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3"/>
  </p:notesMasterIdLst>
  <p:sldIdLst>
    <p:sldId id="256" r:id="rId2"/>
    <p:sldId id="309" r:id="rId3"/>
    <p:sldId id="257" r:id="rId4"/>
    <p:sldId id="311" r:id="rId5"/>
    <p:sldId id="305" r:id="rId6"/>
    <p:sldId id="306" r:id="rId7"/>
    <p:sldId id="312" r:id="rId8"/>
    <p:sldId id="307" r:id="rId9"/>
    <p:sldId id="308" r:id="rId10"/>
    <p:sldId id="313" r:id="rId11"/>
    <p:sldId id="258" r:id="rId12"/>
    <p:sldId id="260" r:id="rId13"/>
    <p:sldId id="316" r:id="rId14"/>
    <p:sldId id="317" r:id="rId15"/>
    <p:sldId id="263" r:id="rId16"/>
    <p:sldId id="279" r:id="rId17"/>
    <p:sldId id="259" r:id="rId18"/>
    <p:sldId id="318" r:id="rId19"/>
    <p:sldId id="319" r:id="rId20"/>
    <p:sldId id="320" r:id="rId21"/>
    <p:sldId id="321" r:id="rId22"/>
  </p:sldIdLst>
  <p:sldSz cx="9144000" cy="5143500" type="screen16x9"/>
  <p:notesSz cx="6858000" cy="9144000"/>
  <p:embeddedFontLst>
    <p:embeddedFont>
      <p:font typeface="Anaheim" panose="020B0604020202020204" charset="0"/>
      <p:regular r:id="rId24"/>
    </p:embeddedFont>
    <p:embeddedFont>
      <p:font typeface="DM Sans" pitchFamily="2" charset="0"/>
      <p:regular r:id="rId25"/>
      <p:bold r:id="rId26"/>
      <p:italic r:id="rId27"/>
      <p:boldItalic r:id="rId28"/>
    </p:embeddedFont>
    <p:embeddedFont>
      <p:font typeface="Fredoka" panose="020B0604020202020204" charset="-79"/>
      <p:regular r:id="rId29"/>
      <p:bold r:id="rId30"/>
    </p:embeddedFont>
    <p:embeddedFont>
      <p:font typeface="Fredoka SemiBold" panose="020B0604020202020204" charset="-79"/>
      <p:regular r:id="rId31"/>
      <p:bold r:id="rId32"/>
    </p:embeddedFont>
    <p:embeddedFont>
      <p:font typeface="Nunito Light" pitchFamily="2" charset="0"/>
      <p:regular r:id="rId33"/>
      <p:italic r:id="rId34"/>
    </p:embeddedFont>
    <p:embeddedFont>
      <p:font typeface="Quicksand"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1DB5CD-EC11-48E8-B96E-85081876F148}">
  <a:tblStyle styleId="{7C1DB5CD-EC11-48E8-B96E-85081876F14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9"/>
  </p:normalViewPr>
  <p:slideViewPr>
    <p:cSldViewPr snapToGrid="0">
      <p:cViewPr varScale="1">
        <p:scale>
          <a:sx n="84" d="100"/>
          <a:sy n="84" d="100"/>
        </p:scale>
        <p:origin x="768"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948ced5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948ced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948ced5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5948ced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7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51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46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6"/>
        <p:cNvGrpSpPr/>
        <p:nvPr/>
      </p:nvGrpSpPr>
      <p:grpSpPr>
        <a:xfrm>
          <a:off x="0" y="0"/>
          <a:ext cx="0" cy="0"/>
          <a:chOff x="0" y="0"/>
          <a:chExt cx="0" cy="0"/>
        </a:xfrm>
      </p:grpSpPr>
      <p:sp>
        <p:nvSpPr>
          <p:cNvPr id="2007" name="Google Shape;2007;g25aa278890e_0_3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8" name="Google Shape;2008;g25aa278890e_0_3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5558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0782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041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616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3717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25aa278890e_0_3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25aa278890e_0_3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21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094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016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045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381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6568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aphicFrame>
        <p:nvGraphicFramePr>
          <p:cNvPr id="9" name="Google Shape;9;p2"/>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 name="Google Shape;10;p2"/>
          <p:cNvSpPr txBox="1">
            <a:spLocks noGrp="1"/>
          </p:cNvSpPr>
          <p:nvPr>
            <p:ph type="ctrTitle"/>
          </p:nvPr>
        </p:nvSpPr>
        <p:spPr>
          <a:xfrm>
            <a:off x="713225" y="951500"/>
            <a:ext cx="4431300" cy="25830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3752750"/>
            <a:ext cx="4201800" cy="475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611195">
            <a:off x="8471703" y="1209748"/>
            <a:ext cx="459992" cy="363662"/>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46"/>
        <p:cNvGrpSpPr/>
        <p:nvPr/>
      </p:nvGrpSpPr>
      <p:grpSpPr>
        <a:xfrm>
          <a:off x="0" y="0"/>
          <a:ext cx="0" cy="0"/>
          <a:chOff x="0" y="0"/>
          <a:chExt cx="0" cy="0"/>
        </a:xfrm>
      </p:grpSpPr>
      <p:graphicFrame>
        <p:nvGraphicFramePr>
          <p:cNvPr id="147" name="Google Shape;147;p22"/>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48" name="Google Shape;148;p22"/>
          <p:cNvSpPr/>
          <p:nvPr/>
        </p:nvSpPr>
        <p:spPr>
          <a:xfrm rot="10800000" flipH="1">
            <a:off x="8442850" y="4439000"/>
            <a:ext cx="701100" cy="7044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50" name="Google Shape;150;p22"/>
          <p:cNvSpPr txBox="1">
            <a:spLocks noGrp="1"/>
          </p:cNvSpPr>
          <p:nvPr>
            <p:ph type="subTitle" idx="1"/>
          </p:nvPr>
        </p:nvSpPr>
        <p:spPr>
          <a:xfrm>
            <a:off x="4570625" y="2822279"/>
            <a:ext cx="2365200" cy="136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1" name="Google Shape;151;p22"/>
          <p:cNvSpPr txBox="1">
            <a:spLocks noGrp="1"/>
          </p:cNvSpPr>
          <p:nvPr>
            <p:ph type="subTitle" idx="2"/>
          </p:nvPr>
        </p:nvSpPr>
        <p:spPr>
          <a:xfrm>
            <a:off x="970375" y="2822279"/>
            <a:ext cx="2365200" cy="136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22"/>
          <p:cNvSpPr txBox="1">
            <a:spLocks noGrp="1"/>
          </p:cNvSpPr>
          <p:nvPr>
            <p:ph type="subTitle" idx="3"/>
          </p:nvPr>
        </p:nvSpPr>
        <p:spPr>
          <a:xfrm>
            <a:off x="970375" y="2263379"/>
            <a:ext cx="2365200" cy="51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3" name="Google Shape;153;p22"/>
          <p:cNvSpPr txBox="1">
            <a:spLocks noGrp="1"/>
          </p:cNvSpPr>
          <p:nvPr>
            <p:ph type="subTitle" idx="4"/>
          </p:nvPr>
        </p:nvSpPr>
        <p:spPr>
          <a:xfrm>
            <a:off x="4570627" y="2263379"/>
            <a:ext cx="2365200" cy="51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54" name="Google Shape;154;p22"/>
          <p:cNvSpPr/>
          <p:nvPr/>
        </p:nvSpPr>
        <p:spPr>
          <a:xfrm rot="-415559">
            <a:off x="27243" y="3922298"/>
            <a:ext cx="618731" cy="489083"/>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2"/>
          <p:cNvSpPr/>
          <p:nvPr/>
        </p:nvSpPr>
        <p:spPr>
          <a:xfrm rot="711562" flipH="1">
            <a:off x="267431" y="4633561"/>
            <a:ext cx="525190" cy="41515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2"/>
          <p:cNvSpPr/>
          <p:nvPr/>
        </p:nvSpPr>
        <p:spPr>
          <a:xfrm flipH="1">
            <a:off x="8341765" y="2116250"/>
            <a:ext cx="549812" cy="43462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p:cNvSpPr/>
          <p:nvPr/>
        </p:nvSpPr>
        <p:spPr>
          <a:xfrm rot="430942" flipH="1">
            <a:off x="8624073" y="1601504"/>
            <a:ext cx="486963" cy="38496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0"/>
        <p:cNvGrpSpPr/>
        <p:nvPr/>
      </p:nvGrpSpPr>
      <p:grpSpPr>
        <a:xfrm>
          <a:off x="0" y="0"/>
          <a:ext cx="0" cy="0"/>
          <a:chOff x="0" y="0"/>
          <a:chExt cx="0" cy="0"/>
        </a:xfrm>
      </p:grpSpPr>
      <p:graphicFrame>
        <p:nvGraphicFramePr>
          <p:cNvPr id="261" name="Google Shape;261;p31"/>
          <p:cNvGraphicFramePr/>
          <p:nvPr/>
        </p:nvGraphicFramePr>
        <p:xfrm>
          <a:off x="-93000" y="-107325"/>
          <a:ext cx="3000000" cy="300000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2" name="Google Shape;262;p31"/>
          <p:cNvSpPr/>
          <p:nvPr/>
        </p:nvSpPr>
        <p:spPr>
          <a:xfrm rot="10800000" flipH="1">
            <a:off x="8442850" y="4439000"/>
            <a:ext cx="701100" cy="7044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flipH="1">
            <a:off x="8442843" y="3168124"/>
            <a:ext cx="701107" cy="55419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1"/>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flipH="1">
            <a:off x="8776787" y="3771699"/>
            <a:ext cx="518810" cy="410115"/>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rot="505297" flipH="1">
            <a:off x="136296" y="341486"/>
            <a:ext cx="621242" cy="491086"/>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graphicFrame>
        <p:nvGraphicFramePr>
          <p:cNvPr id="267" name="Google Shape;267;p32"/>
          <p:cNvGraphicFramePr/>
          <p:nvPr/>
        </p:nvGraphicFramePr>
        <p:xfrm>
          <a:off x="-93000" y="-107325"/>
          <a:ext cx="3000000" cy="300000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68" name="Google Shape;268;p32"/>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2"/>
          <p:cNvSpPr/>
          <p:nvPr/>
        </p:nvSpPr>
        <p:spPr>
          <a:xfrm flipH="1">
            <a:off x="116803" y="4185875"/>
            <a:ext cx="852649" cy="673990"/>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2"/>
          <p:cNvSpPr/>
          <p:nvPr/>
        </p:nvSpPr>
        <p:spPr>
          <a:xfrm rot="430942" flipH="1">
            <a:off x="7648010" y="125604"/>
            <a:ext cx="486963" cy="38496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dk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2"/>
          <p:cNvSpPr/>
          <p:nvPr/>
        </p:nvSpPr>
        <p:spPr>
          <a:xfrm flipH="1">
            <a:off x="8329648" y="933831"/>
            <a:ext cx="486963" cy="38496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graphicFrame>
        <p:nvGraphicFramePr>
          <p:cNvPr id="15" name="Google Shape;15;p3"/>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6" name="Google Shape;16;p3"/>
          <p:cNvSpPr txBox="1">
            <a:spLocks noGrp="1"/>
          </p:cNvSpPr>
          <p:nvPr>
            <p:ph type="title"/>
          </p:nvPr>
        </p:nvSpPr>
        <p:spPr>
          <a:xfrm>
            <a:off x="742848" y="2475003"/>
            <a:ext cx="4357500" cy="960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851425" y="1085440"/>
            <a:ext cx="1273200" cy="1132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851430" y="3588290"/>
            <a:ext cx="4248900" cy="45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632491" flipH="1">
            <a:off x="8211346" y="3203679"/>
            <a:ext cx="537155" cy="424662"/>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graphicFrame>
        <p:nvGraphicFramePr>
          <p:cNvPr id="22" name="Google Shape;22;p4"/>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3" name="Google Shape;2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4" name="Google Shape;24;p4"/>
          <p:cNvSpPr txBox="1">
            <a:spLocks noGrp="1"/>
          </p:cNvSpPr>
          <p:nvPr>
            <p:ph type="body" idx="1"/>
          </p:nvPr>
        </p:nvSpPr>
        <p:spPr>
          <a:xfrm>
            <a:off x="720000" y="1166390"/>
            <a:ext cx="7704000" cy="397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25" name="Google Shape;25;p4"/>
          <p:cNvSpPr/>
          <p:nvPr/>
        </p:nvSpPr>
        <p:spPr>
          <a:xfrm rot="10800000" flipH="1">
            <a:off x="8442850" y="4439000"/>
            <a:ext cx="701100" cy="7044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rot="178">
            <a:off x="8598125" y="550221"/>
            <a:ext cx="458293" cy="362306"/>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349232" y="89725"/>
            <a:ext cx="568969" cy="449765"/>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2"/>
        <p:cNvGrpSpPr/>
        <p:nvPr/>
      </p:nvGrpSpPr>
      <p:grpSpPr>
        <a:xfrm>
          <a:off x="0" y="0"/>
          <a:ext cx="0" cy="0"/>
          <a:chOff x="0" y="0"/>
          <a:chExt cx="0" cy="0"/>
        </a:xfrm>
      </p:grpSpPr>
      <p:graphicFrame>
        <p:nvGraphicFramePr>
          <p:cNvPr id="43" name="Google Shape;43;p7"/>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44" name="Google Shape;44;p7"/>
          <p:cNvSpPr/>
          <p:nvPr/>
        </p:nvSpPr>
        <p:spPr>
          <a:xfrm rot="10800000" flipH="1">
            <a:off x="8442850" y="4439000"/>
            <a:ext cx="701100" cy="7044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6" name="Google Shape;46;p7"/>
          <p:cNvSpPr txBox="1">
            <a:spLocks noGrp="1"/>
          </p:cNvSpPr>
          <p:nvPr>
            <p:ph type="subTitle" idx="1"/>
          </p:nvPr>
        </p:nvSpPr>
        <p:spPr>
          <a:xfrm>
            <a:off x="828600" y="1927375"/>
            <a:ext cx="3803400" cy="22443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47" name="Google Shape;47;p7"/>
          <p:cNvSpPr/>
          <p:nvPr/>
        </p:nvSpPr>
        <p:spPr>
          <a:xfrm rot="430942" flipH="1">
            <a:off x="210873" y="1294317"/>
            <a:ext cx="486963" cy="38496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rot="-195386" flipH="1">
            <a:off x="-56848" y="856532"/>
            <a:ext cx="498192" cy="39383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l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aphicFrame>
        <p:nvGraphicFramePr>
          <p:cNvPr id="56" name="Google Shape;56;p9"/>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7" name="Google Shape;57;p9"/>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txBox="1">
            <a:spLocks noGrp="1"/>
          </p:cNvSpPr>
          <p:nvPr>
            <p:ph type="title"/>
          </p:nvPr>
        </p:nvSpPr>
        <p:spPr>
          <a:xfrm>
            <a:off x="2446800" y="1120950"/>
            <a:ext cx="4250400" cy="157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8200"/>
              <a:buNone/>
              <a:defRPr sz="10600"/>
            </a:lvl1pPr>
            <a:lvl2pPr lvl="1" algn="ctr" rtl="0">
              <a:spcBef>
                <a:spcPts val="0"/>
              </a:spcBef>
              <a:spcAft>
                <a:spcPts val="0"/>
              </a:spcAft>
              <a:buSzPts val="8200"/>
              <a:buNone/>
              <a:defRPr sz="8200"/>
            </a:lvl2pPr>
            <a:lvl3pPr lvl="2" algn="ctr" rtl="0">
              <a:spcBef>
                <a:spcPts val="0"/>
              </a:spcBef>
              <a:spcAft>
                <a:spcPts val="0"/>
              </a:spcAft>
              <a:buSzPts val="8200"/>
              <a:buNone/>
              <a:defRPr sz="8200"/>
            </a:lvl3pPr>
            <a:lvl4pPr lvl="3" algn="ctr" rtl="0">
              <a:spcBef>
                <a:spcPts val="0"/>
              </a:spcBef>
              <a:spcAft>
                <a:spcPts val="0"/>
              </a:spcAft>
              <a:buSzPts val="8200"/>
              <a:buNone/>
              <a:defRPr sz="8200"/>
            </a:lvl4pPr>
            <a:lvl5pPr lvl="4" algn="ctr" rtl="0">
              <a:spcBef>
                <a:spcPts val="0"/>
              </a:spcBef>
              <a:spcAft>
                <a:spcPts val="0"/>
              </a:spcAft>
              <a:buSzPts val="8200"/>
              <a:buNone/>
              <a:defRPr sz="8200"/>
            </a:lvl5pPr>
            <a:lvl6pPr lvl="5" algn="ctr" rtl="0">
              <a:spcBef>
                <a:spcPts val="0"/>
              </a:spcBef>
              <a:spcAft>
                <a:spcPts val="0"/>
              </a:spcAft>
              <a:buSzPts val="8200"/>
              <a:buNone/>
              <a:defRPr sz="8200"/>
            </a:lvl6pPr>
            <a:lvl7pPr lvl="6" algn="ctr" rtl="0">
              <a:spcBef>
                <a:spcPts val="0"/>
              </a:spcBef>
              <a:spcAft>
                <a:spcPts val="0"/>
              </a:spcAft>
              <a:buSzPts val="8200"/>
              <a:buNone/>
              <a:defRPr sz="8200"/>
            </a:lvl7pPr>
            <a:lvl8pPr lvl="7" algn="ctr" rtl="0">
              <a:spcBef>
                <a:spcPts val="0"/>
              </a:spcBef>
              <a:spcAft>
                <a:spcPts val="0"/>
              </a:spcAft>
              <a:buSzPts val="8200"/>
              <a:buNone/>
              <a:defRPr sz="8200"/>
            </a:lvl8pPr>
            <a:lvl9pPr lvl="8" algn="ctr" rtl="0">
              <a:spcBef>
                <a:spcPts val="0"/>
              </a:spcBef>
              <a:spcAft>
                <a:spcPts val="0"/>
              </a:spcAft>
              <a:buSzPts val="8200"/>
              <a:buNone/>
              <a:defRPr sz="8200"/>
            </a:lvl9pPr>
          </a:lstStyle>
          <a:p>
            <a:endParaRPr/>
          </a:p>
        </p:txBody>
      </p:sp>
      <p:sp>
        <p:nvSpPr>
          <p:cNvPr id="59" name="Google Shape;59;p9"/>
          <p:cNvSpPr txBox="1">
            <a:spLocks noGrp="1"/>
          </p:cNvSpPr>
          <p:nvPr>
            <p:ph type="subTitle" idx="1"/>
          </p:nvPr>
        </p:nvSpPr>
        <p:spPr>
          <a:xfrm>
            <a:off x="2823750" y="2828850"/>
            <a:ext cx="3496500" cy="9864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9"/>
          <p:cNvSpPr/>
          <p:nvPr/>
        </p:nvSpPr>
        <p:spPr>
          <a:xfrm rot="290749">
            <a:off x="236249" y="3245531"/>
            <a:ext cx="551455" cy="435962"/>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1"/>
        <p:cNvGrpSpPr/>
        <p:nvPr/>
      </p:nvGrpSpPr>
      <p:grpSpPr>
        <a:xfrm>
          <a:off x="0" y="0"/>
          <a:ext cx="0" cy="0"/>
          <a:chOff x="0" y="0"/>
          <a:chExt cx="0" cy="0"/>
        </a:xfrm>
      </p:grpSpPr>
      <p:graphicFrame>
        <p:nvGraphicFramePr>
          <p:cNvPr id="72" name="Google Shape;72;p13"/>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73" name="Google Shape;73;p13"/>
          <p:cNvSpPr/>
          <p:nvPr/>
        </p:nvSpPr>
        <p:spPr>
          <a:xfrm rot="10800000" flipH="1">
            <a:off x="8442850" y="4439000"/>
            <a:ext cx="701100" cy="7044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5" name="Google Shape;75;p13"/>
          <p:cNvSpPr txBox="1">
            <a:spLocks noGrp="1"/>
          </p:cNvSpPr>
          <p:nvPr>
            <p:ph type="subTitle" idx="1"/>
          </p:nvPr>
        </p:nvSpPr>
        <p:spPr>
          <a:xfrm>
            <a:off x="1454702" y="2225547"/>
            <a:ext cx="2755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3"/>
          <p:cNvSpPr txBox="1">
            <a:spLocks noGrp="1"/>
          </p:cNvSpPr>
          <p:nvPr>
            <p:ph type="subTitle" idx="2"/>
          </p:nvPr>
        </p:nvSpPr>
        <p:spPr>
          <a:xfrm>
            <a:off x="5568288" y="2225538"/>
            <a:ext cx="2755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3"/>
          </p:nvPr>
        </p:nvSpPr>
        <p:spPr>
          <a:xfrm>
            <a:off x="5568263" y="3697596"/>
            <a:ext cx="2755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3"/>
          <p:cNvSpPr txBox="1">
            <a:spLocks noGrp="1"/>
          </p:cNvSpPr>
          <p:nvPr>
            <p:ph type="subTitle" idx="4"/>
          </p:nvPr>
        </p:nvSpPr>
        <p:spPr>
          <a:xfrm>
            <a:off x="1454700" y="3701666"/>
            <a:ext cx="2755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3"/>
          <p:cNvSpPr txBox="1">
            <a:spLocks noGrp="1"/>
          </p:cNvSpPr>
          <p:nvPr>
            <p:ph type="title" idx="5" hasCustomPrompt="1"/>
          </p:nvPr>
        </p:nvSpPr>
        <p:spPr>
          <a:xfrm>
            <a:off x="720000" y="1701001"/>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6" hasCustomPrompt="1"/>
          </p:nvPr>
        </p:nvSpPr>
        <p:spPr>
          <a:xfrm>
            <a:off x="4833563" y="3177108"/>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7" hasCustomPrompt="1"/>
          </p:nvPr>
        </p:nvSpPr>
        <p:spPr>
          <a:xfrm>
            <a:off x="4833563" y="1701000"/>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8" hasCustomPrompt="1"/>
          </p:nvPr>
        </p:nvSpPr>
        <p:spPr>
          <a:xfrm>
            <a:off x="720000" y="3177109"/>
            <a:ext cx="734700" cy="484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3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subTitle" idx="9"/>
          </p:nvPr>
        </p:nvSpPr>
        <p:spPr>
          <a:xfrm>
            <a:off x="1454702" y="1701000"/>
            <a:ext cx="2755200" cy="484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4" name="Google Shape;84;p13"/>
          <p:cNvSpPr txBox="1">
            <a:spLocks noGrp="1"/>
          </p:cNvSpPr>
          <p:nvPr>
            <p:ph type="subTitle" idx="13"/>
          </p:nvPr>
        </p:nvSpPr>
        <p:spPr>
          <a:xfrm>
            <a:off x="5568288" y="1701000"/>
            <a:ext cx="2755200" cy="484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5" name="Google Shape;85;p13"/>
          <p:cNvSpPr txBox="1">
            <a:spLocks noGrp="1"/>
          </p:cNvSpPr>
          <p:nvPr>
            <p:ph type="subTitle" idx="14"/>
          </p:nvPr>
        </p:nvSpPr>
        <p:spPr>
          <a:xfrm>
            <a:off x="1454700" y="3177119"/>
            <a:ext cx="2755200" cy="484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6" name="Google Shape;86;p13"/>
          <p:cNvSpPr txBox="1">
            <a:spLocks noGrp="1"/>
          </p:cNvSpPr>
          <p:nvPr>
            <p:ph type="subTitle" idx="15"/>
          </p:nvPr>
        </p:nvSpPr>
        <p:spPr>
          <a:xfrm>
            <a:off x="5568263" y="3172533"/>
            <a:ext cx="2755200" cy="484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Font typeface="DM Sans"/>
              <a:buNone/>
              <a:defRPr sz="2200">
                <a:solidFill>
                  <a:schemeClr val="dk1"/>
                </a:solidFill>
                <a:latin typeface="Fredoka"/>
                <a:ea typeface="Fredoka"/>
                <a:cs typeface="Fredoka"/>
                <a:sym typeface="Fredoka"/>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87" name="Google Shape;87;p13"/>
          <p:cNvSpPr/>
          <p:nvPr/>
        </p:nvSpPr>
        <p:spPr>
          <a:xfrm rot="202">
            <a:off x="8563440" y="742215"/>
            <a:ext cx="403079" cy="318656"/>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1"/>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rot="148">
            <a:off x="8489589" y="51262"/>
            <a:ext cx="550792" cy="435450"/>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8021876" y="169750"/>
            <a:ext cx="467723" cy="369753"/>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0"/>
        <p:cNvGrpSpPr/>
        <p:nvPr/>
      </p:nvGrpSpPr>
      <p:grpSpPr>
        <a:xfrm>
          <a:off x="0" y="0"/>
          <a:ext cx="0" cy="0"/>
          <a:chOff x="0" y="0"/>
          <a:chExt cx="0" cy="0"/>
        </a:xfrm>
      </p:grpSpPr>
      <p:graphicFrame>
        <p:nvGraphicFramePr>
          <p:cNvPr id="91" name="Google Shape;91;p14"/>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92" name="Google Shape;92;p14"/>
          <p:cNvSpPr txBox="1">
            <a:spLocks noGrp="1"/>
          </p:cNvSpPr>
          <p:nvPr>
            <p:ph type="title"/>
          </p:nvPr>
        </p:nvSpPr>
        <p:spPr>
          <a:xfrm>
            <a:off x="1789050" y="2475000"/>
            <a:ext cx="5565900" cy="960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3" name="Google Shape;93;p14"/>
          <p:cNvSpPr txBox="1">
            <a:spLocks noGrp="1"/>
          </p:cNvSpPr>
          <p:nvPr>
            <p:ph type="title" idx="2" hasCustomPrompt="1"/>
          </p:nvPr>
        </p:nvSpPr>
        <p:spPr>
          <a:xfrm>
            <a:off x="3935400" y="1085440"/>
            <a:ext cx="1273200" cy="1132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4" name="Google Shape;94;p14"/>
          <p:cNvSpPr txBox="1">
            <a:spLocks noGrp="1"/>
          </p:cNvSpPr>
          <p:nvPr>
            <p:ph type="subTitle" idx="1"/>
          </p:nvPr>
        </p:nvSpPr>
        <p:spPr>
          <a:xfrm>
            <a:off x="2256900" y="3588300"/>
            <a:ext cx="4630200" cy="4500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14"/>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rot="-456983" flipH="1">
            <a:off x="24865" y="4335479"/>
            <a:ext cx="518252" cy="40969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l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rot="711506" flipH="1">
            <a:off x="129441" y="3730131"/>
            <a:ext cx="647409" cy="51177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98"/>
        <p:cNvGrpSpPr/>
        <p:nvPr/>
      </p:nvGrpSpPr>
      <p:grpSpPr>
        <a:xfrm>
          <a:off x="0" y="0"/>
          <a:ext cx="0" cy="0"/>
          <a:chOff x="0" y="0"/>
          <a:chExt cx="0" cy="0"/>
        </a:xfrm>
      </p:grpSpPr>
      <p:graphicFrame>
        <p:nvGraphicFramePr>
          <p:cNvPr id="99" name="Google Shape;99;p15"/>
          <p:cNvGraphicFramePr/>
          <p:nvPr/>
        </p:nvGraphicFramePr>
        <p:xfrm>
          <a:off x="-93000" y="-107325"/>
          <a:ext cx="9330000" cy="5358150"/>
        </p:xfrm>
        <a:graphic>
          <a:graphicData uri="http://schemas.openxmlformats.org/drawingml/2006/table">
            <a:tbl>
              <a:tblPr>
                <a:noFill/>
                <a:tableStyleId>{7C1DB5CD-EC11-48E8-B96E-85081876F148}</a:tableStyleId>
              </a:tblPr>
              <a:tblGrid>
                <a:gridCol w="583125">
                  <a:extLst>
                    <a:ext uri="{9D8B030D-6E8A-4147-A177-3AD203B41FA5}">
                      <a16:colId xmlns:a16="http://schemas.microsoft.com/office/drawing/2014/main" val="20000"/>
                    </a:ext>
                  </a:extLst>
                </a:gridCol>
                <a:gridCol w="583125">
                  <a:extLst>
                    <a:ext uri="{9D8B030D-6E8A-4147-A177-3AD203B41FA5}">
                      <a16:colId xmlns:a16="http://schemas.microsoft.com/office/drawing/2014/main" val="20001"/>
                    </a:ext>
                  </a:extLst>
                </a:gridCol>
                <a:gridCol w="583125">
                  <a:extLst>
                    <a:ext uri="{9D8B030D-6E8A-4147-A177-3AD203B41FA5}">
                      <a16:colId xmlns:a16="http://schemas.microsoft.com/office/drawing/2014/main" val="20002"/>
                    </a:ext>
                  </a:extLst>
                </a:gridCol>
                <a:gridCol w="583125">
                  <a:extLst>
                    <a:ext uri="{9D8B030D-6E8A-4147-A177-3AD203B41FA5}">
                      <a16:colId xmlns:a16="http://schemas.microsoft.com/office/drawing/2014/main" val="20003"/>
                    </a:ext>
                  </a:extLst>
                </a:gridCol>
                <a:gridCol w="583125">
                  <a:extLst>
                    <a:ext uri="{9D8B030D-6E8A-4147-A177-3AD203B41FA5}">
                      <a16:colId xmlns:a16="http://schemas.microsoft.com/office/drawing/2014/main" val="20004"/>
                    </a:ext>
                  </a:extLst>
                </a:gridCol>
                <a:gridCol w="583125">
                  <a:extLst>
                    <a:ext uri="{9D8B030D-6E8A-4147-A177-3AD203B41FA5}">
                      <a16:colId xmlns:a16="http://schemas.microsoft.com/office/drawing/2014/main" val="20005"/>
                    </a:ext>
                  </a:extLst>
                </a:gridCol>
                <a:gridCol w="583125">
                  <a:extLst>
                    <a:ext uri="{9D8B030D-6E8A-4147-A177-3AD203B41FA5}">
                      <a16:colId xmlns:a16="http://schemas.microsoft.com/office/drawing/2014/main" val="20006"/>
                    </a:ext>
                  </a:extLst>
                </a:gridCol>
                <a:gridCol w="583125">
                  <a:extLst>
                    <a:ext uri="{9D8B030D-6E8A-4147-A177-3AD203B41FA5}">
                      <a16:colId xmlns:a16="http://schemas.microsoft.com/office/drawing/2014/main" val="20007"/>
                    </a:ext>
                  </a:extLst>
                </a:gridCol>
                <a:gridCol w="583125">
                  <a:extLst>
                    <a:ext uri="{9D8B030D-6E8A-4147-A177-3AD203B41FA5}">
                      <a16:colId xmlns:a16="http://schemas.microsoft.com/office/drawing/2014/main" val="20008"/>
                    </a:ext>
                  </a:extLst>
                </a:gridCol>
                <a:gridCol w="583125">
                  <a:extLst>
                    <a:ext uri="{9D8B030D-6E8A-4147-A177-3AD203B41FA5}">
                      <a16:colId xmlns:a16="http://schemas.microsoft.com/office/drawing/2014/main" val="20009"/>
                    </a:ext>
                  </a:extLst>
                </a:gridCol>
                <a:gridCol w="583125">
                  <a:extLst>
                    <a:ext uri="{9D8B030D-6E8A-4147-A177-3AD203B41FA5}">
                      <a16:colId xmlns:a16="http://schemas.microsoft.com/office/drawing/2014/main" val="20010"/>
                    </a:ext>
                  </a:extLst>
                </a:gridCol>
                <a:gridCol w="583125">
                  <a:extLst>
                    <a:ext uri="{9D8B030D-6E8A-4147-A177-3AD203B41FA5}">
                      <a16:colId xmlns:a16="http://schemas.microsoft.com/office/drawing/2014/main" val="20011"/>
                    </a:ext>
                  </a:extLst>
                </a:gridCol>
                <a:gridCol w="583125">
                  <a:extLst>
                    <a:ext uri="{9D8B030D-6E8A-4147-A177-3AD203B41FA5}">
                      <a16:colId xmlns:a16="http://schemas.microsoft.com/office/drawing/2014/main" val="20012"/>
                    </a:ext>
                  </a:extLst>
                </a:gridCol>
                <a:gridCol w="583125">
                  <a:extLst>
                    <a:ext uri="{9D8B030D-6E8A-4147-A177-3AD203B41FA5}">
                      <a16:colId xmlns:a16="http://schemas.microsoft.com/office/drawing/2014/main" val="20013"/>
                    </a:ext>
                  </a:extLst>
                </a:gridCol>
                <a:gridCol w="583125">
                  <a:extLst>
                    <a:ext uri="{9D8B030D-6E8A-4147-A177-3AD203B41FA5}">
                      <a16:colId xmlns:a16="http://schemas.microsoft.com/office/drawing/2014/main" val="20014"/>
                    </a:ext>
                  </a:extLst>
                </a:gridCol>
                <a:gridCol w="583125">
                  <a:extLst>
                    <a:ext uri="{9D8B030D-6E8A-4147-A177-3AD203B41FA5}">
                      <a16:colId xmlns:a16="http://schemas.microsoft.com/office/drawing/2014/main" val="20015"/>
                    </a:ext>
                  </a:extLst>
                </a:gridCol>
              </a:tblGrid>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alpha val="0"/>
                        </a:schemeClr>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7"/>
                  </a:ext>
                </a:extLst>
              </a:tr>
              <a:tr h="595350">
                <a:tc>
                  <a:txBody>
                    <a:bodyPr/>
                    <a:lstStyle/>
                    <a:p>
                      <a:pPr marL="0" lvl="0" indent="0" algn="l" rtl="0">
                        <a:spcBef>
                          <a:spcPts val="0"/>
                        </a:spcBef>
                        <a:spcAft>
                          <a:spcPts val="0"/>
                        </a:spcAft>
                        <a:buNone/>
                      </a:pPr>
                      <a:endParaRPr/>
                    </a:p>
                  </a:txBody>
                  <a:tcPr marL="91425" marR="91425" marT="91425" marB="91425">
                    <a:lnL w="9525" cap="flat" cmpd="sng">
                      <a:solidFill>
                        <a:schemeClr val="accent6">
                          <a:alpha val="0"/>
                        </a:scheme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chemeClr val="accent6"/>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00" name="Google Shape;100;p15"/>
          <p:cNvSpPr/>
          <p:nvPr/>
        </p:nvSpPr>
        <p:spPr>
          <a:xfrm rot="10800000" flipH="1">
            <a:off x="8002225" y="3995900"/>
            <a:ext cx="1141800" cy="1147500"/>
          </a:xfrm>
          <a:prstGeom prst="rtTriangle">
            <a:avLst/>
          </a:prstGeom>
          <a:solidFill>
            <a:schemeClr val="dk2"/>
          </a:solidFill>
          <a:ln>
            <a:noFill/>
          </a:ln>
          <a:effectLst>
            <a:outerShdw blurRad="85725" dist="38100" dir="546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txBox="1">
            <a:spLocks noGrp="1"/>
          </p:cNvSpPr>
          <p:nvPr>
            <p:ph type="title"/>
          </p:nvPr>
        </p:nvSpPr>
        <p:spPr>
          <a:xfrm flipH="1">
            <a:off x="1127425" y="1901400"/>
            <a:ext cx="3109800" cy="1783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02" name="Google Shape;102;p15"/>
          <p:cNvSpPr txBox="1">
            <a:spLocks noGrp="1"/>
          </p:cNvSpPr>
          <p:nvPr>
            <p:ph type="title" idx="2" hasCustomPrompt="1"/>
          </p:nvPr>
        </p:nvSpPr>
        <p:spPr>
          <a:xfrm flipH="1">
            <a:off x="1226171" y="606240"/>
            <a:ext cx="1273200" cy="11328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15"/>
          <p:cNvSpPr txBox="1">
            <a:spLocks noGrp="1"/>
          </p:cNvSpPr>
          <p:nvPr>
            <p:ph type="subTitle" idx="1"/>
          </p:nvPr>
        </p:nvSpPr>
        <p:spPr>
          <a:xfrm flipH="1">
            <a:off x="1226175" y="3846950"/>
            <a:ext cx="2420700" cy="690300"/>
          </a:xfrm>
          <a:prstGeom prst="rect">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04" name="Google Shape;104;p15"/>
          <p:cNvSpPr/>
          <p:nvPr/>
        </p:nvSpPr>
        <p:spPr>
          <a:xfrm flipH="1">
            <a:off x="-6" y="256890"/>
            <a:ext cx="499516" cy="394885"/>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rot="647655" flipH="1">
            <a:off x="84350" y="789092"/>
            <a:ext cx="499513" cy="39488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1pPr>
            <a:lvl2pPr lvl="1"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2pPr>
            <a:lvl3pPr lvl="2"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3pPr>
            <a:lvl4pPr lvl="3"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4pPr>
            <a:lvl5pPr lvl="4"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5pPr>
            <a:lvl6pPr lvl="5"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6pPr>
            <a:lvl7pPr lvl="6"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7pPr>
            <a:lvl8pPr lvl="7"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8pPr>
            <a:lvl9pPr lvl="8" rtl="0">
              <a:spcBef>
                <a:spcPts val="0"/>
              </a:spcBef>
              <a:spcAft>
                <a:spcPts val="0"/>
              </a:spcAft>
              <a:buClr>
                <a:schemeClr val="dk1"/>
              </a:buClr>
              <a:buSzPts val="3600"/>
              <a:buFont typeface="Fredoka SemiBold"/>
              <a:buNone/>
              <a:defRPr sz="3600">
                <a:solidFill>
                  <a:schemeClr val="dk1"/>
                </a:solidFill>
                <a:latin typeface="Fredoka SemiBold"/>
                <a:ea typeface="Fredoka SemiBold"/>
                <a:cs typeface="Fredoka SemiBold"/>
                <a:sym typeface="Fredoka Semi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15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1" r:id="rId9"/>
    <p:sldLayoutId id="2147483668"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36"/>
          <p:cNvGrpSpPr/>
          <p:nvPr/>
        </p:nvGrpSpPr>
        <p:grpSpPr>
          <a:xfrm rot="2203155">
            <a:off x="6782228" y="1309058"/>
            <a:ext cx="1864307" cy="2013444"/>
            <a:chOff x="5516400" y="2620550"/>
            <a:chExt cx="1750682" cy="1890729"/>
          </a:xfrm>
        </p:grpSpPr>
        <p:sp>
          <p:nvSpPr>
            <p:cNvPr id="283" name="Google Shape;283;p36"/>
            <p:cNvSpPr/>
            <p:nvPr/>
          </p:nvSpPr>
          <p:spPr>
            <a:xfrm>
              <a:off x="5516400" y="2620550"/>
              <a:ext cx="1750682" cy="1890729"/>
            </a:xfrm>
            <a:custGeom>
              <a:avLst/>
              <a:gdLst/>
              <a:ahLst/>
              <a:cxnLst/>
              <a:rect l="l" t="t" r="r" b="b"/>
              <a:pathLst>
                <a:path w="58728" h="63426" extrusionOk="0">
                  <a:moveTo>
                    <a:pt x="41145" y="0"/>
                  </a:moveTo>
                  <a:cubicBezTo>
                    <a:pt x="40901" y="0"/>
                    <a:pt x="40657" y="72"/>
                    <a:pt x="40452" y="227"/>
                  </a:cubicBezTo>
                  <a:cubicBezTo>
                    <a:pt x="40276" y="127"/>
                    <a:pt x="40076" y="79"/>
                    <a:pt x="39877" y="79"/>
                  </a:cubicBezTo>
                  <a:cubicBezTo>
                    <a:pt x="39505" y="79"/>
                    <a:pt x="39134" y="245"/>
                    <a:pt x="38906" y="547"/>
                  </a:cubicBezTo>
                  <a:cubicBezTo>
                    <a:pt x="38837" y="535"/>
                    <a:pt x="38767" y="529"/>
                    <a:pt x="38699" y="529"/>
                  </a:cubicBezTo>
                  <a:cubicBezTo>
                    <a:pt x="38318" y="529"/>
                    <a:pt x="37954" y="708"/>
                    <a:pt x="37720" y="1020"/>
                  </a:cubicBezTo>
                  <a:cubicBezTo>
                    <a:pt x="37573" y="954"/>
                    <a:pt x="37418" y="924"/>
                    <a:pt x="37265" y="924"/>
                  </a:cubicBezTo>
                  <a:cubicBezTo>
                    <a:pt x="36690" y="924"/>
                    <a:pt x="36130" y="1350"/>
                    <a:pt x="36047" y="1948"/>
                  </a:cubicBezTo>
                  <a:cubicBezTo>
                    <a:pt x="35488" y="2101"/>
                    <a:pt x="35098" y="2694"/>
                    <a:pt x="35178" y="3268"/>
                  </a:cubicBezTo>
                  <a:cubicBezTo>
                    <a:pt x="34804" y="3533"/>
                    <a:pt x="34609" y="3987"/>
                    <a:pt x="34674" y="4442"/>
                  </a:cubicBezTo>
                  <a:cubicBezTo>
                    <a:pt x="33963" y="4713"/>
                    <a:pt x="33687" y="5673"/>
                    <a:pt x="34148" y="6282"/>
                  </a:cubicBezTo>
                  <a:cubicBezTo>
                    <a:pt x="34121" y="6332"/>
                    <a:pt x="34098" y="6384"/>
                    <a:pt x="34078" y="6437"/>
                  </a:cubicBezTo>
                  <a:cubicBezTo>
                    <a:pt x="32726" y="6549"/>
                    <a:pt x="31540" y="7263"/>
                    <a:pt x="30811" y="8389"/>
                  </a:cubicBezTo>
                  <a:cubicBezTo>
                    <a:pt x="21688" y="9128"/>
                    <a:pt x="8084" y="15102"/>
                    <a:pt x="3001" y="18214"/>
                  </a:cubicBezTo>
                  <a:cubicBezTo>
                    <a:pt x="2500" y="18292"/>
                    <a:pt x="646" y="22923"/>
                    <a:pt x="368" y="23327"/>
                  </a:cubicBezTo>
                  <a:cubicBezTo>
                    <a:pt x="0" y="24873"/>
                    <a:pt x="4204" y="33688"/>
                    <a:pt x="9510" y="50005"/>
                  </a:cubicBezTo>
                  <a:cubicBezTo>
                    <a:pt x="9296" y="49839"/>
                    <a:pt x="9033" y="49749"/>
                    <a:pt x="8761" y="49749"/>
                  </a:cubicBezTo>
                  <a:cubicBezTo>
                    <a:pt x="8237" y="49750"/>
                    <a:pt x="7771" y="50085"/>
                    <a:pt x="7603" y="50583"/>
                  </a:cubicBezTo>
                  <a:cubicBezTo>
                    <a:pt x="7212" y="51240"/>
                    <a:pt x="5785" y="58277"/>
                    <a:pt x="10762" y="59389"/>
                  </a:cubicBezTo>
                  <a:cubicBezTo>
                    <a:pt x="10830" y="59479"/>
                    <a:pt x="10912" y="59559"/>
                    <a:pt x="11003" y="59627"/>
                  </a:cubicBezTo>
                  <a:cubicBezTo>
                    <a:pt x="10690" y="60321"/>
                    <a:pt x="11175" y="61196"/>
                    <a:pt x="11932" y="61300"/>
                  </a:cubicBezTo>
                  <a:cubicBezTo>
                    <a:pt x="12071" y="61809"/>
                    <a:pt x="12574" y="62179"/>
                    <a:pt x="13097" y="62179"/>
                  </a:cubicBezTo>
                  <a:cubicBezTo>
                    <a:pt x="13148" y="62179"/>
                    <a:pt x="13199" y="62176"/>
                    <a:pt x="13250" y="62168"/>
                  </a:cubicBezTo>
                  <a:cubicBezTo>
                    <a:pt x="13482" y="62495"/>
                    <a:pt x="13857" y="62685"/>
                    <a:pt x="14251" y="62685"/>
                  </a:cubicBezTo>
                  <a:cubicBezTo>
                    <a:pt x="14309" y="62685"/>
                    <a:pt x="14367" y="62681"/>
                    <a:pt x="14425" y="62673"/>
                  </a:cubicBezTo>
                  <a:cubicBezTo>
                    <a:pt x="14604" y="63145"/>
                    <a:pt x="15088" y="63426"/>
                    <a:pt x="15571" y="63426"/>
                  </a:cubicBezTo>
                  <a:cubicBezTo>
                    <a:pt x="15816" y="63426"/>
                    <a:pt x="16060" y="63354"/>
                    <a:pt x="16264" y="63199"/>
                  </a:cubicBezTo>
                  <a:cubicBezTo>
                    <a:pt x="16441" y="63299"/>
                    <a:pt x="16641" y="63347"/>
                    <a:pt x="16840" y="63347"/>
                  </a:cubicBezTo>
                  <a:cubicBezTo>
                    <a:pt x="17211" y="63347"/>
                    <a:pt x="17583" y="63181"/>
                    <a:pt x="17810" y="62879"/>
                  </a:cubicBezTo>
                  <a:cubicBezTo>
                    <a:pt x="17880" y="62891"/>
                    <a:pt x="17949" y="62897"/>
                    <a:pt x="18018" y="62897"/>
                  </a:cubicBezTo>
                  <a:cubicBezTo>
                    <a:pt x="18399" y="62897"/>
                    <a:pt x="18763" y="62718"/>
                    <a:pt x="18997" y="62406"/>
                  </a:cubicBezTo>
                  <a:cubicBezTo>
                    <a:pt x="19147" y="62469"/>
                    <a:pt x="19306" y="62500"/>
                    <a:pt x="19464" y="62500"/>
                  </a:cubicBezTo>
                  <a:cubicBezTo>
                    <a:pt x="19672" y="62500"/>
                    <a:pt x="19880" y="62446"/>
                    <a:pt x="20066" y="62341"/>
                  </a:cubicBezTo>
                  <a:cubicBezTo>
                    <a:pt x="20710" y="62610"/>
                    <a:pt x="21345" y="62739"/>
                    <a:pt x="21962" y="62739"/>
                  </a:cubicBezTo>
                  <a:cubicBezTo>
                    <a:pt x="23684" y="62739"/>
                    <a:pt x="25269" y="61737"/>
                    <a:pt x="26558" y="59983"/>
                  </a:cubicBezTo>
                  <a:cubicBezTo>
                    <a:pt x="27655" y="58307"/>
                    <a:pt x="28208" y="57370"/>
                    <a:pt x="27971" y="56614"/>
                  </a:cubicBezTo>
                  <a:cubicBezTo>
                    <a:pt x="33693" y="53898"/>
                    <a:pt x="38414" y="51937"/>
                    <a:pt x="41173" y="50842"/>
                  </a:cubicBezTo>
                  <a:cubicBezTo>
                    <a:pt x="41181" y="51551"/>
                    <a:pt x="41215" y="52106"/>
                    <a:pt x="41240" y="52448"/>
                  </a:cubicBezTo>
                  <a:cubicBezTo>
                    <a:pt x="41297" y="53274"/>
                    <a:pt x="42016" y="53916"/>
                    <a:pt x="42820" y="53916"/>
                  </a:cubicBezTo>
                  <a:cubicBezTo>
                    <a:pt x="42904" y="53916"/>
                    <a:pt x="42989" y="53909"/>
                    <a:pt x="43074" y="53895"/>
                  </a:cubicBezTo>
                  <a:cubicBezTo>
                    <a:pt x="43686" y="53817"/>
                    <a:pt x="44434" y="53720"/>
                    <a:pt x="44793" y="53146"/>
                  </a:cubicBezTo>
                  <a:cubicBezTo>
                    <a:pt x="45043" y="52801"/>
                    <a:pt x="45144" y="52372"/>
                    <a:pt x="45073" y="51951"/>
                  </a:cubicBezTo>
                  <a:cubicBezTo>
                    <a:pt x="44951" y="51222"/>
                    <a:pt x="44881" y="50483"/>
                    <a:pt x="44863" y="49744"/>
                  </a:cubicBezTo>
                  <a:cubicBezTo>
                    <a:pt x="48064" y="49091"/>
                    <a:pt x="50280" y="48164"/>
                    <a:pt x="50350" y="45500"/>
                  </a:cubicBezTo>
                  <a:cubicBezTo>
                    <a:pt x="50573" y="45529"/>
                    <a:pt x="50793" y="45544"/>
                    <a:pt x="51009" y="45544"/>
                  </a:cubicBezTo>
                  <a:cubicBezTo>
                    <a:pt x="55615" y="45544"/>
                    <a:pt x="58503" y="39050"/>
                    <a:pt x="58487" y="38767"/>
                  </a:cubicBezTo>
                  <a:cubicBezTo>
                    <a:pt x="58727" y="38162"/>
                    <a:pt x="58398" y="37429"/>
                    <a:pt x="57788" y="37203"/>
                  </a:cubicBezTo>
                  <a:cubicBezTo>
                    <a:pt x="57803" y="37016"/>
                    <a:pt x="57723" y="36737"/>
                    <a:pt x="57685" y="36554"/>
                  </a:cubicBezTo>
                  <a:cubicBezTo>
                    <a:pt x="58354" y="36189"/>
                    <a:pt x="58574" y="35246"/>
                    <a:pt x="58056" y="34663"/>
                  </a:cubicBezTo>
                  <a:cubicBezTo>
                    <a:pt x="58484" y="34180"/>
                    <a:pt x="58444" y="33385"/>
                    <a:pt x="57957" y="32959"/>
                  </a:cubicBezTo>
                  <a:cubicBezTo>
                    <a:pt x="58467" y="32238"/>
                    <a:pt x="58080" y="31384"/>
                    <a:pt x="57329" y="31033"/>
                  </a:cubicBezTo>
                  <a:cubicBezTo>
                    <a:pt x="57545" y="30302"/>
                    <a:pt x="57034" y="29479"/>
                    <a:pt x="56256" y="29434"/>
                  </a:cubicBezTo>
                  <a:cubicBezTo>
                    <a:pt x="56217" y="28812"/>
                    <a:pt x="55669" y="28296"/>
                    <a:pt x="55053" y="28296"/>
                  </a:cubicBezTo>
                  <a:cubicBezTo>
                    <a:pt x="55028" y="28296"/>
                    <a:pt x="55004" y="28297"/>
                    <a:pt x="54979" y="28299"/>
                  </a:cubicBezTo>
                  <a:cubicBezTo>
                    <a:pt x="54896" y="27695"/>
                    <a:pt x="54331" y="27274"/>
                    <a:pt x="53750" y="27274"/>
                  </a:cubicBezTo>
                  <a:cubicBezTo>
                    <a:pt x="53623" y="27274"/>
                    <a:pt x="53496" y="27294"/>
                    <a:pt x="53373" y="27337"/>
                  </a:cubicBezTo>
                  <a:cubicBezTo>
                    <a:pt x="56753" y="24462"/>
                    <a:pt x="52968" y="19293"/>
                    <a:pt x="52529" y="19021"/>
                  </a:cubicBezTo>
                  <a:cubicBezTo>
                    <a:pt x="52292" y="18762"/>
                    <a:pt x="51962" y="18623"/>
                    <a:pt x="51627" y="18623"/>
                  </a:cubicBezTo>
                  <a:cubicBezTo>
                    <a:pt x="51448" y="18623"/>
                    <a:pt x="51268" y="18662"/>
                    <a:pt x="51099" y="18743"/>
                  </a:cubicBezTo>
                  <a:cubicBezTo>
                    <a:pt x="51139" y="18329"/>
                    <a:pt x="50965" y="17921"/>
                    <a:pt x="50637" y="17665"/>
                  </a:cubicBezTo>
                  <a:cubicBezTo>
                    <a:pt x="50715" y="17212"/>
                    <a:pt x="50532" y="16753"/>
                    <a:pt x="50164" y="16478"/>
                  </a:cubicBezTo>
                  <a:cubicBezTo>
                    <a:pt x="50475" y="15784"/>
                    <a:pt x="49991" y="14909"/>
                    <a:pt x="49234" y="14806"/>
                  </a:cubicBezTo>
                  <a:cubicBezTo>
                    <a:pt x="49099" y="14313"/>
                    <a:pt x="48619" y="13940"/>
                    <a:pt x="48108" y="13928"/>
                  </a:cubicBezTo>
                  <a:lnTo>
                    <a:pt x="48105" y="13922"/>
                  </a:lnTo>
                  <a:cubicBezTo>
                    <a:pt x="52482" y="13075"/>
                    <a:pt x="54072" y="8559"/>
                    <a:pt x="51910" y="4380"/>
                  </a:cubicBezTo>
                  <a:cubicBezTo>
                    <a:pt x="50709" y="2146"/>
                    <a:pt x="49735" y="649"/>
                    <a:pt x="48839" y="649"/>
                  </a:cubicBezTo>
                  <a:cubicBezTo>
                    <a:pt x="48828" y="649"/>
                    <a:pt x="48816" y="650"/>
                    <a:pt x="48804" y="650"/>
                  </a:cubicBezTo>
                  <a:cubicBezTo>
                    <a:pt x="48799" y="650"/>
                    <a:pt x="48794" y="650"/>
                    <a:pt x="48789" y="650"/>
                  </a:cubicBezTo>
                  <a:cubicBezTo>
                    <a:pt x="48181" y="650"/>
                    <a:pt x="47640" y="1143"/>
                    <a:pt x="47591" y="1752"/>
                  </a:cubicBezTo>
                  <a:cubicBezTo>
                    <a:pt x="47453" y="3177"/>
                    <a:pt x="46694" y="4278"/>
                    <a:pt x="46203" y="4854"/>
                  </a:cubicBezTo>
                  <a:cubicBezTo>
                    <a:pt x="46229" y="4443"/>
                    <a:pt x="46045" y="4045"/>
                    <a:pt x="45715" y="3799"/>
                  </a:cubicBezTo>
                  <a:cubicBezTo>
                    <a:pt x="46026" y="3105"/>
                    <a:pt x="45542" y="2230"/>
                    <a:pt x="44785" y="2126"/>
                  </a:cubicBezTo>
                  <a:cubicBezTo>
                    <a:pt x="44647" y="1615"/>
                    <a:pt x="44143" y="1247"/>
                    <a:pt x="43620" y="1247"/>
                  </a:cubicBezTo>
                  <a:cubicBezTo>
                    <a:pt x="43569" y="1247"/>
                    <a:pt x="43518" y="1250"/>
                    <a:pt x="43467" y="1258"/>
                  </a:cubicBezTo>
                  <a:cubicBezTo>
                    <a:pt x="43234" y="931"/>
                    <a:pt x="42860" y="741"/>
                    <a:pt x="42467" y="741"/>
                  </a:cubicBezTo>
                  <a:cubicBezTo>
                    <a:pt x="42409" y="741"/>
                    <a:pt x="42351" y="745"/>
                    <a:pt x="42293" y="753"/>
                  </a:cubicBezTo>
                  <a:cubicBezTo>
                    <a:pt x="42113" y="282"/>
                    <a:pt x="41629" y="0"/>
                    <a:pt x="411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6041189" y="3956208"/>
              <a:ext cx="955172" cy="468047"/>
            </a:xfrm>
            <a:custGeom>
              <a:avLst/>
              <a:gdLst/>
              <a:ahLst/>
              <a:cxnLst/>
              <a:rect l="l" t="t" r="r" b="b"/>
              <a:pathLst>
                <a:path w="32042" h="15701" extrusionOk="0">
                  <a:moveTo>
                    <a:pt x="29308" y="0"/>
                  </a:moveTo>
                  <a:cubicBezTo>
                    <a:pt x="28057" y="0"/>
                    <a:pt x="26575" y="386"/>
                    <a:pt x="25720" y="1953"/>
                  </a:cubicBezTo>
                  <a:cubicBezTo>
                    <a:pt x="9820" y="6348"/>
                    <a:pt x="1" y="15700"/>
                    <a:pt x="1" y="15700"/>
                  </a:cubicBezTo>
                  <a:cubicBezTo>
                    <a:pt x="10516" y="10055"/>
                    <a:pt x="19807" y="6220"/>
                    <a:pt x="23733" y="4677"/>
                  </a:cubicBezTo>
                  <a:cubicBezTo>
                    <a:pt x="24830" y="4249"/>
                    <a:pt x="25965" y="3933"/>
                    <a:pt x="27125" y="3730"/>
                  </a:cubicBezTo>
                  <a:cubicBezTo>
                    <a:pt x="29001" y="3397"/>
                    <a:pt x="32041" y="2520"/>
                    <a:pt x="31519" y="363"/>
                  </a:cubicBezTo>
                  <a:cubicBezTo>
                    <a:pt x="31519" y="363"/>
                    <a:pt x="30521" y="0"/>
                    <a:pt x="29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5625799" y="2904810"/>
              <a:ext cx="1182175" cy="1519505"/>
            </a:xfrm>
            <a:custGeom>
              <a:avLst/>
              <a:gdLst/>
              <a:ahLst/>
              <a:cxnLst/>
              <a:rect l="l" t="t" r="r" b="b"/>
              <a:pathLst>
                <a:path w="39657" h="50973" extrusionOk="0">
                  <a:moveTo>
                    <a:pt x="27955" y="0"/>
                  </a:moveTo>
                  <a:cubicBezTo>
                    <a:pt x="14197" y="1310"/>
                    <a:pt x="0" y="9727"/>
                    <a:pt x="0" y="9727"/>
                  </a:cubicBezTo>
                  <a:lnTo>
                    <a:pt x="6676" y="29481"/>
                  </a:lnTo>
                  <a:cubicBezTo>
                    <a:pt x="8550" y="32855"/>
                    <a:pt x="9697" y="36347"/>
                    <a:pt x="10209" y="39942"/>
                  </a:cubicBezTo>
                  <a:lnTo>
                    <a:pt x="13936" y="50973"/>
                  </a:lnTo>
                  <a:cubicBezTo>
                    <a:pt x="22452" y="45039"/>
                    <a:pt x="31020" y="40334"/>
                    <a:pt x="39657" y="37225"/>
                  </a:cubicBezTo>
                  <a:cubicBezTo>
                    <a:pt x="39452" y="36298"/>
                    <a:pt x="38666" y="33652"/>
                    <a:pt x="37588" y="30167"/>
                  </a:cubicBezTo>
                  <a:cubicBezTo>
                    <a:pt x="35702" y="27244"/>
                    <a:pt x="34437" y="23478"/>
                    <a:pt x="33958" y="18644"/>
                  </a:cubicBezTo>
                  <a:cubicBezTo>
                    <a:pt x="30979" y="9299"/>
                    <a:pt x="27955" y="0"/>
                    <a:pt x="27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6519713" y="3877244"/>
              <a:ext cx="169649" cy="65493"/>
            </a:xfrm>
            <a:custGeom>
              <a:avLst/>
              <a:gdLst/>
              <a:ahLst/>
              <a:cxnLst/>
              <a:rect l="l" t="t" r="r" b="b"/>
              <a:pathLst>
                <a:path w="5691" h="2197" extrusionOk="0">
                  <a:moveTo>
                    <a:pt x="5346" y="1"/>
                  </a:moveTo>
                  <a:cubicBezTo>
                    <a:pt x="5319" y="1"/>
                    <a:pt x="5292" y="4"/>
                    <a:pt x="5265" y="11"/>
                  </a:cubicBezTo>
                  <a:cubicBezTo>
                    <a:pt x="3576" y="461"/>
                    <a:pt x="1883" y="992"/>
                    <a:pt x="232" y="1591"/>
                  </a:cubicBezTo>
                  <a:cubicBezTo>
                    <a:pt x="87" y="1641"/>
                    <a:pt x="0" y="1787"/>
                    <a:pt x="27" y="1939"/>
                  </a:cubicBezTo>
                  <a:cubicBezTo>
                    <a:pt x="53" y="2088"/>
                    <a:pt x="181" y="2197"/>
                    <a:pt x="332" y="2197"/>
                  </a:cubicBezTo>
                  <a:cubicBezTo>
                    <a:pt x="334" y="2197"/>
                    <a:pt x="336" y="2197"/>
                    <a:pt x="338" y="2197"/>
                  </a:cubicBezTo>
                  <a:cubicBezTo>
                    <a:pt x="375" y="2197"/>
                    <a:pt x="412" y="2190"/>
                    <a:pt x="445" y="2178"/>
                  </a:cubicBezTo>
                  <a:cubicBezTo>
                    <a:pt x="2078" y="1586"/>
                    <a:pt x="3754" y="1062"/>
                    <a:pt x="5426" y="615"/>
                  </a:cubicBezTo>
                  <a:cubicBezTo>
                    <a:pt x="5593" y="571"/>
                    <a:pt x="5691" y="399"/>
                    <a:pt x="5648" y="233"/>
                  </a:cubicBezTo>
                  <a:cubicBezTo>
                    <a:pt x="5610" y="93"/>
                    <a:pt x="5484" y="1"/>
                    <a:pt x="5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6158994" y="3963482"/>
              <a:ext cx="281973" cy="155996"/>
            </a:xfrm>
            <a:custGeom>
              <a:avLst/>
              <a:gdLst/>
              <a:ahLst/>
              <a:cxnLst/>
              <a:rect l="l" t="t" r="r" b="b"/>
              <a:pathLst>
                <a:path w="9459" h="5233" extrusionOk="0">
                  <a:moveTo>
                    <a:pt x="9102" y="0"/>
                  </a:moveTo>
                  <a:cubicBezTo>
                    <a:pt x="9061" y="0"/>
                    <a:pt x="9019" y="9"/>
                    <a:pt x="8979" y="26"/>
                  </a:cubicBezTo>
                  <a:cubicBezTo>
                    <a:pt x="5953" y="1331"/>
                    <a:pt x="3041" y="2879"/>
                    <a:pt x="266" y="4656"/>
                  </a:cubicBezTo>
                  <a:cubicBezTo>
                    <a:pt x="1" y="4822"/>
                    <a:pt x="120" y="5232"/>
                    <a:pt x="432" y="5232"/>
                  </a:cubicBezTo>
                  <a:cubicBezTo>
                    <a:pt x="433" y="5232"/>
                    <a:pt x="435" y="5232"/>
                    <a:pt x="436" y="5232"/>
                  </a:cubicBezTo>
                  <a:cubicBezTo>
                    <a:pt x="496" y="5232"/>
                    <a:pt x="554" y="5215"/>
                    <a:pt x="604" y="5182"/>
                  </a:cubicBezTo>
                  <a:cubicBezTo>
                    <a:pt x="3349" y="3425"/>
                    <a:pt x="6233" y="1892"/>
                    <a:pt x="9225" y="602"/>
                  </a:cubicBezTo>
                  <a:cubicBezTo>
                    <a:pt x="9385" y="534"/>
                    <a:pt x="9458" y="349"/>
                    <a:pt x="9390" y="191"/>
                  </a:cubicBezTo>
                  <a:cubicBezTo>
                    <a:pt x="9338" y="71"/>
                    <a:pt x="9223" y="0"/>
                    <a:pt x="9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6406737" y="3952840"/>
              <a:ext cx="299471" cy="129316"/>
            </a:xfrm>
            <a:custGeom>
              <a:avLst/>
              <a:gdLst/>
              <a:ahLst/>
              <a:cxnLst/>
              <a:rect l="l" t="t" r="r" b="b"/>
              <a:pathLst>
                <a:path w="10046" h="4338" extrusionOk="0">
                  <a:moveTo>
                    <a:pt x="9696" y="1"/>
                  </a:moveTo>
                  <a:cubicBezTo>
                    <a:pt x="9669" y="1"/>
                    <a:pt x="9641" y="4"/>
                    <a:pt x="9614" y="12"/>
                  </a:cubicBezTo>
                  <a:cubicBezTo>
                    <a:pt x="6350" y="916"/>
                    <a:pt x="3191" y="2169"/>
                    <a:pt x="195" y="3747"/>
                  </a:cubicBezTo>
                  <a:cubicBezTo>
                    <a:pt x="67" y="3813"/>
                    <a:pt x="1" y="3960"/>
                    <a:pt x="34" y="4099"/>
                  </a:cubicBezTo>
                  <a:cubicBezTo>
                    <a:pt x="69" y="4240"/>
                    <a:pt x="195" y="4338"/>
                    <a:pt x="338" y="4338"/>
                  </a:cubicBezTo>
                  <a:cubicBezTo>
                    <a:pt x="340" y="4338"/>
                    <a:pt x="341" y="4337"/>
                    <a:pt x="342" y="4337"/>
                  </a:cubicBezTo>
                  <a:cubicBezTo>
                    <a:pt x="392" y="4337"/>
                    <a:pt x="442" y="4324"/>
                    <a:pt x="487" y="4301"/>
                  </a:cubicBezTo>
                  <a:cubicBezTo>
                    <a:pt x="3444" y="2743"/>
                    <a:pt x="6560" y="1508"/>
                    <a:pt x="9781" y="616"/>
                  </a:cubicBezTo>
                  <a:cubicBezTo>
                    <a:pt x="9947" y="569"/>
                    <a:pt x="10045" y="398"/>
                    <a:pt x="9999" y="231"/>
                  </a:cubicBezTo>
                  <a:cubicBezTo>
                    <a:pt x="9961" y="92"/>
                    <a:pt x="9834" y="1"/>
                    <a:pt x="9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5764054" y="3217836"/>
              <a:ext cx="292466" cy="151584"/>
            </a:xfrm>
            <a:custGeom>
              <a:avLst/>
              <a:gdLst/>
              <a:ahLst/>
              <a:cxnLst/>
              <a:rect l="l" t="t" r="r" b="b"/>
              <a:pathLst>
                <a:path w="9811" h="5085" extrusionOk="0">
                  <a:moveTo>
                    <a:pt x="9457" y="0"/>
                  </a:moveTo>
                  <a:cubicBezTo>
                    <a:pt x="9421" y="0"/>
                    <a:pt x="9385" y="6"/>
                    <a:pt x="9349" y="20"/>
                  </a:cubicBezTo>
                  <a:cubicBezTo>
                    <a:pt x="6169" y="1185"/>
                    <a:pt x="3125" y="2691"/>
                    <a:pt x="267" y="4508"/>
                  </a:cubicBezTo>
                  <a:cubicBezTo>
                    <a:pt x="0" y="4674"/>
                    <a:pt x="118" y="5084"/>
                    <a:pt x="431" y="5084"/>
                  </a:cubicBezTo>
                  <a:cubicBezTo>
                    <a:pt x="432" y="5084"/>
                    <a:pt x="434" y="5084"/>
                    <a:pt x="435" y="5084"/>
                  </a:cubicBezTo>
                  <a:cubicBezTo>
                    <a:pt x="493" y="5084"/>
                    <a:pt x="553" y="5068"/>
                    <a:pt x="603" y="5036"/>
                  </a:cubicBezTo>
                  <a:cubicBezTo>
                    <a:pt x="3423" y="3242"/>
                    <a:pt x="6428" y="1757"/>
                    <a:pt x="9566" y="605"/>
                  </a:cubicBezTo>
                  <a:cubicBezTo>
                    <a:pt x="9727" y="546"/>
                    <a:pt x="9810" y="366"/>
                    <a:pt x="9750" y="204"/>
                  </a:cubicBezTo>
                  <a:cubicBezTo>
                    <a:pt x="9704" y="78"/>
                    <a:pt x="9584" y="0"/>
                    <a:pt x="9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5698742" y="2966217"/>
              <a:ext cx="665777" cy="270585"/>
            </a:xfrm>
            <a:custGeom>
              <a:avLst/>
              <a:gdLst/>
              <a:ahLst/>
              <a:cxnLst/>
              <a:rect l="l" t="t" r="r" b="b"/>
              <a:pathLst>
                <a:path w="22334" h="9077" extrusionOk="0">
                  <a:moveTo>
                    <a:pt x="21991" y="0"/>
                  </a:moveTo>
                  <a:cubicBezTo>
                    <a:pt x="21969" y="0"/>
                    <a:pt x="21947" y="2"/>
                    <a:pt x="21924" y="7"/>
                  </a:cubicBezTo>
                  <a:cubicBezTo>
                    <a:pt x="14306" y="1682"/>
                    <a:pt x="7003" y="4546"/>
                    <a:pt x="278" y="8494"/>
                  </a:cubicBezTo>
                  <a:cubicBezTo>
                    <a:pt x="1" y="8653"/>
                    <a:pt x="115" y="9076"/>
                    <a:pt x="434" y="9076"/>
                  </a:cubicBezTo>
                  <a:cubicBezTo>
                    <a:pt x="435" y="9076"/>
                    <a:pt x="436" y="9076"/>
                    <a:pt x="437" y="9076"/>
                  </a:cubicBezTo>
                  <a:cubicBezTo>
                    <a:pt x="492" y="9076"/>
                    <a:pt x="547" y="9061"/>
                    <a:pt x="595" y="9033"/>
                  </a:cubicBezTo>
                  <a:cubicBezTo>
                    <a:pt x="7263" y="5119"/>
                    <a:pt x="14506" y="2277"/>
                    <a:pt x="22057" y="618"/>
                  </a:cubicBezTo>
                  <a:cubicBezTo>
                    <a:pt x="22227" y="581"/>
                    <a:pt x="22334" y="413"/>
                    <a:pt x="22295" y="245"/>
                  </a:cubicBezTo>
                  <a:cubicBezTo>
                    <a:pt x="22264" y="100"/>
                    <a:pt x="22134" y="0"/>
                    <a:pt x="21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071117" y="3049056"/>
              <a:ext cx="250434" cy="97061"/>
            </a:xfrm>
            <a:custGeom>
              <a:avLst/>
              <a:gdLst/>
              <a:ahLst/>
              <a:cxnLst/>
              <a:rect l="l" t="t" r="r" b="b"/>
              <a:pathLst>
                <a:path w="8401" h="3256" extrusionOk="0">
                  <a:moveTo>
                    <a:pt x="8051" y="0"/>
                  </a:moveTo>
                  <a:cubicBezTo>
                    <a:pt x="8022" y="0"/>
                    <a:pt x="7992" y="4"/>
                    <a:pt x="7963" y="13"/>
                  </a:cubicBezTo>
                  <a:cubicBezTo>
                    <a:pt x="5360" y="778"/>
                    <a:pt x="2757" y="1665"/>
                    <a:pt x="225" y="2651"/>
                  </a:cubicBezTo>
                  <a:cubicBezTo>
                    <a:pt x="84" y="2704"/>
                    <a:pt x="0" y="2850"/>
                    <a:pt x="27" y="3000"/>
                  </a:cubicBezTo>
                  <a:cubicBezTo>
                    <a:pt x="55" y="3148"/>
                    <a:pt x="183" y="3255"/>
                    <a:pt x="333" y="3255"/>
                  </a:cubicBezTo>
                  <a:cubicBezTo>
                    <a:pt x="335" y="3255"/>
                    <a:pt x="338" y="3255"/>
                    <a:pt x="340" y="3255"/>
                  </a:cubicBezTo>
                  <a:cubicBezTo>
                    <a:pt x="378" y="3255"/>
                    <a:pt x="416" y="3248"/>
                    <a:pt x="453" y="3235"/>
                  </a:cubicBezTo>
                  <a:cubicBezTo>
                    <a:pt x="2968" y="2255"/>
                    <a:pt x="5554" y="1373"/>
                    <a:pt x="8139" y="614"/>
                  </a:cubicBezTo>
                  <a:cubicBezTo>
                    <a:pt x="8305" y="564"/>
                    <a:pt x="8400" y="391"/>
                    <a:pt x="8352" y="224"/>
                  </a:cubicBezTo>
                  <a:cubicBezTo>
                    <a:pt x="8311" y="88"/>
                    <a:pt x="8186" y="0"/>
                    <a:pt x="8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5734573" y="3179412"/>
              <a:ext cx="232488" cy="123562"/>
            </a:xfrm>
            <a:custGeom>
              <a:avLst/>
              <a:gdLst/>
              <a:ahLst/>
              <a:cxnLst/>
              <a:rect l="l" t="t" r="r" b="b"/>
              <a:pathLst>
                <a:path w="7799" h="4145" extrusionOk="0">
                  <a:moveTo>
                    <a:pt x="7442" y="0"/>
                  </a:moveTo>
                  <a:cubicBezTo>
                    <a:pt x="7400" y="0"/>
                    <a:pt x="7357" y="9"/>
                    <a:pt x="7316" y="27"/>
                  </a:cubicBezTo>
                  <a:cubicBezTo>
                    <a:pt x="4901" y="1102"/>
                    <a:pt x="2506" y="2289"/>
                    <a:pt x="192" y="3557"/>
                  </a:cubicBezTo>
                  <a:cubicBezTo>
                    <a:pt x="66" y="3624"/>
                    <a:pt x="1" y="3770"/>
                    <a:pt x="38" y="3910"/>
                  </a:cubicBezTo>
                  <a:cubicBezTo>
                    <a:pt x="72" y="4049"/>
                    <a:pt x="197" y="4145"/>
                    <a:pt x="340" y="4145"/>
                  </a:cubicBezTo>
                  <a:cubicBezTo>
                    <a:pt x="341" y="4145"/>
                    <a:pt x="343" y="4145"/>
                    <a:pt x="344" y="4145"/>
                  </a:cubicBezTo>
                  <a:cubicBezTo>
                    <a:pt x="395" y="4145"/>
                    <a:pt x="447" y="4131"/>
                    <a:pt x="494" y="4105"/>
                  </a:cubicBezTo>
                  <a:cubicBezTo>
                    <a:pt x="2790" y="2846"/>
                    <a:pt x="5172" y="1666"/>
                    <a:pt x="7570" y="600"/>
                  </a:cubicBezTo>
                  <a:cubicBezTo>
                    <a:pt x="7727" y="530"/>
                    <a:pt x="7798" y="345"/>
                    <a:pt x="7729" y="187"/>
                  </a:cubicBezTo>
                  <a:cubicBezTo>
                    <a:pt x="7677" y="70"/>
                    <a:pt x="7562" y="0"/>
                    <a:pt x="7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5931133" y="3364467"/>
              <a:ext cx="116557" cy="108121"/>
            </a:xfrm>
            <a:custGeom>
              <a:avLst/>
              <a:gdLst/>
              <a:ahLst/>
              <a:cxnLst/>
              <a:rect l="l" t="t" r="r" b="b"/>
              <a:pathLst>
                <a:path w="3910" h="3627" extrusionOk="0">
                  <a:moveTo>
                    <a:pt x="3301" y="0"/>
                  </a:moveTo>
                  <a:cubicBezTo>
                    <a:pt x="1539" y="0"/>
                    <a:pt x="55" y="1802"/>
                    <a:pt x="4" y="3521"/>
                  </a:cubicBezTo>
                  <a:cubicBezTo>
                    <a:pt x="0" y="3585"/>
                    <a:pt x="55" y="3626"/>
                    <a:pt x="110" y="3626"/>
                  </a:cubicBezTo>
                  <a:cubicBezTo>
                    <a:pt x="139" y="3626"/>
                    <a:pt x="167" y="3615"/>
                    <a:pt x="188" y="3589"/>
                  </a:cubicBezTo>
                  <a:cubicBezTo>
                    <a:pt x="1223" y="2229"/>
                    <a:pt x="2173" y="888"/>
                    <a:pt x="3819" y="243"/>
                  </a:cubicBezTo>
                  <a:cubicBezTo>
                    <a:pt x="3909" y="209"/>
                    <a:pt x="3896" y="65"/>
                    <a:pt x="3801" y="49"/>
                  </a:cubicBezTo>
                  <a:cubicBezTo>
                    <a:pt x="3632" y="16"/>
                    <a:pt x="3465"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230565" y="3277365"/>
              <a:ext cx="172183" cy="49544"/>
            </a:xfrm>
            <a:custGeom>
              <a:avLst/>
              <a:gdLst/>
              <a:ahLst/>
              <a:cxnLst/>
              <a:rect l="l" t="t" r="r" b="b"/>
              <a:pathLst>
                <a:path w="5776" h="1662" extrusionOk="0">
                  <a:moveTo>
                    <a:pt x="2444" y="0"/>
                  </a:moveTo>
                  <a:cubicBezTo>
                    <a:pt x="1557" y="0"/>
                    <a:pt x="692" y="282"/>
                    <a:pt x="64" y="907"/>
                  </a:cubicBezTo>
                  <a:cubicBezTo>
                    <a:pt x="0" y="969"/>
                    <a:pt x="55" y="1079"/>
                    <a:pt x="136" y="1079"/>
                  </a:cubicBezTo>
                  <a:cubicBezTo>
                    <a:pt x="145" y="1079"/>
                    <a:pt x="153" y="1077"/>
                    <a:pt x="162" y="1075"/>
                  </a:cubicBezTo>
                  <a:cubicBezTo>
                    <a:pt x="764" y="942"/>
                    <a:pt x="1336" y="865"/>
                    <a:pt x="1915" y="865"/>
                  </a:cubicBezTo>
                  <a:cubicBezTo>
                    <a:pt x="2238" y="865"/>
                    <a:pt x="2563" y="889"/>
                    <a:pt x="2897" y="940"/>
                  </a:cubicBezTo>
                  <a:cubicBezTo>
                    <a:pt x="3847" y="1058"/>
                    <a:pt x="4689" y="1411"/>
                    <a:pt x="5643" y="1656"/>
                  </a:cubicBezTo>
                  <a:cubicBezTo>
                    <a:pt x="5654" y="1660"/>
                    <a:pt x="5665" y="1662"/>
                    <a:pt x="5676" y="1662"/>
                  </a:cubicBezTo>
                  <a:cubicBezTo>
                    <a:pt x="5723" y="1662"/>
                    <a:pt x="5765" y="1629"/>
                    <a:pt x="5776" y="1581"/>
                  </a:cubicBezTo>
                  <a:cubicBezTo>
                    <a:pt x="5052" y="589"/>
                    <a:pt x="3725" y="0"/>
                    <a:pt x="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6275041" y="3385602"/>
              <a:ext cx="101443" cy="138497"/>
            </a:xfrm>
            <a:custGeom>
              <a:avLst/>
              <a:gdLst/>
              <a:ahLst/>
              <a:cxnLst/>
              <a:rect l="l" t="t" r="r" b="b"/>
              <a:pathLst>
                <a:path w="3403" h="4646" extrusionOk="0">
                  <a:moveTo>
                    <a:pt x="1119" y="1"/>
                  </a:moveTo>
                  <a:cubicBezTo>
                    <a:pt x="437" y="1"/>
                    <a:pt x="1" y="971"/>
                    <a:pt x="557" y="2687"/>
                  </a:cubicBezTo>
                  <a:cubicBezTo>
                    <a:pt x="1035" y="4031"/>
                    <a:pt x="1734" y="4645"/>
                    <a:pt x="2278" y="4645"/>
                  </a:cubicBezTo>
                  <a:cubicBezTo>
                    <a:pt x="2965" y="4645"/>
                    <a:pt x="3403" y="3665"/>
                    <a:pt x="2833" y="1936"/>
                  </a:cubicBezTo>
                  <a:cubicBezTo>
                    <a:pt x="2353" y="608"/>
                    <a:pt x="1659"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014509" y="3467249"/>
              <a:ext cx="99416" cy="139272"/>
            </a:xfrm>
            <a:custGeom>
              <a:avLst/>
              <a:gdLst/>
              <a:ahLst/>
              <a:cxnLst/>
              <a:rect l="l" t="t" r="r" b="b"/>
              <a:pathLst>
                <a:path w="3335" h="4672" extrusionOk="0">
                  <a:moveTo>
                    <a:pt x="1130" y="1"/>
                  </a:moveTo>
                  <a:cubicBezTo>
                    <a:pt x="450" y="1"/>
                    <a:pt x="1" y="986"/>
                    <a:pt x="525" y="2699"/>
                  </a:cubicBezTo>
                  <a:cubicBezTo>
                    <a:pt x="980" y="4057"/>
                    <a:pt x="1661" y="4672"/>
                    <a:pt x="2199" y="4672"/>
                  </a:cubicBezTo>
                  <a:cubicBezTo>
                    <a:pt x="2883" y="4672"/>
                    <a:pt x="3335" y="3677"/>
                    <a:pt x="2798" y="1950"/>
                  </a:cubicBezTo>
                  <a:cubicBezTo>
                    <a:pt x="2340" y="609"/>
                    <a:pt x="1664" y="1"/>
                    <a:pt x="1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6016685" y="3497773"/>
              <a:ext cx="434391" cy="249003"/>
            </a:xfrm>
            <a:custGeom>
              <a:avLst/>
              <a:gdLst/>
              <a:ahLst/>
              <a:cxnLst/>
              <a:rect l="l" t="t" r="r" b="b"/>
              <a:pathLst>
                <a:path w="14572" h="8353" extrusionOk="0">
                  <a:moveTo>
                    <a:pt x="13778" y="1"/>
                  </a:moveTo>
                  <a:lnTo>
                    <a:pt x="13778" y="1"/>
                  </a:lnTo>
                  <a:cubicBezTo>
                    <a:pt x="13528" y="4560"/>
                    <a:pt x="9805" y="7419"/>
                    <a:pt x="6004" y="7419"/>
                  </a:cubicBezTo>
                  <a:cubicBezTo>
                    <a:pt x="3812" y="7419"/>
                    <a:pt x="1594" y="6468"/>
                    <a:pt x="1" y="4343"/>
                  </a:cubicBezTo>
                  <a:lnTo>
                    <a:pt x="1" y="4343"/>
                  </a:lnTo>
                  <a:cubicBezTo>
                    <a:pt x="1292" y="7136"/>
                    <a:pt x="3748" y="8353"/>
                    <a:pt x="6239" y="8353"/>
                  </a:cubicBezTo>
                  <a:cubicBezTo>
                    <a:pt x="10357" y="8353"/>
                    <a:pt x="14572" y="5026"/>
                    <a:pt x="1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5824745" y="3724919"/>
              <a:ext cx="322306" cy="373132"/>
            </a:xfrm>
            <a:custGeom>
              <a:avLst/>
              <a:gdLst/>
              <a:ahLst/>
              <a:cxnLst/>
              <a:rect l="l" t="t" r="r" b="b"/>
              <a:pathLst>
                <a:path w="10812" h="12517" extrusionOk="0">
                  <a:moveTo>
                    <a:pt x="4548" y="0"/>
                  </a:moveTo>
                  <a:cubicBezTo>
                    <a:pt x="2826" y="0"/>
                    <a:pt x="1179" y="712"/>
                    <a:pt x="0" y="1969"/>
                  </a:cubicBezTo>
                  <a:lnTo>
                    <a:pt x="3535" y="12430"/>
                  </a:lnTo>
                  <a:cubicBezTo>
                    <a:pt x="3871" y="12488"/>
                    <a:pt x="4213" y="12516"/>
                    <a:pt x="4554" y="12516"/>
                  </a:cubicBezTo>
                  <a:cubicBezTo>
                    <a:pt x="8011" y="12516"/>
                    <a:pt x="10812" y="9715"/>
                    <a:pt x="10812" y="6258"/>
                  </a:cubicBezTo>
                  <a:cubicBezTo>
                    <a:pt x="10812" y="2803"/>
                    <a:pt x="8011" y="0"/>
                    <a:pt x="4554" y="0"/>
                  </a:cubicBezTo>
                  <a:cubicBezTo>
                    <a:pt x="4552" y="0"/>
                    <a:pt x="4550" y="0"/>
                    <a:pt x="4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6459439" y="3460572"/>
              <a:ext cx="286832" cy="372834"/>
            </a:xfrm>
            <a:custGeom>
              <a:avLst/>
              <a:gdLst/>
              <a:ahLst/>
              <a:cxnLst/>
              <a:rect l="l" t="t" r="r" b="b"/>
              <a:pathLst>
                <a:path w="9622" h="12507" extrusionOk="0">
                  <a:moveTo>
                    <a:pt x="5992" y="0"/>
                  </a:moveTo>
                  <a:cubicBezTo>
                    <a:pt x="2658" y="137"/>
                    <a:pt x="0" y="2885"/>
                    <a:pt x="0" y="6248"/>
                  </a:cubicBezTo>
                  <a:cubicBezTo>
                    <a:pt x="0" y="9705"/>
                    <a:pt x="2801" y="12506"/>
                    <a:pt x="6257" y="12506"/>
                  </a:cubicBezTo>
                  <a:cubicBezTo>
                    <a:pt x="6260" y="12506"/>
                    <a:pt x="6262" y="12506"/>
                    <a:pt x="6265" y="12506"/>
                  </a:cubicBezTo>
                  <a:cubicBezTo>
                    <a:pt x="7456" y="12506"/>
                    <a:pt x="8621" y="12165"/>
                    <a:pt x="9622" y="11523"/>
                  </a:cubicBezTo>
                  <a:cubicBezTo>
                    <a:pt x="8592" y="8189"/>
                    <a:pt x="7295" y="4090"/>
                    <a:pt x="5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5561680" y="3194734"/>
              <a:ext cx="479553" cy="1229573"/>
            </a:xfrm>
            <a:custGeom>
              <a:avLst/>
              <a:gdLst/>
              <a:ahLst/>
              <a:cxnLst/>
              <a:rect l="l" t="t" r="r" b="b"/>
              <a:pathLst>
                <a:path w="16087" h="41247" extrusionOk="0">
                  <a:moveTo>
                    <a:pt x="2151" y="1"/>
                  </a:moveTo>
                  <a:lnTo>
                    <a:pt x="1" y="4584"/>
                  </a:lnTo>
                  <a:cubicBezTo>
                    <a:pt x="1" y="4584"/>
                    <a:pt x="5911" y="20033"/>
                    <a:pt x="12813" y="41247"/>
                  </a:cubicBezTo>
                  <a:lnTo>
                    <a:pt x="16087" y="41247"/>
                  </a:lnTo>
                  <a:lnTo>
                    <a:pt x="2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6459082" y="2848292"/>
              <a:ext cx="521675" cy="1166167"/>
            </a:xfrm>
            <a:custGeom>
              <a:avLst/>
              <a:gdLst/>
              <a:ahLst/>
              <a:cxnLst/>
              <a:rect l="l" t="t" r="r" b="b"/>
              <a:pathLst>
                <a:path w="17500" h="39120" extrusionOk="0">
                  <a:moveTo>
                    <a:pt x="2875" y="1"/>
                  </a:moveTo>
                  <a:cubicBezTo>
                    <a:pt x="1728" y="1"/>
                    <a:pt x="579" y="606"/>
                    <a:pt x="21" y="1848"/>
                  </a:cubicBezTo>
                  <a:cubicBezTo>
                    <a:pt x="7" y="1879"/>
                    <a:pt x="1" y="1896"/>
                    <a:pt x="1" y="1896"/>
                  </a:cubicBezTo>
                  <a:lnTo>
                    <a:pt x="11701" y="39120"/>
                  </a:lnTo>
                  <a:cubicBezTo>
                    <a:pt x="12764" y="37575"/>
                    <a:pt x="14274" y="37202"/>
                    <a:pt x="15487" y="37202"/>
                  </a:cubicBezTo>
                  <a:cubicBezTo>
                    <a:pt x="16624" y="37202"/>
                    <a:pt x="17500" y="37530"/>
                    <a:pt x="17500" y="37530"/>
                  </a:cubicBezTo>
                  <a:cubicBezTo>
                    <a:pt x="16190" y="32246"/>
                    <a:pt x="8526" y="10095"/>
                    <a:pt x="5876" y="2156"/>
                  </a:cubicBezTo>
                  <a:cubicBezTo>
                    <a:pt x="5401" y="733"/>
                    <a:pt x="4139" y="1"/>
                    <a:pt x="2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6667477" y="2676293"/>
              <a:ext cx="559772" cy="1515153"/>
            </a:xfrm>
            <a:custGeom>
              <a:avLst/>
              <a:gdLst/>
              <a:ahLst/>
              <a:cxnLst/>
              <a:rect l="l" t="t" r="r" b="b"/>
              <a:pathLst>
                <a:path w="18778" h="50827" extrusionOk="0">
                  <a:moveTo>
                    <a:pt x="10236" y="0"/>
                  </a:moveTo>
                  <a:cubicBezTo>
                    <a:pt x="9979" y="2671"/>
                    <a:pt x="8011" y="4352"/>
                    <a:pt x="8011" y="4352"/>
                  </a:cubicBezTo>
                  <a:cubicBezTo>
                    <a:pt x="6556" y="5644"/>
                    <a:pt x="5973" y="6834"/>
                    <a:pt x="5810" y="7814"/>
                  </a:cubicBezTo>
                  <a:cubicBezTo>
                    <a:pt x="4562" y="6107"/>
                    <a:pt x="3087" y="4617"/>
                    <a:pt x="1471" y="3435"/>
                  </a:cubicBezTo>
                  <a:lnTo>
                    <a:pt x="829" y="4296"/>
                  </a:lnTo>
                  <a:cubicBezTo>
                    <a:pt x="5254" y="7666"/>
                    <a:pt x="8055" y="13089"/>
                    <a:pt x="8318" y="18628"/>
                  </a:cubicBezTo>
                  <a:cubicBezTo>
                    <a:pt x="7691" y="17712"/>
                    <a:pt x="6985" y="16853"/>
                    <a:pt x="6213" y="16056"/>
                  </a:cubicBezTo>
                  <a:lnTo>
                    <a:pt x="5567" y="16667"/>
                  </a:lnTo>
                  <a:cubicBezTo>
                    <a:pt x="7746" y="19039"/>
                    <a:pt x="9299" y="22040"/>
                    <a:pt x="9726" y="25210"/>
                  </a:cubicBezTo>
                  <a:cubicBezTo>
                    <a:pt x="9976" y="27076"/>
                    <a:pt x="9984" y="28739"/>
                    <a:pt x="9875" y="30157"/>
                  </a:cubicBezTo>
                  <a:cubicBezTo>
                    <a:pt x="9570" y="29073"/>
                    <a:pt x="8633" y="27695"/>
                    <a:pt x="5990" y="26848"/>
                  </a:cubicBezTo>
                  <a:cubicBezTo>
                    <a:pt x="5990" y="26848"/>
                    <a:pt x="3510" y="26107"/>
                    <a:pt x="2195" y="23766"/>
                  </a:cubicBezTo>
                  <a:lnTo>
                    <a:pt x="2195" y="23766"/>
                  </a:lnTo>
                  <a:cubicBezTo>
                    <a:pt x="2195" y="23766"/>
                    <a:pt x="0" y="30333"/>
                    <a:pt x="3913" y="32793"/>
                  </a:cubicBezTo>
                  <a:cubicBezTo>
                    <a:pt x="4638" y="33249"/>
                    <a:pt x="5455" y="33466"/>
                    <a:pt x="6271" y="33466"/>
                  </a:cubicBezTo>
                  <a:cubicBezTo>
                    <a:pt x="7497" y="33466"/>
                    <a:pt x="8723" y="32976"/>
                    <a:pt x="9638" y="32071"/>
                  </a:cubicBezTo>
                  <a:lnTo>
                    <a:pt x="9638" y="32071"/>
                  </a:lnTo>
                  <a:cubicBezTo>
                    <a:pt x="9528" y="32730"/>
                    <a:pt x="9380" y="33381"/>
                    <a:pt x="9197" y="34023"/>
                  </a:cubicBezTo>
                  <a:cubicBezTo>
                    <a:pt x="3382" y="39339"/>
                    <a:pt x="3733" y="48476"/>
                    <a:pt x="3890" y="50485"/>
                  </a:cubicBezTo>
                  <a:cubicBezTo>
                    <a:pt x="3905" y="50681"/>
                    <a:pt x="4067" y="50826"/>
                    <a:pt x="4255" y="50826"/>
                  </a:cubicBezTo>
                  <a:cubicBezTo>
                    <a:pt x="4275" y="50826"/>
                    <a:pt x="4295" y="50825"/>
                    <a:pt x="4316" y="50821"/>
                  </a:cubicBezTo>
                  <a:lnTo>
                    <a:pt x="4996" y="50713"/>
                  </a:lnTo>
                  <a:cubicBezTo>
                    <a:pt x="5201" y="50680"/>
                    <a:pt x="5338" y="50487"/>
                    <a:pt x="5301" y="50284"/>
                  </a:cubicBezTo>
                  <a:cubicBezTo>
                    <a:pt x="4590" y="46025"/>
                    <a:pt x="5531" y="41589"/>
                    <a:pt x="7729" y="37896"/>
                  </a:cubicBezTo>
                  <a:lnTo>
                    <a:pt x="7763" y="38219"/>
                  </a:lnTo>
                  <a:cubicBezTo>
                    <a:pt x="7992" y="40359"/>
                    <a:pt x="9623" y="42145"/>
                    <a:pt x="11759" y="42401"/>
                  </a:cubicBezTo>
                  <a:cubicBezTo>
                    <a:pt x="11946" y="42424"/>
                    <a:pt x="12130" y="42435"/>
                    <a:pt x="12311" y="42435"/>
                  </a:cubicBezTo>
                  <a:cubicBezTo>
                    <a:pt x="16542" y="42435"/>
                    <a:pt x="18777" y="36471"/>
                    <a:pt x="18777" y="36471"/>
                  </a:cubicBezTo>
                  <a:lnTo>
                    <a:pt x="18777" y="36471"/>
                  </a:lnTo>
                  <a:cubicBezTo>
                    <a:pt x="17943" y="36802"/>
                    <a:pt x="17121" y="36913"/>
                    <a:pt x="16395" y="36913"/>
                  </a:cubicBezTo>
                  <a:cubicBezTo>
                    <a:pt x="14950" y="36913"/>
                    <a:pt x="13889" y="36476"/>
                    <a:pt x="13889" y="36476"/>
                  </a:cubicBezTo>
                  <a:cubicBezTo>
                    <a:pt x="12816" y="36059"/>
                    <a:pt x="11914" y="35897"/>
                    <a:pt x="11160" y="35897"/>
                  </a:cubicBezTo>
                  <a:cubicBezTo>
                    <a:pt x="9683" y="35897"/>
                    <a:pt x="8774" y="36518"/>
                    <a:pt x="8264" y="37052"/>
                  </a:cubicBezTo>
                  <a:cubicBezTo>
                    <a:pt x="9545" y="35138"/>
                    <a:pt x="11176" y="33455"/>
                    <a:pt x="13105" y="32151"/>
                  </a:cubicBezTo>
                  <a:lnTo>
                    <a:pt x="12787" y="31668"/>
                  </a:lnTo>
                  <a:cubicBezTo>
                    <a:pt x="12095" y="31981"/>
                    <a:pt x="11427" y="32350"/>
                    <a:pt x="10795" y="32771"/>
                  </a:cubicBezTo>
                  <a:cubicBezTo>
                    <a:pt x="11501" y="30248"/>
                    <a:pt x="11586" y="27700"/>
                    <a:pt x="11120" y="25257"/>
                  </a:cubicBezTo>
                  <a:lnTo>
                    <a:pt x="11120" y="25257"/>
                  </a:lnTo>
                  <a:cubicBezTo>
                    <a:pt x="11376" y="25319"/>
                    <a:pt x="11637" y="25350"/>
                    <a:pt x="11896" y="25350"/>
                  </a:cubicBezTo>
                  <a:cubicBezTo>
                    <a:pt x="12903" y="25350"/>
                    <a:pt x="13879" y="24886"/>
                    <a:pt x="14463" y="24020"/>
                  </a:cubicBezTo>
                  <a:cubicBezTo>
                    <a:pt x="16209" y="21432"/>
                    <a:pt x="13062" y="17975"/>
                    <a:pt x="13062" y="17975"/>
                  </a:cubicBezTo>
                  <a:cubicBezTo>
                    <a:pt x="12887" y="19779"/>
                    <a:pt x="11557" y="20914"/>
                    <a:pt x="11557" y="20914"/>
                  </a:cubicBezTo>
                  <a:cubicBezTo>
                    <a:pt x="10940" y="21464"/>
                    <a:pt x="10557" y="21985"/>
                    <a:pt x="10329" y="22462"/>
                  </a:cubicBezTo>
                  <a:cubicBezTo>
                    <a:pt x="10178" y="22061"/>
                    <a:pt x="10011" y="21667"/>
                    <a:pt x="9831" y="21276"/>
                  </a:cubicBezTo>
                  <a:cubicBezTo>
                    <a:pt x="10081" y="17572"/>
                    <a:pt x="9234" y="13979"/>
                    <a:pt x="7659" y="10847"/>
                  </a:cubicBezTo>
                  <a:lnTo>
                    <a:pt x="7659" y="10847"/>
                  </a:lnTo>
                  <a:cubicBezTo>
                    <a:pt x="7941" y="10897"/>
                    <a:pt x="8226" y="10922"/>
                    <a:pt x="8508" y="10922"/>
                  </a:cubicBezTo>
                  <a:cubicBezTo>
                    <a:pt x="10000" y="10922"/>
                    <a:pt x="11448" y="10233"/>
                    <a:pt x="12313" y="8951"/>
                  </a:cubicBezTo>
                  <a:cubicBezTo>
                    <a:pt x="14896" y="5120"/>
                    <a:pt x="10236" y="0"/>
                    <a:pt x="1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6897603" y="3797713"/>
              <a:ext cx="254458" cy="47130"/>
            </a:xfrm>
            <a:custGeom>
              <a:avLst/>
              <a:gdLst/>
              <a:ahLst/>
              <a:cxnLst/>
              <a:rect l="l" t="t" r="r" b="b"/>
              <a:pathLst>
                <a:path w="8536" h="1581" extrusionOk="0">
                  <a:moveTo>
                    <a:pt x="1475" y="1"/>
                  </a:moveTo>
                  <a:cubicBezTo>
                    <a:pt x="977" y="1"/>
                    <a:pt x="482" y="57"/>
                    <a:pt x="1" y="194"/>
                  </a:cubicBezTo>
                  <a:cubicBezTo>
                    <a:pt x="1261" y="404"/>
                    <a:pt x="2945" y="935"/>
                    <a:pt x="4185" y="1265"/>
                  </a:cubicBezTo>
                  <a:cubicBezTo>
                    <a:pt x="4773" y="1463"/>
                    <a:pt x="5405" y="1581"/>
                    <a:pt x="6029" y="1581"/>
                  </a:cubicBezTo>
                  <a:cubicBezTo>
                    <a:pt x="6937" y="1581"/>
                    <a:pt x="7827" y="1332"/>
                    <a:pt x="8536" y="720"/>
                  </a:cubicBezTo>
                  <a:lnTo>
                    <a:pt x="8536" y="720"/>
                  </a:lnTo>
                  <a:cubicBezTo>
                    <a:pt x="7973" y="859"/>
                    <a:pt x="7427" y="930"/>
                    <a:pt x="6891" y="930"/>
                  </a:cubicBezTo>
                  <a:cubicBezTo>
                    <a:pt x="6737" y="930"/>
                    <a:pt x="6583" y="924"/>
                    <a:pt x="6430" y="912"/>
                  </a:cubicBezTo>
                  <a:cubicBezTo>
                    <a:pt x="5743" y="870"/>
                    <a:pt x="5062" y="660"/>
                    <a:pt x="4408" y="461"/>
                  </a:cubicBezTo>
                  <a:cubicBezTo>
                    <a:pt x="3466" y="222"/>
                    <a:pt x="2463" y="1"/>
                    <a:pt x="1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6857867" y="2768612"/>
              <a:ext cx="141150" cy="219282"/>
            </a:xfrm>
            <a:custGeom>
              <a:avLst/>
              <a:gdLst/>
              <a:ahLst/>
              <a:cxnLst/>
              <a:rect l="l" t="t" r="r" b="b"/>
              <a:pathLst>
                <a:path w="4735" h="7356" extrusionOk="0">
                  <a:moveTo>
                    <a:pt x="4361" y="0"/>
                  </a:moveTo>
                  <a:lnTo>
                    <a:pt x="4361" y="0"/>
                  </a:lnTo>
                  <a:cubicBezTo>
                    <a:pt x="4190" y="728"/>
                    <a:pt x="3930" y="1379"/>
                    <a:pt x="3571" y="1961"/>
                  </a:cubicBezTo>
                  <a:cubicBezTo>
                    <a:pt x="3223" y="2554"/>
                    <a:pt x="2724" y="3065"/>
                    <a:pt x="2248" y="3556"/>
                  </a:cubicBezTo>
                  <a:cubicBezTo>
                    <a:pt x="1282" y="4651"/>
                    <a:pt x="292" y="5889"/>
                    <a:pt x="1" y="7355"/>
                  </a:cubicBezTo>
                  <a:cubicBezTo>
                    <a:pt x="763" y="6330"/>
                    <a:pt x="2001" y="5073"/>
                    <a:pt x="2862" y="4121"/>
                  </a:cubicBezTo>
                  <a:cubicBezTo>
                    <a:pt x="3954" y="3058"/>
                    <a:pt x="4734" y="1537"/>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6979339" y="3274473"/>
              <a:ext cx="95332" cy="148126"/>
            </a:xfrm>
            <a:custGeom>
              <a:avLst/>
              <a:gdLst/>
              <a:ahLst/>
              <a:cxnLst/>
              <a:rect l="l" t="t" r="r" b="b"/>
              <a:pathLst>
                <a:path w="3198" h="4969" extrusionOk="0">
                  <a:moveTo>
                    <a:pt x="2944" y="0"/>
                  </a:moveTo>
                  <a:cubicBezTo>
                    <a:pt x="2830" y="493"/>
                    <a:pt x="2655" y="931"/>
                    <a:pt x="2412" y="1325"/>
                  </a:cubicBezTo>
                  <a:cubicBezTo>
                    <a:pt x="2175" y="1725"/>
                    <a:pt x="1838" y="2069"/>
                    <a:pt x="1516" y="2402"/>
                  </a:cubicBezTo>
                  <a:cubicBezTo>
                    <a:pt x="866" y="3143"/>
                    <a:pt x="195" y="3976"/>
                    <a:pt x="0" y="4968"/>
                  </a:cubicBezTo>
                  <a:cubicBezTo>
                    <a:pt x="514" y="4276"/>
                    <a:pt x="1352" y="3427"/>
                    <a:pt x="1932" y="2783"/>
                  </a:cubicBezTo>
                  <a:cubicBezTo>
                    <a:pt x="2670" y="2066"/>
                    <a:pt x="3197" y="1037"/>
                    <a:pt x="2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6756278" y="3475357"/>
              <a:ext cx="207567" cy="148066"/>
            </a:xfrm>
            <a:custGeom>
              <a:avLst/>
              <a:gdLst/>
              <a:ahLst/>
              <a:cxnLst/>
              <a:rect l="l" t="t" r="r" b="b"/>
              <a:pathLst>
                <a:path w="6963" h="4967" extrusionOk="0">
                  <a:moveTo>
                    <a:pt x="0" y="0"/>
                  </a:moveTo>
                  <a:cubicBezTo>
                    <a:pt x="280" y="1555"/>
                    <a:pt x="1608" y="2633"/>
                    <a:pt x="3038" y="3163"/>
                  </a:cubicBezTo>
                  <a:cubicBezTo>
                    <a:pt x="4209" y="3687"/>
                    <a:pt x="5848" y="4335"/>
                    <a:pt x="6960" y="4964"/>
                  </a:cubicBezTo>
                  <a:lnTo>
                    <a:pt x="6960" y="4964"/>
                  </a:lnTo>
                  <a:cubicBezTo>
                    <a:pt x="6100" y="3741"/>
                    <a:pt x="4696" y="3011"/>
                    <a:pt x="3370" y="2399"/>
                  </a:cubicBezTo>
                  <a:cubicBezTo>
                    <a:pt x="2736" y="2141"/>
                    <a:pt x="2074" y="1876"/>
                    <a:pt x="1515" y="1475"/>
                  </a:cubicBezTo>
                  <a:cubicBezTo>
                    <a:pt x="951" y="1085"/>
                    <a:pt x="451" y="596"/>
                    <a:pt x="0" y="0"/>
                  </a:cubicBezTo>
                  <a:close/>
                  <a:moveTo>
                    <a:pt x="6960" y="4964"/>
                  </a:moveTo>
                  <a:cubicBezTo>
                    <a:pt x="6961" y="4965"/>
                    <a:pt x="6962" y="4966"/>
                    <a:pt x="6962" y="4967"/>
                  </a:cubicBezTo>
                  <a:lnTo>
                    <a:pt x="6962" y="4965"/>
                  </a:lnTo>
                  <a:cubicBezTo>
                    <a:pt x="6962" y="4965"/>
                    <a:pt x="6961" y="4964"/>
                    <a:pt x="6960" y="49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7004468" y="3453179"/>
              <a:ext cx="216570" cy="275027"/>
            </a:xfrm>
            <a:custGeom>
              <a:avLst/>
              <a:gdLst/>
              <a:ahLst/>
              <a:cxnLst/>
              <a:rect l="l" t="t" r="r" b="b"/>
              <a:pathLst>
                <a:path w="7265" h="9226" extrusionOk="0">
                  <a:moveTo>
                    <a:pt x="610" y="0"/>
                  </a:moveTo>
                  <a:lnTo>
                    <a:pt x="610" y="0"/>
                  </a:lnTo>
                  <a:cubicBezTo>
                    <a:pt x="1" y="2008"/>
                    <a:pt x="562" y="4220"/>
                    <a:pt x="1076" y="6129"/>
                  </a:cubicBezTo>
                  <a:cubicBezTo>
                    <a:pt x="2529" y="7608"/>
                    <a:pt x="4395" y="8677"/>
                    <a:pt x="6698" y="9226"/>
                  </a:cubicBezTo>
                  <a:lnTo>
                    <a:pt x="6449" y="8102"/>
                  </a:lnTo>
                  <a:lnTo>
                    <a:pt x="7256" y="7522"/>
                  </a:lnTo>
                  <a:lnTo>
                    <a:pt x="6599" y="6808"/>
                  </a:lnTo>
                  <a:lnTo>
                    <a:pt x="7264" y="5929"/>
                  </a:lnTo>
                  <a:cubicBezTo>
                    <a:pt x="6465" y="5688"/>
                    <a:pt x="5626" y="5590"/>
                    <a:pt x="4784" y="5590"/>
                  </a:cubicBezTo>
                  <a:cubicBezTo>
                    <a:pt x="4661" y="5590"/>
                    <a:pt x="4538" y="5592"/>
                    <a:pt x="4415" y="5596"/>
                  </a:cubicBezTo>
                  <a:cubicBezTo>
                    <a:pt x="5304" y="5298"/>
                    <a:pt x="6191" y="4874"/>
                    <a:pt x="7096" y="4318"/>
                  </a:cubicBezTo>
                  <a:lnTo>
                    <a:pt x="6126" y="3700"/>
                  </a:lnTo>
                  <a:lnTo>
                    <a:pt x="6286" y="2718"/>
                  </a:lnTo>
                  <a:lnTo>
                    <a:pt x="5315" y="2678"/>
                  </a:lnTo>
                  <a:cubicBezTo>
                    <a:pt x="5315" y="2678"/>
                    <a:pt x="5215" y="1949"/>
                    <a:pt x="5165" y="1586"/>
                  </a:cubicBezTo>
                  <a:cubicBezTo>
                    <a:pt x="4320" y="2038"/>
                    <a:pt x="3601" y="2668"/>
                    <a:pt x="2974" y="3382"/>
                  </a:cubicBezTo>
                  <a:cubicBezTo>
                    <a:pt x="3361" y="2535"/>
                    <a:pt x="3661" y="1601"/>
                    <a:pt x="3906" y="566"/>
                  </a:cubicBezTo>
                  <a:lnTo>
                    <a:pt x="3906" y="566"/>
                  </a:lnTo>
                  <a:lnTo>
                    <a:pt x="2784" y="816"/>
                  </a:lnTo>
                  <a:lnTo>
                    <a:pt x="2203" y="9"/>
                  </a:lnTo>
                  <a:lnTo>
                    <a:pt x="1489" y="666"/>
                  </a:lnTo>
                  <a:lnTo>
                    <a:pt x="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6697882" y="3034837"/>
              <a:ext cx="309428" cy="309368"/>
            </a:xfrm>
            <a:custGeom>
              <a:avLst/>
              <a:gdLst/>
              <a:ahLst/>
              <a:cxnLst/>
              <a:rect l="l" t="t" r="r" b="b"/>
              <a:pathLst>
                <a:path w="10380" h="10378" extrusionOk="0">
                  <a:moveTo>
                    <a:pt x="6027" y="0"/>
                  </a:moveTo>
                  <a:lnTo>
                    <a:pt x="5311" y="490"/>
                  </a:lnTo>
                  <a:lnTo>
                    <a:pt x="4729" y="79"/>
                  </a:lnTo>
                  <a:lnTo>
                    <a:pt x="4363" y="749"/>
                  </a:lnTo>
                  <a:lnTo>
                    <a:pt x="3560" y="530"/>
                  </a:lnTo>
                  <a:lnTo>
                    <a:pt x="3560" y="530"/>
                  </a:lnTo>
                  <a:cubicBezTo>
                    <a:pt x="3624" y="1260"/>
                    <a:pt x="3787" y="2058"/>
                    <a:pt x="4031" y="2822"/>
                  </a:cubicBezTo>
                  <a:cubicBezTo>
                    <a:pt x="3484" y="2103"/>
                    <a:pt x="2838" y="1465"/>
                    <a:pt x="2112" y="927"/>
                  </a:cubicBezTo>
                  <a:lnTo>
                    <a:pt x="1953" y="1781"/>
                  </a:lnTo>
                  <a:lnTo>
                    <a:pt x="1250" y="1903"/>
                  </a:lnTo>
                  <a:lnTo>
                    <a:pt x="1465" y="2635"/>
                  </a:lnTo>
                  <a:lnTo>
                    <a:pt x="743" y="3048"/>
                  </a:lnTo>
                  <a:cubicBezTo>
                    <a:pt x="1305" y="3519"/>
                    <a:pt x="1982" y="3967"/>
                    <a:pt x="2696" y="4334"/>
                  </a:cubicBezTo>
                  <a:cubicBezTo>
                    <a:pt x="2268" y="4276"/>
                    <a:pt x="1836" y="4247"/>
                    <a:pt x="1405" y="4247"/>
                  </a:cubicBezTo>
                  <a:cubicBezTo>
                    <a:pt x="936" y="4247"/>
                    <a:pt x="466" y="4282"/>
                    <a:pt x="0" y="4351"/>
                  </a:cubicBezTo>
                  <a:lnTo>
                    <a:pt x="491" y="5068"/>
                  </a:lnTo>
                  <a:lnTo>
                    <a:pt x="80" y="5651"/>
                  </a:lnTo>
                  <a:lnTo>
                    <a:pt x="749" y="6017"/>
                  </a:lnTo>
                  <a:cubicBezTo>
                    <a:pt x="749" y="6017"/>
                    <a:pt x="604" y="6551"/>
                    <a:pt x="529" y="6819"/>
                  </a:cubicBezTo>
                  <a:cubicBezTo>
                    <a:pt x="1260" y="6754"/>
                    <a:pt x="2057" y="6591"/>
                    <a:pt x="2821" y="6348"/>
                  </a:cubicBezTo>
                  <a:lnTo>
                    <a:pt x="2821" y="6348"/>
                  </a:lnTo>
                  <a:cubicBezTo>
                    <a:pt x="2102" y="6894"/>
                    <a:pt x="1465" y="7540"/>
                    <a:pt x="929" y="8266"/>
                  </a:cubicBezTo>
                  <a:lnTo>
                    <a:pt x="1781" y="8425"/>
                  </a:lnTo>
                  <a:lnTo>
                    <a:pt x="1903" y="9128"/>
                  </a:lnTo>
                  <a:lnTo>
                    <a:pt x="2637" y="8913"/>
                  </a:lnTo>
                  <a:lnTo>
                    <a:pt x="3048" y="9637"/>
                  </a:lnTo>
                  <a:cubicBezTo>
                    <a:pt x="3519" y="9075"/>
                    <a:pt x="3966" y="8395"/>
                    <a:pt x="4334" y="7683"/>
                  </a:cubicBezTo>
                  <a:lnTo>
                    <a:pt x="4334" y="7683"/>
                  </a:lnTo>
                  <a:cubicBezTo>
                    <a:pt x="4213" y="8577"/>
                    <a:pt x="4219" y="9486"/>
                    <a:pt x="4353" y="10378"/>
                  </a:cubicBezTo>
                  <a:lnTo>
                    <a:pt x="5068" y="9888"/>
                  </a:lnTo>
                  <a:lnTo>
                    <a:pt x="5651" y="10300"/>
                  </a:lnTo>
                  <a:lnTo>
                    <a:pt x="6017" y="9629"/>
                  </a:lnTo>
                  <a:lnTo>
                    <a:pt x="6819" y="9848"/>
                  </a:lnTo>
                  <a:cubicBezTo>
                    <a:pt x="6756" y="9119"/>
                    <a:pt x="6593" y="8322"/>
                    <a:pt x="6348" y="7558"/>
                  </a:cubicBezTo>
                  <a:lnTo>
                    <a:pt x="6348" y="7558"/>
                  </a:lnTo>
                  <a:cubicBezTo>
                    <a:pt x="6896" y="8276"/>
                    <a:pt x="7541" y="8913"/>
                    <a:pt x="8267" y="9451"/>
                  </a:cubicBezTo>
                  <a:lnTo>
                    <a:pt x="8427" y="8599"/>
                  </a:lnTo>
                  <a:lnTo>
                    <a:pt x="9129" y="8477"/>
                  </a:lnTo>
                  <a:lnTo>
                    <a:pt x="8915" y="7743"/>
                  </a:lnTo>
                  <a:lnTo>
                    <a:pt x="9637" y="7332"/>
                  </a:lnTo>
                  <a:cubicBezTo>
                    <a:pt x="9076" y="6861"/>
                    <a:pt x="8397" y="6412"/>
                    <a:pt x="7683" y="6044"/>
                  </a:cubicBezTo>
                  <a:lnTo>
                    <a:pt x="7683" y="6044"/>
                  </a:lnTo>
                  <a:cubicBezTo>
                    <a:pt x="8112" y="6102"/>
                    <a:pt x="8543" y="6131"/>
                    <a:pt x="8974" y="6131"/>
                  </a:cubicBezTo>
                  <a:cubicBezTo>
                    <a:pt x="9444" y="6131"/>
                    <a:pt x="9913" y="6096"/>
                    <a:pt x="10379" y="6027"/>
                  </a:cubicBezTo>
                  <a:lnTo>
                    <a:pt x="9888" y="5311"/>
                  </a:lnTo>
                  <a:lnTo>
                    <a:pt x="10299" y="4729"/>
                  </a:lnTo>
                  <a:lnTo>
                    <a:pt x="9630" y="4361"/>
                  </a:lnTo>
                  <a:lnTo>
                    <a:pt x="9850" y="3559"/>
                  </a:lnTo>
                  <a:lnTo>
                    <a:pt x="9850" y="3559"/>
                  </a:lnTo>
                  <a:cubicBezTo>
                    <a:pt x="9119" y="3624"/>
                    <a:pt x="8322" y="3787"/>
                    <a:pt x="7558" y="4032"/>
                  </a:cubicBezTo>
                  <a:cubicBezTo>
                    <a:pt x="8277" y="3484"/>
                    <a:pt x="8915" y="2838"/>
                    <a:pt x="9450" y="2113"/>
                  </a:cubicBezTo>
                  <a:lnTo>
                    <a:pt x="8598" y="1953"/>
                  </a:lnTo>
                  <a:lnTo>
                    <a:pt x="8477" y="1250"/>
                  </a:lnTo>
                  <a:lnTo>
                    <a:pt x="7743" y="1465"/>
                  </a:lnTo>
                  <a:lnTo>
                    <a:pt x="7332" y="743"/>
                  </a:lnTo>
                  <a:cubicBezTo>
                    <a:pt x="6861" y="1304"/>
                    <a:pt x="6411" y="1983"/>
                    <a:pt x="6045" y="2697"/>
                  </a:cubicBezTo>
                  <a:cubicBezTo>
                    <a:pt x="6167" y="1801"/>
                    <a:pt x="6160" y="894"/>
                    <a:pt x="6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6771004" y="3107929"/>
              <a:ext cx="163210" cy="163150"/>
            </a:xfrm>
            <a:custGeom>
              <a:avLst/>
              <a:gdLst/>
              <a:ahLst/>
              <a:cxnLst/>
              <a:rect l="l" t="t" r="r" b="b"/>
              <a:pathLst>
                <a:path w="5475" h="5473" extrusionOk="0">
                  <a:moveTo>
                    <a:pt x="3179" y="0"/>
                  </a:moveTo>
                  <a:lnTo>
                    <a:pt x="2802" y="258"/>
                  </a:lnTo>
                  <a:lnTo>
                    <a:pt x="2495" y="42"/>
                  </a:lnTo>
                  <a:lnTo>
                    <a:pt x="2301" y="394"/>
                  </a:lnTo>
                  <a:lnTo>
                    <a:pt x="1878" y="280"/>
                  </a:lnTo>
                  <a:lnTo>
                    <a:pt x="1878" y="280"/>
                  </a:lnTo>
                  <a:cubicBezTo>
                    <a:pt x="1916" y="691"/>
                    <a:pt x="1999" y="1095"/>
                    <a:pt x="2126" y="1488"/>
                  </a:cubicBezTo>
                  <a:cubicBezTo>
                    <a:pt x="1838" y="1110"/>
                    <a:pt x="1497" y="774"/>
                    <a:pt x="1114" y="489"/>
                  </a:cubicBezTo>
                  <a:lnTo>
                    <a:pt x="1031" y="939"/>
                  </a:lnTo>
                  <a:lnTo>
                    <a:pt x="661" y="1004"/>
                  </a:lnTo>
                  <a:lnTo>
                    <a:pt x="774" y="1390"/>
                  </a:lnTo>
                  <a:lnTo>
                    <a:pt x="393" y="1608"/>
                  </a:lnTo>
                  <a:cubicBezTo>
                    <a:pt x="711" y="1871"/>
                    <a:pt x="1056" y="2099"/>
                    <a:pt x="1424" y="2287"/>
                  </a:cubicBezTo>
                  <a:cubicBezTo>
                    <a:pt x="1197" y="2256"/>
                    <a:pt x="970" y="2240"/>
                    <a:pt x="743" y="2240"/>
                  </a:cubicBezTo>
                  <a:cubicBezTo>
                    <a:pt x="495" y="2240"/>
                    <a:pt x="247" y="2259"/>
                    <a:pt x="0" y="2295"/>
                  </a:cubicBezTo>
                  <a:lnTo>
                    <a:pt x="260" y="2673"/>
                  </a:lnTo>
                  <a:lnTo>
                    <a:pt x="44" y="2981"/>
                  </a:lnTo>
                  <a:lnTo>
                    <a:pt x="397" y="3174"/>
                  </a:lnTo>
                  <a:cubicBezTo>
                    <a:pt x="397" y="3174"/>
                    <a:pt x="320" y="3457"/>
                    <a:pt x="280" y="3597"/>
                  </a:cubicBezTo>
                  <a:cubicBezTo>
                    <a:pt x="691" y="3558"/>
                    <a:pt x="1097" y="3475"/>
                    <a:pt x="1490" y="3347"/>
                  </a:cubicBezTo>
                  <a:lnTo>
                    <a:pt x="1490" y="3347"/>
                  </a:lnTo>
                  <a:cubicBezTo>
                    <a:pt x="1111" y="3637"/>
                    <a:pt x="774" y="3976"/>
                    <a:pt x="491" y="4359"/>
                  </a:cubicBezTo>
                  <a:lnTo>
                    <a:pt x="941" y="4442"/>
                  </a:lnTo>
                  <a:lnTo>
                    <a:pt x="1004" y="4813"/>
                  </a:lnTo>
                  <a:lnTo>
                    <a:pt x="1392" y="4700"/>
                  </a:lnTo>
                  <a:lnTo>
                    <a:pt x="1608" y="5081"/>
                  </a:lnTo>
                  <a:cubicBezTo>
                    <a:pt x="1871" y="4763"/>
                    <a:pt x="2099" y="4417"/>
                    <a:pt x="2287" y="4051"/>
                  </a:cubicBezTo>
                  <a:lnTo>
                    <a:pt x="2287" y="4051"/>
                  </a:lnTo>
                  <a:cubicBezTo>
                    <a:pt x="2224" y="4522"/>
                    <a:pt x="2227" y="5001"/>
                    <a:pt x="2297" y="5472"/>
                  </a:cubicBezTo>
                  <a:lnTo>
                    <a:pt x="2675" y="5214"/>
                  </a:lnTo>
                  <a:lnTo>
                    <a:pt x="2981" y="5431"/>
                  </a:lnTo>
                  <a:lnTo>
                    <a:pt x="3174" y="5078"/>
                  </a:lnTo>
                  <a:lnTo>
                    <a:pt x="3599" y="5193"/>
                  </a:lnTo>
                  <a:cubicBezTo>
                    <a:pt x="3559" y="4782"/>
                    <a:pt x="3476" y="4377"/>
                    <a:pt x="3349" y="3985"/>
                  </a:cubicBezTo>
                  <a:lnTo>
                    <a:pt x="3349" y="3985"/>
                  </a:lnTo>
                  <a:cubicBezTo>
                    <a:pt x="3637" y="4362"/>
                    <a:pt x="3978" y="4699"/>
                    <a:pt x="4361" y="4983"/>
                  </a:cubicBezTo>
                  <a:lnTo>
                    <a:pt x="4444" y="4534"/>
                  </a:lnTo>
                  <a:lnTo>
                    <a:pt x="4815" y="4469"/>
                  </a:lnTo>
                  <a:lnTo>
                    <a:pt x="4702" y="4083"/>
                  </a:lnTo>
                  <a:lnTo>
                    <a:pt x="5083" y="3865"/>
                  </a:lnTo>
                  <a:cubicBezTo>
                    <a:pt x="4766" y="3602"/>
                    <a:pt x="4419" y="3375"/>
                    <a:pt x="4052" y="3189"/>
                  </a:cubicBezTo>
                  <a:lnTo>
                    <a:pt x="4052" y="3189"/>
                  </a:lnTo>
                  <a:cubicBezTo>
                    <a:pt x="4276" y="3219"/>
                    <a:pt x="4502" y="3234"/>
                    <a:pt x="4728" y="3234"/>
                  </a:cubicBezTo>
                  <a:cubicBezTo>
                    <a:pt x="4978" y="3234"/>
                    <a:pt x="5227" y="3216"/>
                    <a:pt x="5475" y="3179"/>
                  </a:cubicBezTo>
                  <a:lnTo>
                    <a:pt x="5217" y="2801"/>
                  </a:lnTo>
                  <a:lnTo>
                    <a:pt x="5433" y="2495"/>
                  </a:lnTo>
                  <a:lnTo>
                    <a:pt x="5078" y="2300"/>
                  </a:lnTo>
                  <a:cubicBezTo>
                    <a:pt x="5078" y="2300"/>
                    <a:pt x="5157" y="2019"/>
                    <a:pt x="5195" y="1877"/>
                  </a:cubicBezTo>
                  <a:lnTo>
                    <a:pt x="5195" y="1877"/>
                  </a:lnTo>
                  <a:cubicBezTo>
                    <a:pt x="4784" y="1916"/>
                    <a:pt x="4379" y="1999"/>
                    <a:pt x="3987" y="2125"/>
                  </a:cubicBezTo>
                  <a:cubicBezTo>
                    <a:pt x="4364" y="1837"/>
                    <a:pt x="4701" y="1496"/>
                    <a:pt x="4985" y="1114"/>
                  </a:cubicBezTo>
                  <a:lnTo>
                    <a:pt x="4536" y="1030"/>
                  </a:lnTo>
                  <a:lnTo>
                    <a:pt x="4471" y="659"/>
                  </a:lnTo>
                  <a:lnTo>
                    <a:pt x="4085" y="772"/>
                  </a:lnTo>
                  <a:lnTo>
                    <a:pt x="3867" y="391"/>
                  </a:lnTo>
                  <a:cubicBezTo>
                    <a:pt x="3604" y="709"/>
                    <a:pt x="3377" y="1055"/>
                    <a:pt x="3189" y="1421"/>
                  </a:cubicBezTo>
                  <a:cubicBezTo>
                    <a:pt x="3253" y="950"/>
                    <a:pt x="3249" y="471"/>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6833960" y="3179322"/>
              <a:ext cx="35444" cy="30347"/>
            </a:xfrm>
            <a:custGeom>
              <a:avLst/>
              <a:gdLst/>
              <a:ahLst/>
              <a:cxnLst/>
              <a:rect l="l" t="t" r="r" b="b"/>
              <a:pathLst>
                <a:path w="1189" h="1018" extrusionOk="0">
                  <a:moveTo>
                    <a:pt x="680" y="0"/>
                  </a:moveTo>
                  <a:cubicBezTo>
                    <a:pt x="227" y="0"/>
                    <a:pt x="1" y="548"/>
                    <a:pt x="320" y="867"/>
                  </a:cubicBezTo>
                  <a:cubicBezTo>
                    <a:pt x="424" y="971"/>
                    <a:pt x="552" y="1018"/>
                    <a:pt x="677" y="1018"/>
                  </a:cubicBezTo>
                  <a:cubicBezTo>
                    <a:pt x="939" y="1018"/>
                    <a:pt x="1189" y="815"/>
                    <a:pt x="1189" y="508"/>
                  </a:cubicBezTo>
                  <a:cubicBezTo>
                    <a:pt x="1189" y="228"/>
                    <a:pt x="961"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6068196" y="4307032"/>
              <a:ext cx="249092" cy="147291"/>
            </a:xfrm>
            <a:custGeom>
              <a:avLst/>
              <a:gdLst/>
              <a:ahLst/>
              <a:cxnLst/>
              <a:rect l="l" t="t" r="r" b="b"/>
              <a:pathLst>
                <a:path w="8356" h="4941" extrusionOk="0">
                  <a:moveTo>
                    <a:pt x="2600" y="1"/>
                  </a:moveTo>
                  <a:cubicBezTo>
                    <a:pt x="637" y="1"/>
                    <a:pt x="0" y="1450"/>
                    <a:pt x="0" y="1450"/>
                  </a:cubicBezTo>
                  <a:lnTo>
                    <a:pt x="32" y="1756"/>
                  </a:lnTo>
                  <a:cubicBezTo>
                    <a:pt x="205" y="3372"/>
                    <a:pt x="1438" y="4720"/>
                    <a:pt x="3051" y="4915"/>
                  </a:cubicBezTo>
                  <a:cubicBezTo>
                    <a:pt x="3193" y="4932"/>
                    <a:pt x="3333" y="4940"/>
                    <a:pt x="3470" y="4940"/>
                  </a:cubicBezTo>
                  <a:cubicBezTo>
                    <a:pt x="6665" y="4940"/>
                    <a:pt x="8355" y="435"/>
                    <a:pt x="8355" y="434"/>
                  </a:cubicBezTo>
                  <a:lnTo>
                    <a:pt x="8355" y="434"/>
                  </a:lnTo>
                  <a:cubicBezTo>
                    <a:pt x="7725" y="685"/>
                    <a:pt x="7103" y="768"/>
                    <a:pt x="6554" y="768"/>
                  </a:cubicBezTo>
                  <a:cubicBezTo>
                    <a:pt x="5462" y="768"/>
                    <a:pt x="4660" y="438"/>
                    <a:pt x="4660" y="438"/>
                  </a:cubicBezTo>
                  <a:cubicBezTo>
                    <a:pt x="3851" y="123"/>
                    <a:pt x="3169" y="1"/>
                    <a:pt x="2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6068196" y="4345873"/>
              <a:ext cx="192215" cy="35593"/>
            </a:xfrm>
            <a:custGeom>
              <a:avLst/>
              <a:gdLst/>
              <a:ahLst/>
              <a:cxnLst/>
              <a:rect l="l" t="t" r="r" b="b"/>
              <a:pathLst>
                <a:path w="6448" h="1194" extrusionOk="0">
                  <a:moveTo>
                    <a:pt x="1113" y="0"/>
                  </a:moveTo>
                  <a:cubicBezTo>
                    <a:pt x="738" y="0"/>
                    <a:pt x="366" y="42"/>
                    <a:pt x="4" y="146"/>
                  </a:cubicBezTo>
                  <a:lnTo>
                    <a:pt x="4" y="146"/>
                  </a:lnTo>
                  <a:cubicBezTo>
                    <a:pt x="3" y="145"/>
                    <a:pt x="1" y="145"/>
                    <a:pt x="0" y="145"/>
                  </a:cubicBezTo>
                  <a:lnTo>
                    <a:pt x="0" y="147"/>
                  </a:lnTo>
                  <a:cubicBezTo>
                    <a:pt x="1" y="146"/>
                    <a:pt x="3" y="146"/>
                    <a:pt x="4" y="146"/>
                  </a:cubicBezTo>
                  <a:lnTo>
                    <a:pt x="4" y="146"/>
                  </a:lnTo>
                  <a:cubicBezTo>
                    <a:pt x="955" y="306"/>
                    <a:pt x="2227" y="705"/>
                    <a:pt x="3161" y="954"/>
                  </a:cubicBezTo>
                  <a:cubicBezTo>
                    <a:pt x="3605" y="1105"/>
                    <a:pt x="4083" y="1194"/>
                    <a:pt x="4555" y="1194"/>
                  </a:cubicBezTo>
                  <a:cubicBezTo>
                    <a:pt x="5240" y="1194"/>
                    <a:pt x="5912" y="1005"/>
                    <a:pt x="6448" y="543"/>
                  </a:cubicBezTo>
                  <a:lnTo>
                    <a:pt x="6448" y="543"/>
                  </a:lnTo>
                  <a:cubicBezTo>
                    <a:pt x="6026" y="648"/>
                    <a:pt x="5615" y="702"/>
                    <a:pt x="5213" y="702"/>
                  </a:cubicBezTo>
                  <a:cubicBezTo>
                    <a:pt x="5094" y="702"/>
                    <a:pt x="4976" y="697"/>
                    <a:pt x="4858" y="688"/>
                  </a:cubicBezTo>
                  <a:cubicBezTo>
                    <a:pt x="4339" y="658"/>
                    <a:pt x="3823" y="498"/>
                    <a:pt x="3329" y="348"/>
                  </a:cubicBezTo>
                  <a:cubicBezTo>
                    <a:pt x="2618" y="168"/>
                    <a:pt x="1860" y="0"/>
                    <a:pt x="1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5729535" y="4139862"/>
              <a:ext cx="244621" cy="218537"/>
            </a:xfrm>
            <a:custGeom>
              <a:avLst/>
              <a:gdLst/>
              <a:ahLst/>
              <a:cxnLst/>
              <a:rect l="l" t="t" r="r" b="b"/>
              <a:pathLst>
                <a:path w="8206" h="7331" extrusionOk="0">
                  <a:moveTo>
                    <a:pt x="1658" y="1"/>
                  </a:moveTo>
                  <a:lnTo>
                    <a:pt x="1658" y="1"/>
                  </a:lnTo>
                  <a:cubicBezTo>
                    <a:pt x="1658" y="1"/>
                    <a:pt x="0" y="4964"/>
                    <a:pt x="2956" y="6821"/>
                  </a:cubicBezTo>
                  <a:cubicBezTo>
                    <a:pt x="3505" y="7167"/>
                    <a:pt x="4123" y="7331"/>
                    <a:pt x="4740" y="7331"/>
                  </a:cubicBezTo>
                  <a:cubicBezTo>
                    <a:pt x="5670" y="7331"/>
                    <a:pt x="6600" y="6958"/>
                    <a:pt x="7292" y="6269"/>
                  </a:cubicBezTo>
                  <a:lnTo>
                    <a:pt x="7510" y="6051"/>
                  </a:lnTo>
                  <a:cubicBezTo>
                    <a:pt x="7510" y="6051"/>
                    <a:pt x="8206" y="3511"/>
                    <a:pt x="4526" y="2331"/>
                  </a:cubicBezTo>
                  <a:cubicBezTo>
                    <a:pt x="4526" y="2331"/>
                    <a:pt x="2652" y="1770"/>
                    <a:pt x="1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5796605" y="4208334"/>
              <a:ext cx="156801" cy="111907"/>
            </a:xfrm>
            <a:custGeom>
              <a:avLst/>
              <a:gdLst/>
              <a:ahLst/>
              <a:cxnLst/>
              <a:rect l="l" t="t" r="r" b="b"/>
              <a:pathLst>
                <a:path w="5260" h="3754" extrusionOk="0">
                  <a:moveTo>
                    <a:pt x="0" y="1"/>
                  </a:moveTo>
                  <a:lnTo>
                    <a:pt x="0" y="1"/>
                  </a:lnTo>
                  <a:cubicBezTo>
                    <a:pt x="212" y="1177"/>
                    <a:pt x="1215" y="1991"/>
                    <a:pt x="2296" y="2392"/>
                  </a:cubicBezTo>
                  <a:cubicBezTo>
                    <a:pt x="3179" y="2787"/>
                    <a:pt x="4421" y="3278"/>
                    <a:pt x="5260" y="3754"/>
                  </a:cubicBezTo>
                  <a:cubicBezTo>
                    <a:pt x="4611" y="2828"/>
                    <a:pt x="3549" y="2277"/>
                    <a:pt x="2547" y="1813"/>
                  </a:cubicBezTo>
                  <a:cubicBezTo>
                    <a:pt x="2069" y="1620"/>
                    <a:pt x="1567" y="1419"/>
                    <a:pt x="1145" y="1116"/>
                  </a:cubicBezTo>
                  <a:cubicBezTo>
                    <a:pt x="719" y="823"/>
                    <a:pt x="342" y="4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5851722" y="4165558"/>
              <a:ext cx="309368" cy="309398"/>
            </a:xfrm>
            <a:custGeom>
              <a:avLst/>
              <a:gdLst/>
              <a:ahLst/>
              <a:cxnLst/>
              <a:rect l="l" t="t" r="r" b="b"/>
              <a:pathLst>
                <a:path w="10378" h="10379" extrusionOk="0">
                  <a:moveTo>
                    <a:pt x="6026" y="1"/>
                  </a:moveTo>
                  <a:lnTo>
                    <a:pt x="5310" y="490"/>
                  </a:lnTo>
                  <a:lnTo>
                    <a:pt x="4727" y="79"/>
                  </a:lnTo>
                  <a:lnTo>
                    <a:pt x="4359" y="750"/>
                  </a:lnTo>
                  <a:lnTo>
                    <a:pt x="3559" y="530"/>
                  </a:lnTo>
                  <a:lnTo>
                    <a:pt x="3559" y="530"/>
                  </a:lnTo>
                  <a:cubicBezTo>
                    <a:pt x="3622" y="1261"/>
                    <a:pt x="3785" y="2056"/>
                    <a:pt x="4030" y="2822"/>
                  </a:cubicBezTo>
                  <a:cubicBezTo>
                    <a:pt x="3482" y="2103"/>
                    <a:pt x="2837" y="1466"/>
                    <a:pt x="2111" y="928"/>
                  </a:cubicBezTo>
                  <a:lnTo>
                    <a:pt x="1951" y="1782"/>
                  </a:lnTo>
                  <a:lnTo>
                    <a:pt x="1249" y="1903"/>
                  </a:lnTo>
                  <a:lnTo>
                    <a:pt x="1465" y="2634"/>
                  </a:lnTo>
                  <a:lnTo>
                    <a:pt x="743" y="3047"/>
                  </a:lnTo>
                  <a:cubicBezTo>
                    <a:pt x="1304" y="3518"/>
                    <a:pt x="1983" y="3965"/>
                    <a:pt x="2697" y="4333"/>
                  </a:cubicBezTo>
                  <a:cubicBezTo>
                    <a:pt x="2271" y="4276"/>
                    <a:pt x="1842" y="4247"/>
                    <a:pt x="1414" y="4247"/>
                  </a:cubicBezTo>
                  <a:cubicBezTo>
                    <a:pt x="941" y="4247"/>
                    <a:pt x="468" y="4282"/>
                    <a:pt x="1" y="4352"/>
                  </a:cubicBezTo>
                  <a:lnTo>
                    <a:pt x="490" y="5067"/>
                  </a:lnTo>
                  <a:lnTo>
                    <a:pt x="79" y="5650"/>
                  </a:lnTo>
                  <a:lnTo>
                    <a:pt x="749" y="6016"/>
                  </a:lnTo>
                  <a:lnTo>
                    <a:pt x="530" y="6818"/>
                  </a:lnTo>
                  <a:cubicBezTo>
                    <a:pt x="1260" y="6755"/>
                    <a:pt x="2058" y="6592"/>
                    <a:pt x="2822" y="6347"/>
                  </a:cubicBezTo>
                  <a:lnTo>
                    <a:pt x="2822" y="6347"/>
                  </a:lnTo>
                  <a:cubicBezTo>
                    <a:pt x="2103" y="6895"/>
                    <a:pt x="1465" y="7541"/>
                    <a:pt x="928" y="8266"/>
                  </a:cubicBezTo>
                  <a:lnTo>
                    <a:pt x="1781" y="8426"/>
                  </a:lnTo>
                  <a:lnTo>
                    <a:pt x="1903" y="9127"/>
                  </a:lnTo>
                  <a:lnTo>
                    <a:pt x="2635" y="8914"/>
                  </a:lnTo>
                  <a:cubicBezTo>
                    <a:pt x="2635" y="8914"/>
                    <a:pt x="2910" y="9395"/>
                    <a:pt x="3048" y="9636"/>
                  </a:cubicBezTo>
                  <a:cubicBezTo>
                    <a:pt x="3519" y="9073"/>
                    <a:pt x="3967" y="8396"/>
                    <a:pt x="4335" y="7682"/>
                  </a:cubicBezTo>
                  <a:lnTo>
                    <a:pt x="4335" y="7682"/>
                  </a:lnTo>
                  <a:cubicBezTo>
                    <a:pt x="4213" y="8577"/>
                    <a:pt x="4218" y="9484"/>
                    <a:pt x="4353" y="10378"/>
                  </a:cubicBezTo>
                  <a:lnTo>
                    <a:pt x="5069" y="9887"/>
                  </a:lnTo>
                  <a:lnTo>
                    <a:pt x="5651" y="10298"/>
                  </a:lnTo>
                  <a:lnTo>
                    <a:pt x="6017" y="9629"/>
                  </a:lnTo>
                  <a:lnTo>
                    <a:pt x="6819" y="9847"/>
                  </a:lnTo>
                  <a:cubicBezTo>
                    <a:pt x="6755" y="9118"/>
                    <a:pt x="6593" y="8321"/>
                    <a:pt x="6348" y="7557"/>
                  </a:cubicBezTo>
                  <a:lnTo>
                    <a:pt x="6348" y="7557"/>
                  </a:lnTo>
                  <a:cubicBezTo>
                    <a:pt x="6894" y="8276"/>
                    <a:pt x="7540" y="8914"/>
                    <a:pt x="8266" y="9450"/>
                  </a:cubicBezTo>
                  <a:lnTo>
                    <a:pt x="8426" y="8597"/>
                  </a:lnTo>
                  <a:lnTo>
                    <a:pt x="9128" y="8476"/>
                  </a:lnTo>
                  <a:lnTo>
                    <a:pt x="8913" y="7742"/>
                  </a:lnTo>
                  <a:lnTo>
                    <a:pt x="9637" y="7331"/>
                  </a:lnTo>
                  <a:cubicBezTo>
                    <a:pt x="9073" y="6860"/>
                    <a:pt x="8394" y="6412"/>
                    <a:pt x="7682" y="6044"/>
                  </a:cubicBezTo>
                  <a:lnTo>
                    <a:pt x="7682" y="6044"/>
                  </a:lnTo>
                  <a:cubicBezTo>
                    <a:pt x="8110" y="6102"/>
                    <a:pt x="8542" y="6132"/>
                    <a:pt x="8973" y="6132"/>
                  </a:cubicBezTo>
                  <a:cubicBezTo>
                    <a:pt x="9442" y="6132"/>
                    <a:pt x="9912" y="6097"/>
                    <a:pt x="10378" y="6028"/>
                  </a:cubicBezTo>
                  <a:lnTo>
                    <a:pt x="9887" y="5312"/>
                  </a:lnTo>
                  <a:lnTo>
                    <a:pt x="10298" y="4729"/>
                  </a:lnTo>
                  <a:lnTo>
                    <a:pt x="9627" y="4362"/>
                  </a:lnTo>
                  <a:cubicBezTo>
                    <a:pt x="9627" y="4362"/>
                    <a:pt x="9774" y="3827"/>
                    <a:pt x="9847" y="3559"/>
                  </a:cubicBezTo>
                  <a:lnTo>
                    <a:pt x="9847" y="3559"/>
                  </a:lnTo>
                  <a:cubicBezTo>
                    <a:pt x="9118" y="3624"/>
                    <a:pt x="8321" y="3787"/>
                    <a:pt x="7557" y="4030"/>
                  </a:cubicBezTo>
                  <a:cubicBezTo>
                    <a:pt x="8274" y="3484"/>
                    <a:pt x="8912" y="2839"/>
                    <a:pt x="9449" y="2113"/>
                  </a:cubicBezTo>
                  <a:lnTo>
                    <a:pt x="8597" y="1953"/>
                  </a:lnTo>
                  <a:lnTo>
                    <a:pt x="8475" y="1251"/>
                  </a:lnTo>
                  <a:lnTo>
                    <a:pt x="7741" y="1466"/>
                  </a:lnTo>
                  <a:cubicBezTo>
                    <a:pt x="7741" y="1466"/>
                    <a:pt x="7467" y="983"/>
                    <a:pt x="7330" y="743"/>
                  </a:cubicBezTo>
                  <a:cubicBezTo>
                    <a:pt x="6859" y="1304"/>
                    <a:pt x="6410" y="1983"/>
                    <a:pt x="6042" y="2696"/>
                  </a:cubicBezTo>
                  <a:cubicBezTo>
                    <a:pt x="6164" y="1802"/>
                    <a:pt x="6159" y="893"/>
                    <a:pt x="6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5924754" y="4238650"/>
              <a:ext cx="163269" cy="163150"/>
            </a:xfrm>
            <a:custGeom>
              <a:avLst/>
              <a:gdLst/>
              <a:ahLst/>
              <a:cxnLst/>
              <a:rect l="l" t="t" r="r" b="b"/>
              <a:pathLst>
                <a:path w="5477" h="5473" extrusionOk="0">
                  <a:moveTo>
                    <a:pt x="3179" y="1"/>
                  </a:moveTo>
                  <a:lnTo>
                    <a:pt x="2802" y="260"/>
                  </a:lnTo>
                  <a:lnTo>
                    <a:pt x="2495" y="42"/>
                  </a:lnTo>
                  <a:lnTo>
                    <a:pt x="2302" y="397"/>
                  </a:lnTo>
                  <a:lnTo>
                    <a:pt x="1878" y="280"/>
                  </a:lnTo>
                  <a:lnTo>
                    <a:pt x="1878" y="280"/>
                  </a:lnTo>
                  <a:cubicBezTo>
                    <a:pt x="1918" y="691"/>
                    <a:pt x="2001" y="1097"/>
                    <a:pt x="2128" y="1490"/>
                  </a:cubicBezTo>
                  <a:cubicBezTo>
                    <a:pt x="1840" y="1111"/>
                    <a:pt x="1498" y="774"/>
                    <a:pt x="1116" y="492"/>
                  </a:cubicBezTo>
                  <a:lnTo>
                    <a:pt x="1031" y="938"/>
                  </a:lnTo>
                  <a:lnTo>
                    <a:pt x="661" y="1002"/>
                  </a:lnTo>
                  <a:lnTo>
                    <a:pt x="774" y="1389"/>
                  </a:lnTo>
                  <a:lnTo>
                    <a:pt x="393" y="1607"/>
                  </a:lnTo>
                  <a:cubicBezTo>
                    <a:pt x="711" y="1870"/>
                    <a:pt x="1056" y="2098"/>
                    <a:pt x="1423" y="2286"/>
                  </a:cubicBezTo>
                  <a:cubicBezTo>
                    <a:pt x="1197" y="2255"/>
                    <a:pt x="970" y="2239"/>
                    <a:pt x="743" y="2239"/>
                  </a:cubicBezTo>
                  <a:cubicBezTo>
                    <a:pt x="495" y="2239"/>
                    <a:pt x="247" y="2258"/>
                    <a:pt x="0" y="2294"/>
                  </a:cubicBezTo>
                  <a:lnTo>
                    <a:pt x="260" y="2672"/>
                  </a:lnTo>
                  <a:lnTo>
                    <a:pt x="44" y="2980"/>
                  </a:lnTo>
                  <a:lnTo>
                    <a:pt x="397" y="3173"/>
                  </a:lnTo>
                  <a:cubicBezTo>
                    <a:pt x="397" y="3173"/>
                    <a:pt x="320" y="3454"/>
                    <a:pt x="282" y="3596"/>
                  </a:cubicBezTo>
                  <a:cubicBezTo>
                    <a:pt x="691" y="3557"/>
                    <a:pt x="1097" y="3472"/>
                    <a:pt x="1490" y="3346"/>
                  </a:cubicBezTo>
                  <a:lnTo>
                    <a:pt x="1490" y="3346"/>
                  </a:lnTo>
                  <a:cubicBezTo>
                    <a:pt x="1111" y="3634"/>
                    <a:pt x="774" y="3975"/>
                    <a:pt x="491" y="4358"/>
                  </a:cubicBezTo>
                  <a:lnTo>
                    <a:pt x="941" y="4443"/>
                  </a:lnTo>
                  <a:lnTo>
                    <a:pt x="1006" y="4812"/>
                  </a:lnTo>
                  <a:lnTo>
                    <a:pt x="1392" y="4701"/>
                  </a:lnTo>
                  <a:lnTo>
                    <a:pt x="1610" y="5082"/>
                  </a:lnTo>
                  <a:cubicBezTo>
                    <a:pt x="1873" y="4764"/>
                    <a:pt x="2099" y="4418"/>
                    <a:pt x="2289" y="4050"/>
                  </a:cubicBezTo>
                  <a:lnTo>
                    <a:pt x="2289" y="4050"/>
                  </a:lnTo>
                  <a:cubicBezTo>
                    <a:pt x="2224" y="4523"/>
                    <a:pt x="2227" y="5002"/>
                    <a:pt x="2297" y="5473"/>
                  </a:cubicBezTo>
                  <a:lnTo>
                    <a:pt x="2675" y="5215"/>
                  </a:lnTo>
                  <a:lnTo>
                    <a:pt x="2983" y="5431"/>
                  </a:lnTo>
                  <a:lnTo>
                    <a:pt x="3176" y="5077"/>
                  </a:lnTo>
                  <a:lnTo>
                    <a:pt x="3599" y="5193"/>
                  </a:lnTo>
                  <a:cubicBezTo>
                    <a:pt x="3559" y="4782"/>
                    <a:pt x="3476" y="4376"/>
                    <a:pt x="3349" y="3985"/>
                  </a:cubicBezTo>
                  <a:lnTo>
                    <a:pt x="3349" y="3985"/>
                  </a:lnTo>
                  <a:cubicBezTo>
                    <a:pt x="3637" y="4363"/>
                    <a:pt x="3978" y="4699"/>
                    <a:pt x="4361" y="4984"/>
                  </a:cubicBezTo>
                  <a:lnTo>
                    <a:pt x="4444" y="4533"/>
                  </a:lnTo>
                  <a:lnTo>
                    <a:pt x="4815" y="4469"/>
                  </a:lnTo>
                  <a:lnTo>
                    <a:pt x="4702" y="4082"/>
                  </a:lnTo>
                  <a:lnTo>
                    <a:pt x="5083" y="3865"/>
                  </a:lnTo>
                  <a:cubicBezTo>
                    <a:pt x="4766" y="3602"/>
                    <a:pt x="4421" y="3376"/>
                    <a:pt x="4053" y="3188"/>
                  </a:cubicBezTo>
                  <a:lnTo>
                    <a:pt x="4053" y="3188"/>
                  </a:lnTo>
                  <a:cubicBezTo>
                    <a:pt x="4279" y="3219"/>
                    <a:pt x="4507" y="3234"/>
                    <a:pt x="4735" y="3234"/>
                  </a:cubicBezTo>
                  <a:cubicBezTo>
                    <a:pt x="4983" y="3234"/>
                    <a:pt x="5231" y="3216"/>
                    <a:pt x="5476" y="3179"/>
                  </a:cubicBezTo>
                  <a:lnTo>
                    <a:pt x="5217" y="2802"/>
                  </a:lnTo>
                  <a:lnTo>
                    <a:pt x="5435" y="2494"/>
                  </a:lnTo>
                  <a:lnTo>
                    <a:pt x="5080" y="2301"/>
                  </a:lnTo>
                  <a:cubicBezTo>
                    <a:pt x="5080" y="2301"/>
                    <a:pt x="5157" y="2019"/>
                    <a:pt x="5197" y="1878"/>
                  </a:cubicBezTo>
                  <a:lnTo>
                    <a:pt x="5197" y="1878"/>
                  </a:lnTo>
                  <a:cubicBezTo>
                    <a:pt x="4786" y="1916"/>
                    <a:pt x="4379" y="1999"/>
                    <a:pt x="3987" y="2126"/>
                  </a:cubicBezTo>
                  <a:cubicBezTo>
                    <a:pt x="4366" y="1838"/>
                    <a:pt x="4702" y="1497"/>
                    <a:pt x="4985" y="1114"/>
                  </a:cubicBezTo>
                  <a:lnTo>
                    <a:pt x="4536" y="1031"/>
                  </a:lnTo>
                  <a:lnTo>
                    <a:pt x="4473" y="661"/>
                  </a:lnTo>
                  <a:lnTo>
                    <a:pt x="4085" y="773"/>
                  </a:lnTo>
                  <a:lnTo>
                    <a:pt x="3868" y="392"/>
                  </a:lnTo>
                  <a:cubicBezTo>
                    <a:pt x="3605" y="710"/>
                    <a:pt x="3377" y="1056"/>
                    <a:pt x="3189" y="1424"/>
                  </a:cubicBezTo>
                  <a:cubicBezTo>
                    <a:pt x="3253" y="951"/>
                    <a:pt x="3249" y="472"/>
                    <a:pt x="3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5987771" y="4310043"/>
              <a:ext cx="35444" cy="30347"/>
            </a:xfrm>
            <a:custGeom>
              <a:avLst/>
              <a:gdLst/>
              <a:ahLst/>
              <a:cxnLst/>
              <a:rect l="l" t="t" r="r" b="b"/>
              <a:pathLst>
                <a:path w="1189" h="1018" extrusionOk="0">
                  <a:moveTo>
                    <a:pt x="679" y="1"/>
                  </a:moveTo>
                  <a:cubicBezTo>
                    <a:pt x="227" y="1"/>
                    <a:pt x="0" y="548"/>
                    <a:pt x="320" y="868"/>
                  </a:cubicBezTo>
                  <a:cubicBezTo>
                    <a:pt x="423" y="972"/>
                    <a:pt x="550" y="1018"/>
                    <a:pt x="675" y="1018"/>
                  </a:cubicBezTo>
                  <a:cubicBezTo>
                    <a:pt x="936" y="1018"/>
                    <a:pt x="1187" y="815"/>
                    <a:pt x="1189" y="508"/>
                  </a:cubicBezTo>
                  <a:cubicBezTo>
                    <a:pt x="1189" y="229"/>
                    <a:pt x="961"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6565202" y="2656828"/>
              <a:ext cx="309368" cy="309428"/>
            </a:xfrm>
            <a:custGeom>
              <a:avLst/>
              <a:gdLst/>
              <a:ahLst/>
              <a:cxnLst/>
              <a:rect l="l" t="t" r="r" b="b"/>
              <a:pathLst>
                <a:path w="10378" h="10380" extrusionOk="0">
                  <a:moveTo>
                    <a:pt x="6027" y="1"/>
                  </a:moveTo>
                  <a:lnTo>
                    <a:pt x="5312" y="492"/>
                  </a:lnTo>
                  <a:lnTo>
                    <a:pt x="4729" y="81"/>
                  </a:lnTo>
                  <a:lnTo>
                    <a:pt x="4363" y="750"/>
                  </a:lnTo>
                  <a:lnTo>
                    <a:pt x="3561" y="532"/>
                  </a:lnTo>
                  <a:lnTo>
                    <a:pt x="3561" y="532"/>
                  </a:lnTo>
                  <a:cubicBezTo>
                    <a:pt x="3624" y="1261"/>
                    <a:pt x="3787" y="2058"/>
                    <a:pt x="4032" y="2822"/>
                  </a:cubicBezTo>
                  <a:cubicBezTo>
                    <a:pt x="3486" y="2104"/>
                    <a:pt x="2838" y="1467"/>
                    <a:pt x="2113" y="929"/>
                  </a:cubicBezTo>
                  <a:lnTo>
                    <a:pt x="1953" y="1782"/>
                  </a:lnTo>
                  <a:lnTo>
                    <a:pt x="1252" y="1903"/>
                  </a:lnTo>
                  <a:lnTo>
                    <a:pt x="1465" y="2637"/>
                  </a:lnTo>
                  <a:lnTo>
                    <a:pt x="743" y="3048"/>
                  </a:lnTo>
                  <a:cubicBezTo>
                    <a:pt x="1306" y="3519"/>
                    <a:pt x="1983" y="3968"/>
                    <a:pt x="2697" y="4336"/>
                  </a:cubicBezTo>
                  <a:cubicBezTo>
                    <a:pt x="2268" y="4278"/>
                    <a:pt x="1837" y="4249"/>
                    <a:pt x="1406" y="4249"/>
                  </a:cubicBezTo>
                  <a:cubicBezTo>
                    <a:pt x="936" y="4249"/>
                    <a:pt x="467" y="4284"/>
                    <a:pt x="1" y="4353"/>
                  </a:cubicBezTo>
                  <a:lnTo>
                    <a:pt x="492" y="5069"/>
                  </a:lnTo>
                  <a:lnTo>
                    <a:pt x="81" y="5651"/>
                  </a:lnTo>
                  <a:lnTo>
                    <a:pt x="750" y="6019"/>
                  </a:lnTo>
                  <a:cubicBezTo>
                    <a:pt x="750" y="6019"/>
                    <a:pt x="605" y="6553"/>
                    <a:pt x="532" y="6820"/>
                  </a:cubicBezTo>
                  <a:cubicBezTo>
                    <a:pt x="1261" y="6756"/>
                    <a:pt x="2058" y="6593"/>
                    <a:pt x="2822" y="6349"/>
                  </a:cubicBezTo>
                  <a:lnTo>
                    <a:pt x="2822" y="6349"/>
                  </a:lnTo>
                  <a:cubicBezTo>
                    <a:pt x="2104" y="6896"/>
                    <a:pt x="1467" y="7542"/>
                    <a:pt x="929" y="8268"/>
                  </a:cubicBezTo>
                  <a:lnTo>
                    <a:pt x="1782" y="8427"/>
                  </a:lnTo>
                  <a:lnTo>
                    <a:pt x="1903" y="9130"/>
                  </a:lnTo>
                  <a:lnTo>
                    <a:pt x="2637" y="8915"/>
                  </a:lnTo>
                  <a:cubicBezTo>
                    <a:pt x="2637" y="8915"/>
                    <a:pt x="2912" y="9396"/>
                    <a:pt x="3048" y="9637"/>
                  </a:cubicBezTo>
                  <a:cubicBezTo>
                    <a:pt x="3519" y="9076"/>
                    <a:pt x="3969" y="8397"/>
                    <a:pt x="4335" y="7683"/>
                  </a:cubicBezTo>
                  <a:lnTo>
                    <a:pt x="4335" y="7683"/>
                  </a:lnTo>
                  <a:cubicBezTo>
                    <a:pt x="4215" y="8579"/>
                    <a:pt x="4220" y="9486"/>
                    <a:pt x="4353" y="10380"/>
                  </a:cubicBezTo>
                  <a:lnTo>
                    <a:pt x="5069" y="9890"/>
                  </a:lnTo>
                  <a:lnTo>
                    <a:pt x="5651" y="10300"/>
                  </a:lnTo>
                  <a:lnTo>
                    <a:pt x="6019" y="9631"/>
                  </a:lnTo>
                  <a:lnTo>
                    <a:pt x="6820" y="9850"/>
                  </a:lnTo>
                  <a:cubicBezTo>
                    <a:pt x="6756" y="9120"/>
                    <a:pt x="6593" y="8322"/>
                    <a:pt x="6349" y="7559"/>
                  </a:cubicBezTo>
                  <a:lnTo>
                    <a:pt x="6349" y="7559"/>
                  </a:lnTo>
                  <a:cubicBezTo>
                    <a:pt x="6896" y="8278"/>
                    <a:pt x="7542" y="8915"/>
                    <a:pt x="8268" y="9453"/>
                  </a:cubicBezTo>
                  <a:lnTo>
                    <a:pt x="8427" y="8599"/>
                  </a:lnTo>
                  <a:lnTo>
                    <a:pt x="9130" y="8477"/>
                  </a:lnTo>
                  <a:lnTo>
                    <a:pt x="8915" y="7745"/>
                  </a:lnTo>
                  <a:lnTo>
                    <a:pt x="9637" y="7332"/>
                  </a:lnTo>
                  <a:cubicBezTo>
                    <a:pt x="9075" y="6861"/>
                    <a:pt x="8396" y="6413"/>
                    <a:pt x="7683" y="6046"/>
                  </a:cubicBezTo>
                  <a:lnTo>
                    <a:pt x="7683" y="6046"/>
                  </a:lnTo>
                  <a:cubicBezTo>
                    <a:pt x="8108" y="6103"/>
                    <a:pt x="8537" y="6132"/>
                    <a:pt x="8965" y="6132"/>
                  </a:cubicBezTo>
                  <a:cubicBezTo>
                    <a:pt x="9438" y="6132"/>
                    <a:pt x="9910" y="6097"/>
                    <a:pt x="10378" y="6027"/>
                  </a:cubicBezTo>
                  <a:lnTo>
                    <a:pt x="9889" y="5312"/>
                  </a:lnTo>
                  <a:lnTo>
                    <a:pt x="10300" y="4729"/>
                  </a:lnTo>
                  <a:lnTo>
                    <a:pt x="9629" y="4363"/>
                  </a:lnTo>
                  <a:cubicBezTo>
                    <a:pt x="9629" y="4363"/>
                    <a:pt x="9776" y="3829"/>
                    <a:pt x="9849" y="3561"/>
                  </a:cubicBezTo>
                  <a:lnTo>
                    <a:pt x="9849" y="3561"/>
                  </a:lnTo>
                  <a:cubicBezTo>
                    <a:pt x="9120" y="3626"/>
                    <a:pt x="8323" y="3789"/>
                    <a:pt x="7559" y="4032"/>
                  </a:cubicBezTo>
                  <a:cubicBezTo>
                    <a:pt x="8276" y="3486"/>
                    <a:pt x="8913" y="2840"/>
                    <a:pt x="9451" y="2114"/>
                  </a:cubicBezTo>
                  <a:lnTo>
                    <a:pt x="8599" y="1955"/>
                  </a:lnTo>
                  <a:lnTo>
                    <a:pt x="8476" y="1252"/>
                  </a:lnTo>
                  <a:lnTo>
                    <a:pt x="7743" y="1467"/>
                  </a:lnTo>
                  <a:lnTo>
                    <a:pt x="7332" y="743"/>
                  </a:lnTo>
                  <a:cubicBezTo>
                    <a:pt x="6861" y="1306"/>
                    <a:pt x="6413" y="1985"/>
                    <a:pt x="6046" y="2697"/>
                  </a:cubicBezTo>
                  <a:cubicBezTo>
                    <a:pt x="6167" y="1801"/>
                    <a:pt x="6161" y="894"/>
                    <a:pt x="6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6638294" y="2729950"/>
              <a:ext cx="163210" cy="163240"/>
            </a:xfrm>
            <a:custGeom>
              <a:avLst/>
              <a:gdLst/>
              <a:ahLst/>
              <a:cxnLst/>
              <a:rect l="l" t="t" r="r" b="b"/>
              <a:pathLst>
                <a:path w="5475" h="5476" extrusionOk="0">
                  <a:moveTo>
                    <a:pt x="3181" y="1"/>
                  </a:moveTo>
                  <a:lnTo>
                    <a:pt x="2803" y="259"/>
                  </a:lnTo>
                  <a:lnTo>
                    <a:pt x="2495" y="43"/>
                  </a:lnTo>
                  <a:lnTo>
                    <a:pt x="2302" y="395"/>
                  </a:lnTo>
                  <a:lnTo>
                    <a:pt x="1879" y="281"/>
                  </a:lnTo>
                  <a:lnTo>
                    <a:pt x="1879" y="281"/>
                  </a:lnTo>
                  <a:cubicBezTo>
                    <a:pt x="1918" y="690"/>
                    <a:pt x="2001" y="1096"/>
                    <a:pt x="2127" y="1489"/>
                  </a:cubicBezTo>
                  <a:cubicBezTo>
                    <a:pt x="1839" y="1109"/>
                    <a:pt x="1498" y="773"/>
                    <a:pt x="1115" y="490"/>
                  </a:cubicBezTo>
                  <a:lnTo>
                    <a:pt x="1031" y="940"/>
                  </a:lnTo>
                  <a:lnTo>
                    <a:pt x="661" y="1005"/>
                  </a:lnTo>
                  <a:lnTo>
                    <a:pt x="774" y="1391"/>
                  </a:lnTo>
                  <a:lnTo>
                    <a:pt x="393" y="1607"/>
                  </a:lnTo>
                  <a:cubicBezTo>
                    <a:pt x="711" y="1870"/>
                    <a:pt x="1056" y="2098"/>
                    <a:pt x="1423" y="2286"/>
                  </a:cubicBezTo>
                  <a:cubicBezTo>
                    <a:pt x="1199" y="2256"/>
                    <a:pt x="973" y="2241"/>
                    <a:pt x="747" y="2241"/>
                  </a:cubicBezTo>
                  <a:cubicBezTo>
                    <a:pt x="498" y="2241"/>
                    <a:pt x="248" y="2259"/>
                    <a:pt x="0" y="2296"/>
                  </a:cubicBezTo>
                  <a:lnTo>
                    <a:pt x="260" y="2674"/>
                  </a:lnTo>
                  <a:lnTo>
                    <a:pt x="44" y="2980"/>
                  </a:lnTo>
                  <a:lnTo>
                    <a:pt x="396" y="3173"/>
                  </a:lnTo>
                  <a:cubicBezTo>
                    <a:pt x="396" y="3173"/>
                    <a:pt x="320" y="3456"/>
                    <a:pt x="282" y="3596"/>
                  </a:cubicBezTo>
                  <a:cubicBezTo>
                    <a:pt x="691" y="3558"/>
                    <a:pt x="1097" y="3474"/>
                    <a:pt x="1490" y="3348"/>
                  </a:cubicBezTo>
                  <a:lnTo>
                    <a:pt x="1490" y="3348"/>
                  </a:lnTo>
                  <a:cubicBezTo>
                    <a:pt x="1110" y="3636"/>
                    <a:pt x="774" y="3977"/>
                    <a:pt x="491" y="4360"/>
                  </a:cubicBezTo>
                  <a:lnTo>
                    <a:pt x="941" y="4443"/>
                  </a:lnTo>
                  <a:lnTo>
                    <a:pt x="1006" y="4814"/>
                  </a:lnTo>
                  <a:lnTo>
                    <a:pt x="1392" y="4701"/>
                  </a:lnTo>
                  <a:lnTo>
                    <a:pt x="1610" y="5082"/>
                  </a:lnTo>
                  <a:cubicBezTo>
                    <a:pt x="1871" y="4764"/>
                    <a:pt x="2099" y="4420"/>
                    <a:pt x="2287" y="4054"/>
                  </a:cubicBezTo>
                  <a:lnTo>
                    <a:pt x="2287" y="4054"/>
                  </a:lnTo>
                  <a:cubicBezTo>
                    <a:pt x="2222" y="4525"/>
                    <a:pt x="2226" y="5004"/>
                    <a:pt x="2295" y="5475"/>
                  </a:cubicBezTo>
                  <a:lnTo>
                    <a:pt x="2673" y="5217"/>
                  </a:lnTo>
                  <a:lnTo>
                    <a:pt x="2981" y="5433"/>
                  </a:lnTo>
                  <a:lnTo>
                    <a:pt x="3174" y="5081"/>
                  </a:lnTo>
                  <a:lnTo>
                    <a:pt x="3597" y="5195"/>
                  </a:lnTo>
                  <a:cubicBezTo>
                    <a:pt x="3559" y="4784"/>
                    <a:pt x="3476" y="4380"/>
                    <a:pt x="3349" y="3987"/>
                  </a:cubicBezTo>
                  <a:lnTo>
                    <a:pt x="3349" y="3987"/>
                  </a:lnTo>
                  <a:cubicBezTo>
                    <a:pt x="3637" y="4367"/>
                    <a:pt x="3978" y="4703"/>
                    <a:pt x="4361" y="4986"/>
                  </a:cubicBezTo>
                  <a:lnTo>
                    <a:pt x="4444" y="4536"/>
                  </a:lnTo>
                  <a:lnTo>
                    <a:pt x="4815" y="4471"/>
                  </a:lnTo>
                  <a:lnTo>
                    <a:pt x="4704" y="4085"/>
                  </a:lnTo>
                  <a:cubicBezTo>
                    <a:pt x="4704" y="4085"/>
                    <a:pt x="4957" y="3939"/>
                    <a:pt x="5085" y="3867"/>
                  </a:cubicBezTo>
                  <a:cubicBezTo>
                    <a:pt x="4767" y="3604"/>
                    <a:pt x="4421" y="3376"/>
                    <a:pt x="4053" y="3188"/>
                  </a:cubicBezTo>
                  <a:lnTo>
                    <a:pt x="4053" y="3188"/>
                  </a:lnTo>
                  <a:cubicBezTo>
                    <a:pt x="4279" y="3219"/>
                    <a:pt x="4506" y="3235"/>
                    <a:pt x="4734" y="3235"/>
                  </a:cubicBezTo>
                  <a:cubicBezTo>
                    <a:pt x="4981" y="3235"/>
                    <a:pt x="5229" y="3216"/>
                    <a:pt x="5474" y="3180"/>
                  </a:cubicBezTo>
                  <a:lnTo>
                    <a:pt x="5216" y="2802"/>
                  </a:lnTo>
                  <a:lnTo>
                    <a:pt x="5433" y="2494"/>
                  </a:lnTo>
                  <a:lnTo>
                    <a:pt x="5080" y="2301"/>
                  </a:lnTo>
                  <a:cubicBezTo>
                    <a:pt x="5080" y="2301"/>
                    <a:pt x="5157" y="2018"/>
                    <a:pt x="5195" y="1878"/>
                  </a:cubicBezTo>
                  <a:lnTo>
                    <a:pt x="5195" y="1878"/>
                  </a:lnTo>
                  <a:cubicBezTo>
                    <a:pt x="4785" y="1917"/>
                    <a:pt x="4379" y="2000"/>
                    <a:pt x="3986" y="2128"/>
                  </a:cubicBezTo>
                  <a:cubicBezTo>
                    <a:pt x="4366" y="1838"/>
                    <a:pt x="4702" y="1497"/>
                    <a:pt x="4985" y="1114"/>
                  </a:cubicBezTo>
                  <a:lnTo>
                    <a:pt x="4537" y="1029"/>
                  </a:lnTo>
                  <a:lnTo>
                    <a:pt x="4472" y="660"/>
                  </a:lnTo>
                  <a:lnTo>
                    <a:pt x="4086" y="773"/>
                  </a:lnTo>
                  <a:lnTo>
                    <a:pt x="3868" y="392"/>
                  </a:lnTo>
                  <a:cubicBezTo>
                    <a:pt x="3605" y="710"/>
                    <a:pt x="3377" y="1054"/>
                    <a:pt x="3189" y="1422"/>
                  </a:cubicBezTo>
                  <a:cubicBezTo>
                    <a:pt x="3254" y="950"/>
                    <a:pt x="3251" y="472"/>
                    <a:pt x="3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6701251" y="2801342"/>
              <a:ext cx="35444" cy="30376"/>
            </a:xfrm>
            <a:custGeom>
              <a:avLst/>
              <a:gdLst/>
              <a:ahLst/>
              <a:cxnLst/>
              <a:rect l="l" t="t" r="r" b="b"/>
              <a:pathLst>
                <a:path w="1189" h="1019" extrusionOk="0">
                  <a:moveTo>
                    <a:pt x="681" y="1"/>
                  </a:moveTo>
                  <a:cubicBezTo>
                    <a:pt x="228" y="1"/>
                    <a:pt x="0" y="549"/>
                    <a:pt x="322" y="868"/>
                  </a:cubicBezTo>
                  <a:cubicBezTo>
                    <a:pt x="425" y="972"/>
                    <a:pt x="552" y="1018"/>
                    <a:pt x="677" y="1018"/>
                  </a:cubicBezTo>
                  <a:cubicBezTo>
                    <a:pt x="938" y="1018"/>
                    <a:pt x="1189" y="815"/>
                    <a:pt x="1189" y="509"/>
                  </a:cubicBezTo>
                  <a:cubicBezTo>
                    <a:pt x="1189" y="227"/>
                    <a:pt x="962" y="1"/>
                    <a:pt x="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6"/>
          <p:cNvSpPr txBox="1">
            <a:spLocks noGrp="1"/>
          </p:cNvSpPr>
          <p:nvPr>
            <p:ph type="ctrTitle"/>
          </p:nvPr>
        </p:nvSpPr>
        <p:spPr>
          <a:xfrm>
            <a:off x="713225" y="951500"/>
            <a:ext cx="4431300" cy="25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REVIEW 2</a:t>
            </a:r>
            <a:endParaRPr dirty="0"/>
          </a:p>
        </p:txBody>
      </p:sp>
      <p:sp>
        <p:nvSpPr>
          <p:cNvPr id="322" name="Google Shape;322;p36"/>
          <p:cNvSpPr txBox="1">
            <a:spLocks noGrp="1"/>
          </p:cNvSpPr>
          <p:nvPr>
            <p:ph type="subTitle" idx="1"/>
          </p:nvPr>
        </p:nvSpPr>
        <p:spPr>
          <a:xfrm>
            <a:off x="713225" y="3752750"/>
            <a:ext cx="4201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Lesson 1: Language</a:t>
            </a:r>
            <a:endParaRPr dirty="0"/>
          </a:p>
        </p:txBody>
      </p:sp>
      <p:sp>
        <p:nvSpPr>
          <p:cNvPr id="323" name="Google Shape;323;p36"/>
          <p:cNvSpPr/>
          <p:nvPr/>
        </p:nvSpPr>
        <p:spPr>
          <a:xfrm>
            <a:off x="7307575" y="539500"/>
            <a:ext cx="1123200" cy="475800"/>
          </a:xfrm>
          <a:prstGeom prst="roundRect">
            <a:avLst>
              <a:gd name="adj" fmla="val 0"/>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dk1"/>
                </a:solidFill>
                <a:latin typeface="Fredoka SemiBold"/>
                <a:ea typeface="Fredoka SemiBold"/>
                <a:cs typeface="Fredoka SemiBold"/>
                <a:sym typeface="Fredoka SemiBold"/>
              </a:rPr>
              <a:t>8</a:t>
            </a:r>
            <a:r>
              <a:rPr lang="en-US" sz="1800" baseline="30000" dirty="0">
                <a:solidFill>
                  <a:schemeClr val="dk1"/>
                </a:solidFill>
                <a:latin typeface="Fredoka SemiBold"/>
                <a:ea typeface="Fredoka SemiBold"/>
                <a:cs typeface="Fredoka SemiBold"/>
                <a:sym typeface="Fredoka SemiBold"/>
              </a:rPr>
              <a:t>th</a:t>
            </a:r>
            <a:r>
              <a:rPr lang="en-US" sz="1800" dirty="0">
                <a:solidFill>
                  <a:schemeClr val="dk1"/>
                </a:solidFill>
                <a:latin typeface="Fredoka SemiBold"/>
                <a:ea typeface="Fredoka SemiBold"/>
                <a:cs typeface="Fredoka SemiBold"/>
                <a:sym typeface="Fredoka SemiBold"/>
              </a:rPr>
              <a:t> grade</a:t>
            </a:r>
            <a:endParaRPr sz="1800" dirty="0">
              <a:solidFill>
                <a:schemeClr val="dk1"/>
              </a:solidFill>
              <a:latin typeface="Fredoka SemiBold"/>
              <a:ea typeface="Fredoka SemiBold"/>
              <a:cs typeface="Fredoka SemiBold"/>
              <a:sym typeface="Fredoka SemiBold"/>
            </a:endParaRPr>
          </a:p>
        </p:txBody>
      </p:sp>
      <p:grpSp>
        <p:nvGrpSpPr>
          <p:cNvPr id="324" name="Google Shape;324;p36"/>
          <p:cNvGrpSpPr/>
          <p:nvPr/>
        </p:nvGrpSpPr>
        <p:grpSpPr>
          <a:xfrm rot="-413887">
            <a:off x="5703778" y="2353734"/>
            <a:ext cx="1951710" cy="2013485"/>
            <a:chOff x="7303375" y="1932875"/>
            <a:chExt cx="1832749" cy="1890759"/>
          </a:xfrm>
        </p:grpSpPr>
        <p:sp>
          <p:nvSpPr>
            <p:cNvPr id="325" name="Google Shape;325;p36"/>
            <p:cNvSpPr/>
            <p:nvPr/>
          </p:nvSpPr>
          <p:spPr>
            <a:xfrm>
              <a:off x="7303375" y="1932875"/>
              <a:ext cx="1832749" cy="1890759"/>
            </a:xfrm>
            <a:custGeom>
              <a:avLst/>
              <a:gdLst/>
              <a:ahLst/>
              <a:cxnLst/>
              <a:rect l="l" t="t" r="r" b="b"/>
              <a:pathLst>
                <a:path w="61481" h="63427" extrusionOk="0">
                  <a:moveTo>
                    <a:pt x="29045" y="0"/>
                  </a:moveTo>
                  <a:cubicBezTo>
                    <a:pt x="26541" y="0"/>
                    <a:pt x="24038" y="1433"/>
                    <a:pt x="23143" y="4195"/>
                  </a:cubicBezTo>
                  <a:cubicBezTo>
                    <a:pt x="22908" y="4172"/>
                    <a:pt x="22673" y="4161"/>
                    <a:pt x="22438" y="4161"/>
                  </a:cubicBezTo>
                  <a:cubicBezTo>
                    <a:pt x="19122" y="4161"/>
                    <a:pt x="15942" y="6380"/>
                    <a:pt x="14860" y="9529"/>
                  </a:cubicBezTo>
                  <a:cubicBezTo>
                    <a:pt x="7375" y="10185"/>
                    <a:pt x="4799" y="20065"/>
                    <a:pt x="11010" y="24284"/>
                  </a:cubicBezTo>
                  <a:cubicBezTo>
                    <a:pt x="10681" y="25695"/>
                    <a:pt x="10872" y="27241"/>
                    <a:pt x="11540" y="28520"/>
                  </a:cubicBezTo>
                  <a:cubicBezTo>
                    <a:pt x="10796" y="29848"/>
                    <a:pt x="10647" y="31512"/>
                    <a:pt x="11142" y="32952"/>
                  </a:cubicBezTo>
                  <a:cubicBezTo>
                    <a:pt x="10369" y="33353"/>
                    <a:pt x="10032" y="34819"/>
                    <a:pt x="9945" y="35883"/>
                  </a:cubicBezTo>
                  <a:cubicBezTo>
                    <a:pt x="8129" y="35997"/>
                    <a:pt x="6159" y="36823"/>
                    <a:pt x="7007" y="38527"/>
                  </a:cubicBezTo>
                  <a:cubicBezTo>
                    <a:pt x="6505" y="39343"/>
                    <a:pt x="6385" y="40280"/>
                    <a:pt x="6262" y="41400"/>
                  </a:cubicBezTo>
                  <a:cubicBezTo>
                    <a:pt x="4829" y="41518"/>
                    <a:pt x="2582" y="41908"/>
                    <a:pt x="2605" y="43464"/>
                  </a:cubicBezTo>
                  <a:cubicBezTo>
                    <a:pt x="2515" y="44864"/>
                    <a:pt x="4656" y="45431"/>
                    <a:pt x="6265" y="45529"/>
                  </a:cubicBezTo>
                  <a:cubicBezTo>
                    <a:pt x="6423" y="46746"/>
                    <a:pt x="6513" y="47916"/>
                    <a:pt x="7270" y="48770"/>
                  </a:cubicBezTo>
                  <a:lnTo>
                    <a:pt x="615" y="55792"/>
                  </a:lnTo>
                  <a:cubicBezTo>
                    <a:pt x="152" y="56276"/>
                    <a:pt x="1" y="56980"/>
                    <a:pt x="225" y="57613"/>
                  </a:cubicBezTo>
                  <a:cubicBezTo>
                    <a:pt x="452" y="58255"/>
                    <a:pt x="1021" y="58714"/>
                    <a:pt x="1696" y="58803"/>
                  </a:cubicBezTo>
                  <a:lnTo>
                    <a:pt x="25136" y="61973"/>
                  </a:lnTo>
                  <a:cubicBezTo>
                    <a:pt x="25499" y="62611"/>
                    <a:pt x="26123" y="63070"/>
                    <a:pt x="26865" y="63177"/>
                  </a:cubicBezTo>
                  <a:cubicBezTo>
                    <a:pt x="27927" y="63340"/>
                    <a:pt x="28999" y="63423"/>
                    <a:pt x="30071" y="63426"/>
                  </a:cubicBezTo>
                  <a:cubicBezTo>
                    <a:pt x="30081" y="63426"/>
                    <a:pt x="30091" y="63426"/>
                    <a:pt x="30101" y="63426"/>
                  </a:cubicBezTo>
                  <a:cubicBezTo>
                    <a:pt x="31083" y="63426"/>
                    <a:pt x="32063" y="63346"/>
                    <a:pt x="33031" y="63187"/>
                  </a:cubicBezTo>
                  <a:cubicBezTo>
                    <a:pt x="33809" y="63067"/>
                    <a:pt x="34429" y="62551"/>
                    <a:pt x="34789" y="61875"/>
                  </a:cubicBezTo>
                  <a:cubicBezTo>
                    <a:pt x="40420" y="60242"/>
                    <a:pt x="50276" y="59430"/>
                    <a:pt x="59187" y="58849"/>
                  </a:cubicBezTo>
                  <a:cubicBezTo>
                    <a:pt x="60740" y="58784"/>
                    <a:pt x="61480" y="56759"/>
                    <a:pt x="60300" y="55730"/>
                  </a:cubicBezTo>
                  <a:lnTo>
                    <a:pt x="56945" y="52676"/>
                  </a:lnTo>
                  <a:cubicBezTo>
                    <a:pt x="57068" y="49086"/>
                    <a:pt x="55722" y="46896"/>
                    <a:pt x="51937" y="46110"/>
                  </a:cubicBezTo>
                  <a:cubicBezTo>
                    <a:pt x="52130" y="45501"/>
                    <a:pt x="52235" y="44977"/>
                    <a:pt x="52341" y="44231"/>
                  </a:cubicBezTo>
                  <a:cubicBezTo>
                    <a:pt x="53726" y="44173"/>
                    <a:pt x="55895" y="43827"/>
                    <a:pt x="55908" y="42332"/>
                  </a:cubicBezTo>
                  <a:cubicBezTo>
                    <a:pt x="55996" y="40841"/>
                    <a:pt x="53863" y="40346"/>
                    <a:pt x="52484" y="40188"/>
                  </a:cubicBezTo>
                  <a:cubicBezTo>
                    <a:pt x="52434" y="38608"/>
                    <a:pt x="51959" y="36623"/>
                    <a:pt x="50611" y="36623"/>
                  </a:cubicBezTo>
                  <a:cubicBezTo>
                    <a:pt x="50586" y="36623"/>
                    <a:pt x="50561" y="36624"/>
                    <a:pt x="50536" y="36625"/>
                  </a:cubicBezTo>
                  <a:cubicBezTo>
                    <a:pt x="50309" y="36625"/>
                    <a:pt x="49925" y="36682"/>
                    <a:pt x="49557" y="37003"/>
                  </a:cubicBezTo>
                  <a:cubicBezTo>
                    <a:pt x="48984" y="36440"/>
                    <a:pt x="47959" y="36217"/>
                    <a:pt x="47019" y="36081"/>
                  </a:cubicBezTo>
                  <a:cubicBezTo>
                    <a:pt x="46952" y="35283"/>
                    <a:pt x="46882" y="34708"/>
                    <a:pt x="46629" y="34068"/>
                  </a:cubicBezTo>
                  <a:cubicBezTo>
                    <a:pt x="48194" y="32552"/>
                    <a:pt x="48740" y="30142"/>
                    <a:pt x="47957" y="28107"/>
                  </a:cubicBezTo>
                  <a:cubicBezTo>
                    <a:pt x="50379" y="26709"/>
                    <a:pt x="51577" y="23578"/>
                    <a:pt x="50694" y="20918"/>
                  </a:cubicBezTo>
                  <a:cubicBezTo>
                    <a:pt x="52967" y="16579"/>
                    <a:pt x="50414" y="10806"/>
                    <a:pt x="45719" y="9554"/>
                  </a:cubicBezTo>
                  <a:cubicBezTo>
                    <a:pt x="45056" y="5687"/>
                    <a:pt x="41423" y="2981"/>
                    <a:pt x="37678" y="2981"/>
                  </a:cubicBezTo>
                  <a:cubicBezTo>
                    <a:pt x="36662" y="2981"/>
                    <a:pt x="35638" y="3180"/>
                    <a:pt x="34663" y="3609"/>
                  </a:cubicBezTo>
                  <a:cubicBezTo>
                    <a:pt x="33586" y="1178"/>
                    <a:pt x="31315" y="0"/>
                    <a:pt x="290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7689974" y="3067930"/>
              <a:ext cx="1075157" cy="517412"/>
            </a:xfrm>
            <a:custGeom>
              <a:avLst/>
              <a:gdLst/>
              <a:ahLst/>
              <a:cxnLst/>
              <a:rect l="l" t="t" r="r" b="b"/>
              <a:pathLst>
                <a:path w="36067" h="17357" extrusionOk="0">
                  <a:moveTo>
                    <a:pt x="24380" y="1"/>
                  </a:moveTo>
                  <a:cubicBezTo>
                    <a:pt x="24270" y="61"/>
                    <a:pt x="24162" y="119"/>
                    <a:pt x="24050" y="176"/>
                  </a:cubicBezTo>
                  <a:cubicBezTo>
                    <a:pt x="26282" y="6936"/>
                    <a:pt x="19468" y="12868"/>
                    <a:pt x="19468" y="12868"/>
                  </a:cubicBezTo>
                  <a:lnTo>
                    <a:pt x="17183" y="9190"/>
                  </a:lnTo>
                  <a:lnTo>
                    <a:pt x="14900" y="12868"/>
                  </a:lnTo>
                  <a:cubicBezTo>
                    <a:pt x="14900" y="12868"/>
                    <a:pt x="14607" y="12613"/>
                    <a:pt x="14164" y="12151"/>
                  </a:cubicBezTo>
                  <a:cubicBezTo>
                    <a:pt x="13473" y="13774"/>
                    <a:pt x="12378" y="14949"/>
                    <a:pt x="10680" y="15098"/>
                  </a:cubicBezTo>
                  <a:cubicBezTo>
                    <a:pt x="10680" y="15098"/>
                    <a:pt x="10562" y="15111"/>
                    <a:pt x="10363" y="15111"/>
                  </a:cubicBezTo>
                  <a:cubicBezTo>
                    <a:pt x="8886" y="15111"/>
                    <a:pt x="2958" y="14421"/>
                    <a:pt x="7540" y="2837"/>
                  </a:cubicBezTo>
                  <a:cubicBezTo>
                    <a:pt x="7540" y="2837"/>
                    <a:pt x="6852" y="2504"/>
                    <a:pt x="6255" y="1744"/>
                  </a:cubicBezTo>
                  <a:cubicBezTo>
                    <a:pt x="2723" y="3776"/>
                    <a:pt x="0" y="6893"/>
                    <a:pt x="0" y="10525"/>
                  </a:cubicBezTo>
                  <a:lnTo>
                    <a:pt x="510" y="10873"/>
                  </a:lnTo>
                  <a:cubicBezTo>
                    <a:pt x="510" y="14429"/>
                    <a:pt x="6235" y="17357"/>
                    <a:pt x="9790" y="17357"/>
                  </a:cubicBezTo>
                  <a:lnTo>
                    <a:pt x="25275" y="17357"/>
                  </a:lnTo>
                  <a:cubicBezTo>
                    <a:pt x="28830" y="17357"/>
                    <a:pt x="31713" y="14474"/>
                    <a:pt x="31713" y="10919"/>
                  </a:cubicBezTo>
                  <a:lnTo>
                    <a:pt x="36067" y="11831"/>
                  </a:lnTo>
                  <a:cubicBezTo>
                    <a:pt x="36067" y="6733"/>
                    <a:pt x="30074" y="1828"/>
                    <a:pt x="24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8111092" y="3071865"/>
              <a:ext cx="331159" cy="381061"/>
            </a:xfrm>
            <a:custGeom>
              <a:avLst/>
              <a:gdLst/>
              <a:ahLst/>
              <a:cxnLst/>
              <a:rect l="l" t="t" r="r" b="b"/>
              <a:pathLst>
                <a:path w="11109" h="12783" extrusionOk="0">
                  <a:moveTo>
                    <a:pt x="9942" y="0"/>
                  </a:moveTo>
                  <a:lnTo>
                    <a:pt x="9910" y="17"/>
                  </a:lnTo>
                  <a:cubicBezTo>
                    <a:pt x="9048" y="445"/>
                    <a:pt x="8139" y="769"/>
                    <a:pt x="7202" y="984"/>
                  </a:cubicBezTo>
                  <a:lnTo>
                    <a:pt x="7177" y="989"/>
                  </a:lnTo>
                  <a:lnTo>
                    <a:pt x="7177" y="1014"/>
                  </a:lnTo>
                  <a:cubicBezTo>
                    <a:pt x="7214" y="4195"/>
                    <a:pt x="5866" y="6814"/>
                    <a:pt x="3056" y="9020"/>
                  </a:cubicBezTo>
                  <a:cubicBezTo>
                    <a:pt x="2289" y="8510"/>
                    <a:pt x="1616" y="7870"/>
                    <a:pt x="1072" y="7126"/>
                  </a:cubicBezTo>
                  <a:lnTo>
                    <a:pt x="1022" y="7059"/>
                  </a:lnTo>
                  <a:lnTo>
                    <a:pt x="1016" y="7142"/>
                  </a:lnTo>
                  <a:cubicBezTo>
                    <a:pt x="882" y="9111"/>
                    <a:pt x="543" y="10747"/>
                    <a:pt x="9" y="12005"/>
                  </a:cubicBezTo>
                  <a:lnTo>
                    <a:pt x="0" y="12024"/>
                  </a:lnTo>
                  <a:lnTo>
                    <a:pt x="15" y="12039"/>
                  </a:lnTo>
                  <a:cubicBezTo>
                    <a:pt x="455" y="12496"/>
                    <a:pt x="749" y="12756"/>
                    <a:pt x="753" y="12758"/>
                  </a:cubicBezTo>
                  <a:lnTo>
                    <a:pt x="781" y="12783"/>
                  </a:lnTo>
                  <a:lnTo>
                    <a:pt x="3058" y="9114"/>
                  </a:lnTo>
                  <a:lnTo>
                    <a:pt x="5316" y="12751"/>
                  </a:lnTo>
                  <a:lnTo>
                    <a:pt x="5335" y="12783"/>
                  </a:lnTo>
                  <a:lnTo>
                    <a:pt x="5363" y="12758"/>
                  </a:lnTo>
                  <a:cubicBezTo>
                    <a:pt x="5380" y="12743"/>
                    <a:pt x="7086" y="11245"/>
                    <a:pt x="8495" y="8940"/>
                  </a:cubicBezTo>
                  <a:cubicBezTo>
                    <a:pt x="9798" y="6813"/>
                    <a:pt x="11108" y="3537"/>
                    <a:pt x="9953" y="34"/>
                  </a:cubicBezTo>
                  <a:lnTo>
                    <a:pt x="9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8137474" y="3102092"/>
              <a:ext cx="189651" cy="239792"/>
            </a:xfrm>
            <a:custGeom>
              <a:avLst/>
              <a:gdLst/>
              <a:ahLst/>
              <a:cxnLst/>
              <a:rect l="l" t="t" r="r" b="b"/>
              <a:pathLst>
                <a:path w="6362" h="8044" extrusionOk="0">
                  <a:moveTo>
                    <a:pt x="6322" y="0"/>
                  </a:moveTo>
                  <a:cubicBezTo>
                    <a:pt x="6309" y="3"/>
                    <a:pt x="6294" y="8"/>
                    <a:pt x="6280" y="12"/>
                  </a:cubicBezTo>
                  <a:cubicBezTo>
                    <a:pt x="4554" y="404"/>
                    <a:pt x="2962" y="591"/>
                    <a:pt x="1499" y="591"/>
                  </a:cubicBezTo>
                  <a:cubicBezTo>
                    <a:pt x="984" y="591"/>
                    <a:pt x="484" y="568"/>
                    <a:pt x="1" y="523"/>
                  </a:cubicBezTo>
                  <a:lnTo>
                    <a:pt x="1" y="523"/>
                  </a:lnTo>
                  <a:cubicBezTo>
                    <a:pt x="166" y="1794"/>
                    <a:pt x="310" y="3931"/>
                    <a:pt x="161" y="6132"/>
                  </a:cubicBezTo>
                  <a:cubicBezTo>
                    <a:pt x="711" y="6884"/>
                    <a:pt x="1392" y="7531"/>
                    <a:pt x="2171" y="8044"/>
                  </a:cubicBezTo>
                  <a:cubicBezTo>
                    <a:pt x="4767" y="6012"/>
                    <a:pt x="6362" y="3442"/>
                    <a:pt x="6322" y="0"/>
                  </a:cubicBezTo>
                  <a:close/>
                </a:path>
              </a:pathLst>
            </a:custGeom>
            <a:solidFill>
              <a:srgbClr val="C77B6E"/>
            </a:solidFill>
            <a:ln w="9525" cap="flat" cmpd="sng">
              <a:solidFill>
                <a:srgbClr val="C77B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7661238" y="2421869"/>
              <a:ext cx="1051309" cy="1097396"/>
            </a:xfrm>
            <a:custGeom>
              <a:avLst/>
              <a:gdLst/>
              <a:ahLst/>
              <a:cxnLst/>
              <a:rect l="l" t="t" r="r" b="b"/>
              <a:pathLst>
                <a:path w="35267" h="36813" extrusionOk="0">
                  <a:moveTo>
                    <a:pt x="23816" y="3209"/>
                  </a:moveTo>
                  <a:cubicBezTo>
                    <a:pt x="23824" y="3209"/>
                    <a:pt x="23833" y="3209"/>
                    <a:pt x="23841" y="3209"/>
                  </a:cubicBezTo>
                  <a:cubicBezTo>
                    <a:pt x="24357" y="3211"/>
                    <a:pt x="24868" y="3331"/>
                    <a:pt x="25332" y="3557"/>
                  </a:cubicBezTo>
                  <a:cubicBezTo>
                    <a:pt x="26121" y="3937"/>
                    <a:pt x="26687" y="4566"/>
                    <a:pt x="26882" y="5282"/>
                  </a:cubicBezTo>
                  <a:cubicBezTo>
                    <a:pt x="26897" y="5328"/>
                    <a:pt x="26878" y="5376"/>
                    <a:pt x="26838" y="5403"/>
                  </a:cubicBezTo>
                  <a:lnTo>
                    <a:pt x="26837" y="5401"/>
                  </a:lnTo>
                  <a:cubicBezTo>
                    <a:pt x="26819" y="5414"/>
                    <a:pt x="26799" y="5420"/>
                    <a:pt x="26779" y="5420"/>
                  </a:cubicBezTo>
                  <a:cubicBezTo>
                    <a:pt x="26756" y="5420"/>
                    <a:pt x="26732" y="5411"/>
                    <a:pt x="26712" y="5395"/>
                  </a:cubicBezTo>
                  <a:cubicBezTo>
                    <a:pt x="26116" y="4912"/>
                    <a:pt x="24537" y="3772"/>
                    <a:pt x="22772" y="3627"/>
                  </a:cubicBezTo>
                  <a:cubicBezTo>
                    <a:pt x="22722" y="3624"/>
                    <a:pt x="22681" y="3586"/>
                    <a:pt x="22672" y="3536"/>
                  </a:cubicBezTo>
                  <a:cubicBezTo>
                    <a:pt x="22664" y="3489"/>
                    <a:pt x="22689" y="3443"/>
                    <a:pt x="22734" y="3426"/>
                  </a:cubicBezTo>
                  <a:cubicBezTo>
                    <a:pt x="23076" y="3283"/>
                    <a:pt x="23445" y="3209"/>
                    <a:pt x="23816" y="3209"/>
                  </a:cubicBezTo>
                  <a:close/>
                  <a:moveTo>
                    <a:pt x="11964" y="3562"/>
                  </a:moveTo>
                  <a:cubicBezTo>
                    <a:pt x="12268" y="3562"/>
                    <a:pt x="12570" y="3612"/>
                    <a:pt x="12856" y="3710"/>
                  </a:cubicBezTo>
                  <a:cubicBezTo>
                    <a:pt x="12901" y="3724"/>
                    <a:pt x="12929" y="3769"/>
                    <a:pt x="12924" y="3815"/>
                  </a:cubicBezTo>
                  <a:cubicBezTo>
                    <a:pt x="12921" y="3865"/>
                    <a:pt x="12881" y="3907"/>
                    <a:pt x="12831" y="3914"/>
                  </a:cubicBezTo>
                  <a:cubicBezTo>
                    <a:pt x="11082" y="4178"/>
                    <a:pt x="9587" y="5425"/>
                    <a:pt x="9026" y="5947"/>
                  </a:cubicBezTo>
                  <a:cubicBezTo>
                    <a:pt x="9006" y="5967"/>
                    <a:pt x="8980" y="5978"/>
                    <a:pt x="8953" y="5978"/>
                  </a:cubicBezTo>
                  <a:cubicBezTo>
                    <a:pt x="8935" y="5978"/>
                    <a:pt x="8917" y="5973"/>
                    <a:pt x="8902" y="5964"/>
                  </a:cubicBezTo>
                  <a:cubicBezTo>
                    <a:pt x="8860" y="5941"/>
                    <a:pt x="8838" y="5894"/>
                    <a:pt x="8848" y="5848"/>
                  </a:cubicBezTo>
                  <a:cubicBezTo>
                    <a:pt x="8993" y="5120"/>
                    <a:pt x="9511" y="4454"/>
                    <a:pt x="10271" y="4020"/>
                  </a:cubicBezTo>
                  <a:cubicBezTo>
                    <a:pt x="10801" y="3719"/>
                    <a:pt x="11386" y="3562"/>
                    <a:pt x="11949" y="3562"/>
                  </a:cubicBezTo>
                  <a:cubicBezTo>
                    <a:pt x="11954" y="3562"/>
                    <a:pt x="11959" y="3562"/>
                    <a:pt x="11964" y="3562"/>
                  </a:cubicBezTo>
                  <a:close/>
                  <a:moveTo>
                    <a:pt x="19765" y="11044"/>
                  </a:moveTo>
                  <a:cubicBezTo>
                    <a:pt x="19868" y="11315"/>
                    <a:pt x="19865" y="11538"/>
                    <a:pt x="19755" y="11704"/>
                  </a:cubicBezTo>
                  <a:cubicBezTo>
                    <a:pt x="19590" y="11957"/>
                    <a:pt x="19224" y="12026"/>
                    <a:pt x="19051" y="12044"/>
                  </a:cubicBezTo>
                  <a:cubicBezTo>
                    <a:pt x="19244" y="11871"/>
                    <a:pt x="19510" y="11536"/>
                    <a:pt x="19765" y="11044"/>
                  </a:cubicBezTo>
                  <a:close/>
                  <a:moveTo>
                    <a:pt x="18385" y="6115"/>
                  </a:moveTo>
                  <a:cubicBezTo>
                    <a:pt x="18826" y="6625"/>
                    <a:pt x="18909" y="7355"/>
                    <a:pt x="18588" y="7973"/>
                  </a:cubicBezTo>
                  <a:cubicBezTo>
                    <a:pt x="18405" y="8384"/>
                    <a:pt x="18031" y="8710"/>
                    <a:pt x="17669" y="9026"/>
                  </a:cubicBezTo>
                  <a:cubicBezTo>
                    <a:pt x="17288" y="9359"/>
                    <a:pt x="16894" y="9704"/>
                    <a:pt x="16702" y="10157"/>
                  </a:cubicBezTo>
                  <a:cubicBezTo>
                    <a:pt x="16271" y="11178"/>
                    <a:pt x="17109" y="11889"/>
                    <a:pt x="17954" y="12320"/>
                  </a:cubicBezTo>
                  <a:cubicBezTo>
                    <a:pt x="17595" y="12280"/>
                    <a:pt x="17243" y="12184"/>
                    <a:pt x="16914" y="12036"/>
                  </a:cubicBezTo>
                  <a:cubicBezTo>
                    <a:pt x="16055" y="11644"/>
                    <a:pt x="15684" y="10824"/>
                    <a:pt x="15965" y="9945"/>
                  </a:cubicBezTo>
                  <a:cubicBezTo>
                    <a:pt x="16093" y="9551"/>
                    <a:pt x="16338" y="9188"/>
                    <a:pt x="16694" y="8872"/>
                  </a:cubicBezTo>
                  <a:cubicBezTo>
                    <a:pt x="16852" y="8729"/>
                    <a:pt x="17035" y="8599"/>
                    <a:pt x="17212" y="8472"/>
                  </a:cubicBezTo>
                  <a:cubicBezTo>
                    <a:pt x="17505" y="8263"/>
                    <a:pt x="17808" y="8044"/>
                    <a:pt x="18017" y="7768"/>
                  </a:cubicBezTo>
                  <a:cubicBezTo>
                    <a:pt x="18380" y="7299"/>
                    <a:pt x="18515" y="6695"/>
                    <a:pt x="18385" y="6115"/>
                  </a:cubicBezTo>
                  <a:close/>
                  <a:moveTo>
                    <a:pt x="24385" y="5989"/>
                  </a:moveTo>
                  <a:cubicBezTo>
                    <a:pt x="25998" y="5989"/>
                    <a:pt x="27438" y="7139"/>
                    <a:pt x="27742" y="8780"/>
                  </a:cubicBezTo>
                  <a:cubicBezTo>
                    <a:pt x="27917" y="9702"/>
                    <a:pt x="27701" y="10656"/>
                    <a:pt x="27145" y="11411"/>
                  </a:cubicBezTo>
                  <a:cubicBezTo>
                    <a:pt x="27058" y="11531"/>
                    <a:pt x="26963" y="11644"/>
                    <a:pt x="26863" y="11753"/>
                  </a:cubicBezTo>
                  <a:cubicBezTo>
                    <a:pt x="26655" y="12031"/>
                    <a:pt x="26392" y="12265"/>
                    <a:pt x="26091" y="12438"/>
                  </a:cubicBezTo>
                  <a:cubicBezTo>
                    <a:pt x="25755" y="12633"/>
                    <a:pt x="25390" y="12768"/>
                    <a:pt x="25009" y="12838"/>
                  </a:cubicBezTo>
                  <a:lnTo>
                    <a:pt x="24998" y="12840"/>
                  </a:lnTo>
                  <a:cubicBezTo>
                    <a:pt x="24963" y="12846"/>
                    <a:pt x="24929" y="12851"/>
                    <a:pt x="24896" y="12853"/>
                  </a:cubicBezTo>
                  <a:cubicBezTo>
                    <a:pt x="24726" y="12878"/>
                    <a:pt x="24556" y="12891"/>
                    <a:pt x="24387" y="12891"/>
                  </a:cubicBezTo>
                  <a:cubicBezTo>
                    <a:pt x="23368" y="12891"/>
                    <a:pt x="22391" y="12435"/>
                    <a:pt x="21735" y="11631"/>
                  </a:cubicBezTo>
                  <a:cubicBezTo>
                    <a:pt x="21564" y="11420"/>
                    <a:pt x="21428" y="11182"/>
                    <a:pt x="21331" y="10927"/>
                  </a:cubicBezTo>
                  <a:cubicBezTo>
                    <a:pt x="21226" y="10714"/>
                    <a:pt x="21143" y="10491"/>
                    <a:pt x="21085" y="10263"/>
                  </a:cubicBezTo>
                  <a:cubicBezTo>
                    <a:pt x="21060" y="10187"/>
                    <a:pt x="21041" y="10107"/>
                    <a:pt x="21028" y="10028"/>
                  </a:cubicBezTo>
                  <a:cubicBezTo>
                    <a:pt x="20883" y="9251"/>
                    <a:pt x="21013" y="8449"/>
                    <a:pt x="21398" y="7758"/>
                  </a:cubicBezTo>
                  <a:cubicBezTo>
                    <a:pt x="21994" y="6669"/>
                    <a:pt x="23137" y="5991"/>
                    <a:pt x="24381" y="5991"/>
                  </a:cubicBezTo>
                  <a:cubicBezTo>
                    <a:pt x="24382" y="5991"/>
                    <a:pt x="24384" y="5991"/>
                    <a:pt x="24385" y="5991"/>
                  </a:cubicBezTo>
                  <a:lnTo>
                    <a:pt x="24385" y="5989"/>
                  </a:lnTo>
                  <a:close/>
                  <a:moveTo>
                    <a:pt x="12039" y="6117"/>
                  </a:moveTo>
                  <a:cubicBezTo>
                    <a:pt x="13645" y="6122"/>
                    <a:pt x="15023" y="7264"/>
                    <a:pt x="15326" y="8842"/>
                  </a:cubicBezTo>
                  <a:cubicBezTo>
                    <a:pt x="15451" y="9476"/>
                    <a:pt x="15386" y="10132"/>
                    <a:pt x="15140" y="10729"/>
                  </a:cubicBezTo>
                  <a:lnTo>
                    <a:pt x="15128" y="10757"/>
                  </a:lnTo>
                  <a:cubicBezTo>
                    <a:pt x="15075" y="10945"/>
                    <a:pt x="14996" y="11124"/>
                    <a:pt x="14897" y="11290"/>
                  </a:cubicBezTo>
                  <a:cubicBezTo>
                    <a:pt x="14406" y="12101"/>
                    <a:pt x="13595" y="12665"/>
                    <a:pt x="12666" y="12846"/>
                  </a:cubicBezTo>
                  <a:lnTo>
                    <a:pt x="12552" y="12864"/>
                  </a:lnTo>
                  <a:cubicBezTo>
                    <a:pt x="12378" y="12892"/>
                    <a:pt x="12205" y="12905"/>
                    <a:pt x="12032" y="12905"/>
                  </a:cubicBezTo>
                  <a:cubicBezTo>
                    <a:pt x="11115" y="12905"/>
                    <a:pt x="10229" y="12529"/>
                    <a:pt x="9589" y="11853"/>
                  </a:cubicBezTo>
                  <a:cubicBezTo>
                    <a:pt x="9406" y="11658"/>
                    <a:pt x="9256" y="11436"/>
                    <a:pt x="9146" y="11193"/>
                  </a:cubicBezTo>
                  <a:cubicBezTo>
                    <a:pt x="8587" y="10251"/>
                    <a:pt x="8522" y="9098"/>
                    <a:pt x="8970" y="8101"/>
                  </a:cubicBezTo>
                  <a:cubicBezTo>
                    <a:pt x="9418" y="7102"/>
                    <a:pt x="10325" y="6385"/>
                    <a:pt x="11398" y="6177"/>
                  </a:cubicBezTo>
                  <a:lnTo>
                    <a:pt x="11398" y="6179"/>
                  </a:lnTo>
                  <a:cubicBezTo>
                    <a:pt x="11609" y="6137"/>
                    <a:pt x="11824" y="6117"/>
                    <a:pt x="12039" y="6117"/>
                  </a:cubicBezTo>
                  <a:close/>
                  <a:moveTo>
                    <a:pt x="20146" y="13041"/>
                  </a:moveTo>
                  <a:cubicBezTo>
                    <a:pt x="20251" y="13628"/>
                    <a:pt x="20194" y="14193"/>
                    <a:pt x="19980" y="14675"/>
                  </a:cubicBezTo>
                  <a:cubicBezTo>
                    <a:pt x="19948" y="14750"/>
                    <a:pt x="19913" y="14823"/>
                    <a:pt x="19873" y="14895"/>
                  </a:cubicBezTo>
                  <a:cubicBezTo>
                    <a:pt x="19509" y="15474"/>
                    <a:pt x="18999" y="15827"/>
                    <a:pt x="18400" y="15920"/>
                  </a:cubicBezTo>
                  <a:lnTo>
                    <a:pt x="18400" y="15919"/>
                  </a:lnTo>
                  <a:cubicBezTo>
                    <a:pt x="18300" y="15934"/>
                    <a:pt x="18199" y="15941"/>
                    <a:pt x="18097" y="15941"/>
                  </a:cubicBezTo>
                  <a:cubicBezTo>
                    <a:pt x="17561" y="15941"/>
                    <a:pt x="17008" y="15736"/>
                    <a:pt x="16568" y="15361"/>
                  </a:cubicBezTo>
                  <a:cubicBezTo>
                    <a:pt x="15933" y="14825"/>
                    <a:pt x="15627" y="14053"/>
                    <a:pt x="15727" y="13239"/>
                  </a:cubicBezTo>
                  <a:lnTo>
                    <a:pt x="20146" y="13041"/>
                  </a:lnTo>
                  <a:close/>
                  <a:moveTo>
                    <a:pt x="32549" y="11406"/>
                  </a:moveTo>
                  <a:cubicBezTo>
                    <a:pt x="32707" y="11406"/>
                    <a:pt x="32867" y="11420"/>
                    <a:pt x="33023" y="11446"/>
                  </a:cubicBezTo>
                  <a:cubicBezTo>
                    <a:pt x="31915" y="11505"/>
                    <a:pt x="30996" y="12071"/>
                    <a:pt x="30415" y="13064"/>
                  </a:cubicBezTo>
                  <a:lnTo>
                    <a:pt x="30393" y="13102"/>
                  </a:lnTo>
                  <a:lnTo>
                    <a:pt x="30437" y="13109"/>
                  </a:lnTo>
                  <a:cubicBezTo>
                    <a:pt x="31292" y="13251"/>
                    <a:pt x="31950" y="13682"/>
                    <a:pt x="32241" y="14292"/>
                  </a:cubicBezTo>
                  <a:cubicBezTo>
                    <a:pt x="32487" y="14807"/>
                    <a:pt x="32457" y="15403"/>
                    <a:pt x="32154" y="16023"/>
                  </a:cubicBezTo>
                  <a:cubicBezTo>
                    <a:pt x="32203" y="15740"/>
                    <a:pt x="32246" y="15449"/>
                    <a:pt x="32209" y="15168"/>
                  </a:cubicBezTo>
                  <a:cubicBezTo>
                    <a:pt x="32168" y="14123"/>
                    <a:pt x="31078" y="13702"/>
                    <a:pt x="30155" y="13658"/>
                  </a:cubicBezTo>
                  <a:lnTo>
                    <a:pt x="30134" y="13658"/>
                  </a:lnTo>
                  <a:lnTo>
                    <a:pt x="30125" y="13678"/>
                  </a:lnTo>
                  <a:cubicBezTo>
                    <a:pt x="29949" y="14156"/>
                    <a:pt x="29856" y="14660"/>
                    <a:pt x="29851" y="15171"/>
                  </a:cubicBezTo>
                  <a:cubicBezTo>
                    <a:pt x="29828" y="15689"/>
                    <a:pt x="29853" y="16245"/>
                    <a:pt x="29929" y="16861"/>
                  </a:cubicBezTo>
                  <a:cubicBezTo>
                    <a:pt x="29716" y="16293"/>
                    <a:pt x="29596" y="15726"/>
                    <a:pt x="29573" y="15168"/>
                  </a:cubicBezTo>
                  <a:cubicBezTo>
                    <a:pt x="29466" y="13998"/>
                    <a:pt x="29942" y="12780"/>
                    <a:pt x="30786" y="12064"/>
                  </a:cubicBezTo>
                  <a:cubicBezTo>
                    <a:pt x="31296" y="11630"/>
                    <a:pt x="31905" y="11406"/>
                    <a:pt x="32549" y="11406"/>
                  </a:cubicBezTo>
                  <a:close/>
                  <a:moveTo>
                    <a:pt x="2630" y="12637"/>
                  </a:moveTo>
                  <a:cubicBezTo>
                    <a:pt x="3204" y="12637"/>
                    <a:pt x="3757" y="12819"/>
                    <a:pt x="4243" y="13177"/>
                  </a:cubicBezTo>
                  <a:cubicBezTo>
                    <a:pt x="5135" y="13833"/>
                    <a:pt x="5696" y="15015"/>
                    <a:pt x="5673" y="16192"/>
                  </a:cubicBezTo>
                  <a:cubicBezTo>
                    <a:pt x="5689" y="16747"/>
                    <a:pt x="5609" y="17323"/>
                    <a:pt x="5438" y="17902"/>
                  </a:cubicBezTo>
                  <a:cubicBezTo>
                    <a:pt x="5468" y="17285"/>
                    <a:pt x="5455" y="16729"/>
                    <a:pt x="5395" y="16213"/>
                  </a:cubicBezTo>
                  <a:cubicBezTo>
                    <a:pt x="5353" y="15704"/>
                    <a:pt x="5225" y="15206"/>
                    <a:pt x="5015" y="14742"/>
                  </a:cubicBezTo>
                  <a:lnTo>
                    <a:pt x="5005" y="14722"/>
                  </a:lnTo>
                  <a:lnTo>
                    <a:pt x="4984" y="14724"/>
                  </a:lnTo>
                  <a:cubicBezTo>
                    <a:pt x="4068" y="14830"/>
                    <a:pt x="3010" y="15324"/>
                    <a:pt x="3043" y="16370"/>
                  </a:cubicBezTo>
                  <a:cubicBezTo>
                    <a:pt x="3025" y="16654"/>
                    <a:pt x="3088" y="16940"/>
                    <a:pt x="3158" y="17220"/>
                  </a:cubicBezTo>
                  <a:cubicBezTo>
                    <a:pt x="2812" y="16623"/>
                    <a:pt x="2738" y="16030"/>
                    <a:pt x="2950" y="15499"/>
                  </a:cubicBezTo>
                  <a:cubicBezTo>
                    <a:pt x="3198" y="14870"/>
                    <a:pt x="3824" y="14396"/>
                    <a:pt x="4666" y="14196"/>
                  </a:cubicBezTo>
                  <a:lnTo>
                    <a:pt x="4709" y="14186"/>
                  </a:lnTo>
                  <a:lnTo>
                    <a:pt x="4684" y="14148"/>
                  </a:lnTo>
                  <a:cubicBezTo>
                    <a:pt x="4048" y="13217"/>
                    <a:pt x="3117" y="12716"/>
                    <a:pt x="2036" y="12716"/>
                  </a:cubicBezTo>
                  <a:cubicBezTo>
                    <a:pt x="2014" y="12716"/>
                    <a:pt x="1991" y="12716"/>
                    <a:pt x="1968" y="12716"/>
                  </a:cubicBezTo>
                  <a:cubicBezTo>
                    <a:pt x="2190" y="12663"/>
                    <a:pt x="2411" y="12637"/>
                    <a:pt x="2630" y="12637"/>
                  </a:cubicBezTo>
                  <a:close/>
                  <a:moveTo>
                    <a:pt x="24487" y="13269"/>
                  </a:moveTo>
                  <a:cubicBezTo>
                    <a:pt x="26253" y="13269"/>
                    <a:pt x="27855" y="14471"/>
                    <a:pt x="28268" y="16243"/>
                  </a:cubicBezTo>
                  <a:cubicBezTo>
                    <a:pt x="28499" y="17228"/>
                    <a:pt x="28326" y="18265"/>
                    <a:pt x="27787" y="19121"/>
                  </a:cubicBezTo>
                  <a:cubicBezTo>
                    <a:pt x="27241" y="19998"/>
                    <a:pt x="26366" y="20617"/>
                    <a:pt x="25357" y="20842"/>
                  </a:cubicBezTo>
                  <a:cubicBezTo>
                    <a:pt x="25065" y="20908"/>
                    <a:pt x="24774" y="20940"/>
                    <a:pt x="24486" y="20940"/>
                  </a:cubicBezTo>
                  <a:cubicBezTo>
                    <a:pt x="22720" y="20940"/>
                    <a:pt x="21117" y="19738"/>
                    <a:pt x="20704" y="17966"/>
                  </a:cubicBezTo>
                  <a:cubicBezTo>
                    <a:pt x="20472" y="16980"/>
                    <a:pt x="20645" y="15945"/>
                    <a:pt x="21185" y="15088"/>
                  </a:cubicBezTo>
                  <a:lnTo>
                    <a:pt x="21183" y="15088"/>
                  </a:lnTo>
                  <a:cubicBezTo>
                    <a:pt x="21730" y="14211"/>
                    <a:pt x="22606" y="13592"/>
                    <a:pt x="23615" y="13367"/>
                  </a:cubicBezTo>
                  <a:cubicBezTo>
                    <a:pt x="23901" y="13302"/>
                    <a:pt x="24192" y="13269"/>
                    <a:pt x="24487" y="13269"/>
                  </a:cubicBezTo>
                  <a:close/>
                  <a:moveTo>
                    <a:pt x="11933" y="13268"/>
                  </a:moveTo>
                  <a:cubicBezTo>
                    <a:pt x="13698" y="13268"/>
                    <a:pt x="15300" y="14472"/>
                    <a:pt x="15714" y="16243"/>
                  </a:cubicBezTo>
                  <a:cubicBezTo>
                    <a:pt x="16145" y="18097"/>
                    <a:pt x="15165" y="19956"/>
                    <a:pt x="13380" y="20662"/>
                  </a:cubicBezTo>
                  <a:lnTo>
                    <a:pt x="13354" y="20674"/>
                  </a:lnTo>
                  <a:lnTo>
                    <a:pt x="13385" y="20777"/>
                  </a:lnTo>
                  <a:cubicBezTo>
                    <a:pt x="13417" y="20882"/>
                    <a:pt x="13450" y="20987"/>
                    <a:pt x="13477" y="21085"/>
                  </a:cubicBezTo>
                  <a:lnTo>
                    <a:pt x="13485" y="21111"/>
                  </a:lnTo>
                  <a:lnTo>
                    <a:pt x="13512" y="21106"/>
                  </a:lnTo>
                  <a:cubicBezTo>
                    <a:pt x="13603" y="21091"/>
                    <a:pt x="13695" y="21081"/>
                    <a:pt x="13786" y="21076"/>
                  </a:cubicBezTo>
                  <a:cubicBezTo>
                    <a:pt x="13836" y="21072"/>
                    <a:pt x="13885" y="21070"/>
                    <a:pt x="13934" y="21070"/>
                  </a:cubicBezTo>
                  <a:cubicBezTo>
                    <a:pt x="14754" y="21070"/>
                    <a:pt x="15406" y="21679"/>
                    <a:pt x="15682" y="22385"/>
                  </a:cubicBezTo>
                  <a:cubicBezTo>
                    <a:pt x="15313" y="21678"/>
                    <a:pt x="14701" y="21283"/>
                    <a:pt x="13991" y="21283"/>
                  </a:cubicBezTo>
                  <a:cubicBezTo>
                    <a:pt x="13814" y="21283"/>
                    <a:pt x="13631" y="21307"/>
                    <a:pt x="13444" y="21358"/>
                  </a:cubicBezTo>
                  <a:lnTo>
                    <a:pt x="13414" y="21364"/>
                  </a:lnTo>
                  <a:cubicBezTo>
                    <a:pt x="13405" y="21368"/>
                    <a:pt x="13397" y="21368"/>
                    <a:pt x="13387" y="21369"/>
                  </a:cubicBezTo>
                  <a:cubicBezTo>
                    <a:pt x="13382" y="21370"/>
                    <a:pt x="13377" y="21370"/>
                    <a:pt x="13372" y="21370"/>
                  </a:cubicBezTo>
                  <a:cubicBezTo>
                    <a:pt x="13313" y="21370"/>
                    <a:pt x="13260" y="21324"/>
                    <a:pt x="13252" y="21263"/>
                  </a:cubicBezTo>
                  <a:cubicBezTo>
                    <a:pt x="13252" y="21251"/>
                    <a:pt x="13254" y="21238"/>
                    <a:pt x="13256" y="21226"/>
                  </a:cubicBezTo>
                  <a:lnTo>
                    <a:pt x="13257" y="21220"/>
                  </a:lnTo>
                  <a:lnTo>
                    <a:pt x="13256" y="21211"/>
                  </a:lnTo>
                  <a:cubicBezTo>
                    <a:pt x="13226" y="21115"/>
                    <a:pt x="13177" y="20985"/>
                    <a:pt x="13134" y="20870"/>
                  </a:cubicBezTo>
                  <a:cubicBezTo>
                    <a:pt x="13109" y="20802"/>
                    <a:pt x="13084" y="20737"/>
                    <a:pt x="13066" y="20685"/>
                  </a:cubicBezTo>
                  <a:lnTo>
                    <a:pt x="13036" y="20602"/>
                  </a:lnTo>
                  <a:cubicBezTo>
                    <a:pt x="12976" y="20439"/>
                    <a:pt x="12903" y="20238"/>
                    <a:pt x="12836" y="20104"/>
                  </a:cubicBezTo>
                  <a:cubicBezTo>
                    <a:pt x="12698" y="19815"/>
                    <a:pt x="12478" y="19397"/>
                    <a:pt x="12155" y="19124"/>
                  </a:cubicBezTo>
                  <a:cubicBezTo>
                    <a:pt x="11968" y="18974"/>
                    <a:pt x="11773" y="18896"/>
                    <a:pt x="11584" y="18896"/>
                  </a:cubicBezTo>
                  <a:cubicBezTo>
                    <a:pt x="11529" y="18896"/>
                    <a:pt x="11474" y="18902"/>
                    <a:pt x="11420" y="18916"/>
                  </a:cubicBezTo>
                  <a:cubicBezTo>
                    <a:pt x="11150" y="18984"/>
                    <a:pt x="10914" y="19219"/>
                    <a:pt x="10769" y="19564"/>
                  </a:cubicBezTo>
                  <a:cubicBezTo>
                    <a:pt x="10731" y="19682"/>
                    <a:pt x="10699" y="19802"/>
                    <a:pt x="10676" y="19923"/>
                  </a:cubicBezTo>
                  <a:lnTo>
                    <a:pt x="10656" y="19886"/>
                  </a:lnTo>
                  <a:lnTo>
                    <a:pt x="10651" y="20005"/>
                  </a:lnTo>
                  <a:cubicBezTo>
                    <a:pt x="10619" y="20659"/>
                    <a:pt x="10704" y="21629"/>
                    <a:pt x="11277" y="22616"/>
                  </a:cubicBezTo>
                  <a:cubicBezTo>
                    <a:pt x="10994" y="22363"/>
                    <a:pt x="10363" y="21631"/>
                    <a:pt x="10414" y="20151"/>
                  </a:cubicBezTo>
                  <a:lnTo>
                    <a:pt x="10414" y="20143"/>
                  </a:lnTo>
                  <a:lnTo>
                    <a:pt x="10413" y="20138"/>
                  </a:lnTo>
                  <a:cubicBezTo>
                    <a:pt x="10315" y="19856"/>
                    <a:pt x="10132" y="19480"/>
                    <a:pt x="10057" y="19332"/>
                  </a:cubicBezTo>
                  <a:cubicBezTo>
                    <a:pt x="9830" y="18876"/>
                    <a:pt x="9469" y="18310"/>
                    <a:pt x="9028" y="18202"/>
                  </a:cubicBezTo>
                  <a:cubicBezTo>
                    <a:pt x="8978" y="18190"/>
                    <a:pt x="8928" y="18184"/>
                    <a:pt x="8879" y="18184"/>
                  </a:cubicBezTo>
                  <a:cubicBezTo>
                    <a:pt x="8734" y="18184"/>
                    <a:pt x="8590" y="18235"/>
                    <a:pt x="8451" y="18337"/>
                  </a:cubicBezTo>
                  <a:lnTo>
                    <a:pt x="8444" y="18342"/>
                  </a:lnTo>
                  <a:lnTo>
                    <a:pt x="8441" y="18349"/>
                  </a:lnTo>
                  <a:cubicBezTo>
                    <a:pt x="8242" y="18788"/>
                    <a:pt x="7668" y="20324"/>
                    <a:pt x="8411" y="22083"/>
                  </a:cubicBezTo>
                  <a:cubicBezTo>
                    <a:pt x="8101" y="21716"/>
                    <a:pt x="7359" y="20531"/>
                    <a:pt x="8203" y="18330"/>
                  </a:cubicBezTo>
                  <a:lnTo>
                    <a:pt x="8209" y="18310"/>
                  </a:lnTo>
                  <a:lnTo>
                    <a:pt x="8193" y="18295"/>
                  </a:lnTo>
                  <a:cubicBezTo>
                    <a:pt x="7999" y="18128"/>
                    <a:pt x="7801" y="18043"/>
                    <a:pt x="7600" y="18043"/>
                  </a:cubicBezTo>
                  <a:cubicBezTo>
                    <a:pt x="7573" y="18043"/>
                    <a:pt x="7546" y="18044"/>
                    <a:pt x="7518" y="18047"/>
                  </a:cubicBezTo>
                  <a:cubicBezTo>
                    <a:pt x="7327" y="18069"/>
                    <a:pt x="7141" y="18170"/>
                    <a:pt x="6968" y="18344"/>
                  </a:cubicBezTo>
                  <a:cubicBezTo>
                    <a:pt x="7109" y="18154"/>
                    <a:pt x="7294" y="18029"/>
                    <a:pt x="7508" y="17986"/>
                  </a:cubicBezTo>
                  <a:cubicBezTo>
                    <a:pt x="7565" y="17974"/>
                    <a:pt x="7623" y="17968"/>
                    <a:pt x="7682" y="17968"/>
                  </a:cubicBezTo>
                  <a:cubicBezTo>
                    <a:pt x="7870" y="17968"/>
                    <a:pt x="8062" y="18028"/>
                    <a:pt x="8236" y="18144"/>
                  </a:cubicBezTo>
                  <a:lnTo>
                    <a:pt x="8267" y="18165"/>
                  </a:lnTo>
                  <a:lnTo>
                    <a:pt x="8301" y="18084"/>
                  </a:lnTo>
                  <a:lnTo>
                    <a:pt x="8277" y="18071"/>
                  </a:lnTo>
                  <a:cubicBezTo>
                    <a:pt x="8239" y="18049"/>
                    <a:pt x="8201" y="18031"/>
                    <a:pt x="8161" y="18014"/>
                  </a:cubicBezTo>
                  <a:lnTo>
                    <a:pt x="8158" y="18002"/>
                  </a:lnTo>
                  <a:cubicBezTo>
                    <a:pt x="8154" y="17989"/>
                    <a:pt x="8151" y="17977"/>
                    <a:pt x="8148" y="17966"/>
                  </a:cubicBezTo>
                  <a:cubicBezTo>
                    <a:pt x="7916" y="16980"/>
                    <a:pt x="8089" y="15944"/>
                    <a:pt x="8629" y="15088"/>
                  </a:cubicBezTo>
                  <a:cubicBezTo>
                    <a:pt x="9176" y="14211"/>
                    <a:pt x="10052" y="13592"/>
                    <a:pt x="11060" y="13367"/>
                  </a:cubicBezTo>
                  <a:cubicBezTo>
                    <a:pt x="11352" y="13300"/>
                    <a:pt x="11645" y="13268"/>
                    <a:pt x="11933" y="13268"/>
                  </a:cubicBezTo>
                  <a:close/>
                  <a:moveTo>
                    <a:pt x="20294" y="1"/>
                  </a:moveTo>
                  <a:lnTo>
                    <a:pt x="20277" y="31"/>
                  </a:lnTo>
                  <a:cubicBezTo>
                    <a:pt x="19310" y="1730"/>
                    <a:pt x="17758" y="2743"/>
                    <a:pt x="16123" y="2743"/>
                  </a:cubicBezTo>
                  <a:cubicBezTo>
                    <a:pt x="15141" y="2743"/>
                    <a:pt x="14186" y="2386"/>
                    <a:pt x="13360" y="1708"/>
                  </a:cubicBezTo>
                  <a:lnTo>
                    <a:pt x="13335" y="1688"/>
                  </a:lnTo>
                  <a:lnTo>
                    <a:pt x="13317" y="1712"/>
                  </a:lnTo>
                  <a:cubicBezTo>
                    <a:pt x="12425" y="2848"/>
                    <a:pt x="11135" y="3499"/>
                    <a:pt x="9777" y="3499"/>
                  </a:cubicBezTo>
                  <a:cubicBezTo>
                    <a:pt x="9389" y="3499"/>
                    <a:pt x="9003" y="3446"/>
                    <a:pt x="8630" y="3343"/>
                  </a:cubicBezTo>
                  <a:lnTo>
                    <a:pt x="8587" y="3329"/>
                  </a:lnTo>
                  <a:lnTo>
                    <a:pt x="8587" y="3329"/>
                  </a:lnTo>
                  <a:lnTo>
                    <a:pt x="8592" y="3376"/>
                  </a:lnTo>
                  <a:cubicBezTo>
                    <a:pt x="8615" y="3604"/>
                    <a:pt x="8627" y="3832"/>
                    <a:pt x="8627" y="4062"/>
                  </a:cubicBezTo>
                  <a:cubicBezTo>
                    <a:pt x="8627" y="6883"/>
                    <a:pt x="6841" y="9201"/>
                    <a:pt x="4646" y="9226"/>
                  </a:cubicBezTo>
                  <a:lnTo>
                    <a:pt x="4612" y="9226"/>
                  </a:lnTo>
                  <a:lnTo>
                    <a:pt x="4616" y="9258"/>
                  </a:lnTo>
                  <a:cubicBezTo>
                    <a:pt x="4646" y="9666"/>
                    <a:pt x="4686" y="10063"/>
                    <a:pt x="4732" y="10441"/>
                  </a:cubicBezTo>
                  <a:cubicBezTo>
                    <a:pt x="4636" y="10435"/>
                    <a:pt x="4542" y="10432"/>
                    <a:pt x="4449" y="10432"/>
                  </a:cubicBezTo>
                  <a:cubicBezTo>
                    <a:pt x="4397" y="10432"/>
                    <a:pt x="4346" y="10433"/>
                    <a:pt x="4296" y="10434"/>
                  </a:cubicBezTo>
                  <a:cubicBezTo>
                    <a:pt x="2981" y="10476"/>
                    <a:pt x="1753" y="11100"/>
                    <a:pt x="946" y="12139"/>
                  </a:cubicBezTo>
                  <a:cubicBezTo>
                    <a:pt x="323" y="12939"/>
                    <a:pt x="1" y="13935"/>
                    <a:pt x="35" y="14950"/>
                  </a:cubicBezTo>
                  <a:cubicBezTo>
                    <a:pt x="118" y="17303"/>
                    <a:pt x="2078" y="19165"/>
                    <a:pt x="4441" y="19165"/>
                  </a:cubicBezTo>
                  <a:cubicBezTo>
                    <a:pt x="4495" y="19165"/>
                    <a:pt x="4550" y="19164"/>
                    <a:pt x="4604" y="19162"/>
                  </a:cubicBezTo>
                  <a:cubicBezTo>
                    <a:pt x="5415" y="19136"/>
                    <a:pt x="6202" y="18886"/>
                    <a:pt x="6881" y="18440"/>
                  </a:cubicBezTo>
                  <a:lnTo>
                    <a:pt x="6881" y="18440"/>
                  </a:lnTo>
                  <a:cubicBezTo>
                    <a:pt x="6851" y="18475"/>
                    <a:pt x="6823" y="18512"/>
                    <a:pt x="6796" y="18550"/>
                  </a:cubicBezTo>
                  <a:lnTo>
                    <a:pt x="6789" y="18565"/>
                  </a:lnTo>
                  <a:cubicBezTo>
                    <a:pt x="6779" y="18583"/>
                    <a:pt x="6771" y="18602"/>
                    <a:pt x="6763" y="18621"/>
                  </a:cubicBezTo>
                  <a:cubicBezTo>
                    <a:pt x="5851" y="20993"/>
                    <a:pt x="6493" y="22549"/>
                    <a:pt x="7194" y="23437"/>
                  </a:cubicBezTo>
                  <a:cubicBezTo>
                    <a:pt x="7725" y="24111"/>
                    <a:pt x="8332" y="24455"/>
                    <a:pt x="8464" y="24523"/>
                  </a:cubicBezTo>
                  <a:cubicBezTo>
                    <a:pt x="6463" y="29596"/>
                    <a:pt x="6222" y="33185"/>
                    <a:pt x="7748" y="35190"/>
                  </a:cubicBezTo>
                  <a:cubicBezTo>
                    <a:pt x="8863" y="36658"/>
                    <a:pt x="10639" y="36813"/>
                    <a:pt x="11345" y="36813"/>
                  </a:cubicBezTo>
                  <a:cubicBezTo>
                    <a:pt x="11531" y="36813"/>
                    <a:pt x="11643" y="36803"/>
                    <a:pt x="11648" y="36801"/>
                  </a:cubicBezTo>
                  <a:cubicBezTo>
                    <a:pt x="13197" y="36665"/>
                    <a:pt x="14377" y="35666"/>
                    <a:pt x="15156" y="33835"/>
                  </a:cubicBezTo>
                  <a:cubicBezTo>
                    <a:pt x="15694" y="32571"/>
                    <a:pt x="16033" y="30928"/>
                    <a:pt x="16168" y="28952"/>
                  </a:cubicBezTo>
                  <a:cubicBezTo>
                    <a:pt x="16345" y="26336"/>
                    <a:pt x="16100" y="24067"/>
                    <a:pt x="16013" y="23375"/>
                  </a:cubicBezTo>
                  <a:lnTo>
                    <a:pt x="16013" y="23375"/>
                  </a:lnTo>
                  <a:cubicBezTo>
                    <a:pt x="16486" y="23418"/>
                    <a:pt x="16972" y="23440"/>
                    <a:pt x="17470" y="23440"/>
                  </a:cubicBezTo>
                  <a:cubicBezTo>
                    <a:pt x="18963" y="23440"/>
                    <a:pt x="20569" y="23246"/>
                    <a:pt x="22263" y="22859"/>
                  </a:cubicBezTo>
                  <a:lnTo>
                    <a:pt x="22306" y="22849"/>
                  </a:lnTo>
                  <a:cubicBezTo>
                    <a:pt x="23248" y="22633"/>
                    <a:pt x="24162" y="22306"/>
                    <a:pt x="25028" y="21875"/>
                  </a:cubicBezTo>
                  <a:cubicBezTo>
                    <a:pt x="25136" y="21822"/>
                    <a:pt x="25242" y="21764"/>
                    <a:pt x="25345" y="21709"/>
                  </a:cubicBezTo>
                  <a:lnTo>
                    <a:pt x="25359" y="21702"/>
                  </a:lnTo>
                  <a:cubicBezTo>
                    <a:pt x="26973" y="20825"/>
                    <a:pt x="28350" y="19577"/>
                    <a:pt x="29450" y="17989"/>
                  </a:cubicBezTo>
                  <a:cubicBezTo>
                    <a:pt x="29827" y="18088"/>
                    <a:pt x="30214" y="18138"/>
                    <a:pt x="30601" y="18138"/>
                  </a:cubicBezTo>
                  <a:cubicBezTo>
                    <a:pt x="30940" y="18138"/>
                    <a:pt x="31279" y="18100"/>
                    <a:pt x="31612" y="18024"/>
                  </a:cubicBezTo>
                  <a:cubicBezTo>
                    <a:pt x="32795" y="17754"/>
                    <a:pt x="33799" y="17044"/>
                    <a:pt x="34436" y="16022"/>
                  </a:cubicBezTo>
                  <a:cubicBezTo>
                    <a:pt x="35064" y="15026"/>
                    <a:pt x="35267" y="13821"/>
                    <a:pt x="34997" y="12676"/>
                  </a:cubicBezTo>
                  <a:cubicBezTo>
                    <a:pt x="34867" y="12119"/>
                    <a:pt x="34631" y="11591"/>
                    <a:pt x="34298" y="11125"/>
                  </a:cubicBezTo>
                  <a:cubicBezTo>
                    <a:pt x="33880" y="10538"/>
                    <a:pt x="33328" y="10060"/>
                    <a:pt x="32687" y="9729"/>
                  </a:cubicBezTo>
                  <a:lnTo>
                    <a:pt x="32677" y="9724"/>
                  </a:lnTo>
                  <a:lnTo>
                    <a:pt x="32669" y="9725"/>
                  </a:lnTo>
                  <a:cubicBezTo>
                    <a:pt x="32477" y="9752"/>
                    <a:pt x="32286" y="9767"/>
                    <a:pt x="32093" y="9767"/>
                  </a:cubicBezTo>
                  <a:cubicBezTo>
                    <a:pt x="29257" y="9767"/>
                    <a:pt x="26948" y="6803"/>
                    <a:pt x="26948" y="3158"/>
                  </a:cubicBezTo>
                  <a:cubicBezTo>
                    <a:pt x="26948" y="2950"/>
                    <a:pt x="26957" y="2735"/>
                    <a:pt x="26973" y="2519"/>
                  </a:cubicBezTo>
                  <a:lnTo>
                    <a:pt x="26975" y="2490"/>
                  </a:lnTo>
                  <a:lnTo>
                    <a:pt x="26947" y="2487"/>
                  </a:lnTo>
                  <a:cubicBezTo>
                    <a:pt x="25730" y="2312"/>
                    <a:pt x="24656" y="1447"/>
                    <a:pt x="23999" y="110"/>
                  </a:cubicBezTo>
                  <a:lnTo>
                    <a:pt x="23984" y="79"/>
                  </a:lnTo>
                  <a:lnTo>
                    <a:pt x="23956" y="97"/>
                  </a:lnTo>
                  <a:cubicBezTo>
                    <a:pt x="23405" y="442"/>
                    <a:pt x="22812" y="618"/>
                    <a:pt x="22198" y="618"/>
                  </a:cubicBezTo>
                  <a:cubicBezTo>
                    <a:pt x="21546" y="618"/>
                    <a:pt x="20897" y="412"/>
                    <a:pt x="20322" y="21"/>
                  </a:cubicBezTo>
                  <a:lnTo>
                    <a:pt x="20294" y="1"/>
                  </a:lnTo>
                  <a:close/>
                </a:path>
              </a:pathLst>
            </a:custGeom>
            <a:solidFill>
              <a:srgbClr val="D78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7888773" y="2816457"/>
              <a:ext cx="254846" cy="222234"/>
            </a:xfrm>
            <a:custGeom>
              <a:avLst/>
              <a:gdLst/>
              <a:ahLst/>
              <a:cxnLst/>
              <a:rect l="l" t="t" r="r" b="b"/>
              <a:pathLst>
                <a:path w="8549" h="7455" extrusionOk="0">
                  <a:moveTo>
                    <a:pt x="4301" y="1"/>
                  </a:moveTo>
                  <a:cubicBezTo>
                    <a:pt x="4010" y="1"/>
                    <a:pt x="3714" y="33"/>
                    <a:pt x="3419" y="100"/>
                  </a:cubicBezTo>
                  <a:cubicBezTo>
                    <a:pt x="1313" y="579"/>
                    <a:pt x="0" y="2655"/>
                    <a:pt x="486" y="4735"/>
                  </a:cubicBezTo>
                  <a:cubicBezTo>
                    <a:pt x="491" y="4757"/>
                    <a:pt x="498" y="4779"/>
                    <a:pt x="503" y="4800"/>
                  </a:cubicBezTo>
                  <a:cubicBezTo>
                    <a:pt x="546" y="4817"/>
                    <a:pt x="588" y="4839"/>
                    <a:pt x="629" y="4860"/>
                  </a:cubicBezTo>
                  <a:cubicBezTo>
                    <a:pt x="664" y="4880"/>
                    <a:pt x="699" y="4903"/>
                    <a:pt x="731" y="4928"/>
                  </a:cubicBezTo>
                  <a:cubicBezTo>
                    <a:pt x="933" y="4776"/>
                    <a:pt x="1129" y="4711"/>
                    <a:pt x="1315" y="4711"/>
                  </a:cubicBezTo>
                  <a:cubicBezTo>
                    <a:pt x="1965" y="4711"/>
                    <a:pt x="2508" y="5504"/>
                    <a:pt x="2843" y="6193"/>
                  </a:cubicBezTo>
                  <a:cubicBezTo>
                    <a:pt x="2856" y="6158"/>
                    <a:pt x="2870" y="6122"/>
                    <a:pt x="2886" y="6085"/>
                  </a:cubicBezTo>
                  <a:cubicBezTo>
                    <a:pt x="3085" y="5594"/>
                    <a:pt x="3523" y="5306"/>
                    <a:pt x="3981" y="5306"/>
                  </a:cubicBezTo>
                  <a:cubicBezTo>
                    <a:pt x="4246" y="5306"/>
                    <a:pt x="4517" y="5402"/>
                    <a:pt x="4752" y="5611"/>
                  </a:cubicBezTo>
                  <a:cubicBezTo>
                    <a:pt x="5120" y="5929"/>
                    <a:pt x="5328" y="6333"/>
                    <a:pt x="5503" y="6733"/>
                  </a:cubicBezTo>
                  <a:cubicBezTo>
                    <a:pt x="5583" y="6904"/>
                    <a:pt x="5664" y="7167"/>
                    <a:pt x="5726" y="7347"/>
                  </a:cubicBezTo>
                  <a:cubicBezTo>
                    <a:pt x="5734" y="7380"/>
                    <a:pt x="5746" y="7417"/>
                    <a:pt x="5757" y="7455"/>
                  </a:cubicBezTo>
                  <a:cubicBezTo>
                    <a:pt x="7517" y="6759"/>
                    <a:pt x="8548" y="4882"/>
                    <a:pt x="8111" y="2999"/>
                  </a:cubicBezTo>
                  <a:cubicBezTo>
                    <a:pt x="7693" y="1211"/>
                    <a:pt x="6082" y="1"/>
                    <a:pt x="4301"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8274508" y="2816487"/>
              <a:ext cx="233323" cy="230551"/>
            </a:xfrm>
            <a:custGeom>
              <a:avLst/>
              <a:gdLst/>
              <a:ahLst/>
              <a:cxnLst/>
              <a:rect l="l" t="t" r="r" b="b"/>
              <a:pathLst>
                <a:path w="7827" h="7734" extrusionOk="0">
                  <a:moveTo>
                    <a:pt x="3914" y="1"/>
                  </a:moveTo>
                  <a:cubicBezTo>
                    <a:pt x="1752" y="1"/>
                    <a:pt x="1" y="1732"/>
                    <a:pt x="1" y="3867"/>
                  </a:cubicBezTo>
                  <a:cubicBezTo>
                    <a:pt x="1" y="6003"/>
                    <a:pt x="1752" y="7734"/>
                    <a:pt x="3914" y="7734"/>
                  </a:cubicBezTo>
                  <a:cubicBezTo>
                    <a:pt x="6074" y="7734"/>
                    <a:pt x="7827" y="6003"/>
                    <a:pt x="7827" y="3867"/>
                  </a:cubicBezTo>
                  <a:cubicBezTo>
                    <a:pt x="7827" y="1732"/>
                    <a:pt x="6074" y="1"/>
                    <a:pt x="3914"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8154495" y="2840484"/>
              <a:ext cx="103143" cy="57593"/>
            </a:xfrm>
            <a:custGeom>
              <a:avLst/>
              <a:gdLst/>
              <a:ahLst/>
              <a:cxnLst/>
              <a:rect l="l" t="t" r="r" b="b"/>
              <a:pathLst>
                <a:path w="3460" h="1932" extrusionOk="0">
                  <a:moveTo>
                    <a:pt x="1951" y="0"/>
                  </a:moveTo>
                  <a:cubicBezTo>
                    <a:pt x="1814" y="0"/>
                    <a:pt x="1676" y="14"/>
                    <a:pt x="1539" y="41"/>
                  </a:cubicBezTo>
                  <a:cubicBezTo>
                    <a:pt x="836" y="183"/>
                    <a:pt x="257" y="674"/>
                    <a:pt x="1" y="1343"/>
                  </a:cubicBezTo>
                  <a:cubicBezTo>
                    <a:pt x="438" y="1713"/>
                    <a:pt x="991" y="1931"/>
                    <a:pt x="1545" y="1931"/>
                  </a:cubicBezTo>
                  <a:cubicBezTo>
                    <a:pt x="2213" y="1931"/>
                    <a:pt x="2882" y="1615"/>
                    <a:pt x="3351" y="869"/>
                  </a:cubicBezTo>
                  <a:cubicBezTo>
                    <a:pt x="3393" y="797"/>
                    <a:pt x="3428" y="722"/>
                    <a:pt x="3459" y="644"/>
                  </a:cubicBezTo>
                  <a:cubicBezTo>
                    <a:pt x="3062" y="229"/>
                    <a:pt x="2514" y="0"/>
                    <a:pt x="195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8275909" y="2598580"/>
              <a:ext cx="220028" cy="174836"/>
            </a:xfrm>
            <a:custGeom>
              <a:avLst/>
              <a:gdLst/>
              <a:ahLst/>
              <a:cxnLst/>
              <a:rect l="l" t="t" r="r" b="b"/>
              <a:pathLst>
                <a:path w="7381" h="5865" extrusionOk="0">
                  <a:moveTo>
                    <a:pt x="3766" y="1"/>
                  </a:moveTo>
                  <a:cubicBezTo>
                    <a:pt x="3556" y="1"/>
                    <a:pt x="3343" y="20"/>
                    <a:pt x="3129" y="59"/>
                  </a:cubicBezTo>
                  <a:cubicBezTo>
                    <a:pt x="1244" y="414"/>
                    <a:pt x="0" y="2226"/>
                    <a:pt x="347" y="4112"/>
                  </a:cubicBezTo>
                  <a:cubicBezTo>
                    <a:pt x="361" y="4194"/>
                    <a:pt x="380" y="4275"/>
                    <a:pt x="405" y="4353"/>
                  </a:cubicBezTo>
                  <a:cubicBezTo>
                    <a:pt x="465" y="4586"/>
                    <a:pt x="548" y="4811"/>
                    <a:pt x="654" y="5026"/>
                  </a:cubicBezTo>
                  <a:lnTo>
                    <a:pt x="711" y="5001"/>
                  </a:lnTo>
                  <a:cubicBezTo>
                    <a:pt x="451" y="4322"/>
                    <a:pt x="488" y="3573"/>
                    <a:pt x="811" y="2947"/>
                  </a:cubicBezTo>
                  <a:cubicBezTo>
                    <a:pt x="1358" y="1891"/>
                    <a:pt x="2424" y="1247"/>
                    <a:pt x="3611" y="1247"/>
                  </a:cubicBezTo>
                  <a:cubicBezTo>
                    <a:pt x="3629" y="1247"/>
                    <a:pt x="3647" y="1247"/>
                    <a:pt x="3665" y="1248"/>
                  </a:cubicBezTo>
                  <a:cubicBezTo>
                    <a:pt x="5266" y="1278"/>
                    <a:pt x="6616" y="2553"/>
                    <a:pt x="6738" y="4149"/>
                  </a:cubicBezTo>
                  <a:lnTo>
                    <a:pt x="6741" y="4184"/>
                  </a:lnTo>
                  <a:cubicBezTo>
                    <a:pt x="6776" y="4773"/>
                    <a:pt x="6600" y="5355"/>
                    <a:pt x="6243" y="5825"/>
                  </a:cubicBezTo>
                  <a:lnTo>
                    <a:pt x="6290" y="5865"/>
                  </a:lnTo>
                  <a:cubicBezTo>
                    <a:pt x="7049" y="5054"/>
                    <a:pt x="7380" y="3934"/>
                    <a:pt x="7182" y="2842"/>
                  </a:cubicBezTo>
                  <a:lnTo>
                    <a:pt x="7184" y="2842"/>
                  </a:lnTo>
                  <a:cubicBezTo>
                    <a:pt x="6874" y="1171"/>
                    <a:pt x="5409" y="1"/>
                    <a:pt x="3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7907732" y="2602306"/>
              <a:ext cx="216003" cy="154237"/>
            </a:xfrm>
            <a:custGeom>
              <a:avLst/>
              <a:gdLst/>
              <a:ahLst/>
              <a:cxnLst/>
              <a:rect l="l" t="t" r="r" b="b"/>
              <a:pathLst>
                <a:path w="7246" h="5174" extrusionOk="0">
                  <a:moveTo>
                    <a:pt x="3757" y="0"/>
                  </a:moveTo>
                  <a:cubicBezTo>
                    <a:pt x="2908" y="0"/>
                    <a:pt x="2065" y="316"/>
                    <a:pt x="1411" y="933"/>
                  </a:cubicBezTo>
                  <a:cubicBezTo>
                    <a:pt x="245" y="2033"/>
                    <a:pt x="0" y="3797"/>
                    <a:pt x="824" y="5174"/>
                  </a:cubicBezTo>
                  <a:lnTo>
                    <a:pt x="879" y="5145"/>
                  </a:lnTo>
                  <a:cubicBezTo>
                    <a:pt x="791" y="4952"/>
                    <a:pt x="729" y="4751"/>
                    <a:pt x="697" y="4543"/>
                  </a:cubicBezTo>
                  <a:cubicBezTo>
                    <a:pt x="669" y="4363"/>
                    <a:pt x="658" y="4183"/>
                    <a:pt x="661" y="4002"/>
                  </a:cubicBezTo>
                  <a:cubicBezTo>
                    <a:pt x="690" y="2289"/>
                    <a:pt x="2094" y="912"/>
                    <a:pt x="3798" y="912"/>
                  </a:cubicBezTo>
                  <a:cubicBezTo>
                    <a:pt x="3818" y="912"/>
                    <a:pt x="3837" y="913"/>
                    <a:pt x="3856" y="913"/>
                  </a:cubicBezTo>
                  <a:cubicBezTo>
                    <a:pt x="5591" y="943"/>
                    <a:pt x="6977" y="2378"/>
                    <a:pt x="6949" y="4117"/>
                  </a:cubicBezTo>
                  <a:cubicBezTo>
                    <a:pt x="6944" y="4315"/>
                    <a:pt x="6914" y="4513"/>
                    <a:pt x="6859" y="4706"/>
                  </a:cubicBezTo>
                  <a:lnTo>
                    <a:pt x="6917" y="4726"/>
                  </a:lnTo>
                  <a:lnTo>
                    <a:pt x="6929" y="4701"/>
                  </a:lnTo>
                  <a:cubicBezTo>
                    <a:pt x="7178" y="4092"/>
                    <a:pt x="7245" y="3424"/>
                    <a:pt x="7119" y="2779"/>
                  </a:cubicBezTo>
                  <a:cubicBezTo>
                    <a:pt x="6949" y="1887"/>
                    <a:pt x="6431" y="1099"/>
                    <a:pt x="5679" y="593"/>
                  </a:cubicBezTo>
                  <a:cubicBezTo>
                    <a:pt x="5095" y="196"/>
                    <a:pt x="4424" y="0"/>
                    <a:pt x="3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8058359" y="3050790"/>
              <a:ext cx="954" cy="328"/>
            </a:xfrm>
            <a:custGeom>
              <a:avLst/>
              <a:gdLst/>
              <a:ahLst/>
              <a:cxnLst/>
              <a:rect l="l" t="t" r="r" b="b"/>
              <a:pathLst>
                <a:path w="32" h="11" extrusionOk="0">
                  <a:moveTo>
                    <a:pt x="32" y="0"/>
                  </a:moveTo>
                  <a:lnTo>
                    <a:pt x="32" y="0"/>
                  </a:lnTo>
                  <a:cubicBezTo>
                    <a:pt x="20" y="2"/>
                    <a:pt x="10" y="5"/>
                    <a:pt x="0" y="10"/>
                  </a:cubicBezTo>
                  <a:cubicBezTo>
                    <a:pt x="10" y="5"/>
                    <a:pt x="20" y="2"/>
                    <a:pt x="32"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7554013" y="1967871"/>
              <a:ext cx="1252616" cy="818016"/>
            </a:xfrm>
            <a:custGeom>
              <a:avLst/>
              <a:gdLst/>
              <a:ahLst/>
              <a:cxnLst/>
              <a:rect l="l" t="t" r="r" b="b"/>
              <a:pathLst>
                <a:path w="42020" h="27441" extrusionOk="0">
                  <a:moveTo>
                    <a:pt x="20609" y="0"/>
                  </a:moveTo>
                  <a:cubicBezTo>
                    <a:pt x="18086" y="0"/>
                    <a:pt x="15955" y="1881"/>
                    <a:pt x="15641" y="4379"/>
                  </a:cubicBezTo>
                  <a:cubicBezTo>
                    <a:pt x="15127" y="4260"/>
                    <a:pt x="14602" y="4201"/>
                    <a:pt x="14075" y="4201"/>
                  </a:cubicBezTo>
                  <a:cubicBezTo>
                    <a:pt x="13899" y="4201"/>
                    <a:pt x="13723" y="4207"/>
                    <a:pt x="13547" y="4221"/>
                  </a:cubicBezTo>
                  <a:cubicBezTo>
                    <a:pt x="10528" y="4454"/>
                    <a:pt x="8038" y="6586"/>
                    <a:pt x="7344" y="9530"/>
                  </a:cubicBezTo>
                  <a:cubicBezTo>
                    <a:pt x="7295" y="9529"/>
                    <a:pt x="7245" y="9529"/>
                    <a:pt x="7196" y="9529"/>
                  </a:cubicBezTo>
                  <a:cubicBezTo>
                    <a:pt x="7018" y="9529"/>
                    <a:pt x="6838" y="9535"/>
                    <a:pt x="6660" y="9548"/>
                  </a:cubicBezTo>
                  <a:cubicBezTo>
                    <a:pt x="2857" y="9841"/>
                    <a:pt x="1" y="13173"/>
                    <a:pt x="294" y="16977"/>
                  </a:cubicBezTo>
                  <a:cubicBezTo>
                    <a:pt x="479" y="19385"/>
                    <a:pt x="1870" y="21484"/>
                    <a:pt x="4019" y="22594"/>
                  </a:cubicBezTo>
                  <a:cubicBezTo>
                    <a:pt x="3356" y="24183"/>
                    <a:pt x="3554" y="25999"/>
                    <a:pt x="4545" y="27407"/>
                  </a:cubicBezTo>
                  <a:lnTo>
                    <a:pt x="4568" y="27440"/>
                  </a:lnTo>
                  <a:lnTo>
                    <a:pt x="4593" y="27409"/>
                  </a:lnTo>
                  <a:cubicBezTo>
                    <a:pt x="5390" y="26385"/>
                    <a:pt x="6600" y="25769"/>
                    <a:pt x="7895" y="25728"/>
                  </a:cubicBezTo>
                  <a:cubicBezTo>
                    <a:pt x="7942" y="25726"/>
                    <a:pt x="7989" y="25725"/>
                    <a:pt x="8035" y="25725"/>
                  </a:cubicBezTo>
                  <a:cubicBezTo>
                    <a:pt x="8144" y="25725"/>
                    <a:pt x="8253" y="25730"/>
                    <a:pt x="8363" y="25738"/>
                  </a:cubicBezTo>
                  <a:lnTo>
                    <a:pt x="8399" y="25741"/>
                  </a:lnTo>
                  <a:lnTo>
                    <a:pt x="8394" y="25703"/>
                  </a:lnTo>
                  <a:cubicBezTo>
                    <a:pt x="8348" y="25325"/>
                    <a:pt x="8308" y="24926"/>
                    <a:pt x="8276" y="24519"/>
                  </a:cubicBezTo>
                  <a:cubicBezTo>
                    <a:pt x="10491" y="24469"/>
                    <a:pt x="12287" y="22134"/>
                    <a:pt x="12287" y="19293"/>
                  </a:cubicBezTo>
                  <a:cubicBezTo>
                    <a:pt x="12287" y="19084"/>
                    <a:pt x="12276" y="18867"/>
                    <a:pt x="12254" y="18646"/>
                  </a:cubicBezTo>
                  <a:lnTo>
                    <a:pt x="12254" y="18646"/>
                  </a:lnTo>
                  <a:cubicBezTo>
                    <a:pt x="12620" y="18744"/>
                    <a:pt x="12996" y="18794"/>
                    <a:pt x="13374" y="18794"/>
                  </a:cubicBezTo>
                  <a:cubicBezTo>
                    <a:pt x="14742" y="18794"/>
                    <a:pt x="16040" y="18143"/>
                    <a:pt x="16942" y="17008"/>
                  </a:cubicBezTo>
                  <a:cubicBezTo>
                    <a:pt x="17775" y="17682"/>
                    <a:pt x="18735" y="18038"/>
                    <a:pt x="19720" y="18038"/>
                  </a:cubicBezTo>
                  <a:cubicBezTo>
                    <a:pt x="21368" y="18038"/>
                    <a:pt x="22932" y="17023"/>
                    <a:pt x="23911" y="15322"/>
                  </a:cubicBezTo>
                  <a:cubicBezTo>
                    <a:pt x="24490" y="15708"/>
                    <a:pt x="25139" y="15911"/>
                    <a:pt x="25795" y="15911"/>
                  </a:cubicBezTo>
                  <a:cubicBezTo>
                    <a:pt x="26411" y="15911"/>
                    <a:pt x="27003" y="15740"/>
                    <a:pt x="27556" y="15400"/>
                  </a:cubicBezTo>
                  <a:cubicBezTo>
                    <a:pt x="28218" y="16727"/>
                    <a:pt x="29290" y="17591"/>
                    <a:pt x="30507" y="17775"/>
                  </a:cubicBezTo>
                  <a:cubicBezTo>
                    <a:pt x="30492" y="17983"/>
                    <a:pt x="30484" y="18190"/>
                    <a:pt x="30484" y="18391"/>
                  </a:cubicBezTo>
                  <a:cubicBezTo>
                    <a:pt x="30484" y="22069"/>
                    <a:pt x="32819" y="25060"/>
                    <a:pt x="35690" y="25060"/>
                  </a:cubicBezTo>
                  <a:cubicBezTo>
                    <a:pt x="35881" y="25060"/>
                    <a:pt x="36074" y="25047"/>
                    <a:pt x="36264" y="25019"/>
                  </a:cubicBezTo>
                  <a:cubicBezTo>
                    <a:pt x="36891" y="25345"/>
                    <a:pt x="37434" y="25816"/>
                    <a:pt x="37845" y="26392"/>
                  </a:cubicBezTo>
                  <a:lnTo>
                    <a:pt x="37858" y="26410"/>
                  </a:lnTo>
                  <a:lnTo>
                    <a:pt x="37878" y="26403"/>
                  </a:lnTo>
                  <a:cubicBezTo>
                    <a:pt x="39223" y="25977"/>
                    <a:pt x="40327" y="25004"/>
                    <a:pt x="40916" y="23722"/>
                  </a:cubicBezTo>
                  <a:cubicBezTo>
                    <a:pt x="41507" y="22441"/>
                    <a:pt x="41530" y="20971"/>
                    <a:pt x="40981" y="19671"/>
                  </a:cubicBezTo>
                  <a:cubicBezTo>
                    <a:pt x="41695" y="18456"/>
                    <a:pt x="42019" y="17051"/>
                    <a:pt x="41909" y="15645"/>
                  </a:cubicBezTo>
                  <a:cubicBezTo>
                    <a:pt x="41670" y="12506"/>
                    <a:pt x="39340" y="9925"/>
                    <a:pt x="36242" y="9367"/>
                  </a:cubicBezTo>
                  <a:cubicBezTo>
                    <a:pt x="35941" y="5767"/>
                    <a:pt x="32909" y="3025"/>
                    <a:pt x="29350" y="3025"/>
                  </a:cubicBezTo>
                  <a:cubicBezTo>
                    <a:pt x="29174" y="3025"/>
                    <a:pt x="28996" y="3032"/>
                    <a:pt x="28818" y="3046"/>
                  </a:cubicBezTo>
                  <a:cubicBezTo>
                    <a:pt x="27649" y="3137"/>
                    <a:pt x="26522" y="3522"/>
                    <a:pt x="25544" y="4168"/>
                  </a:cubicBezTo>
                  <a:cubicBezTo>
                    <a:pt x="25133" y="1749"/>
                    <a:pt x="23066" y="0"/>
                    <a:pt x="2060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7703746" y="2796724"/>
              <a:ext cx="129137" cy="173315"/>
            </a:xfrm>
            <a:custGeom>
              <a:avLst/>
              <a:gdLst/>
              <a:ahLst/>
              <a:cxnLst/>
              <a:rect l="l" t="t" r="r" b="b"/>
              <a:pathLst>
                <a:path w="4332" h="5814" extrusionOk="0">
                  <a:moveTo>
                    <a:pt x="1202" y="0"/>
                  </a:moveTo>
                  <a:cubicBezTo>
                    <a:pt x="891" y="0"/>
                    <a:pt x="573" y="53"/>
                    <a:pt x="257" y="158"/>
                  </a:cubicBezTo>
                  <a:lnTo>
                    <a:pt x="1" y="243"/>
                  </a:lnTo>
                  <a:lnTo>
                    <a:pt x="269" y="218"/>
                  </a:lnTo>
                  <a:cubicBezTo>
                    <a:pt x="381" y="208"/>
                    <a:pt x="491" y="202"/>
                    <a:pt x="600" y="202"/>
                  </a:cubicBezTo>
                  <a:cubicBezTo>
                    <a:pt x="1650" y="202"/>
                    <a:pt x="2555" y="680"/>
                    <a:pt x="3180" y="1571"/>
                  </a:cubicBezTo>
                  <a:cubicBezTo>
                    <a:pt x="2339" y="1781"/>
                    <a:pt x="1717" y="2263"/>
                    <a:pt x="1466" y="2901"/>
                  </a:cubicBezTo>
                  <a:cubicBezTo>
                    <a:pt x="1228" y="3502"/>
                    <a:pt x="1337" y="4174"/>
                    <a:pt x="1783" y="4846"/>
                  </a:cubicBezTo>
                  <a:lnTo>
                    <a:pt x="1883" y="4996"/>
                  </a:lnTo>
                  <a:lnTo>
                    <a:pt x="1815" y="4723"/>
                  </a:lnTo>
                  <a:cubicBezTo>
                    <a:pt x="1738" y="4419"/>
                    <a:pt x="1660" y="4106"/>
                    <a:pt x="1679" y="3795"/>
                  </a:cubicBezTo>
                  <a:cubicBezTo>
                    <a:pt x="1647" y="2799"/>
                    <a:pt x="2657" y="2322"/>
                    <a:pt x="3543" y="2213"/>
                  </a:cubicBezTo>
                  <a:cubicBezTo>
                    <a:pt x="3744" y="2666"/>
                    <a:pt x="3867" y="3151"/>
                    <a:pt x="3907" y="3645"/>
                  </a:cubicBezTo>
                  <a:cubicBezTo>
                    <a:pt x="3975" y="4226"/>
                    <a:pt x="3984" y="4856"/>
                    <a:pt x="3934" y="5574"/>
                  </a:cubicBezTo>
                  <a:lnTo>
                    <a:pt x="3917" y="5813"/>
                  </a:lnTo>
                  <a:lnTo>
                    <a:pt x="3994" y="5585"/>
                  </a:lnTo>
                  <a:cubicBezTo>
                    <a:pt x="4220" y="4918"/>
                    <a:pt x="4327" y="4254"/>
                    <a:pt x="4307" y="3617"/>
                  </a:cubicBezTo>
                  <a:cubicBezTo>
                    <a:pt x="4332" y="2423"/>
                    <a:pt x="3761" y="1220"/>
                    <a:pt x="2852" y="552"/>
                  </a:cubicBezTo>
                  <a:cubicBezTo>
                    <a:pt x="2356" y="187"/>
                    <a:pt x="1790"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8537725" y="2760058"/>
              <a:ext cx="124218" cy="178681"/>
            </a:xfrm>
            <a:custGeom>
              <a:avLst/>
              <a:gdLst/>
              <a:ahLst/>
              <a:cxnLst/>
              <a:rect l="l" t="t" r="r" b="b"/>
              <a:pathLst>
                <a:path w="4167" h="5994" extrusionOk="0">
                  <a:moveTo>
                    <a:pt x="3147" y="0"/>
                  </a:moveTo>
                  <a:cubicBezTo>
                    <a:pt x="2488" y="0"/>
                    <a:pt x="1866" y="229"/>
                    <a:pt x="1343" y="672"/>
                  </a:cubicBezTo>
                  <a:cubicBezTo>
                    <a:pt x="484" y="1400"/>
                    <a:pt x="0" y="2640"/>
                    <a:pt x="108" y="3828"/>
                  </a:cubicBezTo>
                  <a:cubicBezTo>
                    <a:pt x="135" y="4467"/>
                    <a:pt x="288" y="5121"/>
                    <a:pt x="561" y="5772"/>
                  </a:cubicBezTo>
                  <a:lnTo>
                    <a:pt x="653" y="5993"/>
                  </a:lnTo>
                  <a:lnTo>
                    <a:pt x="619" y="5755"/>
                  </a:lnTo>
                  <a:cubicBezTo>
                    <a:pt x="519" y="5043"/>
                    <a:pt x="483" y="4412"/>
                    <a:pt x="509" y="3828"/>
                  </a:cubicBezTo>
                  <a:cubicBezTo>
                    <a:pt x="514" y="3332"/>
                    <a:pt x="604" y="2843"/>
                    <a:pt x="772" y="2377"/>
                  </a:cubicBezTo>
                  <a:cubicBezTo>
                    <a:pt x="1663" y="2423"/>
                    <a:pt x="2705" y="2829"/>
                    <a:pt x="2745" y="3828"/>
                  </a:cubicBezTo>
                  <a:cubicBezTo>
                    <a:pt x="2785" y="4134"/>
                    <a:pt x="2728" y="4452"/>
                    <a:pt x="2673" y="4762"/>
                  </a:cubicBezTo>
                  <a:lnTo>
                    <a:pt x="2625" y="5038"/>
                  </a:lnTo>
                  <a:lnTo>
                    <a:pt x="2713" y="4883"/>
                  </a:lnTo>
                  <a:cubicBezTo>
                    <a:pt x="3109" y="4181"/>
                    <a:pt x="3172" y="3502"/>
                    <a:pt x="2894" y="2921"/>
                  </a:cubicBezTo>
                  <a:cubicBezTo>
                    <a:pt x="2598" y="2302"/>
                    <a:pt x="1942" y="1862"/>
                    <a:pt x="1089" y="1711"/>
                  </a:cubicBezTo>
                  <a:cubicBezTo>
                    <a:pt x="1693" y="707"/>
                    <a:pt x="2653" y="160"/>
                    <a:pt x="3808" y="160"/>
                  </a:cubicBezTo>
                  <a:lnTo>
                    <a:pt x="3896" y="160"/>
                  </a:lnTo>
                  <a:lnTo>
                    <a:pt x="4166" y="166"/>
                  </a:lnTo>
                  <a:lnTo>
                    <a:pt x="3905" y="98"/>
                  </a:lnTo>
                  <a:cubicBezTo>
                    <a:pt x="3649" y="33"/>
                    <a:pt x="3396" y="0"/>
                    <a:pt x="3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223563" y="2746644"/>
              <a:ext cx="31986" cy="36338"/>
            </a:xfrm>
            <a:custGeom>
              <a:avLst/>
              <a:gdLst/>
              <a:ahLst/>
              <a:cxnLst/>
              <a:rect l="l" t="t" r="r" b="b"/>
              <a:pathLst>
                <a:path w="1073" h="1219" extrusionOk="0">
                  <a:moveTo>
                    <a:pt x="908" y="1"/>
                  </a:moveTo>
                  <a:lnTo>
                    <a:pt x="878" y="60"/>
                  </a:lnTo>
                  <a:cubicBezTo>
                    <a:pt x="583" y="646"/>
                    <a:pt x="270" y="1012"/>
                    <a:pt x="74" y="1162"/>
                  </a:cubicBezTo>
                  <a:lnTo>
                    <a:pt x="0" y="1219"/>
                  </a:lnTo>
                  <a:lnTo>
                    <a:pt x="94" y="1219"/>
                  </a:lnTo>
                  <a:cubicBezTo>
                    <a:pt x="119" y="1219"/>
                    <a:pt x="706" y="1207"/>
                    <a:pt x="942" y="844"/>
                  </a:cubicBezTo>
                  <a:cubicBezTo>
                    <a:pt x="1072" y="646"/>
                    <a:pt x="1069" y="383"/>
                    <a:pt x="932" y="62"/>
                  </a:cubicBezTo>
                  <a:lnTo>
                    <a:pt x="908" y="1"/>
                  </a:lnTo>
                  <a:close/>
                </a:path>
              </a:pathLst>
            </a:custGeom>
            <a:solidFill>
              <a:srgbClr val="2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26653" y="2597894"/>
              <a:ext cx="100847" cy="193974"/>
            </a:xfrm>
            <a:custGeom>
              <a:avLst/>
              <a:gdLst/>
              <a:ahLst/>
              <a:cxnLst/>
              <a:rect l="l" t="t" r="r" b="b"/>
              <a:pathLst>
                <a:path w="3383" h="6507" extrusionOk="0">
                  <a:moveTo>
                    <a:pt x="2652" y="1"/>
                  </a:moveTo>
                  <a:lnTo>
                    <a:pt x="2682" y="112"/>
                  </a:lnTo>
                  <a:cubicBezTo>
                    <a:pt x="2847" y="721"/>
                    <a:pt x="2730" y="1331"/>
                    <a:pt x="2354" y="1827"/>
                  </a:cubicBezTo>
                  <a:cubicBezTo>
                    <a:pt x="2151" y="2095"/>
                    <a:pt x="1853" y="2309"/>
                    <a:pt x="1562" y="2517"/>
                  </a:cubicBezTo>
                  <a:cubicBezTo>
                    <a:pt x="1386" y="2645"/>
                    <a:pt x="1201" y="2777"/>
                    <a:pt x="1039" y="2920"/>
                  </a:cubicBezTo>
                  <a:cubicBezTo>
                    <a:pt x="677" y="3245"/>
                    <a:pt x="425" y="3616"/>
                    <a:pt x="294" y="4024"/>
                  </a:cubicBezTo>
                  <a:cubicBezTo>
                    <a:pt x="1" y="4932"/>
                    <a:pt x="387" y="5783"/>
                    <a:pt x="1274" y="6187"/>
                  </a:cubicBezTo>
                  <a:cubicBezTo>
                    <a:pt x="1662" y="6362"/>
                    <a:pt x="2078" y="6467"/>
                    <a:pt x="2502" y="6495"/>
                  </a:cubicBezTo>
                  <a:lnTo>
                    <a:pt x="2667" y="6507"/>
                  </a:lnTo>
                  <a:lnTo>
                    <a:pt x="2517" y="6437"/>
                  </a:lnTo>
                  <a:cubicBezTo>
                    <a:pt x="1650" y="6024"/>
                    <a:pt x="708" y="5315"/>
                    <a:pt x="1148" y="4277"/>
                  </a:cubicBezTo>
                  <a:cubicBezTo>
                    <a:pt x="1332" y="3839"/>
                    <a:pt x="1720" y="3498"/>
                    <a:pt x="2096" y="3170"/>
                  </a:cubicBezTo>
                  <a:cubicBezTo>
                    <a:pt x="2464" y="2848"/>
                    <a:pt x="2844" y="2517"/>
                    <a:pt x="3030" y="2096"/>
                  </a:cubicBezTo>
                  <a:cubicBezTo>
                    <a:pt x="3383" y="1420"/>
                    <a:pt x="3263" y="612"/>
                    <a:pt x="2735" y="82"/>
                  </a:cubicBezTo>
                  <a:lnTo>
                    <a:pt x="2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7922756" y="2526262"/>
              <a:ext cx="125858" cy="75688"/>
            </a:xfrm>
            <a:custGeom>
              <a:avLst/>
              <a:gdLst/>
              <a:ahLst/>
              <a:cxnLst/>
              <a:rect l="l" t="t" r="r" b="b"/>
              <a:pathLst>
                <a:path w="4222" h="2539" extrusionOk="0">
                  <a:moveTo>
                    <a:pt x="3178" y="0"/>
                  </a:moveTo>
                  <a:cubicBezTo>
                    <a:pt x="2604" y="0"/>
                    <a:pt x="2007" y="159"/>
                    <a:pt x="1468" y="466"/>
                  </a:cubicBezTo>
                  <a:cubicBezTo>
                    <a:pt x="694" y="909"/>
                    <a:pt x="164" y="1590"/>
                    <a:pt x="15" y="2336"/>
                  </a:cubicBezTo>
                  <a:cubicBezTo>
                    <a:pt x="0" y="2407"/>
                    <a:pt x="34" y="2482"/>
                    <a:pt x="99" y="2517"/>
                  </a:cubicBezTo>
                  <a:cubicBezTo>
                    <a:pt x="124" y="2530"/>
                    <a:pt x="152" y="2539"/>
                    <a:pt x="182" y="2539"/>
                  </a:cubicBezTo>
                  <a:cubicBezTo>
                    <a:pt x="223" y="2539"/>
                    <a:pt x="265" y="2522"/>
                    <a:pt x="295" y="2492"/>
                  </a:cubicBezTo>
                  <a:cubicBezTo>
                    <a:pt x="853" y="1973"/>
                    <a:pt x="2335" y="736"/>
                    <a:pt x="4068" y="473"/>
                  </a:cubicBezTo>
                  <a:cubicBezTo>
                    <a:pt x="4146" y="461"/>
                    <a:pt x="4206" y="398"/>
                    <a:pt x="4215" y="320"/>
                  </a:cubicBezTo>
                  <a:cubicBezTo>
                    <a:pt x="4221" y="245"/>
                    <a:pt x="4176" y="175"/>
                    <a:pt x="4105" y="152"/>
                  </a:cubicBezTo>
                  <a:cubicBezTo>
                    <a:pt x="3813" y="50"/>
                    <a:pt x="3499" y="0"/>
                    <a:pt x="3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334842" y="2515710"/>
              <a:ext cx="130419" cy="69577"/>
            </a:xfrm>
            <a:custGeom>
              <a:avLst/>
              <a:gdLst/>
              <a:ahLst/>
              <a:cxnLst/>
              <a:rect l="l" t="t" r="r" b="b"/>
              <a:pathLst>
                <a:path w="4375" h="2334" extrusionOk="0">
                  <a:moveTo>
                    <a:pt x="1244" y="1"/>
                  </a:moveTo>
                  <a:cubicBezTo>
                    <a:pt x="846" y="1"/>
                    <a:pt x="459" y="74"/>
                    <a:pt x="112" y="223"/>
                  </a:cubicBezTo>
                  <a:cubicBezTo>
                    <a:pt x="42" y="251"/>
                    <a:pt x="1" y="324"/>
                    <a:pt x="16" y="399"/>
                  </a:cubicBezTo>
                  <a:cubicBezTo>
                    <a:pt x="27" y="478"/>
                    <a:pt x="92" y="536"/>
                    <a:pt x="170" y="541"/>
                  </a:cubicBezTo>
                  <a:cubicBezTo>
                    <a:pt x="1918" y="684"/>
                    <a:pt x="3484" y="1816"/>
                    <a:pt x="4077" y="2295"/>
                  </a:cubicBezTo>
                  <a:cubicBezTo>
                    <a:pt x="4107" y="2320"/>
                    <a:pt x="4145" y="2333"/>
                    <a:pt x="4183" y="2333"/>
                  </a:cubicBezTo>
                  <a:cubicBezTo>
                    <a:pt x="4295" y="2333"/>
                    <a:pt x="4375" y="2227"/>
                    <a:pt x="4345" y="2119"/>
                  </a:cubicBezTo>
                  <a:cubicBezTo>
                    <a:pt x="4145" y="1386"/>
                    <a:pt x="3567" y="742"/>
                    <a:pt x="2762" y="354"/>
                  </a:cubicBezTo>
                  <a:cubicBezTo>
                    <a:pt x="2274" y="120"/>
                    <a:pt x="1750" y="1"/>
                    <a:pt x="1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8124984" y="2808707"/>
              <a:ext cx="141866" cy="73422"/>
            </a:xfrm>
            <a:custGeom>
              <a:avLst/>
              <a:gdLst/>
              <a:ahLst/>
              <a:cxnLst/>
              <a:rect l="l" t="t" r="r" b="b"/>
              <a:pathLst>
                <a:path w="4759" h="2463" extrusionOk="0">
                  <a:moveTo>
                    <a:pt x="4639" y="1"/>
                  </a:moveTo>
                  <a:lnTo>
                    <a:pt x="140" y="202"/>
                  </a:lnTo>
                  <a:lnTo>
                    <a:pt x="115" y="202"/>
                  </a:lnTo>
                  <a:lnTo>
                    <a:pt x="112" y="229"/>
                  </a:lnTo>
                  <a:cubicBezTo>
                    <a:pt x="0" y="1072"/>
                    <a:pt x="313" y="1876"/>
                    <a:pt x="971" y="2434"/>
                  </a:cubicBezTo>
                  <a:lnTo>
                    <a:pt x="1004" y="2462"/>
                  </a:lnTo>
                  <a:lnTo>
                    <a:pt x="1019" y="2421"/>
                  </a:lnTo>
                  <a:cubicBezTo>
                    <a:pt x="1315" y="1630"/>
                    <a:pt x="2089" y="1097"/>
                    <a:pt x="2941" y="1097"/>
                  </a:cubicBezTo>
                  <a:cubicBezTo>
                    <a:pt x="3502" y="1097"/>
                    <a:pt x="4040" y="1327"/>
                    <a:pt x="4428" y="1732"/>
                  </a:cubicBezTo>
                  <a:lnTo>
                    <a:pt x="4459" y="1767"/>
                  </a:lnTo>
                  <a:lnTo>
                    <a:pt x="4477" y="1725"/>
                  </a:lnTo>
                  <a:cubicBezTo>
                    <a:pt x="4700" y="1224"/>
                    <a:pt x="4759" y="636"/>
                    <a:pt x="4644" y="29"/>
                  </a:cubicBezTo>
                  <a:lnTo>
                    <a:pt x="4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8287475" y="2633934"/>
              <a:ext cx="192274" cy="174120"/>
            </a:xfrm>
            <a:custGeom>
              <a:avLst/>
              <a:gdLst/>
              <a:ahLst/>
              <a:cxnLst/>
              <a:rect l="l" t="t" r="r" b="b"/>
              <a:pathLst>
                <a:path w="6450" h="5841" extrusionOk="0">
                  <a:moveTo>
                    <a:pt x="3202" y="0"/>
                  </a:moveTo>
                  <a:cubicBezTo>
                    <a:pt x="2008" y="0"/>
                    <a:pt x="914" y="670"/>
                    <a:pt x="370" y="1733"/>
                  </a:cubicBezTo>
                  <a:cubicBezTo>
                    <a:pt x="37" y="2373"/>
                    <a:pt x="0" y="3142"/>
                    <a:pt x="265" y="3838"/>
                  </a:cubicBezTo>
                  <a:cubicBezTo>
                    <a:pt x="365" y="4098"/>
                    <a:pt x="503" y="4341"/>
                    <a:pt x="679" y="4557"/>
                  </a:cubicBezTo>
                  <a:cubicBezTo>
                    <a:pt x="1340" y="5369"/>
                    <a:pt x="2332" y="5840"/>
                    <a:pt x="3379" y="5840"/>
                  </a:cubicBezTo>
                  <a:cubicBezTo>
                    <a:pt x="3550" y="5840"/>
                    <a:pt x="3723" y="5827"/>
                    <a:pt x="3893" y="5802"/>
                  </a:cubicBezTo>
                  <a:cubicBezTo>
                    <a:pt x="3928" y="5799"/>
                    <a:pt x="3963" y="5795"/>
                    <a:pt x="3998" y="5789"/>
                  </a:cubicBezTo>
                  <a:lnTo>
                    <a:pt x="4011" y="5787"/>
                  </a:lnTo>
                  <a:cubicBezTo>
                    <a:pt x="4399" y="5716"/>
                    <a:pt x="4772" y="5577"/>
                    <a:pt x="5113" y="5379"/>
                  </a:cubicBezTo>
                  <a:cubicBezTo>
                    <a:pt x="5421" y="5201"/>
                    <a:pt x="5691" y="4962"/>
                    <a:pt x="5904" y="4677"/>
                  </a:cubicBezTo>
                  <a:cubicBezTo>
                    <a:pt x="6268" y="4194"/>
                    <a:pt x="6450" y="3598"/>
                    <a:pt x="6413" y="2996"/>
                  </a:cubicBezTo>
                  <a:lnTo>
                    <a:pt x="6415" y="2994"/>
                  </a:lnTo>
                  <a:lnTo>
                    <a:pt x="6413" y="2959"/>
                  </a:lnTo>
                  <a:cubicBezTo>
                    <a:pt x="6288" y="1332"/>
                    <a:pt x="4912" y="32"/>
                    <a:pt x="3279" y="0"/>
                  </a:cubicBezTo>
                  <a:lnTo>
                    <a:pt x="3216" y="0"/>
                  </a:lnTo>
                  <a:cubicBezTo>
                    <a:pt x="3211" y="0"/>
                    <a:pt x="3207" y="0"/>
                    <a:pt x="3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7925439" y="2627734"/>
              <a:ext cx="192185" cy="180798"/>
            </a:xfrm>
            <a:custGeom>
              <a:avLst/>
              <a:gdLst/>
              <a:ahLst/>
              <a:cxnLst/>
              <a:rect l="l" t="t" r="r" b="b"/>
              <a:pathLst>
                <a:path w="6447" h="6065" extrusionOk="0">
                  <a:moveTo>
                    <a:pt x="3208" y="0"/>
                  </a:moveTo>
                  <a:cubicBezTo>
                    <a:pt x="1467" y="0"/>
                    <a:pt x="35" y="1401"/>
                    <a:pt x="4" y="3151"/>
                  </a:cubicBezTo>
                  <a:cubicBezTo>
                    <a:pt x="0" y="3334"/>
                    <a:pt x="14" y="3519"/>
                    <a:pt x="42" y="3700"/>
                  </a:cubicBezTo>
                  <a:cubicBezTo>
                    <a:pt x="75" y="3915"/>
                    <a:pt x="138" y="4123"/>
                    <a:pt x="228" y="4319"/>
                  </a:cubicBezTo>
                  <a:cubicBezTo>
                    <a:pt x="341" y="4567"/>
                    <a:pt x="493" y="4793"/>
                    <a:pt x="681" y="4991"/>
                  </a:cubicBezTo>
                  <a:cubicBezTo>
                    <a:pt x="1333" y="5681"/>
                    <a:pt x="2238" y="6064"/>
                    <a:pt x="3172" y="6064"/>
                  </a:cubicBezTo>
                  <a:cubicBezTo>
                    <a:pt x="3347" y="6064"/>
                    <a:pt x="3523" y="6051"/>
                    <a:pt x="3698" y="6023"/>
                  </a:cubicBezTo>
                  <a:lnTo>
                    <a:pt x="3813" y="6003"/>
                  </a:lnTo>
                  <a:cubicBezTo>
                    <a:pt x="4760" y="5820"/>
                    <a:pt x="5586" y="5244"/>
                    <a:pt x="6087" y="4419"/>
                  </a:cubicBezTo>
                  <a:cubicBezTo>
                    <a:pt x="6190" y="4248"/>
                    <a:pt x="6270" y="4064"/>
                    <a:pt x="6325" y="3871"/>
                  </a:cubicBezTo>
                  <a:cubicBezTo>
                    <a:pt x="6381" y="3675"/>
                    <a:pt x="6411" y="3470"/>
                    <a:pt x="6416" y="3266"/>
                  </a:cubicBezTo>
                  <a:lnTo>
                    <a:pt x="6385" y="3259"/>
                  </a:lnTo>
                  <a:lnTo>
                    <a:pt x="6416" y="3259"/>
                  </a:lnTo>
                  <a:cubicBezTo>
                    <a:pt x="6446" y="1493"/>
                    <a:pt x="5032" y="30"/>
                    <a:pt x="3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7861170" y="2955638"/>
              <a:ext cx="273030" cy="147351"/>
            </a:xfrm>
            <a:custGeom>
              <a:avLst/>
              <a:gdLst/>
              <a:ahLst/>
              <a:cxnLst/>
              <a:rect l="l" t="t" r="r" b="b"/>
              <a:pathLst>
                <a:path w="9159" h="4943" extrusionOk="0">
                  <a:moveTo>
                    <a:pt x="977" y="0"/>
                  </a:moveTo>
                  <a:cubicBezTo>
                    <a:pt x="914" y="0"/>
                    <a:pt x="850" y="7"/>
                    <a:pt x="788" y="20"/>
                  </a:cubicBezTo>
                  <a:cubicBezTo>
                    <a:pt x="535" y="71"/>
                    <a:pt x="319" y="228"/>
                    <a:pt x="164" y="469"/>
                  </a:cubicBezTo>
                  <a:lnTo>
                    <a:pt x="161" y="476"/>
                  </a:lnTo>
                  <a:cubicBezTo>
                    <a:pt x="144" y="499"/>
                    <a:pt x="129" y="524"/>
                    <a:pt x="116" y="549"/>
                  </a:cubicBezTo>
                  <a:lnTo>
                    <a:pt x="1" y="772"/>
                  </a:lnTo>
                  <a:lnTo>
                    <a:pt x="56" y="802"/>
                  </a:lnTo>
                  <a:cubicBezTo>
                    <a:pt x="81" y="760"/>
                    <a:pt x="109" y="719"/>
                    <a:pt x="141" y="676"/>
                  </a:cubicBezTo>
                  <a:cubicBezTo>
                    <a:pt x="344" y="394"/>
                    <a:pt x="578" y="231"/>
                    <a:pt x="818" y="205"/>
                  </a:cubicBezTo>
                  <a:cubicBezTo>
                    <a:pt x="843" y="202"/>
                    <a:pt x="867" y="200"/>
                    <a:pt x="892" y="200"/>
                  </a:cubicBezTo>
                  <a:cubicBezTo>
                    <a:pt x="1071" y="200"/>
                    <a:pt x="1252" y="275"/>
                    <a:pt x="1429" y="424"/>
                  </a:cubicBezTo>
                  <a:cubicBezTo>
                    <a:pt x="394" y="3147"/>
                    <a:pt x="1725" y="4306"/>
                    <a:pt x="1782" y="4354"/>
                  </a:cubicBezTo>
                  <a:lnTo>
                    <a:pt x="1888" y="4444"/>
                  </a:lnTo>
                  <a:lnTo>
                    <a:pt x="1888" y="4444"/>
                  </a:lnTo>
                  <a:lnTo>
                    <a:pt x="1830" y="4317"/>
                  </a:lnTo>
                  <a:cubicBezTo>
                    <a:pt x="996" y="2523"/>
                    <a:pt x="1580" y="934"/>
                    <a:pt x="1785" y="477"/>
                  </a:cubicBezTo>
                  <a:cubicBezTo>
                    <a:pt x="1913" y="387"/>
                    <a:pt x="2042" y="341"/>
                    <a:pt x="2171" y="341"/>
                  </a:cubicBezTo>
                  <a:cubicBezTo>
                    <a:pt x="2215" y="341"/>
                    <a:pt x="2260" y="347"/>
                    <a:pt x="2304" y="358"/>
                  </a:cubicBezTo>
                  <a:cubicBezTo>
                    <a:pt x="2722" y="459"/>
                    <a:pt x="3072" y="1010"/>
                    <a:pt x="3293" y="1454"/>
                  </a:cubicBezTo>
                  <a:cubicBezTo>
                    <a:pt x="3366" y="1601"/>
                    <a:pt x="3548" y="1972"/>
                    <a:pt x="3644" y="2250"/>
                  </a:cubicBezTo>
                  <a:cubicBezTo>
                    <a:pt x="3579" y="4141"/>
                    <a:pt x="4621" y="4838"/>
                    <a:pt x="4664" y="4866"/>
                  </a:cubicBezTo>
                  <a:lnTo>
                    <a:pt x="4783" y="4943"/>
                  </a:lnTo>
                  <a:lnTo>
                    <a:pt x="4783" y="4943"/>
                  </a:lnTo>
                  <a:lnTo>
                    <a:pt x="4708" y="4825"/>
                  </a:lnTo>
                  <a:cubicBezTo>
                    <a:pt x="4065" y="3801"/>
                    <a:pt x="3970" y="2779"/>
                    <a:pt x="4004" y="2105"/>
                  </a:cubicBezTo>
                  <a:cubicBezTo>
                    <a:pt x="4022" y="1959"/>
                    <a:pt x="4060" y="1816"/>
                    <a:pt x="4117" y="1679"/>
                  </a:cubicBezTo>
                  <a:cubicBezTo>
                    <a:pt x="4253" y="1356"/>
                    <a:pt x="4476" y="1135"/>
                    <a:pt x="4726" y="1072"/>
                  </a:cubicBezTo>
                  <a:cubicBezTo>
                    <a:pt x="4776" y="1059"/>
                    <a:pt x="4827" y="1053"/>
                    <a:pt x="4878" y="1053"/>
                  </a:cubicBezTo>
                  <a:cubicBezTo>
                    <a:pt x="5052" y="1053"/>
                    <a:pt x="5232" y="1125"/>
                    <a:pt x="5407" y="1266"/>
                  </a:cubicBezTo>
                  <a:cubicBezTo>
                    <a:pt x="5720" y="1531"/>
                    <a:pt x="5936" y="1940"/>
                    <a:pt x="6071" y="2225"/>
                  </a:cubicBezTo>
                  <a:cubicBezTo>
                    <a:pt x="6137" y="2357"/>
                    <a:pt x="6211" y="2556"/>
                    <a:pt x="6269" y="2718"/>
                  </a:cubicBezTo>
                  <a:lnTo>
                    <a:pt x="6299" y="2799"/>
                  </a:lnTo>
                  <a:cubicBezTo>
                    <a:pt x="6317" y="2851"/>
                    <a:pt x="6340" y="2916"/>
                    <a:pt x="6367" y="2984"/>
                  </a:cubicBezTo>
                  <a:cubicBezTo>
                    <a:pt x="6409" y="3096"/>
                    <a:pt x="6455" y="3222"/>
                    <a:pt x="6485" y="3317"/>
                  </a:cubicBezTo>
                  <a:cubicBezTo>
                    <a:pt x="6482" y="3334"/>
                    <a:pt x="6480" y="3349"/>
                    <a:pt x="6482" y="3365"/>
                  </a:cubicBezTo>
                  <a:cubicBezTo>
                    <a:pt x="6489" y="3413"/>
                    <a:pt x="6514" y="3457"/>
                    <a:pt x="6552" y="3487"/>
                  </a:cubicBezTo>
                  <a:cubicBezTo>
                    <a:pt x="6583" y="3513"/>
                    <a:pt x="6622" y="3526"/>
                    <a:pt x="6663" y="3526"/>
                  </a:cubicBezTo>
                  <a:cubicBezTo>
                    <a:pt x="6669" y="3526"/>
                    <a:pt x="6675" y="3526"/>
                    <a:pt x="6682" y="3525"/>
                  </a:cubicBezTo>
                  <a:lnTo>
                    <a:pt x="6692" y="3525"/>
                  </a:lnTo>
                  <a:lnTo>
                    <a:pt x="6693" y="3528"/>
                  </a:lnTo>
                  <a:lnTo>
                    <a:pt x="6723" y="3520"/>
                  </a:lnTo>
                  <a:cubicBezTo>
                    <a:pt x="6913" y="3466"/>
                    <a:pt x="7099" y="3440"/>
                    <a:pt x="7279" y="3440"/>
                  </a:cubicBezTo>
                  <a:cubicBezTo>
                    <a:pt x="8099" y="3440"/>
                    <a:pt x="8783" y="3984"/>
                    <a:pt x="9098" y="4935"/>
                  </a:cubicBezTo>
                  <a:lnTo>
                    <a:pt x="9158" y="4920"/>
                  </a:lnTo>
                  <a:cubicBezTo>
                    <a:pt x="9019" y="4017"/>
                    <a:pt x="8248" y="3102"/>
                    <a:pt x="7228" y="3102"/>
                  </a:cubicBezTo>
                  <a:cubicBezTo>
                    <a:pt x="7178" y="3102"/>
                    <a:pt x="7127" y="3104"/>
                    <a:pt x="7076" y="3109"/>
                  </a:cubicBezTo>
                  <a:cubicBezTo>
                    <a:pt x="6991" y="3114"/>
                    <a:pt x="6908" y="3122"/>
                    <a:pt x="6823" y="3135"/>
                  </a:cubicBezTo>
                  <a:cubicBezTo>
                    <a:pt x="6798" y="3044"/>
                    <a:pt x="6768" y="2947"/>
                    <a:pt x="6738" y="2853"/>
                  </a:cubicBezTo>
                  <a:lnTo>
                    <a:pt x="6715" y="2778"/>
                  </a:lnTo>
                  <a:cubicBezTo>
                    <a:pt x="6703" y="2739"/>
                    <a:pt x="6692" y="2703"/>
                    <a:pt x="6682" y="2668"/>
                  </a:cubicBezTo>
                  <a:cubicBezTo>
                    <a:pt x="6668" y="2631"/>
                    <a:pt x="6655" y="2590"/>
                    <a:pt x="6640" y="2548"/>
                  </a:cubicBezTo>
                  <a:cubicBezTo>
                    <a:pt x="6585" y="2378"/>
                    <a:pt x="6522" y="2188"/>
                    <a:pt x="6459" y="2052"/>
                  </a:cubicBezTo>
                  <a:cubicBezTo>
                    <a:pt x="6256" y="1591"/>
                    <a:pt x="6049" y="1221"/>
                    <a:pt x="5700" y="919"/>
                  </a:cubicBezTo>
                  <a:cubicBezTo>
                    <a:pt x="5470" y="714"/>
                    <a:pt x="5190" y="606"/>
                    <a:pt x="4906" y="606"/>
                  </a:cubicBezTo>
                  <a:cubicBezTo>
                    <a:pt x="4820" y="606"/>
                    <a:pt x="4733" y="616"/>
                    <a:pt x="4648" y="636"/>
                  </a:cubicBezTo>
                  <a:cubicBezTo>
                    <a:pt x="4265" y="725"/>
                    <a:pt x="3940" y="1013"/>
                    <a:pt x="3784" y="1403"/>
                  </a:cubicBezTo>
                  <a:cubicBezTo>
                    <a:pt x="3777" y="1418"/>
                    <a:pt x="3771" y="1433"/>
                    <a:pt x="3766" y="1448"/>
                  </a:cubicBezTo>
                  <a:cubicBezTo>
                    <a:pt x="3519" y="955"/>
                    <a:pt x="3043" y="181"/>
                    <a:pt x="2441" y="35"/>
                  </a:cubicBezTo>
                  <a:cubicBezTo>
                    <a:pt x="2375" y="19"/>
                    <a:pt x="2308" y="11"/>
                    <a:pt x="2242" y="11"/>
                  </a:cubicBezTo>
                  <a:cubicBezTo>
                    <a:pt x="2045" y="11"/>
                    <a:pt x="1849" y="82"/>
                    <a:pt x="1657" y="221"/>
                  </a:cubicBezTo>
                  <a:cubicBezTo>
                    <a:pt x="1629" y="201"/>
                    <a:pt x="1600" y="181"/>
                    <a:pt x="1569" y="165"/>
                  </a:cubicBezTo>
                  <a:lnTo>
                    <a:pt x="1539" y="148"/>
                  </a:lnTo>
                  <a:lnTo>
                    <a:pt x="1530" y="166"/>
                  </a:lnTo>
                  <a:cubicBezTo>
                    <a:pt x="1355" y="57"/>
                    <a:pt x="1165"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338312" y="3327630"/>
              <a:ext cx="1749370" cy="460088"/>
            </a:xfrm>
            <a:custGeom>
              <a:avLst/>
              <a:gdLst/>
              <a:ahLst/>
              <a:cxnLst/>
              <a:rect l="l" t="t" r="r" b="b"/>
              <a:pathLst>
                <a:path w="58684" h="15434" extrusionOk="0">
                  <a:moveTo>
                    <a:pt x="46135" y="0"/>
                  </a:moveTo>
                  <a:lnTo>
                    <a:pt x="51199" y="4928"/>
                  </a:lnTo>
                  <a:cubicBezTo>
                    <a:pt x="50827" y="4957"/>
                    <a:pt x="50457" y="4985"/>
                    <a:pt x="50089" y="5017"/>
                  </a:cubicBezTo>
                  <a:lnTo>
                    <a:pt x="54583" y="9554"/>
                  </a:lnTo>
                  <a:cubicBezTo>
                    <a:pt x="54583" y="9554"/>
                    <a:pt x="35638" y="10825"/>
                    <a:pt x="31678" y="13397"/>
                  </a:cubicBezTo>
                  <a:cubicBezTo>
                    <a:pt x="30876" y="13918"/>
                    <a:pt x="29949" y="14209"/>
                    <a:pt x="28992" y="14209"/>
                  </a:cubicBezTo>
                  <a:lnTo>
                    <a:pt x="28740" y="14209"/>
                  </a:lnTo>
                  <a:cubicBezTo>
                    <a:pt x="27517" y="14209"/>
                    <a:pt x="26382" y="13696"/>
                    <a:pt x="25442" y="12914"/>
                  </a:cubicBezTo>
                  <a:cubicBezTo>
                    <a:pt x="25365" y="12851"/>
                    <a:pt x="25279" y="12801"/>
                    <a:pt x="25187" y="12763"/>
                  </a:cubicBezTo>
                  <a:cubicBezTo>
                    <a:pt x="21381" y="11165"/>
                    <a:pt x="10985" y="10424"/>
                    <a:pt x="2392" y="9713"/>
                  </a:cubicBezTo>
                  <a:lnTo>
                    <a:pt x="6914" y="5013"/>
                  </a:lnTo>
                  <a:cubicBezTo>
                    <a:pt x="6556" y="4983"/>
                    <a:pt x="6195" y="4955"/>
                    <a:pt x="5834" y="4927"/>
                  </a:cubicBezTo>
                  <a:lnTo>
                    <a:pt x="10629" y="260"/>
                  </a:lnTo>
                  <a:cubicBezTo>
                    <a:pt x="10296" y="252"/>
                    <a:pt x="10024" y="250"/>
                    <a:pt x="9824" y="250"/>
                  </a:cubicBezTo>
                  <a:cubicBezTo>
                    <a:pt x="9569" y="250"/>
                    <a:pt x="9430" y="253"/>
                    <a:pt x="9430" y="253"/>
                  </a:cubicBezTo>
                  <a:lnTo>
                    <a:pt x="325" y="9858"/>
                  </a:lnTo>
                  <a:cubicBezTo>
                    <a:pt x="0" y="10203"/>
                    <a:pt x="207" y="10757"/>
                    <a:pt x="684" y="10822"/>
                  </a:cubicBezTo>
                  <a:lnTo>
                    <a:pt x="24233" y="14006"/>
                  </a:lnTo>
                  <a:cubicBezTo>
                    <a:pt x="24513" y="14042"/>
                    <a:pt x="24764" y="14199"/>
                    <a:pt x="24919" y="14435"/>
                  </a:cubicBezTo>
                  <a:lnTo>
                    <a:pt x="25092" y="14705"/>
                  </a:lnTo>
                  <a:cubicBezTo>
                    <a:pt x="25269" y="14973"/>
                    <a:pt x="25553" y="15153"/>
                    <a:pt x="25873" y="15199"/>
                  </a:cubicBezTo>
                  <a:cubicBezTo>
                    <a:pt x="26899" y="15354"/>
                    <a:pt x="27907" y="15434"/>
                    <a:pt x="28894" y="15434"/>
                  </a:cubicBezTo>
                  <a:cubicBezTo>
                    <a:pt x="29834" y="15434"/>
                    <a:pt x="30755" y="15361"/>
                    <a:pt x="31656" y="15211"/>
                  </a:cubicBezTo>
                  <a:cubicBezTo>
                    <a:pt x="31973" y="15159"/>
                    <a:pt x="32254" y="14974"/>
                    <a:pt x="32425" y="14703"/>
                  </a:cubicBezTo>
                  <a:lnTo>
                    <a:pt x="32632" y="14370"/>
                  </a:lnTo>
                  <a:cubicBezTo>
                    <a:pt x="32755" y="14172"/>
                    <a:pt x="32948" y="14026"/>
                    <a:pt x="33171" y="13961"/>
                  </a:cubicBezTo>
                  <a:cubicBezTo>
                    <a:pt x="38663" y="12343"/>
                    <a:pt x="47881" y="11513"/>
                    <a:pt x="57933" y="10857"/>
                  </a:cubicBezTo>
                  <a:cubicBezTo>
                    <a:pt x="58454" y="10824"/>
                    <a:pt x="58684" y="10206"/>
                    <a:pt x="58303" y="9860"/>
                  </a:cubicBezTo>
                  <a:lnTo>
                    <a:pt x="54498" y="6396"/>
                  </a:lnTo>
                  <a:lnTo>
                    <a:pt x="53160" y="5180"/>
                  </a:lnTo>
                  <a:cubicBezTo>
                    <a:pt x="53090" y="5326"/>
                    <a:pt x="52975" y="5446"/>
                    <a:pt x="52834" y="5524"/>
                  </a:cubicBezTo>
                  <a:cubicBezTo>
                    <a:pt x="52685" y="5604"/>
                    <a:pt x="52518" y="5647"/>
                    <a:pt x="52349" y="5647"/>
                  </a:cubicBezTo>
                  <a:cubicBezTo>
                    <a:pt x="52331" y="5647"/>
                    <a:pt x="52314" y="5647"/>
                    <a:pt x="52296" y="5646"/>
                  </a:cubicBezTo>
                  <a:cubicBezTo>
                    <a:pt x="51759" y="5626"/>
                    <a:pt x="50866" y="4900"/>
                    <a:pt x="50132" y="2422"/>
                  </a:cubicBezTo>
                  <a:lnTo>
                    <a:pt x="48010" y="491"/>
                  </a:lnTo>
                  <a:lnTo>
                    <a:pt x="47742" y="250"/>
                  </a:lnTo>
                  <a:cubicBezTo>
                    <a:pt x="47212" y="138"/>
                    <a:pt x="46676" y="53"/>
                    <a:pt x="46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8765231" y="3338451"/>
              <a:ext cx="206822" cy="183630"/>
            </a:xfrm>
            <a:custGeom>
              <a:avLst/>
              <a:gdLst/>
              <a:ahLst/>
              <a:cxnLst/>
              <a:rect l="l" t="t" r="r" b="b"/>
              <a:pathLst>
                <a:path w="6938" h="6160" extrusionOk="0">
                  <a:moveTo>
                    <a:pt x="1257" y="1"/>
                  </a:moveTo>
                  <a:cubicBezTo>
                    <a:pt x="769" y="1"/>
                    <a:pt x="371" y="38"/>
                    <a:pt x="134" y="67"/>
                  </a:cubicBezTo>
                  <a:lnTo>
                    <a:pt x="1" y="83"/>
                  </a:lnTo>
                  <a:lnTo>
                    <a:pt x="2210" y="2094"/>
                  </a:lnTo>
                  <a:cubicBezTo>
                    <a:pt x="3093" y="5065"/>
                    <a:pt x="4129" y="5334"/>
                    <a:pt x="4425" y="5346"/>
                  </a:cubicBezTo>
                  <a:cubicBezTo>
                    <a:pt x="4440" y="5347"/>
                    <a:pt x="4456" y="5347"/>
                    <a:pt x="4471" y="5347"/>
                  </a:cubicBezTo>
                  <a:cubicBezTo>
                    <a:pt x="4654" y="5347"/>
                    <a:pt x="4833" y="5302"/>
                    <a:pt x="4994" y="5216"/>
                  </a:cubicBezTo>
                  <a:cubicBezTo>
                    <a:pt x="5124" y="5145"/>
                    <a:pt x="5232" y="5041"/>
                    <a:pt x="5309" y="4915"/>
                  </a:cubicBezTo>
                  <a:lnTo>
                    <a:pt x="6677" y="6160"/>
                  </a:lnTo>
                  <a:lnTo>
                    <a:pt x="6692" y="6042"/>
                  </a:lnTo>
                  <a:cubicBezTo>
                    <a:pt x="6938" y="4023"/>
                    <a:pt x="6542" y="2477"/>
                    <a:pt x="5513" y="1448"/>
                  </a:cubicBezTo>
                  <a:cubicBezTo>
                    <a:pt x="4303" y="238"/>
                    <a:pt x="2493" y="1"/>
                    <a:pt x="1257" y="1"/>
                  </a:cubicBezTo>
                  <a:close/>
                </a:path>
              </a:pathLst>
            </a:custGeom>
            <a:solidFill>
              <a:srgbClr val="C7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406575" y="3475634"/>
              <a:ext cx="1562044" cy="276905"/>
            </a:xfrm>
            <a:custGeom>
              <a:avLst/>
              <a:gdLst/>
              <a:ahLst/>
              <a:cxnLst/>
              <a:rect l="l" t="t" r="r" b="b"/>
              <a:pathLst>
                <a:path w="52400" h="9289" extrusionOk="0">
                  <a:moveTo>
                    <a:pt x="12256" y="3522"/>
                  </a:moveTo>
                  <a:cubicBezTo>
                    <a:pt x="16521" y="3522"/>
                    <a:pt x="21050" y="4190"/>
                    <a:pt x="24114" y="7054"/>
                  </a:cubicBezTo>
                  <a:cubicBezTo>
                    <a:pt x="21953" y="5268"/>
                    <a:pt x="18923" y="4236"/>
                    <a:pt x="14901" y="3913"/>
                  </a:cubicBezTo>
                  <a:cubicBezTo>
                    <a:pt x="13780" y="3822"/>
                    <a:pt x="12643" y="3785"/>
                    <a:pt x="11513" y="3785"/>
                  </a:cubicBezTo>
                  <a:cubicBezTo>
                    <a:pt x="9149" y="3785"/>
                    <a:pt x="6817" y="3947"/>
                    <a:pt x="4730" y="4116"/>
                  </a:cubicBezTo>
                  <a:lnTo>
                    <a:pt x="4729" y="4116"/>
                  </a:lnTo>
                  <a:cubicBezTo>
                    <a:pt x="6332" y="3875"/>
                    <a:pt x="7800" y="3713"/>
                    <a:pt x="9186" y="3620"/>
                  </a:cubicBezTo>
                  <a:cubicBezTo>
                    <a:pt x="10176" y="3562"/>
                    <a:pt x="11208" y="3522"/>
                    <a:pt x="12256" y="3522"/>
                  </a:cubicBezTo>
                  <a:close/>
                  <a:moveTo>
                    <a:pt x="39925" y="3522"/>
                  </a:moveTo>
                  <a:cubicBezTo>
                    <a:pt x="40972" y="3522"/>
                    <a:pt x="42004" y="3562"/>
                    <a:pt x="42994" y="3620"/>
                  </a:cubicBezTo>
                  <a:cubicBezTo>
                    <a:pt x="44382" y="3713"/>
                    <a:pt x="45850" y="3876"/>
                    <a:pt x="47453" y="4116"/>
                  </a:cubicBezTo>
                  <a:cubicBezTo>
                    <a:pt x="45365" y="3947"/>
                    <a:pt x="43033" y="3785"/>
                    <a:pt x="40668" y="3785"/>
                  </a:cubicBezTo>
                  <a:cubicBezTo>
                    <a:pt x="39538" y="3785"/>
                    <a:pt x="38401" y="3822"/>
                    <a:pt x="37279" y="3913"/>
                  </a:cubicBezTo>
                  <a:cubicBezTo>
                    <a:pt x="33259" y="4236"/>
                    <a:pt x="30229" y="5268"/>
                    <a:pt x="28067" y="7054"/>
                  </a:cubicBezTo>
                  <a:cubicBezTo>
                    <a:pt x="31131" y="4191"/>
                    <a:pt x="35661" y="3522"/>
                    <a:pt x="39925" y="3522"/>
                  </a:cubicBezTo>
                  <a:close/>
                  <a:moveTo>
                    <a:pt x="39572" y="4615"/>
                  </a:moveTo>
                  <a:cubicBezTo>
                    <a:pt x="40335" y="4615"/>
                    <a:pt x="41087" y="4644"/>
                    <a:pt x="41814" y="4697"/>
                  </a:cubicBezTo>
                  <a:cubicBezTo>
                    <a:pt x="37345" y="4812"/>
                    <a:pt x="32785" y="5249"/>
                    <a:pt x="29162" y="7193"/>
                  </a:cubicBezTo>
                  <a:cubicBezTo>
                    <a:pt x="28857" y="7360"/>
                    <a:pt x="28562" y="7543"/>
                    <a:pt x="28280" y="7741"/>
                  </a:cubicBezTo>
                  <a:cubicBezTo>
                    <a:pt x="31026" y="5441"/>
                    <a:pt x="35456" y="4615"/>
                    <a:pt x="39572" y="4615"/>
                  </a:cubicBezTo>
                  <a:close/>
                  <a:moveTo>
                    <a:pt x="12609" y="4616"/>
                  </a:moveTo>
                  <a:cubicBezTo>
                    <a:pt x="16726" y="4616"/>
                    <a:pt x="21160" y="5442"/>
                    <a:pt x="23904" y="7743"/>
                  </a:cubicBezTo>
                  <a:cubicBezTo>
                    <a:pt x="23619" y="7543"/>
                    <a:pt x="23325" y="7360"/>
                    <a:pt x="23020" y="7193"/>
                  </a:cubicBezTo>
                  <a:cubicBezTo>
                    <a:pt x="19399" y="5249"/>
                    <a:pt x="14838" y="4812"/>
                    <a:pt x="10368" y="4697"/>
                  </a:cubicBezTo>
                  <a:cubicBezTo>
                    <a:pt x="11095" y="4644"/>
                    <a:pt x="11847" y="4616"/>
                    <a:pt x="12609" y="4616"/>
                  </a:cubicBezTo>
                  <a:close/>
                  <a:moveTo>
                    <a:pt x="4607" y="0"/>
                  </a:moveTo>
                  <a:lnTo>
                    <a:pt x="0" y="4787"/>
                  </a:lnTo>
                  <a:lnTo>
                    <a:pt x="99" y="4795"/>
                  </a:lnTo>
                  <a:cubicBezTo>
                    <a:pt x="768" y="4850"/>
                    <a:pt x="1448" y="4907"/>
                    <a:pt x="2136" y="4961"/>
                  </a:cubicBezTo>
                  <a:cubicBezTo>
                    <a:pt x="10218" y="5621"/>
                    <a:pt x="19377" y="6370"/>
                    <a:pt x="22880" y="7841"/>
                  </a:cubicBezTo>
                  <a:cubicBezTo>
                    <a:pt x="22967" y="7876"/>
                    <a:pt x="23048" y="7924"/>
                    <a:pt x="23122" y="7984"/>
                  </a:cubicBezTo>
                  <a:cubicBezTo>
                    <a:pt x="24147" y="8836"/>
                    <a:pt x="25299" y="9289"/>
                    <a:pt x="26450" y="9289"/>
                  </a:cubicBezTo>
                  <a:lnTo>
                    <a:pt x="26702" y="9289"/>
                  </a:lnTo>
                  <a:cubicBezTo>
                    <a:pt x="27650" y="9289"/>
                    <a:pt x="28587" y="9006"/>
                    <a:pt x="29413" y="8468"/>
                  </a:cubicBezTo>
                  <a:cubicBezTo>
                    <a:pt x="33319" y="5933"/>
                    <a:pt x="52108" y="4647"/>
                    <a:pt x="52298" y="4634"/>
                  </a:cubicBezTo>
                  <a:lnTo>
                    <a:pt x="52399" y="4627"/>
                  </a:lnTo>
                  <a:lnTo>
                    <a:pt x="47832" y="18"/>
                  </a:lnTo>
                  <a:lnTo>
                    <a:pt x="47817" y="2"/>
                  </a:lnTo>
                  <a:lnTo>
                    <a:pt x="47798" y="3"/>
                  </a:lnTo>
                  <a:cubicBezTo>
                    <a:pt x="47433" y="35"/>
                    <a:pt x="47070" y="67"/>
                    <a:pt x="46711" y="98"/>
                  </a:cubicBezTo>
                  <a:lnTo>
                    <a:pt x="46617" y="107"/>
                  </a:lnTo>
                  <a:lnTo>
                    <a:pt x="49858" y="3640"/>
                  </a:lnTo>
                  <a:cubicBezTo>
                    <a:pt x="46521" y="2814"/>
                    <a:pt x="43420" y="2404"/>
                    <a:pt x="40584" y="2404"/>
                  </a:cubicBezTo>
                  <a:cubicBezTo>
                    <a:pt x="34475" y="2404"/>
                    <a:pt x="29591" y="4307"/>
                    <a:pt x="26209" y="8064"/>
                  </a:cubicBezTo>
                  <a:cubicBezTo>
                    <a:pt x="22828" y="4307"/>
                    <a:pt x="17944" y="2404"/>
                    <a:pt x="11836" y="2404"/>
                  </a:cubicBezTo>
                  <a:cubicBezTo>
                    <a:pt x="8999" y="2404"/>
                    <a:pt x="5899" y="2814"/>
                    <a:pt x="2562" y="3640"/>
                  </a:cubicBezTo>
                  <a:lnTo>
                    <a:pt x="5804" y="103"/>
                  </a:lnTo>
                  <a:lnTo>
                    <a:pt x="5711" y="95"/>
                  </a:lnTo>
                  <a:cubicBezTo>
                    <a:pt x="5353" y="63"/>
                    <a:pt x="4992" y="32"/>
                    <a:pt x="4629" y="2"/>
                  </a:cubicBezTo>
                  <a:lnTo>
                    <a:pt x="46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211759" y="3579103"/>
              <a:ext cx="646311" cy="139004"/>
            </a:xfrm>
            <a:custGeom>
              <a:avLst/>
              <a:gdLst/>
              <a:ahLst/>
              <a:cxnLst/>
              <a:rect l="l" t="t" r="r" b="b"/>
              <a:pathLst>
                <a:path w="21681" h="4663" extrusionOk="0">
                  <a:moveTo>
                    <a:pt x="12850" y="1"/>
                  </a:moveTo>
                  <a:cubicBezTo>
                    <a:pt x="8101" y="1"/>
                    <a:pt x="3034" y="830"/>
                    <a:pt x="0" y="4663"/>
                  </a:cubicBezTo>
                  <a:cubicBezTo>
                    <a:pt x="2587" y="1777"/>
                    <a:pt x="6543" y="788"/>
                    <a:pt x="10273" y="489"/>
                  </a:cubicBezTo>
                  <a:cubicBezTo>
                    <a:pt x="11403" y="397"/>
                    <a:pt x="12535" y="359"/>
                    <a:pt x="13667" y="359"/>
                  </a:cubicBezTo>
                  <a:cubicBezTo>
                    <a:pt x="16340" y="359"/>
                    <a:pt x="19016" y="571"/>
                    <a:pt x="21680" y="793"/>
                  </a:cubicBezTo>
                  <a:cubicBezTo>
                    <a:pt x="19796" y="480"/>
                    <a:pt x="17897" y="231"/>
                    <a:pt x="15988" y="102"/>
                  </a:cubicBezTo>
                  <a:cubicBezTo>
                    <a:pt x="14976" y="43"/>
                    <a:pt x="13921" y="1"/>
                    <a:pt x="1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8227975" y="3611953"/>
              <a:ext cx="450787" cy="112861"/>
            </a:xfrm>
            <a:custGeom>
              <a:avLst/>
              <a:gdLst/>
              <a:ahLst/>
              <a:cxnLst/>
              <a:rect l="l" t="t" r="r" b="b"/>
              <a:pathLst>
                <a:path w="15122" h="3786" extrusionOk="0">
                  <a:moveTo>
                    <a:pt x="12066" y="1"/>
                  </a:moveTo>
                  <a:cubicBezTo>
                    <a:pt x="7759" y="1"/>
                    <a:pt x="2734" y="896"/>
                    <a:pt x="1" y="3785"/>
                  </a:cubicBezTo>
                  <a:cubicBezTo>
                    <a:pt x="503" y="3356"/>
                    <a:pt x="1049" y="2980"/>
                    <a:pt x="1628" y="2662"/>
                  </a:cubicBezTo>
                  <a:cubicBezTo>
                    <a:pt x="5578" y="543"/>
                    <a:pt x="10702" y="230"/>
                    <a:pt x="15121" y="152"/>
                  </a:cubicBezTo>
                  <a:cubicBezTo>
                    <a:pt x="14179" y="57"/>
                    <a:pt x="13145" y="1"/>
                    <a:pt x="1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7475137" y="3478406"/>
              <a:ext cx="1426438" cy="241789"/>
            </a:xfrm>
            <a:custGeom>
              <a:avLst/>
              <a:gdLst/>
              <a:ahLst/>
              <a:cxnLst/>
              <a:rect l="l" t="t" r="r" b="b"/>
              <a:pathLst>
                <a:path w="47851" h="8111" extrusionOk="0">
                  <a:moveTo>
                    <a:pt x="3404" y="0"/>
                  </a:moveTo>
                  <a:lnTo>
                    <a:pt x="1" y="3712"/>
                  </a:lnTo>
                  <a:lnTo>
                    <a:pt x="152" y="3673"/>
                  </a:lnTo>
                  <a:cubicBezTo>
                    <a:pt x="3537" y="2825"/>
                    <a:pt x="6680" y="2403"/>
                    <a:pt x="9550" y="2403"/>
                  </a:cubicBezTo>
                  <a:cubicBezTo>
                    <a:pt x="15653" y="2403"/>
                    <a:pt x="20527" y="4310"/>
                    <a:pt x="23892" y="8072"/>
                  </a:cubicBezTo>
                  <a:lnTo>
                    <a:pt x="23926" y="8111"/>
                  </a:lnTo>
                  <a:lnTo>
                    <a:pt x="23961" y="8072"/>
                  </a:lnTo>
                  <a:cubicBezTo>
                    <a:pt x="27325" y="4311"/>
                    <a:pt x="32198" y="2404"/>
                    <a:pt x="38301" y="2404"/>
                  </a:cubicBezTo>
                  <a:cubicBezTo>
                    <a:pt x="41172" y="2404"/>
                    <a:pt x="44315" y="2826"/>
                    <a:pt x="47701" y="3675"/>
                  </a:cubicBezTo>
                  <a:lnTo>
                    <a:pt x="47851" y="3712"/>
                  </a:lnTo>
                  <a:lnTo>
                    <a:pt x="47851" y="3712"/>
                  </a:lnTo>
                  <a:lnTo>
                    <a:pt x="44466" y="20"/>
                  </a:lnTo>
                  <a:lnTo>
                    <a:pt x="44451" y="4"/>
                  </a:lnTo>
                  <a:lnTo>
                    <a:pt x="44427" y="5"/>
                  </a:lnTo>
                  <a:cubicBezTo>
                    <a:pt x="38654" y="528"/>
                    <a:pt x="34273" y="1285"/>
                    <a:pt x="31036" y="2319"/>
                  </a:cubicBezTo>
                  <a:cubicBezTo>
                    <a:pt x="27200" y="3544"/>
                    <a:pt x="24878" y="5165"/>
                    <a:pt x="23944" y="7273"/>
                  </a:cubicBezTo>
                  <a:cubicBezTo>
                    <a:pt x="23007" y="5163"/>
                    <a:pt x="20682" y="3540"/>
                    <a:pt x="16841" y="2315"/>
                  </a:cubicBezTo>
                  <a:cubicBezTo>
                    <a:pt x="13598" y="1282"/>
                    <a:pt x="9211" y="524"/>
                    <a:pt x="3427" y="4"/>
                  </a:cubicBezTo>
                  <a:lnTo>
                    <a:pt x="3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7510670" y="3579103"/>
              <a:ext cx="646311" cy="139004"/>
            </a:xfrm>
            <a:custGeom>
              <a:avLst/>
              <a:gdLst/>
              <a:ahLst/>
              <a:cxnLst/>
              <a:rect l="l" t="t" r="r" b="b"/>
              <a:pathLst>
                <a:path w="21681" h="4663" extrusionOk="0">
                  <a:moveTo>
                    <a:pt x="8830" y="1"/>
                  </a:moveTo>
                  <a:cubicBezTo>
                    <a:pt x="7759" y="1"/>
                    <a:pt x="6704" y="43"/>
                    <a:pt x="5692" y="102"/>
                  </a:cubicBezTo>
                  <a:cubicBezTo>
                    <a:pt x="3782" y="231"/>
                    <a:pt x="1886" y="480"/>
                    <a:pt x="0" y="793"/>
                  </a:cubicBezTo>
                  <a:cubicBezTo>
                    <a:pt x="2664" y="571"/>
                    <a:pt x="5341" y="359"/>
                    <a:pt x="8013" y="359"/>
                  </a:cubicBezTo>
                  <a:cubicBezTo>
                    <a:pt x="9146" y="359"/>
                    <a:pt x="10278" y="397"/>
                    <a:pt x="11408" y="489"/>
                  </a:cubicBezTo>
                  <a:cubicBezTo>
                    <a:pt x="15138" y="788"/>
                    <a:pt x="19094" y="1778"/>
                    <a:pt x="21680" y="4663"/>
                  </a:cubicBezTo>
                  <a:cubicBezTo>
                    <a:pt x="18646" y="830"/>
                    <a:pt x="13580" y="1"/>
                    <a:pt x="8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7689974" y="3611953"/>
              <a:ext cx="450757" cy="112861"/>
            </a:xfrm>
            <a:custGeom>
              <a:avLst/>
              <a:gdLst/>
              <a:ahLst/>
              <a:cxnLst/>
              <a:rect l="l" t="t" r="r" b="b"/>
              <a:pathLst>
                <a:path w="15121" h="3786" extrusionOk="0">
                  <a:moveTo>
                    <a:pt x="3055" y="1"/>
                  </a:moveTo>
                  <a:cubicBezTo>
                    <a:pt x="1976" y="1"/>
                    <a:pt x="942" y="57"/>
                    <a:pt x="0" y="152"/>
                  </a:cubicBezTo>
                  <a:cubicBezTo>
                    <a:pt x="4419" y="230"/>
                    <a:pt x="9544" y="543"/>
                    <a:pt x="13493" y="2662"/>
                  </a:cubicBezTo>
                  <a:cubicBezTo>
                    <a:pt x="14072" y="2980"/>
                    <a:pt x="14618" y="3356"/>
                    <a:pt x="15121" y="3785"/>
                  </a:cubicBezTo>
                  <a:cubicBezTo>
                    <a:pt x="12387" y="896"/>
                    <a:pt x="7363" y="1"/>
                    <a:pt x="30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210716" y="3577791"/>
              <a:ext cx="647533" cy="141210"/>
            </a:xfrm>
            <a:custGeom>
              <a:avLst/>
              <a:gdLst/>
              <a:ahLst/>
              <a:cxnLst/>
              <a:rect l="l" t="t" r="r" b="b"/>
              <a:pathLst>
                <a:path w="21722" h="4737" extrusionOk="0">
                  <a:moveTo>
                    <a:pt x="12949" y="1"/>
                  </a:moveTo>
                  <a:cubicBezTo>
                    <a:pt x="8160" y="1"/>
                    <a:pt x="3034" y="844"/>
                    <a:pt x="0" y="4677"/>
                  </a:cubicBezTo>
                  <a:lnTo>
                    <a:pt x="70" y="4737"/>
                  </a:lnTo>
                  <a:cubicBezTo>
                    <a:pt x="2237" y="2320"/>
                    <a:pt x="5586" y="959"/>
                    <a:pt x="10313" y="577"/>
                  </a:cubicBezTo>
                  <a:cubicBezTo>
                    <a:pt x="11431" y="487"/>
                    <a:pt x="12566" y="450"/>
                    <a:pt x="13693" y="450"/>
                  </a:cubicBezTo>
                  <a:cubicBezTo>
                    <a:pt x="16535" y="450"/>
                    <a:pt x="19331" y="685"/>
                    <a:pt x="21710" y="884"/>
                  </a:cubicBezTo>
                  <a:lnTo>
                    <a:pt x="21722" y="791"/>
                  </a:lnTo>
                  <a:cubicBezTo>
                    <a:pt x="19627" y="443"/>
                    <a:pt x="17762" y="216"/>
                    <a:pt x="16025" y="100"/>
                  </a:cubicBezTo>
                  <a:cubicBezTo>
                    <a:pt x="15033" y="41"/>
                    <a:pt x="13999" y="1"/>
                    <a:pt x="12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8226932" y="3610462"/>
              <a:ext cx="451979" cy="115395"/>
            </a:xfrm>
            <a:custGeom>
              <a:avLst/>
              <a:gdLst/>
              <a:ahLst/>
              <a:cxnLst/>
              <a:rect l="l" t="t" r="r" b="b"/>
              <a:pathLst>
                <a:path w="15162" h="3871" extrusionOk="0">
                  <a:moveTo>
                    <a:pt x="12054" y="0"/>
                  </a:moveTo>
                  <a:cubicBezTo>
                    <a:pt x="7550" y="0"/>
                    <a:pt x="2665" y="987"/>
                    <a:pt x="1" y="3804"/>
                  </a:cubicBezTo>
                  <a:lnTo>
                    <a:pt x="66" y="3870"/>
                  </a:lnTo>
                  <a:cubicBezTo>
                    <a:pt x="566" y="3444"/>
                    <a:pt x="1109" y="3070"/>
                    <a:pt x="1687" y="2752"/>
                  </a:cubicBezTo>
                  <a:cubicBezTo>
                    <a:pt x="5525" y="693"/>
                    <a:pt x="10428" y="332"/>
                    <a:pt x="15156" y="247"/>
                  </a:cubicBezTo>
                  <a:lnTo>
                    <a:pt x="15161" y="156"/>
                  </a:lnTo>
                  <a:cubicBezTo>
                    <a:pt x="14170" y="56"/>
                    <a:pt x="13123" y="0"/>
                    <a:pt x="12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7510461" y="3577821"/>
              <a:ext cx="647592" cy="141180"/>
            </a:xfrm>
            <a:custGeom>
              <a:avLst/>
              <a:gdLst/>
              <a:ahLst/>
              <a:cxnLst/>
              <a:rect l="l" t="t" r="r" b="b"/>
              <a:pathLst>
                <a:path w="21724" h="4736" extrusionOk="0">
                  <a:moveTo>
                    <a:pt x="8769" y="1"/>
                  </a:moveTo>
                  <a:cubicBezTo>
                    <a:pt x="7721" y="1"/>
                    <a:pt x="6688" y="41"/>
                    <a:pt x="5698" y="99"/>
                  </a:cubicBezTo>
                  <a:cubicBezTo>
                    <a:pt x="3960" y="215"/>
                    <a:pt x="2096" y="442"/>
                    <a:pt x="1" y="791"/>
                  </a:cubicBezTo>
                  <a:lnTo>
                    <a:pt x="12" y="883"/>
                  </a:lnTo>
                  <a:cubicBezTo>
                    <a:pt x="2392" y="684"/>
                    <a:pt x="5190" y="450"/>
                    <a:pt x="8033" y="450"/>
                  </a:cubicBezTo>
                  <a:cubicBezTo>
                    <a:pt x="9160" y="450"/>
                    <a:pt x="10294" y="486"/>
                    <a:pt x="11411" y="576"/>
                  </a:cubicBezTo>
                  <a:cubicBezTo>
                    <a:pt x="16135" y="958"/>
                    <a:pt x="19485" y="2319"/>
                    <a:pt x="21652" y="4736"/>
                  </a:cubicBezTo>
                  <a:lnTo>
                    <a:pt x="21724" y="4676"/>
                  </a:lnTo>
                  <a:cubicBezTo>
                    <a:pt x="18688" y="841"/>
                    <a:pt x="13560" y="1"/>
                    <a:pt x="8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7689825" y="3610462"/>
              <a:ext cx="451949" cy="115395"/>
            </a:xfrm>
            <a:custGeom>
              <a:avLst/>
              <a:gdLst/>
              <a:ahLst/>
              <a:cxnLst/>
              <a:rect l="l" t="t" r="r" b="b"/>
              <a:pathLst>
                <a:path w="15161" h="3871" extrusionOk="0">
                  <a:moveTo>
                    <a:pt x="3108" y="0"/>
                  </a:moveTo>
                  <a:cubicBezTo>
                    <a:pt x="2039" y="0"/>
                    <a:pt x="991" y="56"/>
                    <a:pt x="0" y="156"/>
                  </a:cubicBezTo>
                  <a:lnTo>
                    <a:pt x="5" y="247"/>
                  </a:lnTo>
                  <a:cubicBezTo>
                    <a:pt x="4734" y="330"/>
                    <a:pt x="9637" y="693"/>
                    <a:pt x="13475" y="2752"/>
                  </a:cubicBezTo>
                  <a:cubicBezTo>
                    <a:pt x="14052" y="3070"/>
                    <a:pt x="14595" y="3444"/>
                    <a:pt x="15096" y="3870"/>
                  </a:cubicBezTo>
                  <a:lnTo>
                    <a:pt x="15161" y="3804"/>
                  </a:lnTo>
                  <a:cubicBezTo>
                    <a:pt x="12496" y="987"/>
                    <a:pt x="7611" y="0"/>
                    <a:pt x="3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8188329" y="3285569"/>
              <a:ext cx="676240" cy="413137"/>
            </a:xfrm>
            <a:custGeom>
              <a:avLst/>
              <a:gdLst/>
              <a:ahLst/>
              <a:cxnLst/>
              <a:rect l="l" t="t" r="r" b="b"/>
              <a:pathLst>
                <a:path w="22685" h="13859" extrusionOk="0">
                  <a:moveTo>
                    <a:pt x="14873" y="527"/>
                  </a:moveTo>
                  <a:cubicBezTo>
                    <a:pt x="15162" y="527"/>
                    <a:pt x="15456" y="532"/>
                    <a:pt x="15756" y="542"/>
                  </a:cubicBezTo>
                  <a:cubicBezTo>
                    <a:pt x="15835" y="546"/>
                    <a:pt x="15897" y="612"/>
                    <a:pt x="15895" y="692"/>
                  </a:cubicBezTo>
                  <a:cubicBezTo>
                    <a:pt x="15894" y="771"/>
                    <a:pt x="15830" y="832"/>
                    <a:pt x="15754" y="832"/>
                  </a:cubicBezTo>
                  <a:cubicBezTo>
                    <a:pt x="15752" y="832"/>
                    <a:pt x="15749" y="832"/>
                    <a:pt x="15746" y="832"/>
                  </a:cubicBezTo>
                  <a:cubicBezTo>
                    <a:pt x="15446" y="822"/>
                    <a:pt x="15151" y="817"/>
                    <a:pt x="14861" y="817"/>
                  </a:cubicBezTo>
                  <a:cubicBezTo>
                    <a:pt x="9559" y="817"/>
                    <a:pt x="6028" y="2499"/>
                    <a:pt x="3969" y="3953"/>
                  </a:cubicBezTo>
                  <a:cubicBezTo>
                    <a:pt x="1615" y="5614"/>
                    <a:pt x="617" y="7345"/>
                    <a:pt x="607" y="7363"/>
                  </a:cubicBezTo>
                  <a:cubicBezTo>
                    <a:pt x="580" y="7408"/>
                    <a:pt x="532" y="7436"/>
                    <a:pt x="480" y="7436"/>
                  </a:cubicBezTo>
                  <a:cubicBezTo>
                    <a:pt x="455" y="7436"/>
                    <a:pt x="430" y="7430"/>
                    <a:pt x="410" y="7416"/>
                  </a:cubicBezTo>
                  <a:cubicBezTo>
                    <a:pt x="340" y="7376"/>
                    <a:pt x="315" y="7290"/>
                    <a:pt x="355" y="7220"/>
                  </a:cubicBezTo>
                  <a:cubicBezTo>
                    <a:pt x="394" y="7152"/>
                    <a:pt x="4264" y="527"/>
                    <a:pt x="14873" y="527"/>
                  </a:cubicBezTo>
                  <a:close/>
                  <a:moveTo>
                    <a:pt x="15595" y="1327"/>
                  </a:moveTo>
                  <a:cubicBezTo>
                    <a:pt x="15884" y="1327"/>
                    <a:pt x="16177" y="1332"/>
                    <a:pt x="16475" y="1341"/>
                  </a:cubicBezTo>
                  <a:cubicBezTo>
                    <a:pt x="16554" y="1343"/>
                    <a:pt x="16616" y="1410"/>
                    <a:pt x="16614" y="1489"/>
                  </a:cubicBezTo>
                  <a:cubicBezTo>
                    <a:pt x="16613" y="1569"/>
                    <a:pt x="16548" y="1628"/>
                    <a:pt x="16465" y="1629"/>
                  </a:cubicBezTo>
                  <a:cubicBezTo>
                    <a:pt x="16168" y="1620"/>
                    <a:pt x="15876" y="1615"/>
                    <a:pt x="15589" y="1615"/>
                  </a:cubicBezTo>
                  <a:cubicBezTo>
                    <a:pt x="4907" y="1615"/>
                    <a:pt x="712" y="7929"/>
                    <a:pt x="670" y="7995"/>
                  </a:cubicBezTo>
                  <a:cubicBezTo>
                    <a:pt x="638" y="8034"/>
                    <a:pt x="599" y="8050"/>
                    <a:pt x="560" y="8050"/>
                  </a:cubicBezTo>
                  <a:cubicBezTo>
                    <a:pt x="463" y="8050"/>
                    <a:pt x="370" y="7949"/>
                    <a:pt x="425" y="7837"/>
                  </a:cubicBezTo>
                  <a:cubicBezTo>
                    <a:pt x="469" y="7771"/>
                    <a:pt x="4748" y="1327"/>
                    <a:pt x="15595" y="1327"/>
                  </a:cubicBezTo>
                  <a:close/>
                  <a:moveTo>
                    <a:pt x="16340" y="2126"/>
                  </a:moveTo>
                  <a:cubicBezTo>
                    <a:pt x="16620" y="2126"/>
                    <a:pt x="16905" y="2130"/>
                    <a:pt x="17194" y="2139"/>
                  </a:cubicBezTo>
                  <a:cubicBezTo>
                    <a:pt x="17267" y="2147"/>
                    <a:pt x="17322" y="2210"/>
                    <a:pt x="17320" y="2285"/>
                  </a:cubicBezTo>
                  <a:cubicBezTo>
                    <a:pt x="17318" y="2358"/>
                    <a:pt x="17262" y="2420"/>
                    <a:pt x="17189" y="2428"/>
                  </a:cubicBezTo>
                  <a:lnTo>
                    <a:pt x="17185" y="2428"/>
                  </a:lnTo>
                  <a:cubicBezTo>
                    <a:pt x="16897" y="2420"/>
                    <a:pt x="16613" y="2416"/>
                    <a:pt x="16333" y="2416"/>
                  </a:cubicBezTo>
                  <a:cubicBezTo>
                    <a:pt x="5400" y="2416"/>
                    <a:pt x="777" y="8565"/>
                    <a:pt x="731" y="8628"/>
                  </a:cubicBezTo>
                  <a:cubicBezTo>
                    <a:pt x="700" y="8662"/>
                    <a:pt x="662" y="8677"/>
                    <a:pt x="626" y="8677"/>
                  </a:cubicBezTo>
                  <a:cubicBezTo>
                    <a:pt x="526" y="8677"/>
                    <a:pt x="435" y="8567"/>
                    <a:pt x="497" y="8456"/>
                  </a:cubicBezTo>
                  <a:cubicBezTo>
                    <a:pt x="545" y="8392"/>
                    <a:pt x="5244" y="2126"/>
                    <a:pt x="16340" y="2126"/>
                  </a:cubicBezTo>
                  <a:close/>
                  <a:moveTo>
                    <a:pt x="17088" y="2925"/>
                  </a:moveTo>
                  <a:cubicBezTo>
                    <a:pt x="17358" y="2925"/>
                    <a:pt x="17633" y="2929"/>
                    <a:pt x="17911" y="2936"/>
                  </a:cubicBezTo>
                  <a:cubicBezTo>
                    <a:pt x="17991" y="2937"/>
                    <a:pt x="18054" y="3004"/>
                    <a:pt x="18052" y="3084"/>
                  </a:cubicBezTo>
                  <a:cubicBezTo>
                    <a:pt x="18047" y="3162"/>
                    <a:pt x="17982" y="3224"/>
                    <a:pt x="17904" y="3225"/>
                  </a:cubicBezTo>
                  <a:cubicBezTo>
                    <a:pt x="17629" y="3218"/>
                    <a:pt x="17358" y="3215"/>
                    <a:pt x="17090" y="3215"/>
                  </a:cubicBezTo>
                  <a:cubicBezTo>
                    <a:pt x="5876" y="3215"/>
                    <a:pt x="843" y="9197"/>
                    <a:pt x="793" y="9259"/>
                  </a:cubicBezTo>
                  <a:cubicBezTo>
                    <a:pt x="764" y="9301"/>
                    <a:pt x="718" y="9324"/>
                    <a:pt x="672" y="9324"/>
                  </a:cubicBezTo>
                  <a:cubicBezTo>
                    <a:pt x="639" y="9324"/>
                    <a:pt x="606" y="9313"/>
                    <a:pt x="578" y="9290"/>
                  </a:cubicBezTo>
                  <a:cubicBezTo>
                    <a:pt x="512" y="9235"/>
                    <a:pt x="507" y="9136"/>
                    <a:pt x="570" y="9074"/>
                  </a:cubicBezTo>
                  <a:lnTo>
                    <a:pt x="570" y="9074"/>
                  </a:lnTo>
                  <a:lnTo>
                    <a:pt x="570" y="9076"/>
                  </a:lnTo>
                  <a:cubicBezTo>
                    <a:pt x="620" y="9012"/>
                    <a:pt x="5739" y="2925"/>
                    <a:pt x="17088" y="2925"/>
                  </a:cubicBezTo>
                  <a:close/>
                  <a:moveTo>
                    <a:pt x="17851" y="3724"/>
                  </a:moveTo>
                  <a:cubicBezTo>
                    <a:pt x="18108" y="3724"/>
                    <a:pt x="18367" y="3727"/>
                    <a:pt x="18630" y="3733"/>
                  </a:cubicBezTo>
                  <a:cubicBezTo>
                    <a:pt x="18710" y="3735"/>
                    <a:pt x="18773" y="3801"/>
                    <a:pt x="18771" y="3881"/>
                  </a:cubicBezTo>
                  <a:cubicBezTo>
                    <a:pt x="18770" y="3957"/>
                    <a:pt x="18705" y="4023"/>
                    <a:pt x="18633" y="4023"/>
                  </a:cubicBezTo>
                  <a:cubicBezTo>
                    <a:pt x="18630" y="4023"/>
                    <a:pt x="18627" y="4023"/>
                    <a:pt x="18623" y="4023"/>
                  </a:cubicBezTo>
                  <a:cubicBezTo>
                    <a:pt x="18363" y="4017"/>
                    <a:pt x="18106" y="4014"/>
                    <a:pt x="17852" y="4014"/>
                  </a:cubicBezTo>
                  <a:cubicBezTo>
                    <a:pt x="11982" y="4014"/>
                    <a:pt x="7742" y="5542"/>
                    <a:pt x="5184" y="6854"/>
                  </a:cubicBezTo>
                  <a:cubicBezTo>
                    <a:pt x="2294" y="8338"/>
                    <a:pt x="868" y="9875"/>
                    <a:pt x="855" y="9891"/>
                  </a:cubicBezTo>
                  <a:cubicBezTo>
                    <a:pt x="824" y="9918"/>
                    <a:pt x="791" y="9929"/>
                    <a:pt x="759" y="9929"/>
                  </a:cubicBezTo>
                  <a:cubicBezTo>
                    <a:pt x="652" y="9929"/>
                    <a:pt x="561" y="9804"/>
                    <a:pt x="640" y="9695"/>
                  </a:cubicBezTo>
                  <a:lnTo>
                    <a:pt x="642" y="9695"/>
                  </a:lnTo>
                  <a:cubicBezTo>
                    <a:pt x="697" y="9635"/>
                    <a:pt x="6239" y="3724"/>
                    <a:pt x="17851" y="3724"/>
                  </a:cubicBezTo>
                  <a:close/>
                  <a:moveTo>
                    <a:pt x="18621" y="4523"/>
                  </a:moveTo>
                  <a:cubicBezTo>
                    <a:pt x="18861" y="4523"/>
                    <a:pt x="19104" y="4525"/>
                    <a:pt x="19349" y="4530"/>
                  </a:cubicBezTo>
                  <a:cubicBezTo>
                    <a:pt x="19424" y="4540"/>
                    <a:pt x="19479" y="4603"/>
                    <a:pt x="19477" y="4678"/>
                  </a:cubicBezTo>
                  <a:cubicBezTo>
                    <a:pt x="19475" y="4752"/>
                    <a:pt x="19417" y="4813"/>
                    <a:pt x="19344" y="4820"/>
                  </a:cubicBezTo>
                  <a:cubicBezTo>
                    <a:pt x="19098" y="4815"/>
                    <a:pt x="18855" y="4813"/>
                    <a:pt x="18615" y="4813"/>
                  </a:cubicBezTo>
                  <a:cubicBezTo>
                    <a:pt x="12592" y="4813"/>
                    <a:pt x="8174" y="6302"/>
                    <a:pt x="5490" y="7579"/>
                  </a:cubicBezTo>
                  <a:cubicBezTo>
                    <a:pt x="2464" y="9019"/>
                    <a:pt x="931" y="10507"/>
                    <a:pt x="916" y="10522"/>
                  </a:cubicBezTo>
                  <a:cubicBezTo>
                    <a:pt x="887" y="10545"/>
                    <a:pt x="856" y="10555"/>
                    <a:pt x="826" y="10555"/>
                  </a:cubicBezTo>
                  <a:cubicBezTo>
                    <a:pt x="717" y="10555"/>
                    <a:pt x="627" y="10421"/>
                    <a:pt x="713" y="10316"/>
                  </a:cubicBezTo>
                  <a:cubicBezTo>
                    <a:pt x="775" y="10257"/>
                    <a:pt x="6746" y="4523"/>
                    <a:pt x="18621" y="4523"/>
                  </a:cubicBezTo>
                  <a:close/>
                  <a:moveTo>
                    <a:pt x="13720" y="0"/>
                  </a:moveTo>
                  <a:cubicBezTo>
                    <a:pt x="10387" y="0"/>
                    <a:pt x="4596" y="975"/>
                    <a:pt x="1" y="6864"/>
                  </a:cubicBezTo>
                  <a:lnTo>
                    <a:pt x="1" y="13859"/>
                  </a:lnTo>
                  <a:cubicBezTo>
                    <a:pt x="1913" y="9307"/>
                    <a:pt x="10210" y="7451"/>
                    <a:pt x="20489" y="6521"/>
                  </a:cubicBezTo>
                  <a:cubicBezTo>
                    <a:pt x="20849" y="6488"/>
                    <a:pt x="21211" y="6458"/>
                    <a:pt x="21574" y="6426"/>
                  </a:cubicBezTo>
                  <a:cubicBezTo>
                    <a:pt x="21942" y="6396"/>
                    <a:pt x="22312" y="6366"/>
                    <a:pt x="22684" y="6338"/>
                  </a:cubicBezTo>
                  <a:lnTo>
                    <a:pt x="17620" y="1410"/>
                  </a:lnTo>
                  <a:lnTo>
                    <a:pt x="16418" y="240"/>
                  </a:lnTo>
                  <a:cubicBezTo>
                    <a:pt x="16418" y="240"/>
                    <a:pt x="15371" y="0"/>
                    <a:pt x="13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7512190" y="3285539"/>
              <a:ext cx="676180" cy="413167"/>
            </a:xfrm>
            <a:custGeom>
              <a:avLst/>
              <a:gdLst/>
              <a:ahLst/>
              <a:cxnLst/>
              <a:rect l="l" t="t" r="r" b="b"/>
              <a:pathLst>
                <a:path w="22683" h="13860" extrusionOk="0">
                  <a:moveTo>
                    <a:pt x="7553" y="748"/>
                  </a:moveTo>
                  <a:cubicBezTo>
                    <a:pt x="7555" y="748"/>
                    <a:pt x="7557" y="748"/>
                    <a:pt x="7559" y="748"/>
                  </a:cubicBezTo>
                  <a:cubicBezTo>
                    <a:pt x="8298" y="778"/>
                    <a:pt x="9035" y="846"/>
                    <a:pt x="9767" y="953"/>
                  </a:cubicBezTo>
                  <a:cubicBezTo>
                    <a:pt x="9915" y="974"/>
                    <a:pt x="9905" y="1189"/>
                    <a:pt x="9757" y="1198"/>
                  </a:cubicBezTo>
                  <a:lnTo>
                    <a:pt x="9732" y="1198"/>
                  </a:lnTo>
                  <a:cubicBezTo>
                    <a:pt x="9008" y="1091"/>
                    <a:pt x="8279" y="1023"/>
                    <a:pt x="7549" y="994"/>
                  </a:cubicBezTo>
                  <a:cubicBezTo>
                    <a:pt x="7480" y="991"/>
                    <a:pt x="7429" y="933"/>
                    <a:pt x="7431" y="866"/>
                  </a:cubicBezTo>
                  <a:cubicBezTo>
                    <a:pt x="7434" y="800"/>
                    <a:pt x="7487" y="748"/>
                    <a:pt x="7553" y="748"/>
                  </a:cubicBezTo>
                  <a:close/>
                  <a:moveTo>
                    <a:pt x="7444" y="1129"/>
                  </a:moveTo>
                  <a:cubicBezTo>
                    <a:pt x="7445" y="1129"/>
                    <a:pt x="7446" y="1129"/>
                    <a:pt x="7447" y="1129"/>
                  </a:cubicBezTo>
                  <a:cubicBezTo>
                    <a:pt x="8026" y="1154"/>
                    <a:pt x="8609" y="1201"/>
                    <a:pt x="9180" y="1271"/>
                  </a:cubicBezTo>
                  <a:cubicBezTo>
                    <a:pt x="9246" y="1279"/>
                    <a:pt x="9295" y="1341"/>
                    <a:pt x="9286" y="1407"/>
                  </a:cubicBezTo>
                  <a:cubicBezTo>
                    <a:pt x="9280" y="1467"/>
                    <a:pt x="9231" y="1512"/>
                    <a:pt x="9171" y="1515"/>
                  </a:cubicBezTo>
                  <a:lnTo>
                    <a:pt x="9150" y="1515"/>
                  </a:lnTo>
                  <a:cubicBezTo>
                    <a:pt x="8586" y="1446"/>
                    <a:pt x="8010" y="1399"/>
                    <a:pt x="7437" y="1376"/>
                  </a:cubicBezTo>
                  <a:cubicBezTo>
                    <a:pt x="7369" y="1372"/>
                    <a:pt x="7316" y="1316"/>
                    <a:pt x="7319" y="1247"/>
                  </a:cubicBezTo>
                  <a:cubicBezTo>
                    <a:pt x="7321" y="1180"/>
                    <a:pt x="7377" y="1129"/>
                    <a:pt x="7444" y="1129"/>
                  </a:cubicBezTo>
                  <a:close/>
                  <a:moveTo>
                    <a:pt x="7205" y="1515"/>
                  </a:moveTo>
                  <a:cubicBezTo>
                    <a:pt x="7207" y="1515"/>
                    <a:pt x="7209" y="1515"/>
                    <a:pt x="7211" y="1515"/>
                  </a:cubicBezTo>
                  <a:cubicBezTo>
                    <a:pt x="7950" y="1545"/>
                    <a:pt x="8685" y="1614"/>
                    <a:pt x="9418" y="1720"/>
                  </a:cubicBezTo>
                  <a:cubicBezTo>
                    <a:pt x="9564" y="1742"/>
                    <a:pt x="9556" y="1956"/>
                    <a:pt x="9408" y="1965"/>
                  </a:cubicBezTo>
                  <a:lnTo>
                    <a:pt x="9383" y="1965"/>
                  </a:lnTo>
                  <a:cubicBezTo>
                    <a:pt x="8659" y="1858"/>
                    <a:pt x="7930" y="1790"/>
                    <a:pt x="7201" y="1762"/>
                  </a:cubicBezTo>
                  <a:cubicBezTo>
                    <a:pt x="7133" y="1758"/>
                    <a:pt x="7079" y="1702"/>
                    <a:pt x="7083" y="1634"/>
                  </a:cubicBezTo>
                  <a:cubicBezTo>
                    <a:pt x="7084" y="1567"/>
                    <a:pt x="7139" y="1515"/>
                    <a:pt x="7205" y="1515"/>
                  </a:cubicBezTo>
                  <a:close/>
                  <a:moveTo>
                    <a:pt x="12443" y="1450"/>
                  </a:moveTo>
                  <a:cubicBezTo>
                    <a:pt x="14210" y="1450"/>
                    <a:pt x="15729" y="2491"/>
                    <a:pt x="15729" y="2491"/>
                  </a:cubicBezTo>
                  <a:lnTo>
                    <a:pt x="14869" y="4693"/>
                  </a:lnTo>
                  <a:lnTo>
                    <a:pt x="10864" y="3796"/>
                  </a:lnTo>
                  <a:lnTo>
                    <a:pt x="12439" y="1450"/>
                  </a:lnTo>
                  <a:cubicBezTo>
                    <a:pt x="12440" y="1450"/>
                    <a:pt x="12441" y="1450"/>
                    <a:pt x="12443" y="1450"/>
                  </a:cubicBezTo>
                  <a:close/>
                  <a:moveTo>
                    <a:pt x="10822" y="4344"/>
                  </a:moveTo>
                  <a:cubicBezTo>
                    <a:pt x="10827" y="4344"/>
                    <a:pt x="10832" y="4344"/>
                    <a:pt x="10837" y="4345"/>
                  </a:cubicBezTo>
                  <a:cubicBezTo>
                    <a:pt x="11683" y="4428"/>
                    <a:pt x="12523" y="4556"/>
                    <a:pt x="13356" y="4728"/>
                  </a:cubicBezTo>
                  <a:cubicBezTo>
                    <a:pt x="13432" y="4743"/>
                    <a:pt x="13480" y="4818"/>
                    <a:pt x="13465" y="4894"/>
                  </a:cubicBezTo>
                  <a:lnTo>
                    <a:pt x="13464" y="4894"/>
                  </a:lnTo>
                  <a:cubicBezTo>
                    <a:pt x="13451" y="4959"/>
                    <a:pt x="13392" y="5007"/>
                    <a:pt x="13326" y="5007"/>
                  </a:cubicBezTo>
                  <a:cubicBezTo>
                    <a:pt x="13316" y="5007"/>
                    <a:pt x="13307" y="5006"/>
                    <a:pt x="13297" y="5004"/>
                  </a:cubicBezTo>
                  <a:cubicBezTo>
                    <a:pt x="12475" y="4834"/>
                    <a:pt x="11645" y="4709"/>
                    <a:pt x="10811" y="4626"/>
                  </a:cubicBezTo>
                  <a:cubicBezTo>
                    <a:pt x="10733" y="4619"/>
                    <a:pt x="10676" y="4550"/>
                    <a:pt x="10683" y="4471"/>
                  </a:cubicBezTo>
                  <a:cubicBezTo>
                    <a:pt x="10690" y="4398"/>
                    <a:pt x="10751" y="4344"/>
                    <a:pt x="10822" y="4344"/>
                  </a:cubicBezTo>
                  <a:close/>
                  <a:moveTo>
                    <a:pt x="15776" y="3574"/>
                  </a:moveTo>
                  <a:cubicBezTo>
                    <a:pt x="15792" y="3574"/>
                    <a:pt x="15808" y="3577"/>
                    <a:pt x="15824" y="3583"/>
                  </a:cubicBezTo>
                  <a:cubicBezTo>
                    <a:pt x="16448" y="3804"/>
                    <a:pt x="17219" y="4197"/>
                    <a:pt x="18116" y="4751"/>
                  </a:cubicBezTo>
                  <a:cubicBezTo>
                    <a:pt x="18179" y="4793"/>
                    <a:pt x="18197" y="4877"/>
                    <a:pt x="18157" y="4942"/>
                  </a:cubicBezTo>
                  <a:cubicBezTo>
                    <a:pt x="18131" y="4986"/>
                    <a:pt x="18084" y="5010"/>
                    <a:pt x="18037" y="5010"/>
                  </a:cubicBezTo>
                  <a:cubicBezTo>
                    <a:pt x="18013" y="5010"/>
                    <a:pt x="17989" y="5003"/>
                    <a:pt x="17968" y="4991"/>
                  </a:cubicBezTo>
                  <a:cubicBezTo>
                    <a:pt x="17087" y="4448"/>
                    <a:pt x="16335" y="4064"/>
                    <a:pt x="15729" y="3847"/>
                  </a:cubicBezTo>
                  <a:cubicBezTo>
                    <a:pt x="15657" y="3821"/>
                    <a:pt x="15619" y="3741"/>
                    <a:pt x="15644" y="3667"/>
                  </a:cubicBezTo>
                  <a:cubicBezTo>
                    <a:pt x="15665" y="3610"/>
                    <a:pt x="15719" y="3574"/>
                    <a:pt x="15776" y="3574"/>
                  </a:cubicBezTo>
                  <a:close/>
                  <a:moveTo>
                    <a:pt x="16069" y="2713"/>
                  </a:moveTo>
                  <a:cubicBezTo>
                    <a:pt x="16089" y="2713"/>
                    <a:pt x="16110" y="2717"/>
                    <a:pt x="16130" y="2727"/>
                  </a:cubicBezTo>
                  <a:cubicBezTo>
                    <a:pt x="17150" y="3195"/>
                    <a:pt x="18335" y="3939"/>
                    <a:pt x="19652" y="4936"/>
                  </a:cubicBezTo>
                  <a:cubicBezTo>
                    <a:pt x="19760" y="5017"/>
                    <a:pt x="19702" y="5190"/>
                    <a:pt x="19567" y="5190"/>
                  </a:cubicBezTo>
                  <a:cubicBezTo>
                    <a:pt x="19537" y="5190"/>
                    <a:pt x="19507" y="5180"/>
                    <a:pt x="19482" y="5162"/>
                  </a:cubicBezTo>
                  <a:cubicBezTo>
                    <a:pt x="18181" y="4177"/>
                    <a:pt x="17014" y="3444"/>
                    <a:pt x="16012" y="2985"/>
                  </a:cubicBezTo>
                  <a:cubicBezTo>
                    <a:pt x="15939" y="2953"/>
                    <a:pt x="15907" y="2867"/>
                    <a:pt x="15940" y="2795"/>
                  </a:cubicBezTo>
                  <a:cubicBezTo>
                    <a:pt x="15964" y="2744"/>
                    <a:pt x="16015" y="2713"/>
                    <a:pt x="16069" y="2713"/>
                  </a:cubicBezTo>
                  <a:close/>
                  <a:moveTo>
                    <a:pt x="6911" y="2602"/>
                  </a:moveTo>
                  <a:cubicBezTo>
                    <a:pt x="8961" y="2602"/>
                    <a:pt x="10520" y="3138"/>
                    <a:pt x="10520" y="3138"/>
                  </a:cubicBezTo>
                  <a:lnTo>
                    <a:pt x="9003" y="5760"/>
                  </a:lnTo>
                  <a:lnTo>
                    <a:pt x="4516" y="4886"/>
                  </a:lnTo>
                  <a:lnTo>
                    <a:pt x="6637" y="2606"/>
                  </a:lnTo>
                  <a:cubicBezTo>
                    <a:pt x="6729" y="2603"/>
                    <a:pt x="6820" y="2602"/>
                    <a:pt x="6911" y="2602"/>
                  </a:cubicBezTo>
                  <a:close/>
                  <a:moveTo>
                    <a:pt x="10682" y="5176"/>
                  </a:moveTo>
                  <a:cubicBezTo>
                    <a:pt x="10687" y="5176"/>
                    <a:pt x="10693" y="5176"/>
                    <a:pt x="10698" y="5177"/>
                  </a:cubicBezTo>
                  <a:cubicBezTo>
                    <a:pt x="12332" y="5337"/>
                    <a:pt x="13946" y="5665"/>
                    <a:pt x="15514" y="6156"/>
                  </a:cubicBezTo>
                  <a:cubicBezTo>
                    <a:pt x="15669" y="6204"/>
                    <a:pt x="15634" y="6432"/>
                    <a:pt x="15471" y="6432"/>
                  </a:cubicBezTo>
                  <a:cubicBezTo>
                    <a:pt x="15458" y="6430"/>
                    <a:pt x="15443" y="6429"/>
                    <a:pt x="15429" y="6425"/>
                  </a:cubicBezTo>
                  <a:cubicBezTo>
                    <a:pt x="13882" y="5939"/>
                    <a:pt x="12285" y="5615"/>
                    <a:pt x="10669" y="5458"/>
                  </a:cubicBezTo>
                  <a:cubicBezTo>
                    <a:pt x="10593" y="5450"/>
                    <a:pt x="10535" y="5382"/>
                    <a:pt x="10543" y="5304"/>
                  </a:cubicBezTo>
                  <a:cubicBezTo>
                    <a:pt x="10549" y="5230"/>
                    <a:pt x="10611" y="5176"/>
                    <a:pt x="10682" y="5176"/>
                  </a:cubicBezTo>
                  <a:close/>
                  <a:moveTo>
                    <a:pt x="10401" y="5975"/>
                  </a:moveTo>
                  <a:cubicBezTo>
                    <a:pt x="10406" y="5975"/>
                    <a:pt x="10412" y="5975"/>
                    <a:pt x="10418" y="5976"/>
                  </a:cubicBezTo>
                  <a:cubicBezTo>
                    <a:pt x="11080" y="6041"/>
                    <a:pt x="11746" y="6134"/>
                    <a:pt x="12394" y="6252"/>
                  </a:cubicBezTo>
                  <a:cubicBezTo>
                    <a:pt x="12465" y="6266"/>
                    <a:pt x="12517" y="6330"/>
                    <a:pt x="12510" y="6404"/>
                  </a:cubicBezTo>
                  <a:cubicBezTo>
                    <a:pt x="12503" y="6477"/>
                    <a:pt x="12442" y="6532"/>
                    <a:pt x="12369" y="6532"/>
                  </a:cubicBezTo>
                  <a:cubicBezTo>
                    <a:pt x="12360" y="6532"/>
                    <a:pt x="12352" y="6532"/>
                    <a:pt x="12344" y="6530"/>
                  </a:cubicBezTo>
                  <a:cubicBezTo>
                    <a:pt x="11703" y="6414"/>
                    <a:pt x="11046" y="6322"/>
                    <a:pt x="10390" y="6256"/>
                  </a:cubicBezTo>
                  <a:cubicBezTo>
                    <a:pt x="10312" y="6249"/>
                    <a:pt x="10255" y="6179"/>
                    <a:pt x="10263" y="6102"/>
                  </a:cubicBezTo>
                  <a:cubicBezTo>
                    <a:pt x="10269" y="6030"/>
                    <a:pt x="10330" y="5975"/>
                    <a:pt x="10401" y="5975"/>
                  </a:cubicBezTo>
                  <a:close/>
                  <a:moveTo>
                    <a:pt x="14557" y="5013"/>
                  </a:moveTo>
                  <a:cubicBezTo>
                    <a:pt x="14568" y="5013"/>
                    <a:pt x="14579" y="5014"/>
                    <a:pt x="14591" y="5017"/>
                  </a:cubicBezTo>
                  <a:cubicBezTo>
                    <a:pt x="16040" y="5398"/>
                    <a:pt x="17450" y="5921"/>
                    <a:pt x="18796" y="6580"/>
                  </a:cubicBezTo>
                  <a:cubicBezTo>
                    <a:pt x="18930" y="6647"/>
                    <a:pt x="18883" y="6848"/>
                    <a:pt x="18733" y="6848"/>
                  </a:cubicBezTo>
                  <a:cubicBezTo>
                    <a:pt x="18712" y="6848"/>
                    <a:pt x="18690" y="6843"/>
                    <a:pt x="18672" y="6835"/>
                  </a:cubicBezTo>
                  <a:cubicBezTo>
                    <a:pt x="17342" y="6182"/>
                    <a:pt x="15950" y="5666"/>
                    <a:pt x="14519" y="5290"/>
                  </a:cubicBezTo>
                  <a:cubicBezTo>
                    <a:pt x="14444" y="5270"/>
                    <a:pt x="14401" y="5194"/>
                    <a:pt x="14421" y="5119"/>
                  </a:cubicBezTo>
                  <a:cubicBezTo>
                    <a:pt x="14436" y="5055"/>
                    <a:pt x="14494" y="5013"/>
                    <a:pt x="14557" y="5013"/>
                  </a:cubicBezTo>
                  <a:close/>
                  <a:moveTo>
                    <a:pt x="20775" y="5865"/>
                  </a:moveTo>
                  <a:cubicBezTo>
                    <a:pt x="20808" y="5865"/>
                    <a:pt x="20840" y="5876"/>
                    <a:pt x="20867" y="5899"/>
                  </a:cubicBezTo>
                  <a:cubicBezTo>
                    <a:pt x="21413" y="6354"/>
                    <a:pt x="21757" y="6667"/>
                    <a:pt x="21761" y="6670"/>
                  </a:cubicBezTo>
                  <a:cubicBezTo>
                    <a:pt x="21819" y="6722"/>
                    <a:pt x="21822" y="6811"/>
                    <a:pt x="21769" y="6870"/>
                  </a:cubicBezTo>
                  <a:cubicBezTo>
                    <a:pt x="21742" y="6900"/>
                    <a:pt x="21704" y="6916"/>
                    <a:pt x="21666" y="6916"/>
                  </a:cubicBezTo>
                  <a:cubicBezTo>
                    <a:pt x="21632" y="6916"/>
                    <a:pt x="21597" y="6903"/>
                    <a:pt x="21569" y="6878"/>
                  </a:cubicBezTo>
                  <a:cubicBezTo>
                    <a:pt x="21566" y="6875"/>
                    <a:pt x="21226" y="6567"/>
                    <a:pt x="20687" y="6117"/>
                  </a:cubicBezTo>
                  <a:cubicBezTo>
                    <a:pt x="20626" y="6067"/>
                    <a:pt x="20616" y="5978"/>
                    <a:pt x="20666" y="5916"/>
                  </a:cubicBezTo>
                  <a:cubicBezTo>
                    <a:pt x="20694" y="5883"/>
                    <a:pt x="20735" y="5865"/>
                    <a:pt x="20775" y="5865"/>
                  </a:cubicBezTo>
                  <a:close/>
                  <a:moveTo>
                    <a:pt x="16678" y="6567"/>
                  </a:moveTo>
                  <a:cubicBezTo>
                    <a:pt x="16694" y="6567"/>
                    <a:pt x="16710" y="6569"/>
                    <a:pt x="16726" y="6575"/>
                  </a:cubicBezTo>
                  <a:cubicBezTo>
                    <a:pt x="17139" y="6732"/>
                    <a:pt x="17552" y="6901"/>
                    <a:pt x="17953" y="7081"/>
                  </a:cubicBezTo>
                  <a:cubicBezTo>
                    <a:pt x="18024" y="7113"/>
                    <a:pt x="18056" y="7196"/>
                    <a:pt x="18024" y="7267"/>
                  </a:cubicBezTo>
                  <a:cubicBezTo>
                    <a:pt x="18001" y="7320"/>
                    <a:pt x="17949" y="7351"/>
                    <a:pt x="17894" y="7351"/>
                  </a:cubicBezTo>
                  <a:cubicBezTo>
                    <a:pt x="17875" y="7351"/>
                    <a:pt x="17855" y="7347"/>
                    <a:pt x="17836" y="7339"/>
                  </a:cubicBezTo>
                  <a:cubicBezTo>
                    <a:pt x="17442" y="7161"/>
                    <a:pt x="17034" y="6993"/>
                    <a:pt x="16626" y="6840"/>
                  </a:cubicBezTo>
                  <a:cubicBezTo>
                    <a:pt x="16555" y="6810"/>
                    <a:pt x="16520" y="6730"/>
                    <a:pt x="16546" y="6658"/>
                  </a:cubicBezTo>
                  <a:cubicBezTo>
                    <a:pt x="16567" y="6602"/>
                    <a:pt x="16621" y="6567"/>
                    <a:pt x="16678" y="6567"/>
                  </a:cubicBezTo>
                  <a:close/>
                  <a:moveTo>
                    <a:pt x="19205" y="5490"/>
                  </a:moveTo>
                  <a:cubicBezTo>
                    <a:pt x="19233" y="5490"/>
                    <a:pt x="19261" y="5498"/>
                    <a:pt x="19286" y="5515"/>
                  </a:cubicBezTo>
                  <a:cubicBezTo>
                    <a:pt x="20526" y="6364"/>
                    <a:pt x="21509" y="7158"/>
                    <a:pt x="21519" y="7166"/>
                  </a:cubicBezTo>
                  <a:cubicBezTo>
                    <a:pt x="21581" y="7214"/>
                    <a:pt x="21589" y="7304"/>
                    <a:pt x="21541" y="7364"/>
                  </a:cubicBezTo>
                  <a:cubicBezTo>
                    <a:pt x="21513" y="7399"/>
                    <a:pt x="21472" y="7417"/>
                    <a:pt x="21431" y="7417"/>
                  </a:cubicBezTo>
                  <a:cubicBezTo>
                    <a:pt x="21399" y="7417"/>
                    <a:pt x="21368" y="7406"/>
                    <a:pt x="21341" y="7386"/>
                  </a:cubicBezTo>
                  <a:cubicBezTo>
                    <a:pt x="21333" y="7377"/>
                    <a:pt x="20356" y="6590"/>
                    <a:pt x="19126" y="5748"/>
                  </a:cubicBezTo>
                  <a:cubicBezTo>
                    <a:pt x="19061" y="5703"/>
                    <a:pt x="19044" y="5615"/>
                    <a:pt x="19089" y="5551"/>
                  </a:cubicBezTo>
                  <a:cubicBezTo>
                    <a:pt x="19116" y="5511"/>
                    <a:pt x="19160" y="5490"/>
                    <a:pt x="19205" y="5490"/>
                  </a:cubicBezTo>
                  <a:close/>
                  <a:moveTo>
                    <a:pt x="15650" y="4346"/>
                  </a:moveTo>
                  <a:cubicBezTo>
                    <a:pt x="15663" y="4346"/>
                    <a:pt x="15676" y="4348"/>
                    <a:pt x="15689" y="4351"/>
                  </a:cubicBezTo>
                  <a:cubicBezTo>
                    <a:pt x="17780" y="4936"/>
                    <a:pt x="21300" y="7437"/>
                    <a:pt x="21448" y="7544"/>
                  </a:cubicBezTo>
                  <a:cubicBezTo>
                    <a:pt x="21509" y="7589"/>
                    <a:pt x="21524" y="7675"/>
                    <a:pt x="21481" y="7738"/>
                  </a:cubicBezTo>
                  <a:lnTo>
                    <a:pt x="21481" y="7740"/>
                  </a:lnTo>
                  <a:cubicBezTo>
                    <a:pt x="21454" y="7779"/>
                    <a:pt x="21409" y="7799"/>
                    <a:pt x="21365" y="7799"/>
                  </a:cubicBezTo>
                  <a:cubicBezTo>
                    <a:pt x="21336" y="7799"/>
                    <a:pt x="21308" y="7791"/>
                    <a:pt x="21283" y="7773"/>
                  </a:cubicBezTo>
                  <a:cubicBezTo>
                    <a:pt x="21248" y="7748"/>
                    <a:pt x="17656" y="5194"/>
                    <a:pt x="15613" y="4624"/>
                  </a:cubicBezTo>
                  <a:cubicBezTo>
                    <a:pt x="15538" y="4603"/>
                    <a:pt x="15493" y="4525"/>
                    <a:pt x="15514" y="4450"/>
                  </a:cubicBezTo>
                  <a:cubicBezTo>
                    <a:pt x="15532" y="4388"/>
                    <a:pt x="15588" y="4346"/>
                    <a:pt x="15650" y="4346"/>
                  </a:cubicBezTo>
                  <a:close/>
                  <a:moveTo>
                    <a:pt x="19806" y="7134"/>
                  </a:moveTo>
                  <a:cubicBezTo>
                    <a:pt x="19831" y="7134"/>
                    <a:pt x="19857" y="7140"/>
                    <a:pt x="19880" y="7154"/>
                  </a:cubicBezTo>
                  <a:cubicBezTo>
                    <a:pt x="20414" y="7457"/>
                    <a:pt x="20925" y="7778"/>
                    <a:pt x="21398" y="8111"/>
                  </a:cubicBezTo>
                  <a:cubicBezTo>
                    <a:pt x="21461" y="8155"/>
                    <a:pt x="21476" y="8241"/>
                    <a:pt x="21434" y="8306"/>
                  </a:cubicBezTo>
                  <a:cubicBezTo>
                    <a:pt x="21407" y="8346"/>
                    <a:pt x="21363" y="8367"/>
                    <a:pt x="21318" y="8367"/>
                  </a:cubicBezTo>
                  <a:cubicBezTo>
                    <a:pt x="21290" y="8367"/>
                    <a:pt x="21262" y="8358"/>
                    <a:pt x="21236" y="8341"/>
                  </a:cubicBezTo>
                  <a:cubicBezTo>
                    <a:pt x="20772" y="8015"/>
                    <a:pt x="20268" y="7699"/>
                    <a:pt x="19740" y="7399"/>
                  </a:cubicBezTo>
                  <a:cubicBezTo>
                    <a:pt x="19670" y="7362"/>
                    <a:pt x="19644" y="7274"/>
                    <a:pt x="19684" y="7204"/>
                  </a:cubicBezTo>
                  <a:cubicBezTo>
                    <a:pt x="19709" y="7159"/>
                    <a:pt x="19757" y="7134"/>
                    <a:pt x="19806" y="7134"/>
                  </a:cubicBezTo>
                  <a:close/>
                  <a:moveTo>
                    <a:pt x="18834" y="7517"/>
                  </a:moveTo>
                  <a:cubicBezTo>
                    <a:pt x="18855" y="7517"/>
                    <a:pt x="18876" y="7522"/>
                    <a:pt x="18896" y="7532"/>
                  </a:cubicBezTo>
                  <a:cubicBezTo>
                    <a:pt x="19717" y="7945"/>
                    <a:pt x="20506" y="8416"/>
                    <a:pt x="21260" y="8940"/>
                  </a:cubicBezTo>
                  <a:cubicBezTo>
                    <a:pt x="21323" y="8985"/>
                    <a:pt x="21338" y="9073"/>
                    <a:pt x="21293" y="9137"/>
                  </a:cubicBezTo>
                  <a:lnTo>
                    <a:pt x="21293" y="9138"/>
                  </a:lnTo>
                  <a:cubicBezTo>
                    <a:pt x="21266" y="9177"/>
                    <a:pt x="21223" y="9197"/>
                    <a:pt x="21179" y="9197"/>
                  </a:cubicBezTo>
                  <a:cubicBezTo>
                    <a:pt x="21150" y="9197"/>
                    <a:pt x="21122" y="9189"/>
                    <a:pt x="21097" y="9171"/>
                  </a:cubicBezTo>
                  <a:cubicBezTo>
                    <a:pt x="20354" y="8656"/>
                    <a:pt x="19577" y="8191"/>
                    <a:pt x="18770" y="7785"/>
                  </a:cubicBezTo>
                  <a:cubicBezTo>
                    <a:pt x="18700" y="7748"/>
                    <a:pt x="18672" y="7664"/>
                    <a:pt x="18707" y="7595"/>
                  </a:cubicBezTo>
                  <a:cubicBezTo>
                    <a:pt x="18733" y="7546"/>
                    <a:pt x="18783" y="7517"/>
                    <a:pt x="18834" y="7517"/>
                  </a:cubicBezTo>
                  <a:close/>
                  <a:moveTo>
                    <a:pt x="13799" y="6556"/>
                  </a:moveTo>
                  <a:cubicBezTo>
                    <a:pt x="13810" y="6556"/>
                    <a:pt x="13821" y="6557"/>
                    <a:pt x="13832" y="6560"/>
                  </a:cubicBezTo>
                  <a:cubicBezTo>
                    <a:pt x="17164" y="7386"/>
                    <a:pt x="19557" y="8744"/>
                    <a:pt x="20978" y="9737"/>
                  </a:cubicBezTo>
                  <a:cubicBezTo>
                    <a:pt x="21042" y="9782"/>
                    <a:pt x="21057" y="9871"/>
                    <a:pt x="21013" y="9934"/>
                  </a:cubicBezTo>
                  <a:lnTo>
                    <a:pt x="21013" y="9935"/>
                  </a:lnTo>
                  <a:cubicBezTo>
                    <a:pt x="20986" y="9974"/>
                    <a:pt x="20942" y="9995"/>
                    <a:pt x="20898" y="9995"/>
                  </a:cubicBezTo>
                  <a:cubicBezTo>
                    <a:pt x="20870" y="9995"/>
                    <a:pt x="20842" y="9986"/>
                    <a:pt x="20817" y="9969"/>
                  </a:cubicBezTo>
                  <a:cubicBezTo>
                    <a:pt x="19416" y="8988"/>
                    <a:pt x="17056" y="7649"/>
                    <a:pt x="13763" y="6835"/>
                  </a:cubicBezTo>
                  <a:cubicBezTo>
                    <a:pt x="13689" y="6815"/>
                    <a:pt x="13642" y="6740"/>
                    <a:pt x="13662" y="6663"/>
                  </a:cubicBezTo>
                  <a:cubicBezTo>
                    <a:pt x="13678" y="6599"/>
                    <a:pt x="13735" y="6556"/>
                    <a:pt x="13799" y="6556"/>
                  </a:cubicBezTo>
                  <a:close/>
                  <a:moveTo>
                    <a:pt x="8967" y="1"/>
                  </a:moveTo>
                  <a:cubicBezTo>
                    <a:pt x="7315" y="1"/>
                    <a:pt x="6267" y="241"/>
                    <a:pt x="6267" y="241"/>
                  </a:cubicBezTo>
                  <a:lnTo>
                    <a:pt x="4796" y="1670"/>
                  </a:lnTo>
                  <a:lnTo>
                    <a:pt x="1" y="6339"/>
                  </a:lnTo>
                  <a:cubicBezTo>
                    <a:pt x="362" y="6367"/>
                    <a:pt x="723" y="6395"/>
                    <a:pt x="1081" y="6425"/>
                  </a:cubicBezTo>
                  <a:cubicBezTo>
                    <a:pt x="1444" y="6455"/>
                    <a:pt x="1805" y="6487"/>
                    <a:pt x="2163" y="6518"/>
                  </a:cubicBezTo>
                  <a:cubicBezTo>
                    <a:pt x="12457" y="7447"/>
                    <a:pt x="20769" y="9303"/>
                    <a:pt x="22683" y="13860"/>
                  </a:cubicBezTo>
                  <a:lnTo>
                    <a:pt x="22683" y="6865"/>
                  </a:lnTo>
                  <a:cubicBezTo>
                    <a:pt x="18089" y="976"/>
                    <a:pt x="12299" y="1"/>
                    <a:pt x="8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8202488" y="3417148"/>
              <a:ext cx="572710" cy="186551"/>
            </a:xfrm>
            <a:custGeom>
              <a:avLst/>
              <a:gdLst/>
              <a:ahLst/>
              <a:cxnLst/>
              <a:rect l="l" t="t" r="r" b="b"/>
              <a:pathLst>
                <a:path w="19212" h="6258" extrusionOk="0">
                  <a:moveTo>
                    <a:pt x="18142" y="1"/>
                  </a:moveTo>
                  <a:cubicBezTo>
                    <a:pt x="6234" y="1"/>
                    <a:pt x="223" y="5765"/>
                    <a:pt x="162" y="5823"/>
                  </a:cubicBezTo>
                  <a:cubicBezTo>
                    <a:pt x="0" y="5983"/>
                    <a:pt x="113" y="6258"/>
                    <a:pt x="340" y="6258"/>
                  </a:cubicBezTo>
                  <a:cubicBezTo>
                    <a:pt x="406" y="6258"/>
                    <a:pt x="469" y="6231"/>
                    <a:pt x="516" y="6185"/>
                  </a:cubicBezTo>
                  <a:cubicBezTo>
                    <a:pt x="579" y="6125"/>
                    <a:pt x="2086" y="4678"/>
                    <a:pt x="5061" y="3264"/>
                  </a:cubicBezTo>
                  <a:cubicBezTo>
                    <a:pt x="7733" y="1991"/>
                    <a:pt x="12138" y="509"/>
                    <a:pt x="18141" y="509"/>
                  </a:cubicBezTo>
                  <a:cubicBezTo>
                    <a:pt x="18379" y="509"/>
                    <a:pt x="18619" y="511"/>
                    <a:pt x="18862" y="516"/>
                  </a:cubicBezTo>
                  <a:cubicBezTo>
                    <a:pt x="18866" y="516"/>
                    <a:pt x="18870" y="516"/>
                    <a:pt x="18874" y="516"/>
                  </a:cubicBezTo>
                  <a:cubicBezTo>
                    <a:pt x="18936" y="516"/>
                    <a:pt x="18997" y="491"/>
                    <a:pt x="19042" y="447"/>
                  </a:cubicBezTo>
                  <a:cubicBezTo>
                    <a:pt x="19212" y="294"/>
                    <a:pt x="19105" y="13"/>
                    <a:pt x="18876" y="10"/>
                  </a:cubicBezTo>
                  <a:lnTo>
                    <a:pt x="18877" y="8"/>
                  </a:lnTo>
                  <a:cubicBezTo>
                    <a:pt x="18630" y="3"/>
                    <a:pt x="18384" y="1"/>
                    <a:pt x="18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8193247" y="3298059"/>
              <a:ext cx="557984" cy="286981"/>
            </a:xfrm>
            <a:custGeom>
              <a:avLst/>
              <a:gdLst/>
              <a:ahLst/>
              <a:cxnLst/>
              <a:rect l="l" t="t" r="r" b="b"/>
              <a:pathLst>
                <a:path w="18718" h="9627" extrusionOk="0">
                  <a:moveTo>
                    <a:pt x="14709" y="0"/>
                  </a:moveTo>
                  <a:cubicBezTo>
                    <a:pt x="4058" y="0"/>
                    <a:pt x="136" y="6678"/>
                    <a:pt x="95" y="6748"/>
                  </a:cubicBezTo>
                  <a:cubicBezTo>
                    <a:pt x="1" y="6916"/>
                    <a:pt x="122" y="7124"/>
                    <a:pt x="317" y="7125"/>
                  </a:cubicBezTo>
                  <a:cubicBezTo>
                    <a:pt x="325" y="7124"/>
                    <a:pt x="335" y="7122"/>
                    <a:pt x="343" y="7120"/>
                  </a:cubicBezTo>
                  <a:lnTo>
                    <a:pt x="343" y="7120"/>
                  </a:lnTo>
                  <a:cubicBezTo>
                    <a:pt x="232" y="7267"/>
                    <a:pt x="175" y="7353"/>
                    <a:pt x="170" y="7360"/>
                  </a:cubicBezTo>
                  <a:cubicBezTo>
                    <a:pt x="53" y="7530"/>
                    <a:pt x="183" y="7751"/>
                    <a:pt x="374" y="7751"/>
                  </a:cubicBezTo>
                  <a:cubicBezTo>
                    <a:pt x="393" y="7751"/>
                    <a:pt x="412" y="7749"/>
                    <a:pt x="432" y="7745"/>
                  </a:cubicBezTo>
                  <a:lnTo>
                    <a:pt x="432" y="7745"/>
                  </a:lnTo>
                  <a:cubicBezTo>
                    <a:pt x="312" y="7884"/>
                    <a:pt x="250" y="7966"/>
                    <a:pt x="245" y="7973"/>
                  </a:cubicBezTo>
                  <a:cubicBezTo>
                    <a:pt x="162" y="8086"/>
                    <a:pt x="187" y="8244"/>
                    <a:pt x="300" y="8327"/>
                  </a:cubicBezTo>
                  <a:cubicBezTo>
                    <a:pt x="342" y="8358"/>
                    <a:pt x="393" y="8374"/>
                    <a:pt x="445" y="8374"/>
                  </a:cubicBezTo>
                  <a:cubicBezTo>
                    <a:pt x="471" y="8374"/>
                    <a:pt x="498" y="8370"/>
                    <a:pt x="523" y="8362"/>
                  </a:cubicBezTo>
                  <a:lnTo>
                    <a:pt x="523" y="8362"/>
                  </a:lnTo>
                  <a:cubicBezTo>
                    <a:pt x="393" y="8500"/>
                    <a:pt x="327" y="8580"/>
                    <a:pt x="320" y="8587"/>
                  </a:cubicBezTo>
                  <a:cubicBezTo>
                    <a:pt x="177" y="8764"/>
                    <a:pt x="318" y="9002"/>
                    <a:pt x="514" y="9002"/>
                  </a:cubicBezTo>
                  <a:cubicBezTo>
                    <a:pt x="549" y="9002"/>
                    <a:pt x="587" y="8994"/>
                    <a:pt x="625" y="8976"/>
                  </a:cubicBezTo>
                  <a:lnTo>
                    <a:pt x="625" y="8976"/>
                  </a:lnTo>
                  <a:cubicBezTo>
                    <a:pt x="478" y="9116"/>
                    <a:pt x="402" y="9196"/>
                    <a:pt x="397" y="9203"/>
                  </a:cubicBezTo>
                  <a:cubicBezTo>
                    <a:pt x="247" y="9366"/>
                    <a:pt x="363" y="9627"/>
                    <a:pt x="583" y="9627"/>
                  </a:cubicBezTo>
                  <a:cubicBezTo>
                    <a:pt x="655" y="9627"/>
                    <a:pt x="723" y="9597"/>
                    <a:pt x="771" y="9544"/>
                  </a:cubicBezTo>
                  <a:cubicBezTo>
                    <a:pt x="784" y="9529"/>
                    <a:pt x="2187" y="8011"/>
                    <a:pt x="5070" y="6531"/>
                  </a:cubicBezTo>
                  <a:cubicBezTo>
                    <a:pt x="7617" y="5223"/>
                    <a:pt x="11839" y="3701"/>
                    <a:pt x="17679" y="3701"/>
                  </a:cubicBezTo>
                  <a:cubicBezTo>
                    <a:pt x="17933" y="3701"/>
                    <a:pt x="18190" y="3704"/>
                    <a:pt x="18450" y="3710"/>
                  </a:cubicBezTo>
                  <a:cubicBezTo>
                    <a:pt x="18456" y="3711"/>
                    <a:pt x="18462" y="3711"/>
                    <a:pt x="18468" y="3711"/>
                  </a:cubicBezTo>
                  <a:cubicBezTo>
                    <a:pt x="18527" y="3711"/>
                    <a:pt x="18584" y="3689"/>
                    <a:pt x="18628" y="3650"/>
                  </a:cubicBezTo>
                  <a:cubicBezTo>
                    <a:pt x="18683" y="3602"/>
                    <a:pt x="18715" y="3535"/>
                    <a:pt x="18716" y="3464"/>
                  </a:cubicBezTo>
                  <a:cubicBezTo>
                    <a:pt x="18718" y="3324"/>
                    <a:pt x="18608" y="3209"/>
                    <a:pt x="18468" y="3204"/>
                  </a:cubicBezTo>
                  <a:cubicBezTo>
                    <a:pt x="18213" y="3199"/>
                    <a:pt x="17960" y="3196"/>
                    <a:pt x="17710" y="3196"/>
                  </a:cubicBezTo>
                  <a:cubicBezTo>
                    <a:pt x="7730" y="3196"/>
                    <a:pt x="2197" y="7546"/>
                    <a:pt x="769" y="8843"/>
                  </a:cubicBezTo>
                  <a:cubicBezTo>
                    <a:pt x="1349" y="8192"/>
                    <a:pt x="6398" y="2903"/>
                    <a:pt x="16935" y="2903"/>
                  </a:cubicBezTo>
                  <a:cubicBezTo>
                    <a:pt x="17202" y="2903"/>
                    <a:pt x="17472" y="2906"/>
                    <a:pt x="17746" y="2913"/>
                  </a:cubicBezTo>
                  <a:cubicBezTo>
                    <a:pt x="17882" y="2910"/>
                    <a:pt x="17992" y="2803"/>
                    <a:pt x="17997" y="2667"/>
                  </a:cubicBezTo>
                  <a:cubicBezTo>
                    <a:pt x="18001" y="2527"/>
                    <a:pt x="17891" y="2412"/>
                    <a:pt x="17751" y="2407"/>
                  </a:cubicBezTo>
                  <a:cubicBezTo>
                    <a:pt x="17475" y="2400"/>
                    <a:pt x="17202" y="2397"/>
                    <a:pt x="16933" y="2397"/>
                  </a:cubicBezTo>
                  <a:cubicBezTo>
                    <a:pt x="7550" y="2397"/>
                    <a:pt x="2410" y="6528"/>
                    <a:pt x="844" y="8041"/>
                  </a:cubicBezTo>
                  <a:cubicBezTo>
                    <a:pt x="1813" y="6918"/>
                    <a:pt x="6535" y="2104"/>
                    <a:pt x="16183" y="2104"/>
                  </a:cubicBezTo>
                  <a:cubicBezTo>
                    <a:pt x="16460" y="2104"/>
                    <a:pt x="16740" y="2108"/>
                    <a:pt x="17025" y="2116"/>
                  </a:cubicBezTo>
                  <a:cubicBezTo>
                    <a:pt x="17162" y="2116"/>
                    <a:pt x="17273" y="2004"/>
                    <a:pt x="17275" y="1866"/>
                  </a:cubicBezTo>
                  <a:cubicBezTo>
                    <a:pt x="17278" y="1730"/>
                    <a:pt x="17170" y="1615"/>
                    <a:pt x="17032" y="1610"/>
                  </a:cubicBezTo>
                  <a:cubicBezTo>
                    <a:pt x="16747" y="1602"/>
                    <a:pt x="16466" y="1598"/>
                    <a:pt x="16190" y="1598"/>
                  </a:cubicBezTo>
                  <a:cubicBezTo>
                    <a:pt x="7320" y="1598"/>
                    <a:pt x="2508" y="5585"/>
                    <a:pt x="883" y="7254"/>
                  </a:cubicBezTo>
                  <a:cubicBezTo>
                    <a:pt x="1986" y="5884"/>
                    <a:pt x="6357" y="1304"/>
                    <a:pt x="15427" y="1304"/>
                  </a:cubicBezTo>
                  <a:cubicBezTo>
                    <a:pt x="15715" y="1304"/>
                    <a:pt x="16007" y="1309"/>
                    <a:pt x="16305" y="1318"/>
                  </a:cubicBezTo>
                  <a:cubicBezTo>
                    <a:pt x="16448" y="1313"/>
                    <a:pt x="16554" y="1210"/>
                    <a:pt x="16559" y="1074"/>
                  </a:cubicBezTo>
                  <a:cubicBezTo>
                    <a:pt x="16563" y="934"/>
                    <a:pt x="16453" y="817"/>
                    <a:pt x="16313" y="812"/>
                  </a:cubicBezTo>
                  <a:cubicBezTo>
                    <a:pt x="16016" y="803"/>
                    <a:pt x="15724" y="799"/>
                    <a:pt x="15436" y="799"/>
                  </a:cubicBezTo>
                  <a:cubicBezTo>
                    <a:pt x="7049" y="799"/>
                    <a:pt x="2562" y="4637"/>
                    <a:pt x="914" y="6441"/>
                  </a:cubicBezTo>
                  <a:cubicBezTo>
                    <a:pt x="1394" y="5801"/>
                    <a:pt x="2347" y="4694"/>
                    <a:pt x="3867" y="3622"/>
                  </a:cubicBezTo>
                  <a:cubicBezTo>
                    <a:pt x="5915" y="2176"/>
                    <a:pt x="9429" y="506"/>
                    <a:pt x="14709" y="506"/>
                  </a:cubicBezTo>
                  <a:cubicBezTo>
                    <a:pt x="14995" y="506"/>
                    <a:pt x="15286" y="511"/>
                    <a:pt x="15582" y="521"/>
                  </a:cubicBezTo>
                  <a:cubicBezTo>
                    <a:pt x="15585" y="521"/>
                    <a:pt x="15588" y="521"/>
                    <a:pt x="15591" y="521"/>
                  </a:cubicBezTo>
                  <a:cubicBezTo>
                    <a:pt x="15725" y="521"/>
                    <a:pt x="15837" y="413"/>
                    <a:pt x="15840" y="277"/>
                  </a:cubicBezTo>
                  <a:cubicBezTo>
                    <a:pt x="15844" y="137"/>
                    <a:pt x="15735" y="20"/>
                    <a:pt x="15596" y="15"/>
                  </a:cubicBezTo>
                  <a:cubicBezTo>
                    <a:pt x="15295" y="5"/>
                    <a:pt x="14999" y="0"/>
                    <a:pt x="14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7814488" y="3460342"/>
              <a:ext cx="74167" cy="23133"/>
            </a:xfrm>
            <a:custGeom>
              <a:avLst/>
              <a:gdLst/>
              <a:ahLst/>
              <a:cxnLst/>
              <a:rect l="l" t="t" r="r" b="b"/>
              <a:pathLst>
                <a:path w="2488" h="776" extrusionOk="0">
                  <a:moveTo>
                    <a:pt x="262" y="1"/>
                  </a:moveTo>
                  <a:cubicBezTo>
                    <a:pt x="135" y="1"/>
                    <a:pt x="27" y="97"/>
                    <a:pt x="14" y="227"/>
                  </a:cubicBezTo>
                  <a:cubicBezTo>
                    <a:pt x="1" y="363"/>
                    <a:pt x="101" y="486"/>
                    <a:pt x="239" y="500"/>
                  </a:cubicBezTo>
                  <a:cubicBezTo>
                    <a:pt x="891" y="563"/>
                    <a:pt x="1545" y="656"/>
                    <a:pt x="2183" y="771"/>
                  </a:cubicBezTo>
                  <a:cubicBezTo>
                    <a:pt x="2198" y="774"/>
                    <a:pt x="2213" y="776"/>
                    <a:pt x="2228" y="776"/>
                  </a:cubicBezTo>
                  <a:cubicBezTo>
                    <a:pt x="2357" y="774"/>
                    <a:pt x="2464" y="676"/>
                    <a:pt x="2476" y="548"/>
                  </a:cubicBezTo>
                  <a:cubicBezTo>
                    <a:pt x="2487" y="420"/>
                    <a:pt x="2399" y="303"/>
                    <a:pt x="2273" y="280"/>
                  </a:cubicBezTo>
                  <a:cubicBezTo>
                    <a:pt x="1622" y="162"/>
                    <a:pt x="954" y="69"/>
                    <a:pt x="287" y="2"/>
                  </a:cubicBezTo>
                  <a:cubicBezTo>
                    <a:pt x="279" y="1"/>
                    <a:pt x="271"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7915274" y="3477691"/>
              <a:ext cx="228255" cy="108985"/>
            </a:xfrm>
            <a:custGeom>
              <a:avLst/>
              <a:gdLst/>
              <a:ahLst/>
              <a:cxnLst/>
              <a:rect l="l" t="t" r="r" b="b"/>
              <a:pathLst>
                <a:path w="7657" h="3656" extrusionOk="0">
                  <a:moveTo>
                    <a:pt x="276" y="0"/>
                  </a:moveTo>
                  <a:cubicBezTo>
                    <a:pt x="164" y="0"/>
                    <a:pt x="62" y="76"/>
                    <a:pt x="33" y="191"/>
                  </a:cubicBezTo>
                  <a:cubicBezTo>
                    <a:pt x="0" y="324"/>
                    <a:pt x="82" y="460"/>
                    <a:pt x="216" y="494"/>
                  </a:cubicBezTo>
                  <a:cubicBezTo>
                    <a:pt x="3490" y="1302"/>
                    <a:pt x="5839" y="2636"/>
                    <a:pt x="7232" y="3611"/>
                  </a:cubicBezTo>
                  <a:cubicBezTo>
                    <a:pt x="7275" y="3641"/>
                    <a:pt x="7325" y="3655"/>
                    <a:pt x="7374" y="3655"/>
                  </a:cubicBezTo>
                  <a:cubicBezTo>
                    <a:pt x="7452" y="3655"/>
                    <a:pt x="7530" y="3618"/>
                    <a:pt x="7578" y="3549"/>
                  </a:cubicBezTo>
                  <a:cubicBezTo>
                    <a:pt x="7656" y="3436"/>
                    <a:pt x="7630" y="3281"/>
                    <a:pt x="7518" y="3201"/>
                  </a:cubicBezTo>
                  <a:cubicBezTo>
                    <a:pt x="6090" y="2203"/>
                    <a:pt x="3687" y="836"/>
                    <a:pt x="336" y="8"/>
                  </a:cubicBezTo>
                  <a:cubicBezTo>
                    <a:pt x="316" y="3"/>
                    <a:pt x="296"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7822894" y="3436584"/>
              <a:ext cx="158440" cy="43940"/>
            </a:xfrm>
            <a:custGeom>
              <a:avLst/>
              <a:gdLst/>
              <a:ahLst/>
              <a:cxnLst/>
              <a:rect l="l" t="t" r="r" b="b"/>
              <a:pathLst>
                <a:path w="5315" h="1474" extrusionOk="0">
                  <a:moveTo>
                    <a:pt x="260" y="1"/>
                  </a:moveTo>
                  <a:cubicBezTo>
                    <a:pt x="134" y="1"/>
                    <a:pt x="26" y="97"/>
                    <a:pt x="13" y="225"/>
                  </a:cubicBezTo>
                  <a:cubicBezTo>
                    <a:pt x="0" y="363"/>
                    <a:pt x="100" y="484"/>
                    <a:pt x="236" y="499"/>
                  </a:cubicBezTo>
                  <a:cubicBezTo>
                    <a:pt x="1844" y="656"/>
                    <a:pt x="3432" y="979"/>
                    <a:pt x="4973" y="1461"/>
                  </a:cubicBezTo>
                  <a:cubicBezTo>
                    <a:pt x="4998" y="1470"/>
                    <a:pt x="5023" y="1473"/>
                    <a:pt x="5050" y="1473"/>
                  </a:cubicBezTo>
                  <a:cubicBezTo>
                    <a:pt x="5173" y="1473"/>
                    <a:pt x="5276" y="1383"/>
                    <a:pt x="5296" y="1262"/>
                  </a:cubicBezTo>
                  <a:cubicBezTo>
                    <a:pt x="5314" y="1140"/>
                    <a:pt x="5241" y="1022"/>
                    <a:pt x="5125" y="985"/>
                  </a:cubicBezTo>
                  <a:cubicBezTo>
                    <a:pt x="3550" y="491"/>
                    <a:pt x="1927" y="162"/>
                    <a:pt x="285" y="2"/>
                  </a:cubicBezTo>
                  <a:cubicBezTo>
                    <a:pt x="276" y="1"/>
                    <a:pt x="268"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8000887" y="3478019"/>
              <a:ext cx="53270" cy="29929"/>
            </a:xfrm>
            <a:custGeom>
              <a:avLst/>
              <a:gdLst/>
              <a:ahLst/>
              <a:cxnLst/>
              <a:rect l="l" t="t" r="r" b="b"/>
              <a:pathLst>
                <a:path w="1787" h="1004" extrusionOk="0">
                  <a:moveTo>
                    <a:pt x="284" y="1"/>
                  </a:moveTo>
                  <a:cubicBezTo>
                    <a:pt x="183" y="1"/>
                    <a:pt x="88" y="62"/>
                    <a:pt x="51" y="163"/>
                  </a:cubicBezTo>
                  <a:cubicBezTo>
                    <a:pt x="1" y="291"/>
                    <a:pt x="66" y="436"/>
                    <a:pt x="196" y="484"/>
                  </a:cubicBezTo>
                  <a:cubicBezTo>
                    <a:pt x="605" y="639"/>
                    <a:pt x="1011" y="807"/>
                    <a:pt x="1400" y="982"/>
                  </a:cubicBezTo>
                  <a:cubicBezTo>
                    <a:pt x="1434" y="997"/>
                    <a:pt x="1468" y="1004"/>
                    <a:pt x="1503" y="1004"/>
                  </a:cubicBezTo>
                  <a:cubicBezTo>
                    <a:pt x="1598" y="1004"/>
                    <a:pt x="1688" y="949"/>
                    <a:pt x="1730" y="855"/>
                  </a:cubicBezTo>
                  <a:cubicBezTo>
                    <a:pt x="1787" y="731"/>
                    <a:pt x="1732" y="582"/>
                    <a:pt x="1605" y="526"/>
                  </a:cubicBezTo>
                  <a:lnTo>
                    <a:pt x="1604" y="526"/>
                  </a:lnTo>
                  <a:cubicBezTo>
                    <a:pt x="1204" y="346"/>
                    <a:pt x="788" y="175"/>
                    <a:pt x="372" y="17"/>
                  </a:cubicBezTo>
                  <a:cubicBezTo>
                    <a:pt x="343" y="6"/>
                    <a:pt x="313" y="1"/>
                    <a:pt x="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8064888" y="3506368"/>
              <a:ext cx="87075" cy="56579"/>
            </a:xfrm>
            <a:custGeom>
              <a:avLst/>
              <a:gdLst/>
              <a:ahLst/>
              <a:cxnLst/>
              <a:rect l="l" t="t" r="r" b="b"/>
              <a:pathLst>
                <a:path w="2921" h="1898" extrusionOk="0">
                  <a:moveTo>
                    <a:pt x="293" y="0"/>
                  </a:moveTo>
                  <a:cubicBezTo>
                    <a:pt x="134" y="0"/>
                    <a:pt x="0" y="156"/>
                    <a:pt x="56" y="329"/>
                  </a:cubicBezTo>
                  <a:cubicBezTo>
                    <a:pt x="76" y="392"/>
                    <a:pt x="121" y="444"/>
                    <a:pt x="181" y="474"/>
                  </a:cubicBezTo>
                  <a:cubicBezTo>
                    <a:pt x="983" y="878"/>
                    <a:pt x="1757" y="1341"/>
                    <a:pt x="2496" y="1853"/>
                  </a:cubicBezTo>
                  <a:cubicBezTo>
                    <a:pt x="2539" y="1883"/>
                    <a:pt x="2588" y="1898"/>
                    <a:pt x="2637" y="1898"/>
                  </a:cubicBezTo>
                  <a:cubicBezTo>
                    <a:pt x="2715" y="1898"/>
                    <a:pt x="2793" y="1861"/>
                    <a:pt x="2842" y="1792"/>
                  </a:cubicBezTo>
                  <a:cubicBezTo>
                    <a:pt x="2920" y="1679"/>
                    <a:pt x="2893" y="1524"/>
                    <a:pt x="2782" y="1444"/>
                  </a:cubicBezTo>
                  <a:lnTo>
                    <a:pt x="2780" y="1442"/>
                  </a:lnTo>
                  <a:cubicBezTo>
                    <a:pt x="2023" y="916"/>
                    <a:pt x="1229" y="444"/>
                    <a:pt x="407" y="28"/>
                  </a:cubicBezTo>
                  <a:cubicBezTo>
                    <a:pt x="369" y="9"/>
                    <a:pt x="330" y="0"/>
                    <a:pt x="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7827187" y="3411842"/>
              <a:ext cx="91725" cy="26203"/>
            </a:xfrm>
            <a:custGeom>
              <a:avLst/>
              <a:gdLst/>
              <a:ahLst/>
              <a:cxnLst/>
              <a:rect l="l" t="t" r="r" b="b"/>
              <a:pathLst>
                <a:path w="3077" h="879" extrusionOk="0">
                  <a:moveTo>
                    <a:pt x="262" y="1"/>
                  </a:moveTo>
                  <a:cubicBezTo>
                    <a:pt x="135" y="1"/>
                    <a:pt x="27" y="97"/>
                    <a:pt x="14" y="226"/>
                  </a:cubicBezTo>
                  <a:cubicBezTo>
                    <a:pt x="1" y="361"/>
                    <a:pt x="97" y="482"/>
                    <a:pt x="232" y="497"/>
                  </a:cubicBezTo>
                  <a:cubicBezTo>
                    <a:pt x="1064" y="581"/>
                    <a:pt x="1890" y="705"/>
                    <a:pt x="2709" y="873"/>
                  </a:cubicBezTo>
                  <a:cubicBezTo>
                    <a:pt x="2725" y="877"/>
                    <a:pt x="2742" y="878"/>
                    <a:pt x="2760" y="878"/>
                  </a:cubicBezTo>
                  <a:cubicBezTo>
                    <a:pt x="2958" y="878"/>
                    <a:pt x="3077" y="657"/>
                    <a:pt x="2968" y="492"/>
                  </a:cubicBezTo>
                  <a:cubicBezTo>
                    <a:pt x="2932" y="436"/>
                    <a:pt x="2875" y="397"/>
                    <a:pt x="2810" y="384"/>
                  </a:cubicBezTo>
                  <a:cubicBezTo>
                    <a:pt x="1975" y="213"/>
                    <a:pt x="1129" y="85"/>
                    <a:pt x="280" y="1"/>
                  </a:cubicBezTo>
                  <a:cubicBezTo>
                    <a:pt x="274" y="1"/>
                    <a:pt x="268"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7719932" y="3304587"/>
              <a:ext cx="89967" cy="42807"/>
            </a:xfrm>
            <a:custGeom>
              <a:avLst/>
              <a:gdLst/>
              <a:ahLst/>
              <a:cxnLst/>
              <a:rect l="l" t="t" r="r" b="b"/>
              <a:pathLst>
                <a:path w="3018" h="1436" extrusionOk="0">
                  <a:moveTo>
                    <a:pt x="587" y="1"/>
                  </a:moveTo>
                  <a:cubicBezTo>
                    <a:pt x="384" y="1"/>
                    <a:pt x="278" y="245"/>
                    <a:pt x="420" y="392"/>
                  </a:cubicBezTo>
                  <a:cubicBezTo>
                    <a:pt x="247" y="432"/>
                    <a:pt x="184" y="642"/>
                    <a:pt x="303" y="772"/>
                  </a:cubicBezTo>
                  <a:lnTo>
                    <a:pt x="305" y="773"/>
                  </a:lnTo>
                  <a:cubicBezTo>
                    <a:pt x="283" y="773"/>
                    <a:pt x="263" y="770"/>
                    <a:pt x="243" y="770"/>
                  </a:cubicBezTo>
                  <a:cubicBezTo>
                    <a:pt x="240" y="770"/>
                    <a:pt x="237" y="770"/>
                    <a:pt x="234" y="770"/>
                  </a:cubicBezTo>
                  <a:cubicBezTo>
                    <a:pt x="112" y="770"/>
                    <a:pt x="9" y="868"/>
                    <a:pt x="4" y="993"/>
                  </a:cubicBezTo>
                  <a:cubicBezTo>
                    <a:pt x="0" y="1119"/>
                    <a:pt x="100" y="1228"/>
                    <a:pt x="227" y="1233"/>
                  </a:cubicBezTo>
                  <a:lnTo>
                    <a:pt x="227" y="1231"/>
                  </a:lnTo>
                  <a:cubicBezTo>
                    <a:pt x="953" y="1261"/>
                    <a:pt x="1678" y="1327"/>
                    <a:pt x="2399" y="1432"/>
                  </a:cubicBezTo>
                  <a:cubicBezTo>
                    <a:pt x="2409" y="1434"/>
                    <a:pt x="2420" y="1434"/>
                    <a:pt x="2430" y="1436"/>
                  </a:cubicBezTo>
                  <a:lnTo>
                    <a:pt x="2445" y="1436"/>
                  </a:lnTo>
                  <a:cubicBezTo>
                    <a:pt x="2564" y="1429"/>
                    <a:pt x="2658" y="1332"/>
                    <a:pt x="2663" y="1214"/>
                  </a:cubicBezTo>
                  <a:cubicBezTo>
                    <a:pt x="2668" y="1096"/>
                    <a:pt x="2584" y="991"/>
                    <a:pt x="2465" y="975"/>
                  </a:cubicBezTo>
                  <a:cubicBezTo>
                    <a:pt x="2414" y="968"/>
                    <a:pt x="2362" y="961"/>
                    <a:pt x="2311" y="955"/>
                  </a:cubicBezTo>
                  <a:cubicBezTo>
                    <a:pt x="2432" y="886"/>
                    <a:pt x="2465" y="727"/>
                    <a:pt x="2381" y="617"/>
                  </a:cubicBezTo>
                  <a:lnTo>
                    <a:pt x="2381" y="617"/>
                  </a:lnTo>
                  <a:cubicBezTo>
                    <a:pt x="2504" y="632"/>
                    <a:pt x="2627" y="647"/>
                    <a:pt x="2748" y="665"/>
                  </a:cubicBezTo>
                  <a:cubicBezTo>
                    <a:pt x="2760" y="667"/>
                    <a:pt x="2770" y="667"/>
                    <a:pt x="2782" y="668"/>
                  </a:cubicBezTo>
                  <a:lnTo>
                    <a:pt x="2795" y="668"/>
                  </a:lnTo>
                  <a:cubicBezTo>
                    <a:pt x="2913" y="660"/>
                    <a:pt x="3008" y="565"/>
                    <a:pt x="3013" y="447"/>
                  </a:cubicBezTo>
                  <a:cubicBezTo>
                    <a:pt x="3018" y="327"/>
                    <a:pt x="2933" y="224"/>
                    <a:pt x="2815" y="207"/>
                  </a:cubicBezTo>
                  <a:cubicBezTo>
                    <a:pt x="2079" y="101"/>
                    <a:pt x="1337" y="31"/>
                    <a:pt x="595" y="1"/>
                  </a:cubicBezTo>
                  <a:lnTo>
                    <a:pt x="591" y="1"/>
                  </a:lnTo>
                  <a:cubicBezTo>
                    <a:pt x="590" y="1"/>
                    <a:pt x="589" y="1"/>
                    <a:pt x="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7937899" y="3431725"/>
              <a:ext cx="140763" cy="61200"/>
            </a:xfrm>
            <a:custGeom>
              <a:avLst/>
              <a:gdLst/>
              <a:ahLst/>
              <a:cxnLst/>
              <a:rect l="l" t="t" r="r" b="b"/>
              <a:pathLst>
                <a:path w="4722" h="2053" extrusionOk="0">
                  <a:moveTo>
                    <a:pt x="277" y="1"/>
                  </a:moveTo>
                  <a:cubicBezTo>
                    <a:pt x="166" y="1"/>
                    <a:pt x="65" y="75"/>
                    <a:pt x="35" y="188"/>
                  </a:cubicBezTo>
                  <a:cubicBezTo>
                    <a:pt x="0" y="320"/>
                    <a:pt x="78" y="456"/>
                    <a:pt x="210" y="491"/>
                  </a:cubicBezTo>
                  <a:cubicBezTo>
                    <a:pt x="1636" y="866"/>
                    <a:pt x="3019" y="1380"/>
                    <a:pt x="4344" y="2027"/>
                  </a:cubicBezTo>
                  <a:cubicBezTo>
                    <a:pt x="4377" y="2044"/>
                    <a:pt x="4416" y="2052"/>
                    <a:pt x="4452" y="2052"/>
                  </a:cubicBezTo>
                  <a:cubicBezTo>
                    <a:pt x="4569" y="2052"/>
                    <a:pt x="4670" y="1972"/>
                    <a:pt x="4695" y="1859"/>
                  </a:cubicBezTo>
                  <a:cubicBezTo>
                    <a:pt x="4722" y="1748"/>
                    <a:pt x="4667" y="1631"/>
                    <a:pt x="4564" y="1580"/>
                  </a:cubicBezTo>
                  <a:cubicBezTo>
                    <a:pt x="3211" y="917"/>
                    <a:pt x="1794" y="391"/>
                    <a:pt x="338" y="8"/>
                  </a:cubicBezTo>
                  <a:cubicBezTo>
                    <a:pt x="317" y="3"/>
                    <a:pt x="297"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7983567" y="3363193"/>
              <a:ext cx="120611" cy="80457"/>
            </a:xfrm>
            <a:custGeom>
              <a:avLst/>
              <a:gdLst/>
              <a:ahLst/>
              <a:cxnLst/>
              <a:rect l="l" t="t" r="r" b="b"/>
              <a:pathLst>
                <a:path w="4046" h="2699" extrusionOk="0">
                  <a:moveTo>
                    <a:pt x="258" y="1"/>
                  </a:moveTo>
                  <a:cubicBezTo>
                    <a:pt x="164" y="1"/>
                    <a:pt x="73" y="55"/>
                    <a:pt x="31" y="147"/>
                  </a:cubicBezTo>
                  <a:cubicBezTo>
                    <a:pt x="4" y="207"/>
                    <a:pt x="1" y="275"/>
                    <a:pt x="24" y="338"/>
                  </a:cubicBezTo>
                  <a:cubicBezTo>
                    <a:pt x="48" y="400"/>
                    <a:pt x="94" y="450"/>
                    <a:pt x="154" y="478"/>
                  </a:cubicBezTo>
                  <a:cubicBezTo>
                    <a:pt x="1148" y="934"/>
                    <a:pt x="2309" y="1662"/>
                    <a:pt x="3604" y="2642"/>
                  </a:cubicBezTo>
                  <a:cubicBezTo>
                    <a:pt x="3650" y="2680"/>
                    <a:pt x="3706" y="2698"/>
                    <a:pt x="3761" y="2698"/>
                  </a:cubicBezTo>
                  <a:cubicBezTo>
                    <a:pt x="3837" y="2698"/>
                    <a:pt x="3912" y="2665"/>
                    <a:pt x="3960" y="2600"/>
                  </a:cubicBezTo>
                  <a:cubicBezTo>
                    <a:pt x="4045" y="2487"/>
                    <a:pt x="4020" y="2326"/>
                    <a:pt x="3906" y="2244"/>
                  </a:cubicBezTo>
                  <a:cubicBezTo>
                    <a:pt x="2581" y="1244"/>
                    <a:pt x="1389" y="495"/>
                    <a:pt x="362" y="24"/>
                  </a:cubicBezTo>
                  <a:cubicBezTo>
                    <a:pt x="328" y="8"/>
                    <a:pt x="293"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8123135" y="3457182"/>
              <a:ext cx="43314" cy="37859"/>
            </a:xfrm>
            <a:custGeom>
              <a:avLst/>
              <a:gdLst/>
              <a:ahLst/>
              <a:cxnLst/>
              <a:rect l="l" t="t" r="r" b="b"/>
              <a:pathLst>
                <a:path w="1453" h="1270" extrusionOk="0">
                  <a:moveTo>
                    <a:pt x="282" y="1"/>
                  </a:moveTo>
                  <a:cubicBezTo>
                    <a:pt x="210" y="1"/>
                    <a:pt x="139" y="32"/>
                    <a:pt x="89" y="91"/>
                  </a:cubicBezTo>
                  <a:cubicBezTo>
                    <a:pt x="1" y="198"/>
                    <a:pt x="16" y="354"/>
                    <a:pt x="122" y="443"/>
                  </a:cubicBezTo>
                  <a:cubicBezTo>
                    <a:pt x="667" y="894"/>
                    <a:pt x="998" y="1198"/>
                    <a:pt x="1001" y="1202"/>
                  </a:cubicBezTo>
                  <a:cubicBezTo>
                    <a:pt x="1049" y="1247"/>
                    <a:pt x="1111" y="1269"/>
                    <a:pt x="1173" y="1269"/>
                  </a:cubicBezTo>
                  <a:cubicBezTo>
                    <a:pt x="1241" y="1269"/>
                    <a:pt x="1309" y="1242"/>
                    <a:pt x="1359" y="1187"/>
                  </a:cubicBezTo>
                  <a:cubicBezTo>
                    <a:pt x="1452" y="1083"/>
                    <a:pt x="1442" y="922"/>
                    <a:pt x="1337" y="830"/>
                  </a:cubicBezTo>
                  <a:cubicBezTo>
                    <a:pt x="1276" y="774"/>
                    <a:pt x="944" y="476"/>
                    <a:pt x="442" y="58"/>
                  </a:cubicBezTo>
                  <a:cubicBezTo>
                    <a:pt x="395" y="19"/>
                    <a:pt x="339"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7974118" y="3388799"/>
              <a:ext cx="86211" cy="49395"/>
            </a:xfrm>
            <a:custGeom>
              <a:avLst/>
              <a:gdLst/>
              <a:ahLst/>
              <a:cxnLst/>
              <a:rect l="l" t="t" r="r" b="b"/>
              <a:pathLst>
                <a:path w="2892" h="1657" extrusionOk="0">
                  <a:moveTo>
                    <a:pt x="281" y="1"/>
                  </a:moveTo>
                  <a:cubicBezTo>
                    <a:pt x="178" y="1"/>
                    <a:pt x="82" y="65"/>
                    <a:pt x="47" y="167"/>
                  </a:cubicBezTo>
                  <a:cubicBezTo>
                    <a:pt x="0" y="297"/>
                    <a:pt x="67" y="440"/>
                    <a:pt x="198" y="486"/>
                  </a:cubicBezTo>
                  <a:cubicBezTo>
                    <a:pt x="796" y="699"/>
                    <a:pt x="1541" y="1081"/>
                    <a:pt x="2415" y="1620"/>
                  </a:cubicBezTo>
                  <a:cubicBezTo>
                    <a:pt x="2453" y="1643"/>
                    <a:pt x="2498" y="1656"/>
                    <a:pt x="2545" y="1656"/>
                  </a:cubicBezTo>
                  <a:cubicBezTo>
                    <a:pt x="2796" y="1656"/>
                    <a:pt x="2891" y="1327"/>
                    <a:pt x="2676" y="1195"/>
                  </a:cubicBezTo>
                  <a:cubicBezTo>
                    <a:pt x="1773" y="636"/>
                    <a:pt x="995" y="240"/>
                    <a:pt x="365" y="15"/>
                  </a:cubicBezTo>
                  <a:cubicBezTo>
                    <a:pt x="337" y="5"/>
                    <a:pt x="308" y="1"/>
                    <a:pt x="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7969348" y="3411812"/>
              <a:ext cx="189293" cy="126394"/>
            </a:xfrm>
            <a:custGeom>
              <a:avLst/>
              <a:gdLst/>
              <a:ahLst/>
              <a:cxnLst/>
              <a:rect l="l" t="t" r="r" b="b"/>
              <a:pathLst>
                <a:path w="6350" h="4240" extrusionOk="0">
                  <a:moveTo>
                    <a:pt x="312" y="1"/>
                  </a:moveTo>
                  <a:cubicBezTo>
                    <a:pt x="132" y="1"/>
                    <a:pt x="1" y="200"/>
                    <a:pt x="97" y="373"/>
                  </a:cubicBezTo>
                  <a:cubicBezTo>
                    <a:pt x="130" y="432"/>
                    <a:pt x="183" y="473"/>
                    <a:pt x="247" y="492"/>
                  </a:cubicBezTo>
                  <a:cubicBezTo>
                    <a:pt x="2001" y="981"/>
                    <a:pt x="4977" y="2995"/>
                    <a:pt x="5716" y="3506"/>
                  </a:cubicBezTo>
                  <a:cubicBezTo>
                    <a:pt x="5358" y="3271"/>
                    <a:pt x="4985" y="3041"/>
                    <a:pt x="4597" y="2823"/>
                  </a:cubicBezTo>
                  <a:cubicBezTo>
                    <a:pt x="4558" y="2801"/>
                    <a:pt x="4516" y="2791"/>
                    <a:pt x="4474" y="2791"/>
                  </a:cubicBezTo>
                  <a:cubicBezTo>
                    <a:pt x="4387" y="2791"/>
                    <a:pt x="4303" y="2836"/>
                    <a:pt x="4258" y="2917"/>
                  </a:cubicBezTo>
                  <a:cubicBezTo>
                    <a:pt x="4189" y="3036"/>
                    <a:pt x="4231" y="3190"/>
                    <a:pt x="4351" y="3258"/>
                  </a:cubicBezTo>
                  <a:cubicBezTo>
                    <a:pt x="4875" y="3554"/>
                    <a:pt x="5376" y="3869"/>
                    <a:pt x="5839" y="4193"/>
                  </a:cubicBezTo>
                  <a:cubicBezTo>
                    <a:pt x="5884" y="4225"/>
                    <a:pt x="5933" y="4239"/>
                    <a:pt x="5981" y="4239"/>
                  </a:cubicBezTo>
                  <a:cubicBezTo>
                    <a:pt x="6126" y="4239"/>
                    <a:pt x="6257" y="4109"/>
                    <a:pt x="6228" y="3945"/>
                  </a:cubicBezTo>
                  <a:cubicBezTo>
                    <a:pt x="6217" y="3880"/>
                    <a:pt x="6180" y="3822"/>
                    <a:pt x="6125" y="3784"/>
                  </a:cubicBezTo>
                  <a:cubicBezTo>
                    <a:pt x="6055" y="3735"/>
                    <a:pt x="5982" y="3687"/>
                    <a:pt x="5910" y="3639"/>
                  </a:cubicBezTo>
                  <a:lnTo>
                    <a:pt x="5910" y="3639"/>
                  </a:lnTo>
                  <a:cubicBezTo>
                    <a:pt x="5947" y="3659"/>
                    <a:pt x="5987" y="3671"/>
                    <a:pt x="6030" y="3672"/>
                  </a:cubicBezTo>
                  <a:cubicBezTo>
                    <a:pt x="6183" y="3672"/>
                    <a:pt x="6302" y="3532"/>
                    <a:pt x="6277" y="3381"/>
                  </a:cubicBezTo>
                  <a:cubicBezTo>
                    <a:pt x="6268" y="3334"/>
                    <a:pt x="6248" y="3293"/>
                    <a:pt x="6217" y="3258"/>
                  </a:cubicBezTo>
                  <a:cubicBezTo>
                    <a:pt x="6245" y="3243"/>
                    <a:pt x="6268" y="3221"/>
                    <a:pt x="6288" y="3198"/>
                  </a:cubicBezTo>
                  <a:cubicBezTo>
                    <a:pt x="6331" y="3146"/>
                    <a:pt x="6350" y="3080"/>
                    <a:pt x="6343" y="3015"/>
                  </a:cubicBezTo>
                  <a:cubicBezTo>
                    <a:pt x="6336" y="2948"/>
                    <a:pt x="6303" y="2887"/>
                    <a:pt x="6252" y="2845"/>
                  </a:cubicBezTo>
                  <a:cubicBezTo>
                    <a:pt x="6210" y="2812"/>
                    <a:pt x="5218" y="2016"/>
                    <a:pt x="4011" y="1189"/>
                  </a:cubicBezTo>
                  <a:cubicBezTo>
                    <a:pt x="3967" y="1156"/>
                    <a:pt x="3915" y="1141"/>
                    <a:pt x="3864" y="1141"/>
                  </a:cubicBezTo>
                  <a:cubicBezTo>
                    <a:pt x="3784" y="1141"/>
                    <a:pt x="3705" y="1178"/>
                    <a:pt x="3657" y="1249"/>
                  </a:cubicBezTo>
                  <a:cubicBezTo>
                    <a:pt x="3577" y="1365"/>
                    <a:pt x="3610" y="1525"/>
                    <a:pt x="3728" y="1600"/>
                  </a:cubicBezTo>
                  <a:cubicBezTo>
                    <a:pt x="3815" y="1660"/>
                    <a:pt x="3900" y="1718"/>
                    <a:pt x="3986" y="1778"/>
                  </a:cubicBezTo>
                  <a:cubicBezTo>
                    <a:pt x="2831" y="1072"/>
                    <a:pt x="1430" y="304"/>
                    <a:pt x="381" y="11"/>
                  </a:cubicBezTo>
                  <a:cubicBezTo>
                    <a:pt x="358" y="4"/>
                    <a:pt x="335"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7640460" y="3359944"/>
              <a:ext cx="190098" cy="100937"/>
            </a:xfrm>
            <a:custGeom>
              <a:avLst/>
              <a:gdLst/>
              <a:ahLst/>
              <a:cxnLst/>
              <a:rect l="l" t="t" r="r" b="b"/>
              <a:pathLst>
                <a:path w="6377" h="3386" extrusionOk="0">
                  <a:moveTo>
                    <a:pt x="2598" y="0"/>
                  </a:moveTo>
                  <a:cubicBezTo>
                    <a:pt x="2510" y="0"/>
                    <a:pt x="2421" y="1"/>
                    <a:pt x="2330" y="3"/>
                  </a:cubicBezTo>
                  <a:lnTo>
                    <a:pt x="2285" y="3"/>
                  </a:lnTo>
                  <a:lnTo>
                    <a:pt x="0" y="2460"/>
                  </a:lnTo>
                  <a:lnTo>
                    <a:pt x="4755" y="3385"/>
                  </a:lnTo>
                  <a:lnTo>
                    <a:pt x="6376" y="582"/>
                  </a:lnTo>
                  <a:lnTo>
                    <a:pt x="6252" y="541"/>
                  </a:lnTo>
                  <a:cubicBezTo>
                    <a:pt x="6231" y="534"/>
                    <a:pt x="4659" y="0"/>
                    <a:pt x="2598" y="0"/>
                  </a:cubicBezTo>
                  <a:close/>
                </a:path>
              </a:pathLst>
            </a:custGeom>
            <a:solidFill>
              <a:srgbClr val="C9E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7830734" y="3325543"/>
              <a:ext cx="154267" cy="103679"/>
            </a:xfrm>
            <a:custGeom>
              <a:avLst/>
              <a:gdLst/>
              <a:ahLst/>
              <a:cxnLst/>
              <a:rect l="l" t="t" r="r" b="b"/>
              <a:pathLst>
                <a:path w="5175" h="3478" extrusionOk="0">
                  <a:moveTo>
                    <a:pt x="1694" y="0"/>
                  </a:moveTo>
                  <a:lnTo>
                    <a:pt x="0" y="2525"/>
                  </a:lnTo>
                  <a:lnTo>
                    <a:pt x="4249" y="3477"/>
                  </a:lnTo>
                  <a:lnTo>
                    <a:pt x="5175" y="1109"/>
                  </a:lnTo>
                  <a:lnTo>
                    <a:pt x="5103" y="1059"/>
                  </a:lnTo>
                  <a:cubicBezTo>
                    <a:pt x="5088" y="1049"/>
                    <a:pt x="3537"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8504786" y="2952389"/>
              <a:ext cx="282807" cy="223605"/>
            </a:xfrm>
            <a:custGeom>
              <a:avLst/>
              <a:gdLst/>
              <a:ahLst/>
              <a:cxnLst/>
              <a:rect l="l" t="t" r="r" b="b"/>
              <a:pathLst>
                <a:path w="9487" h="7501" extrusionOk="0">
                  <a:moveTo>
                    <a:pt x="4868" y="0"/>
                  </a:moveTo>
                  <a:cubicBezTo>
                    <a:pt x="4531" y="0"/>
                    <a:pt x="4161" y="980"/>
                    <a:pt x="4009" y="2947"/>
                  </a:cubicBezTo>
                  <a:cubicBezTo>
                    <a:pt x="40" y="2975"/>
                    <a:pt x="0" y="4163"/>
                    <a:pt x="3956" y="4468"/>
                  </a:cubicBezTo>
                  <a:cubicBezTo>
                    <a:pt x="3970" y="6185"/>
                    <a:pt x="4237" y="7487"/>
                    <a:pt x="4612" y="7500"/>
                  </a:cubicBezTo>
                  <a:cubicBezTo>
                    <a:pt x="4614" y="7500"/>
                    <a:pt x="4616" y="7500"/>
                    <a:pt x="4618" y="7500"/>
                  </a:cubicBezTo>
                  <a:cubicBezTo>
                    <a:pt x="4990" y="7500"/>
                    <a:pt x="5347" y="6225"/>
                    <a:pt x="5477" y="4521"/>
                  </a:cubicBezTo>
                  <a:cubicBezTo>
                    <a:pt x="9449" y="4493"/>
                    <a:pt x="9487" y="3304"/>
                    <a:pt x="5531" y="3000"/>
                  </a:cubicBezTo>
                  <a:cubicBezTo>
                    <a:pt x="5516" y="1003"/>
                    <a:pt x="5209" y="0"/>
                    <a:pt x="4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7381655" y="3094848"/>
              <a:ext cx="339715" cy="269572"/>
            </a:xfrm>
            <a:custGeom>
              <a:avLst/>
              <a:gdLst/>
              <a:ahLst/>
              <a:cxnLst/>
              <a:rect l="l" t="t" r="r" b="b"/>
              <a:pathLst>
                <a:path w="11396" h="9043" extrusionOk="0">
                  <a:moveTo>
                    <a:pt x="5697" y="1"/>
                  </a:moveTo>
                  <a:cubicBezTo>
                    <a:pt x="5289" y="1"/>
                    <a:pt x="4880" y="1195"/>
                    <a:pt x="4779" y="3583"/>
                  </a:cubicBezTo>
                  <a:cubicBezTo>
                    <a:pt x="1" y="3785"/>
                    <a:pt x="4" y="5219"/>
                    <a:pt x="4779" y="5419"/>
                  </a:cubicBezTo>
                  <a:cubicBezTo>
                    <a:pt x="4867" y="7488"/>
                    <a:pt x="5245" y="9043"/>
                    <a:pt x="5698" y="9043"/>
                  </a:cubicBezTo>
                  <a:cubicBezTo>
                    <a:pt x="6151" y="9043"/>
                    <a:pt x="6527" y="7488"/>
                    <a:pt x="6615" y="5419"/>
                  </a:cubicBezTo>
                  <a:cubicBezTo>
                    <a:pt x="11395" y="5218"/>
                    <a:pt x="11392" y="3785"/>
                    <a:pt x="6615" y="3583"/>
                  </a:cubicBezTo>
                  <a:cubicBezTo>
                    <a:pt x="6514" y="1195"/>
                    <a:pt x="6106"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8642804" y="3061491"/>
              <a:ext cx="325406" cy="257230"/>
            </a:xfrm>
            <a:custGeom>
              <a:avLst/>
              <a:gdLst/>
              <a:ahLst/>
              <a:cxnLst/>
              <a:rect l="l" t="t" r="r" b="b"/>
              <a:pathLst>
                <a:path w="10916" h="8629" extrusionOk="0">
                  <a:moveTo>
                    <a:pt x="5601" y="1"/>
                  </a:moveTo>
                  <a:cubicBezTo>
                    <a:pt x="5213" y="1"/>
                    <a:pt x="4787" y="1127"/>
                    <a:pt x="4612" y="3389"/>
                  </a:cubicBezTo>
                  <a:cubicBezTo>
                    <a:pt x="45" y="3423"/>
                    <a:pt x="0" y="4791"/>
                    <a:pt x="4551" y="5142"/>
                  </a:cubicBezTo>
                  <a:cubicBezTo>
                    <a:pt x="4566" y="7117"/>
                    <a:pt x="4875" y="8614"/>
                    <a:pt x="5306" y="8629"/>
                  </a:cubicBezTo>
                  <a:cubicBezTo>
                    <a:pt x="5309" y="8629"/>
                    <a:pt x="5311" y="8629"/>
                    <a:pt x="5314" y="8629"/>
                  </a:cubicBezTo>
                  <a:cubicBezTo>
                    <a:pt x="5744" y="8629"/>
                    <a:pt x="6151" y="7161"/>
                    <a:pt x="6303" y="5202"/>
                  </a:cubicBezTo>
                  <a:cubicBezTo>
                    <a:pt x="10870" y="5170"/>
                    <a:pt x="10915" y="3802"/>
                    <a:pt x="6363" y="3451"/>
                  </a:cubicBezTo>
                  <a:cubicBezTo>
                    <a:pt x="6347" y="1154"/>
                    <a:pt x="5993" y="1"/>
                    <a:pt x="5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7512399" y="2946069"/>
              <a:ext cx="289425" cy="229716"/>
            </a:xfrm>
            <a:custGeom>
              <a:avLst/>
              <a:gdLst/>
              <a:ahLst/>
              <a:cxnLst/>
              <a:rect l="l" t="t" r="r" b="b"/>
              <a:pathLst>
                <a:path w="9709" h="7706" extrusionOk="0">
                  <a:moveTo>
                    <a:pt x="4854" y="0"/>
                  </a:moveTo>
                  <a:cubicBezTo>
                    <a:pt x="4506" y="0"/>
                    <a:pt x="4158" y="1019"/>
                    <a:pt x="4073" y="3054"/>
                  </a:cubicBezTo>
                  <a:cubicBezTo>
                    <a:pt x="0" y="3225"/>
                    <a:pt x="2" y="4448"/>
                    <a:pt x="4073" y="4618"/>
                  </a:cubicBezTo>
                  <a:cubicBezTo>
                    <a:pt x="4148" y="6381"/>
                    <a:pt x="4469" y="7706"/>
                    <a:pt x="4855" y="7706"/>
                  </a:cubicBezTo>
                  <a:cubicBezTo>
                    <a:pt x="5240" y="7706"/>
                    <a:pt x="5563" y="6381"/>
                    <a:pt x="5636" y="4618"/>
                  </a:cubicBezTo>
                  <a:cubicBezTo>
                    <a:pt x="9709" y="4447"/>
                    <a:pt x="9707" y="3223"/>
                    <a:pt x="5636" y="3054"/>
                  </a:cubicBezTo>
                  <a:cubicBezTo>
                    <a:pt x="5550" y="1018"/>
                    <a:pt x="5202" y="0"/>
                    <a:pt x="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6"/>
          <p:cNvSpPr/>
          <p:nvPr/>
        </p:nvSpPr>
        <p:spPr>
          <a:xfrm rot="-405789">
            <a:off x="5569930" y="1503155"/>
            <a:ext cx="808606" cy="639269"/>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rot="195464">
            <a:off x="7781827" y="3350594"/>
            <a:ext cx="576751" cy="45593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grpSp>
        <p:nvGrpSpPr>
          <p:cNvPr id="282" name="Google Shape;282;p36"/>
          <p:cNvGrpSpPr/>
          <p:nvPr/>
        </p:nvGrpSpPr>
        <p:grpSpPr>
          <a:xfrm rot="2203155">
            <a:off x="6782228" y="1309058"/>
            <a:ext cx="1864307" cy="2013444"/>
            <a:chOff x="5516400" y="2620550"/>
            <a:chExt cx="1750682" cy="1890729"/>
          </a:xfrm>
        </p:grpSpPr>
        <p:sp>
          <p:nvSpPr>
            <p:cNvPr id="283" name="Google Shape;283;p36"/>
            <p:cNvSpPr/>
            <p:nvPr/>
          </p:nvSpPr>
          <p:spPr>
            <a:xfrm>
              <a:off x="5516400" y="2620550"/>
              <a:ext cx="1750682" cy="1890729"/>
            </a:xfrm>
            <a:custGeom>
              <a:avLst/>
              <a:gdLst/>
              <a:ahLst/>
              <a:cxnLst/>
              <a:rect l="l" t="t" r="r" b="b"/>
              <a:pathLst>
                <a:path w="58728" h="63426" extrusionOk="0">
                  <a:moveTo>
                    <a:pt x="41145" y="0"/>
                  </a:moveTo>
                  <a:cubicBezTo>
                    <a:pt x="40901" y="0"/>
                    <a:pt x="40657" y="72"/>
                    <a:pt x="40452" y="227"/>
                  </a:cubicBezTo>
                  <a:cubicBezTo>
                    <a:pt x="40276" y="127"/>
                    <a:pt x="40076" y="79"/>
                    <a:pt x="39877" y="79"/>
                  </a:cubicBezTo>
                  <a:cubicBezTo>
                    <a:pt x="39505" y="79"/>
                    <a:pt x="39134" y="245"/>
                    <a:pt x="38906" y="547"/>
                  </a:cubicBezTo>
                  <a:cubicBezTo>
                    <a:pt x="38837" y="535"/>
                    <a:pt x="38767" y="529"/>
                    <a:pt x="38699" y="529"/>
                  </a:cubicBezTo>
                  <a:cubicBezTo>
                    <a:pt x="38318" y="529"/>
                    <a:pt x="37954" y="708"/>
                    <a:pt x="37720" y="1020"/>
                  </a:cubicBezTo>
                  <a:cubicBezTo>
                    <a:pt x="37573" y="954"/>
                    <a:pt x="37418" y="924"/>
                    <a:pt x="37265" y="924"/>
                  </a:cubicBezTo>
                  <a:cubicBezTo>
                    <a:pt x="36690" y="924"/>
                    <a:pt x="36130" y="1350"/>
                    <a:pt x="36047" y="1948"/>
                  </a:cubicBezTo>
                  <a:cubicBezTo>
                    <a:pt x="35488" y="2101"/>
                    <a:pt x="35098" y="2694"/>
                    <a:pt x="35178" y="3268"/>
                  </a:cubicBezTo>
                  <a:cubicBezTo>
                    <a:pt x="34804" y="3533"/>
                    <a:pt x="34609" y="3987"/>
                    <a:pt x="34674" y="4442"/>
                  </a:cubicBezTo>
                  <a:cubicBezTo>
                    <a:pt x="33963" y="4713"/>
                    <a:pt x="33687" y="5673"/>
                    <a:pt x="34148" y="6282"/>
                  </a:cubicBezTo>
                  <a:cubicBezTo>
                    <a:pt x="34121" y="6332"/>
                    <a:pt x="34098" y="6384"/>
                    <a:pt x="34078" y="6437"/>
                  </a:cubicBezTo>
                  <a:cubicBezTo>
                    <a:pt x="32726" y="6549"/>
                    <a:pt x="31540" y="7263"/>
                    <a:pt x="30811" y="8389"/>
                  </a:cubicBezTo>
                  <a:cubicBezTo>
                    <a:pt x="21688" y="9128"/>
                    <a:pt x="8084" y="15102"/>
                    <a:pt x="3001" y="18214"/>
                  </a:cubicBezTo>
                  <a:cubicBezTo>
                    <a:pt x="2500" y="18292"/>
                    <a:pt x="646" y="22923"/>
                    <a:pt x="368" y="23327"/>
                  </a:cubicBezTo>
                  <a:cubicBezTo>
                    <a:pt x="0" y="24873"/>
                    <a:pt x="4204" y="33688"/>
                    <a:pt x="9510" y="50005"/>
                  </a:cubicBezTo>
                  <a:cubicBezTo>
                    <a:pt x="9296" y="49839"/>
                    <a:pt x="9033" y="49749"/>
                    <a:pt x="8761" y="49749"/>
                  </a:cubicBezTo>
                  <a:cubicBezTo>
                    <a:pt x="8237" y="49750"/>
                    <a:pt x="7771" y="50085"/>
                    <a:pt x="7603" y="50583"/>
                  </a:cubicBezTo>
                  <a:cubicBezTo>
                    <a:pt x="7212" y="51240"/>
                    <a:pt x="5785" y="58277"/>
                    <a:pt x="10762" y="59389"/>
                  </a:cubicBezTo>
                  <a:cubicBezTo>
                    <a:pt x="10830" y="59479"/>
                    <a:pt x="10912" y="59559"/>
                    <a:pt x="11003" y="59627"/>
                  </a:cubicBezTo>
                  <a:cubicBezTo>
                    <a:pt x="10690" y="60321"/>
                    <a:pt x="11175" y="61196"/>
                    <a:pt x="11932" y="61300"/>
                  </a:cubicBezTo>
                  <a:cubicBezTo>
                    <a:pt x="12071" y="61809"/>
                    <a:pt x="12574" y="62179"/>
                    <a:pt x="13097" y="62179"/>
                  </a:cubicBezTo>
                  <a:cubicBezTo>
                    <a:pt x="13148" y="62179"/>
                    <a:pt x="13199" y="62176"/>
                    <a:pt x="13250" y="62168"/>
                  </a:cubicBezTo>
                  <a:cubicBezTo>
                    <a:pt x="13482" y="62495"/>
                    <a:pt x="13857" y="62685"/>
                    <a:pt x="14251" y="62685"/>
                  </a:cubicBezTo>
                  <a:cubicBezTo>
                    <a:pt x="14309" y="62685"/>
                    <a:pt x="14367" y="62681"/>
                    <a:pt x="14425" y="62673"/>
                  </a:cubicBezTo>
                  <a:cubicBezTo>
                    <a:pt x="14604" y="63145"/>
                    <a:pt x="15088" y="63426"/>
                    <a:pt x="15571" y="63426"/>
                  </a:cubicBezTo>
                  <a:cubicBezTo>
                    <a:pt x="15816" y="63426"/>
                    <a:pt x="16060" y="63354"/>
                    <a:pt x="16264" y="63199"/>
                  </a:cubicBezTo>
                  <a:cubicBezTo>
                    <a:pt x="16441" y="63299"/>
                    <a:pt x="16641" y="63347"/>
                    <a:pt x="16840" y="63347"/>
                  </a:cubicBezTo>
                  <a:cubicBezTo>
                    <a:pt x="17211" y="63347"/>
                    <a:pt x="17583" y="63181"/>
                    <a:pt x="17810" y="62879"/>
                  </a:cubicBezTo>
                  <a:cubicBezTo>
                    <a:pt x="17880" y="62891"/>
                    <a:pt x="17949" y="62897"/>
                    <a:pt x="18018" y="62897"/>
                  </a:cubicBezTo>
                  <a:cubicBezTo>
                    <a:pt x="18399" y="62897"/>
                    <a:pt x="18763" y="62718"/>
                    <a:pt x="18997" y="62406"/>
                  </a:cubicBezTo>
                  <a:cubicBezTo>
                    <a:pt x="19147" y="62469"/>
                    <a:pt x="19306" y="62500"/>
                    <a:pt x="19464" y="62500"/>
                  </a:cubicBezTo>
                  <a:cubicBezTo>
                    <a:pt x="19672" y="62500"/>
                    <a:pt x="19880" y="62446"/>
                    <a:pt x="20066" y="62341"/>
                  </a:cubicBezTo>
                  <a:cubicBezTo>
                    <a:pt x="20710" y="62610"/>
                    <a:pt x="21345" y="62739"/>
                    <a:pt x="21962" y="62739"/>
                  </a:cubicBezTo>
                  <a:cubicBezTo>
                    <a:pt x="23684" y="62739"/>
                    <a:pt x="25269" y="61737"/>
                    <a:pt x="26558" y="59983"/>
                  </a:cubicBezTo>
                  <a:cubicBezTo>
                    <a:pt x="27655" y="58307"/>
                    <a:pt x="28208" y="57370"/>
                    <a:pt x="27971" y="56614"/>
                  </a:cubicBezTo>
                  <a:cubicBezTo>
                    <a:pt x="33693" y="53898"/>
                    <a:pt x="38414" y="51937"/>
                    <a:pt x="41173" y="50842"/>
                  </a:cubicBezTo>
                  <a:cubicBezTo>
                    <a:pt x="41181" y="51551"/>
                    <a:pt x="41215" y="52106"/>
                    <a:pt x="41240" y="52448"/>
                  </a:cubicBezTo>
                  <a:cubicBezTo>
                    <a:pt x="41297" y="53274"/>
                    <a:pt x="42016" y="53916"/>
                    <a:pt x="42820" y="53916"/>
                  </a:cubicBezTo>
                  <a:cubicBezTo>
                    <a:pt x="42904" y="53916"/>
                    <a:pt x="42989" y="53909"/>
                    <a:pt x="43074" y="53895"/>
                  </a:cubicBezTo>
                  <a:cubicBezTo>
                    <a:pt x="43686" y="53817"/>
                    <a:pt x="44434" y="53720"/>
                    <a:pt x="44793" y="53146"/>
                  </a:cubicBezTo>
                  <a:cubicBezTo>
                    <a:pt x="45043" y="52801"/>
                    <a:pt x="45144" y="52372"/>
                    <a:pt x="45073" y="51951"/>
                  </a:cubicBezTo>
                  <a:cubicBezTo>
                    <a:pt x="44951" y="51222"/>
                    <a:pt x="44881" y="50483"/>
                    <a:pt x="44863" y="49744"/>
                  </a:cubicBezTo>
                  <a:cubicBezTo>
                    <a:pt x="48064" y="49091"/>
                    <a:pt x="50280" y="48164"/>
                    <a:pt x="50350" y="45500"/>
                  </a:cubicBezTo>
                  <a:cubicBezTo>
                    <a:pt x="50573" y="45529"/>
                    <a:pt x="50793" y="45544"/>
                    <a:pt x="51009" y="45544"/>
                  </a:cubicBezTo>
                  <a:cubicBezTo>
                    <a:pt x="55615" y="45544"/>
                    <a:pt x="58503" y="39050"/>
                    <a:pt x="58487" y="38767"/>
                  </a:cubicBezTo>
                  <a:cubicBezTo>
                    <a:pt x="58727" y="38162"/>
                    <a:pt x="58398" y="37429"/>
                    <a:pt x="57788" y="37203"/>
                  </a:cubicBezTo>
                  <a:cubicBezTo>
                    <a:pt x="57803" y="37016"/>
                    <a:pt x="57723" y="36737"/>
                    <a:pt x="57685" y="36554"/>
                  </a:cubicBezTo>
                  <a:cubicBezTo>
                    <a:pt x="58354" y="36189"/>
                    <a:pt x="58574" y="35246"/>
                    <a:pt x="58056" y="34663"/>
                  </a:cubicBezTo>
                  <a:cubicBezTo>
                    <a:pt x="58484" y="34180"/>
                    <a:pt x="58444" y="33385"/>
                    <a:pt x="57957" y="32959"/>
                  </a:cubicBezTo>
                  <a:cubicBezTo>
                    <a:pt x="58467" y="32238"/>
                    <a:pt x="58080" y="31384"/>
                    <a:pt x="57329" y="31033"/>
                  </a:cubicBezTo>
                  <a:cubicBezTo>
                    <a:pt x="57545" y="30302"/>
                    <a:pt x="57034" y="29479"/>
                    <a:pt x="56256" y="29434"/>
                  </a:cubicBezTo>
                  <a:cubicBezTo>
                    <a:pt x="56217" y="28812"/>
                    <a:pt x="55669" y="28296"/>
                    <a:pt x="55053" y="28296"/>
                  </a:cubicBezTo>
                  <a:cubicBezTo>
                    <a:pt x="55028" y="28296"/>
                    <a:pt x="55004" y="28297"/>
                    <a:pt x="54979" y="28299"/>
                  </a:cubicBezTo>
                  <a:cubicBezTo>
                    <a:pt x="54896" y="27695"/>
                    <a:pt x="54331" y="27274"/>
                    <a:pt x="53750" y="27274"/>
                  </a:cubicBezTo>
                  <a:cubicBezTo>
                    <a:pt x="53623" y="27274"/>
                    <a:pt x="53496" y="27294"/>
                    <a:pt x="53373" y="27337"/>
                  </a:cubicBezTo>
                  <a:cubicBezTo>
                    <a:pt x="56753" y="24462"/>
                    <a:pt x="52968" y="19293"/>
                    <a:pt x="52529" y="19021"/>
                  </a:cubicBezTo>
                  <a:cubicBezTo>
                    <a:pt x="52292" y="18762"/>
                    <a:pt x="51962" y="18623"/>
                    <a:pt x="51627" y="18623"/>
                  </a:cubicBezTo>
                  <a:cubicBezTo>
                    <a:pt x="51448" y="18623"/>
                    <a:pt x="51268" y="18662"/>
                    <a:pt x="51099" y="18743"/>
                  </a:cubicBezTo>
                  <a:cubicBezTo>
                    <a:pt x="51139" y="18329"/>
                    <a:pt x="50965" y="17921"/>
                    <a:pt x="50637" y="17665"/>
                  </a:cubicBezTo>
                  <a:cubicBezTo>
                    <a:pt x="50715" y="17212"/>
                    <a:pt x="50532" y="16753"/>
                    <a:pt x="50164" y="16478"/>
                  </a:cubicBezTo>
                  <a:cubicBezTo>
                    <a:pt x="50475" y="15784"/>
                    <a:pt x="49991" y="14909"/>
                    <a:pt x="49234" y="14806"/>
                  </a:cubicBezTo>
                  <a:cubicBezTo>
                    <a:pt x="49099" y="14313"/>
                    <a:pt x="48619" y="13940"/>
                    <a:pt x="48108" y="13928"/>
                  </a:cubicBezTo>
                  <a:lnTo>
                    <a:pt x="48105" y="13922"/>
                  </a:lnTo>
                  <a:cubicBezTo>
                    <a:pt x="52482" y="13075"/>
                    <a:pt x="54072" y="8559"/>
                    <a:pt x="51910" y="4380"/>
                  </a:cubicBezTo>
                  <a:cubicBezTo>
                    <a:pt x="50709" y="2146"/>
                    <a:pt x="49735" y="649"/>
                    <a:pt x="48839" y="649"/>
                  </a:cubicBezTo>
                  <a:cubicBezTo>
                    <a:pt x="48828" y="649"/>
                    <a:pt x="48816" y="650"/>
                    <a:pt x="48804" y="650"/>
                  </a:cubicBezTo>
                  <a:cubicBezTo>
                    <a:pt x="48799" y="650"/>
                    <a:pt x="48794" y="650"/>
                    <a:pt x="48789" y="650"/>
                  </a:cubicBezTo>
                  <a:cubicBezTo>
                    <a:pt x="48181" y="650"/>
                    <a:pt x="47640" y="1143"/>
                    <a:pt x="47591" y="1752"/>
                  </a:cubicBezTo>
                  <a:cubicBezTo>
                    <a:pt x="47453" y="3177"/>
                    <a:pt x="46694" y="4278"/>
                    <a:pt x="46203" y="4854"/>
                  </a:cubicBezTo>
                  <a:cubicBezTo>
                    <a:pt x="46229" y="4443"/>
                    <a:pt x="46045" y="4045"/>
                    <a:pt x="45715" y="3799"/>
                  </a:cubicBezTo>
                  <a:cubicBezTo>
                    <a:pt x="46026" y="3105"/>
                    <a:pt x="45542" y="2230"/>
                    <a:pt x="44785" y="2126"/>
                  </a:cubicBezTo>
                  <a:cubicBezTo>
                    <a:pt x="44647" y="1615"/>
                    <a:pt x="44143" y="1247"/>
                    <a:pt x="43620" y="1247"/>
                  </a:cubicBezTo>
                  <a:cubicBezTo>
                    <a:pt x="43569" y="1247"/>
                    <a:pt x="43518" y="1250"/>
                    <a:pt x="43467" y="1258"/>
                  </a:cubicBezTo>
                  <a:cubicBezTo>
                    <a:pt x="43234" y="931"/>
                    <a:pt x="42860" y="741"/>
                    <a:pt x="42467" y="741"/>
                  </a:cubicBezTo>
                  <a:cubicBezTo>
                    <a:pt x="42409" y="741"/>
                    <a:pt x="42351" y="745"/>
                    <a:pt x="42293" y="753"/>
                  </a:cubicBezTo>
                  <a:cubicBezTo>
                    <a:pt x="42113" y="282"/>
                    <a:pt x="41629" y="0"/>
                    <a:pt x="411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6"/>
            <p:cNvSpPr/>
            <p:nvPr/>
          </p:nvSpPr>
          <p:spPr>
            <a:xfrm>
              <a:off x="6041189" y="3956208"/>
              <a:ext cx="955172" cy="468047"/>
            </a:xfrm>
            <a:custGeom>
              <a:avLst/>
              <a:gdLst/>
              <a:ahLst/>
              <a:cxnLst/>
              <a:rect l="l" t="t" r="r" b="b"/>
              <a:pathLst>
                <a:path w="32042" h="15701" extrusionOk="0">
                  <a:moveTo>
                    <a:pt x="29308" y="0"/>
                  </a:moveTo>
                  <a:cubicBezTo>
                    <a:pt x="28057" y="0"/>
                    <a:pt x="26575" y="386"/>
                    <a:pt x="25720" y="1953"/>
                  </a:cubicBezTo>
                  <a:cubicBezTo>
                    <a:pt x="9820" y="6348"/>
                    <a:pt x="1" y="15700"/>
                    <a:pt x="1" y="15700"/>
                  </a:cubicBezTo>
                  <a:cubicBezTo>
                    <a:pt x="10516" y="10055"/>
                    <a:pt x="19807" y="6220"/>
                    <a:pt x="23733" y="4677"/>
                  </a:cubicBezTo>
                  <a:cubicBezTo>
                    <a:pt x="24830" y="4249"/>
                    <a:pt x="25965" y="3933"/>
                    <a:pt x="27125" y="3730"/>
                  </a:cubicBezTo>
                  <a:cubicBezTo>
                    <a:pt x="29001" y="3397"/>
                    <a:pt x="32041" y="2520"/>
                    <a:pt x="31519" y="363"/>
                  </a:cubicBezTo>
                  <a:cubicBezTo>
                    <a:pt x="31519" y="363"/>
                    <a:pt x="30521" y="0"/>
                    <a:pt x="29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6"/>
            <p:cNvSpPr/>
            <p:nvPr/>
          </p:nvSpPr>
          <p:spPr>
            <a:xfrm>
              <a:off x="5625799" y="2904810"/>
              <a:ext cx="1182175" cy="1519505"/>
            </a:xfrm>
            <a:custGeom>
              <a:avLst/>
              <a:gdLst/>
              <a:ahLst/>
              <a:cxnLst/>
              <a:rect l="l" t="t" r="r" b="b"/>
              <a:pathLst>
                <a:path w="39657" h="50973" extrusionOk="0">
                  <a:moveTo>
                    <a:pt x="27955" y="0"/>
                  </a:moveTo>
                  <a:cubicBezTo>
                    <a:pt x="14197" y="1310"/>
                    <a:pt x="0" y="9727"/>
                    <a:pt x="0" y="9727"/>
                  </a:cubicBezTo>
                  <a:lnTo>
                    <a:pt x="6676" y="29481"/>
                  </a:lnTo>
                  <a:cubicBezTo>
                    <a:pt x="8550" y="32855"/>
                    <a:pt x="9697" y="36347"/>
                    <a:pt x="10209" y="39942"/>
                  </a:cubicBezTo>
                  <a:lnTo>
                    <a:pt x="13936" y="50973"/>
                  </a:lnTo>
                  <a:cubicBezTo>
                    <a:pt x="22452" y="45039"/>
                    <a:pt x="31020" y="40334"/>
                    <a:pt x="39657" y="37225"/>
                  </a:cubicBezTo>
                  <a:cubicBezTo>
                    <a:pt x="39452" y="36298"/>
                    <a:pt x="38666" y="33652"/>
                    <a:pt x="37588" y="30167"/>
                  </a:cubicBezTo>
                  <a:cubicBezTo>
                    <a:pt x="35702" y="27244"/>
                    <a:pt x="34437" y="23478"/>
                    <a:pt x="33958" y="18644"/>
                  </a:cubicBezTo>
                  <a:cubicBezTo>
                    <a:pt x="30979" y="9299"/>
                    <a:pt x="27955" y="0"/>
                    <a:pt x="27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6"/>
            <p:cNvSpPr/>
            <p:nvPr/>
          </p:nvSpPr>
          <p:spPr>
            <a:xfrm>
              <a:off x="6519713" y="3877244"/>
              <a:ext cx="169649" cy="65493"/>
            </a:xfrm>
            <a:custGeom>
              <a:avLst/>
              <a:gdLst/>
              <a:ahLst/>
              <a:cxnLst/>
              <a:rect l="l" t="t" r="r" b="b"/>
              <a:pathLst>
                <a:path w="5691" h="2197" extrusionOk="0">
                  <a:moveTo>
                    <a:pt x="5346" y="1"/>
                  </a:moveTo>
                  <a:cubicBezTo>
                    <a:pt x="5319" y="1"/>
                    <a:pt x="5292" y="4"/>
                    <a:pt x="5265" y="11"/>
                  </a:cubicBezTo>
                  <a:cubicBezTo>
                    <a:pt x="3576" y="461"/>
                    <a:pt x="1883" y="992"/>
                    <a:pt x="232" y="1591"/>
                  </a:cubicBezTo>
                  <a:cubicBezTo>
                    <a:pt x="87" y="1641"/>
                    <a:pt x="0" y="1787"/>
                    <a:pt x="27" y="1939"/>
                  </a:cubicBezTo>
                  <a:cubicBezTo>
                    <a:pt x="53" y="2088"/>
                    <a:pt x="181" y="2197"/>
                    <a:pt x="332" y="2197"/>
                  </a:cubicBezTo>
                  <a:cubicBezTo>
                    <a:pt x="334" y="2197"/>
                    <a:pt x="336" y="2197"/>
                    <a:pt x="338" y="2197"/>
                  </a:cubicBezTo>
                  <a:cubicBezTo>
                    <a:pt x="375" y="2197"/>
                    <a:pt x="412" y="2190"/>
                    <a:pt x="445" y="2178"/>
                  </a:cubicBezTo>
                  <a:cubicBezTo>
                    <a:pt x="2078" y="1586"/>
                    <a:pt x="3754" y="1062"/>
                    <a:pt x="5426" y="615"/>
                  </a:cubicBezTo>
                  <a:cubicBezTo>
                    <a:pt x="5593" y="571"/>
                    <a:pt x="5691" y="399"/>
                    <a:pt x="5648" y="233"/>
                  </a:cubicBezTo>
                  <a:cubicBezTo>
                    <a:pt x="5610" y="93"/>
                    <a:pt x="5484" y="1"/>
                    <a:pt x="5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6"/>
            <p:cNvSpPr/>
            <p:nvPr/>
          </p:nvSpPr>
          <p:spPr>
            <a:xfrm>
              <a:off x="6158994" y="3963482"/>
              <a:ext cx="281973" cy="155996"/>
            </a:xfrm>
            <a:custGeom>
              <a:avLst/>
              <a:gdLst/>
              <a:ahLst/>
              <a:cxnLst/>
              <a:rect l="l" t="t" r="r" b="b"/>
              <a:pathLst>
                <a:path w="9459" h="5233" extrusionOk="0">
                  <a:moveTo>
                    <a:pt x="9102" y="0"/>
                  </a:moveTo>
                  <a:cubicBezTo>
                    <a:pt x="9061" y="0"/>
                    <a:pt x="9019" y="9"/>
                    <a:pt x="8979" y="26"/>
                  </a:cubicBezTo>
                  <a:cubicBezTo>
                    <a:pt x="5953" y="1331"/>
                    <a:pt x="3041" y="2879"/>
                    <a:pt x="266" y="4656"/>
                  </a:cubicBezTo>
                  <a:cubicBezTo>
                    <a:pt x="1" y="4822"/>
                    <a:pt x="120" y="5232"/>
                    <a:pt x="432" y="5232"/>
                  </a:cubicBezTo>
                  <a:cubicBezTo>
                    <a:pt x="433" y="5232"/>
                    <a:pt x="435" y="5232"/>
                    <a:pt x="436" y="5232"/>
                  </a:cubicBezTo>
                  <a:cubicBezTo>
                    <a:pt x="496" y="5232"/>
                    <a:pt x="554" y="5215"/>
                    <a:pt x="604" y="5182"/>
                  </a:cubicBezTo>
                  <a:cubicBezTo>
                    <a:pt x="3349" y="3425"/>
                    <a:pt x="6233" y="1892"/>
                    <a:pt x="9225" y="602"/>
                  </a:cubicBezTo>
                  <a:cubicBezTo>
                    <a:pt x="9385" y="534"/>
                    <a:pt x="9458" y="349"/>
                    <a:pt x="9390" y="191"/>
                  </a:cubicBezTo>
                  <a:cubicBezTo>
                    <a:pt x="9338" y="71"/>
                    <a:pt x="9223" y="0"/>
                    <a:pt x="9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6"/>
            <p:cNvSpPr/>
            <p:nvPr/>
          </p:nvSpPr>
          <p:spPr>
            <a:xfrm>
              <a:off x="6406737" y="3952840"/>
              <a:ext cx="299471" cy="129316"/>
            </a:xfrm>
            <a:custGeom>
              <a:avLst/>
              <a:gdLst/>
              <a:ahLst/>
              <a:cxnLst/>
              <a:rect l="l" t="t" r="r" b="b"/>
              <a:pathLst>
                <a:path w="10046" h="4338" extrusionOk="0">
                  <a:moveTo>
                    <a:pt x="9696" y="1"/>
                  </a:moveTo>
                  <a:cubicBezTo>
                    <a:pt x="9669" y="1"/>
                    <a:pt x="9641" y="4"/>
                    <a:pt x="9614" y="12"/>
                  </a:cubicBezTo>
                  <a:cubicBezTo>
                    <a:pt x="6350" y="916"/>
                    <a:pt x="3191" y="2169"/>
                    <a:pt x="195" y="3747"/>
                  </a:cubicBezTo>
                  <a:cubicBezTo>
                    <a:pt x="67" y="3813"/>
                    <a:pt x="1" y="3960"/>
                    <a:pt x="34" y="4099"/>
                  </a:cubicBezTo>
                  <a:cubicBezTo>
                    <a:pt x="69" y="4240"/>
                    <a:pt x="195" y="4338"/>
                    <a:pt x="338" y="4338"/>
                  </a:cubicBezTo>
                  <a:cubicBezTo>
                    <a:pt x="340" y="4338"/>
                    <a:pt x="341" y="4337"/>
                    <a:pt x="342" y="4337"/>
                  </a:cubicBezTo>
                  <a:cubicBezTo>
                    <a:pt x="392" y="4337"/>
                    <a:pt x="442" y="4324"/>
                    <a:pt x="487" y="4301"/>
                  </a:cubicBezTo>
                  <a:cubicBezTo>
                    <a:pt x="3444" y="2743"/>
                    <a:pt x="6560" y="1508"/>
                    <a:pt x="9781" y="616"/>
                  </a:cubicBezTo>
                  <a:cubicBezTo>
                    <a:pt x="9947" y="569"/>
                    <a:pt x="10045" y="398"/>
                    <a:pt x="9999" y="231"/>
                  </a:cubicBezTo>
                  <a:cubicBezTo>
                    <a:pt x="9961" y="92"/>
                    <a:pt x="9834" y="1"/>
                    <a:pt x="96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5764054" y="3217836"/>
              <a:ext cx="292466" cy="151584"/>
            </a:xfrm>
            <a:custGeom>
              <a:avLst/>
              <a:gdLst/>
              <a:ahLst/>
              <a:cxnLst/>
              <a:rect l="l" t="t" r="r" b="b"/>
              <a:pathLst>
                <a:path w="9811" h="5085" extrusionOk="0">
                  <a:moveTo>
                    <a:pt x="9457" y="0"/>
                  </a:moveTo>
                  <a:cubicBezTo>
                    <a:pt x="9421" y="0"/>
                    <a:pt x="9385" y="6"/>
                    <a:pt x="9349" y="20"/>
                  </a:cubicBezTo>
                  <a:cubicBezTo>
                    <a:pt x="6169" y="1185"/>
                    <a:pt x="3125" y="2691"/>
                    <a:pt x="267" y="4508"/>
                  </a:cubicBezTo>
                  <a:cubicBezTo>
                    <a:pt x="0" y="4674"/>
                    <a:pt x="118" y="5084"/>
                    <a:pt x="431" y="5084"/>
                  </a:cubicBezTo>
                  <a:cubicBezTo>
                    <a:pt x="432" y="5084"/>
                    <a:pt x="434" y="5084"/>
                    <a:pt x="435" y="5084"/>
                  </a:cubicBezTo>
                  <a:cubicBezTo>
                    <a:pt x="493" y="5084"/>
                    <a:pt x="553" y="5068"/>
                    <a:pt x="603" y="5036"/>
                  </a:cubicBezTo>
                  <a:cubicBezTo>
                    <a:pt x="3423" y="3242"/>
                    <a:pt x="6428" y="1757"/>
                    <a:pt x="9566" y="605"/>
                  </a:cubicBezTo>
                  <a:cubicBezTo>
                    <a:pt x="9727" y="546"/>
                    <a:pt x="9810" y="366"/>
                    <a:pt x="9750" y="204"/>
                  </a:cubicBezTo>
                  <a:cubicBezTo>
                    <a:pt x="9704" y="78"/>
                    <a:pt x="9584" y="0"/>
                    <a:pt x="94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a:off x="5698742" y="2966217"/>
              <a:ext cx="665777" cy="270585"/>
            </a:xfrm>
            <a:custGeom>
              <a:avLst/>
              <a:gdLst/>
              <a:ahLst/>
              <a:cxnLst/>
              <a:rect l="l" t="t" r="r" b="b"/>
              <a:pathLst>
                <a:path w="22334" h="9077" extrusionOk="0">
                  <a:moveTo>
                    <a:pt x="21991" y="0"/>
                  </a:moveTo>
                  <a:cubicBezTo>
                    <a:pt x="21969" y="0"/>
                    <a:pt x="21947" y="2"/>
                    <a:pt x="21924" y="7"/>
                  </a:cubicBezTo>
                  <a:cubicBezTo>
                    <a:pt x="14306" y="1682"/>
                    <a:pt x="7003" y="4546"/>
                    <a:pt x="278" y="8494"/>
                  </a:cubicBezTo>
                  <a:cubicBezTo>
                    <a:pt x="1" y="8653"/>
                    <a:pt x="115" y="9076"/>
                    <a:pt x="434" y="9076"/>
                  </a:cubicBezTo>
                  <a:cubicBezTo>
                    <a:pt x="435" y="9076"/>
                    <a:pt x="436" y="9076"/>
                    <a:pt x="437" y="9076"/>
                  </a:cubicBezTo>
                  <a:cubicBezTo>
                    <a:pt x="492" y="9076"/>
                    <a:pt x="547" y="9061"/>
                    <a:pt x="595" y="9033"/>
                  </a:cubicBezTo>
                  <a:cubicBezTo>
                    <a:pt x="7263" y="5119"/>
                    <a:pt x="14506" y="2277"/>
                    <a:pt x="22057" y="618"/>
                  </a:cubicBezTo>
                  <a:cubicBezTo>
                    <a:pt x="22227" y="581"/>
                    <a:pt x="22334" y="413"/>
                    <a:pt x="22295" y="245"/>
                  </a:cubicBezTo>
                  <a:cubicBezTo>
                    <a:pt x="22264" y="100"/>
                    <a:pt x="22134" y="0"/>
                    <a:pt x="21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p:nvPr/>
          </p:nvSpPr>
          <p:spPr>
            <a:xfrm>
              <a:off x="6071117" y="3049056"/>
              <a:ext cx="250434" cy="97061"/>
            </a:xfrm>
            <a:custGeom>
              <a:avLst/>
              <a:gdLst/>
              <a:ahLst/>
              <a:cxnLst/>
              <a:rect l="l" t="t" r="r" b="b"/>
              <a:pathLst>
                <a:path w="8401" h="3256" extrusionOk="0">
                  <a:moveTo>
                    <a:pt x="8051" y="0"/>
                  </a:moveTo>
                  <a:cubicBezTo>
                    <a:pt x="8022" y="0"/>
                    <a:pt x="7992" y="4"/>
                    <a:pt x="7963" y="13"/>
                  </a:cubicBezTo>
                  <a:cubicBezTo>
                    <a:pt x="5360" y="778"/>
                    <a:pt x="2757" y="1665"/>
                    <a:pt x="225" y="2651"/>
                  </a:cubicBezTo>
                  <a:cubicBezTo>
                    <a:pt x="84" y="2704"/>
                    <a:pt x="0" y="2850"/>
                    <a:pt x="27" y="3000"/>
                  </a:cubicBezTo>
                  <a:cubicBezTo>
                    <a:pt x="55" y="3148"/>
                    <a:pt x="183" y="3255"/>
                    <a:pt x="333" y="3255"/>
                  </a:cubicBezTo>
                  <a:cubicBezTo>
                    <a:pt x="335" y="3255"/>
                    <a:pt x="338" y="3255"/>
                    <a:pt x="340" y="3255"/>
                  </a:cubicBezTo>
                  <a:cubicBezTo>
                    <a:pt x="378" y="3255"/>
                    <a:pt x="416" y="3248"/>
                    <a:pt x="453" y="3235"/>
                  </a:cubicBezTo>
                  <a:cubicBezTo>
                    <a:pt x="2968" y="2255"/>
                    <a:pt x="5554" y="1373"/>
                    <a:pt x="8139" y="614"/>
                  </a:cubicBezTo>
                  <a:cubicBezTo>
                    <a:pt x="8305" y="564"/>
                    <a:pt x="8400" y="391"/>
                    <a:pt x="8352" y="224"/>
                  </a:cubicBezTo>
                  <a:cubicBezTo>
                    <a:pt x="8311" y="88"/>
                    <a:pt x="8186" y="0"/>
                    <a:pt x="80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6"/>
            <p:cNvSpPr/>
            <p:nvPr/>
          </p:nvSpPr>
          <p:spPr>
            <a:xfrm>
              <a:off x="5734573" y="3179412"/>
              <a:ext cx="232488" cy="123562"/>
            </a:xfrm>
            <a:custGeom>
              <a:avLst/>
              <a:gdLst/>
              <a:ahLst/>
              <a:cxnLst/>
              <a:rect l="l" t="t" r="r" b="b"/>
              <a:pathLst>
                <a:path w="7799" h="4145" extrusionOk="0">
                  <a:moveTo>
                    <a:pt x="7442" y="0"/>
                  </a:moveTo>
                  <a:cubicBezTo>
                    <a:pt x="7400" y="0"/>
                    <a:pt x="7357" y="9"/>
                    <a:pt x="7316" y="27"/>
                  </a:cubicBezTo>
                  <a:cubicBezTo>
                    <a:pt x="4901" y="1102"/>
                    <a:pt x="2506" y="2289"/>
                    <a:pt x="192" y="3557"/>
                  </a:cubicBezTo>
                  <a:cubicBezTo>
                    <a:pt x="66" y="3624"/>
                    <a:pt x="1" y="3770"/>
                    <a:pt x="38" y="3910"/>
                  </a:cubicBezTo>
                  <a:cubicBezTo>
                    <a:pt x="72" y="4049"/>
                    <a:pt x="197" y="4145"/>
                    <a:pt x="340" y="4145"/>
                  </a:cubicBezTo>
                  <a:cubicBezTo>
                    <a:pt x="341" y="4145"/>
                    <a:pt x="343" y="4145"/>
                    <a:pt x="344" y="4145"/>
                  </a:cubicBezTo>
                  <a:cubicBezTo>
                    <a:pt x="395" y="4145"/>
                    <a:pt x="447" y="4131"/>
                    <a:pt x="494" y="4105"/>
                  </a:cubicBezTo>
                  <a:cubicBezTo>
                    <a:pt x="2790" y="2846"/>
                    <a:pt x="5172" y="1666"/>
                    <a:pt x="7570" y="600"/>
                  </a:cubicBezTo>
                  <a:cubicBezTo>
                    <a:pt x="7727" y="530"/>
                    <a:pt x="7798" y="345"/>
                    <a:pt x="7729" y="187"/>
                  </a:cubicBezTo>
                  <a:cubicBezTo>
                    <a:pt x="7677" y="70"/>
                    <a:pt x="7562" y="0"/>
                    <a:pt x="74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6"/>
            <p:cNvSpPr/>
            <p:nvPr/>
          </p:nvSpPr>
          <p:spPr>
            <a:xfrm>
              <a:off x="5931133" y="3364467"/>
              <a:ext cx="116557" cy="108121"/>
            </a:xfrm>
            <a:custGeom>
              <a:avLst/>
              <a:gdLst/>
              <a:ahLst/>
              <a:cxnLst/>
              <a:rect l="l" t="t" r="r" b="b"/>
              <a:pathLst>
                <a:path w="3910" h="3627" extrusionOk="0">
                  <a:moveTo>
                    <a:pt x="3301" y="0"/>
                  </a:moveTo>
                  <a:cubicBezTo>
                    <a:pt x="1539" y="0"/>
                    <a:pt x="55" y="1802"/>
                    <a:pt x="4" y="3521"/>
                  </a:cubicBezTo>
                  <a:cubicBezTo>
                    <a:pt x="0" y="3585"/>
                    <a:pt x="55" y="3626"/>
                    <a:pt x="110" y="3626"/>
                  </a:cubicBezTo>
                  <a:cubicBezTo>
                    <a:pt x="139" y="3626"/>
                    <a:pt x="167" y="3615"/>
                    <a:pt x="188" y="3589"/>
                  </a:cubicBezTo>
                  <a:cubicBezTo>
                    <a:pt x="1223" y="2229"/>
                    <a:pt x="2173" y="888"/>
                    <a:pt x="3819" y="243"/>
                  </a:cubicBezTo>
                  <a:cubicBezTo>
                    <a:pt x="3909" y="209"/>
                    <a:pt x="3896" y="65"/>
                    <a:pt x="3801" y="49"/>
                  </a:cubicBezTo>
                  <a:cubicBezTo>
                    <a:pt x="3632" y="16"/>
                    <a:pt x="3465" y="0"/>
                    <a:pt x="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6"/>
            <p:cNvSpPr/>
            <p:nvPr/>
          </p:nvSpPr>
          <p:spPr>
            <a:xfrm>
              <a:off x="6230565" y="3277365"/>
              <a:ext cx="172183" cy="49544"/>
            </a:xfrm>
            <a:custGeom>
              <a:avLst/>
              <a:gdLst/>
              <a:ahLst/>
              <a:cxnLst/>
              <a:rect l="l" t="t" r="r" b="b"/>
              <a:pathLst>
                <a:path w="5776" h="1662" extrusionOk="0">
                  <a:moveTo>
                    <a:pt x="2444" y="0"/>
                  </a:moveTo>
                  <a:cubicBezTo>
                    <a:pt x="1557" y="0"/>
                    <a:pt x="692" y="282"/>
                    <a:pt x="64" y="907"/>
                  </a:cubicBezTo>
                  <a:cubicBezTo>
                    <a:pt x="0" y="969"/>
                    <a:pt x="55" y="1079"/>
                    <a:pt x="136" y="1079"/>
                  </a:cubicBezTo>
                  <a:cubicBezTo>
                    <a:pt x="145" y="1079"/>
                    <a:pt x="153" y="1077"/>
                    <a:pt x="162" y="1075"/>
                  </a:cubicBezTo>
                  <a:cubicBezTo>
                    <a:pt x="764" y="942"/>
                    <a:pt x="1336" y="865"/>
                    <a:pt x="1915" y="865"/>
                  </a:cubicBezTo>
                  <a:cubicBezTo>
                    <a:pt x="2238" y="865"/>
                    <a:pt x="2563" y="889"/>
                    <a:pt x="2897" y="940"/>
                  </a:cubicBezTo>
                  <a:cubicBezTo>
                    <a:pt x="3847" y="1058"/>
                    <a:pt x="4689" y="1411"/>
                    <a:pt x="5643" y="1656"/>
                  </a:cubicBezTo>
                  <a:cubicBezTo>
                    <a:pt x="5654" y="1660"/>
                    <a:pt x="5665" y="1662"/>
                    <a:pt x="5676" y="1662"/>
                  </a:cubicBezTo>
                  <a:cubicBezTo>
                    <a:pt x="5723" y="1662"/>
                    <a:pt x="5765" y="1629"/>
                    <a:pt x="5776" y="1581"/>
                  </a:cubicBezTo>
                  <a:cubicBezTo>
                    <a:pt x="5052" y="589"/>
                    <a:pt x="3725" y="0"/>
                    <a:pt x="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6"/>
            <p:cNvSpPr/>
            <p:nvPr/>
          </p:nvSpPr>
          <p:spPr>
            <a:xfrm>
              <a:off x="6275041" y="3385602"/>
              <a:ext cx="101443" cy="138497"/>
            </a:xfrm>
            <a:custGeom>
              <a:avLst/>
              <a:gdLst/>
              <a:ahLst/>
              <a:cxnLst/>
              <a:rect l="l" t="t" r="r" b="b"/>
              <a:pathLst>
                <a:path w="3403" h="4646" extrusionOk="0">
                  <a:moveTo>
                    <a:pt x="1119" y="1"/>
                  </a:moveTo>
                  <a:cubicBezTo>
                    <a:pt x="437" y="1"/>
                    <a:pt x="1" y="971"/>
                    <a:pt x="557" y="2687"/>
                  </a:cubicBezTo>
                  <a:cubicBezTo>
                    <a:pt x="1035" y="4031"/>
                    <a:pt x="1734" y="4645"/>
                    <a:pt x="2278" y="4645"/>
                  </a:cubicBezTo>
                  <a:cubicBezTo>
                    <a:pt x="2965" y="4645"/>
                    <a:pt x="3403" y="3665"/>
                    <a:pt x="2833" y="1936"/>
                  </a:cubicBezTo>
                  <a:cubicBezTo>
                    <a:pt x="2353" y="608"/>
                    <a:pt x="1659"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6"/>
            <p:cNvSpPr/>
            <p:nvPr/>
          </p:nvSpPr>
          <p:spPr>
            <a:xfrm>
              <a:off x="6014509" y="3467249"/>
              <a:ext cx="99416" cy="139272"/>
            </a:xfrm>
            <a:custGeom>
              <a:avLst/>
              <a:gdLst/>
              <a:ahLst/>
              <a:cxnLst/>
              <a:rect l="l" t="t" r="r" b="b"/>
              <a:pathLst>
                <a:path w="3335" h="4672" extrusionOk="0">
                  <a:moveTo>
                    <a:pt x="1130" y="1"/>
                  </a:moveTo>
                  <a:cubicBezTo>
                    <a:pt x="450" y="1"/>
                    <a:pt x="1" y="986"/>
                    <a:pt x="525" y="2699"/>
                  </a:cubicBezTo>
                  <a:cubicBezTo>
                    <a:pt x="980" y="4057"/>
                    <a:pt x="1661" y="4672"/>
                    <a:pt x="2199" y="4672"/>
                  </a:cubicBezTo>
                  <a:cubicBezTo>
                    <a:pt x="2883" y="4672"/>
                    <a:pt x="3335" y="3677"/>
                    <a:pt x="2798" y="1950"/>
                  </a:cubicBezTo>
                  <a:cubicBezTo>
                    <a:pt x="2340" y="609"/>
                    <a:pt x="1664" y="1"/>
                    <a:pt x="1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6"/>
            <p:cNvSpPr/>
            <p:nvPr/>
          </p:nvSpPr>
          <p:spPr>
            <a:xfrm>
              <a:off x="6016685" y="3497773"/>
              <a:ext cx="434391" cy="249003"/>
            </a:xfrm>
            <a:custGeom>
              <a:avLst/>
              <a:gdLst/>
              <a:ahLst/>
              <a:cxnLst/>
              <a:rect l="l" t="t" r="r" b="b"/>
              <a:pathLst>
                <a:path w="14572" h="8353" extrusionOk="0">
                  <a:moveTo>
                    <a:pt x="13778" y="1"/>
                  </a:moveTo>
                  <a:lnTo>
                    <a:pt x="13778" y="1"/>
                  </a:lnTo>
                  <a:cubicBezTo>
                    <a:pt x="13528" y="4560"/>
                    <a:pt x="9805" y="7419"/>
                    <a:pt x="6004" y="7419"/>
                  </a:cubicBezTo>
                  <a:cubicBezTo>
                    <a:pt x="3812" y="7419"/>
                    <a:pt x="1594" y="6468"/>
                    <a:pt x="1" y="4343"/>
                  </a:cubicBezTo>
                  <a:lnTo>
                    <a:pt x="1" y="4343"/>
                  </a:lnTo>
                  <a:cubicBezTo>
                    <a:pt x="1292" y="7136"/>
                    <a:pt x="3748" y="8353"/>
                    <a:pt x="6239" y="8353"/>
                  </a:cubicBezTo>
                  <a:cubicBezTo>
                    <a:pt x="10357" y="8353"/>
                    <a:pt x="14572" y="5026"/>
                    <a:pt x="13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6"/>
            <p:cNvSpPr/>
            <p:nvPr/>
          </p:nvSpPr>
          <p:spPr>
            <a:xfrm>
              <a:off x="5824745" y="3724919"/>
              <a:ext cx="322306" cy="373132"/>
            </a:xfrm>
            <a:custGeom>
              <a:avLst/>
              <a:gdLst/>
              <a:ahLst/>
              <a:cxnLst/>
              <a:rect l="l" t="t" r="r" b="b"/>
              <a:pathLst>
                <a:path w="10812" h="12517" extrusionOk="0">
                  <a:moveTo>
                    <a:pt x="4548" y="0"/>
                  </a:moveTo>
                  <a:cubicBezTo>
                    <a:pt x="2826" y="0"/>
                    <a:pt x="1179" y="712"/>
                    <a:pt x="0" y="1969"/>
                  </a:cubicBezTo>
                  <a:lnTo>
                    <a:pt x="3535" y="12430"/>
                  </a:lnTo>
                  <a:cubicBezTo>
                    <a:pt x="3871" y="12488"/>
                    <a:pt x="4213" y="12516"/>
                    <a:pt x="4554" y="12516"/>
                  </a:cubicBezTo>
                  <a:cubicBezTo>
                    <a:pt x="8011" y="12516"/>
                    <a:pt x="10812" y="9715"/>
                    <a:pt x="10812" y="6258"/>
                  </a:cubicBezTo>
                  <a:cubicBezTo>
                    <a:pt x="10812" y="2803"/>
                    <a:pt x="8011" y="0"/>
                    <a:pt x="4554" y="0"/>
                  </a:cubicBezTo>
                  <a:cubicBezTo>
                    <a:pt x="4552" y="0"/>
                    <a:pt x="4550" y="0"/>
                    <a:pt x="45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6"/>
            <p:cNvSpPr/>
            <p:nvPr/>
          </p:nvSpPr>
          <p:spPr>
            <a:xfrm>
              <a:off x="6459439" y="3460572"/>
              <a:ext cx="286832" cy="372834"/>
            </a:xfrm>
            <a:custGeom>
              <a:avLst/>
              <a:gdLst/>
              <a:ahLst/>
              <a:cxnLst/>
              <a:rect l="l" t="t" r="r" b="b"/>
              <a:pathLst>
                <a:path w="9622" h="12507" extrusionOk="0">
                  <a:moveTo>
                    <a:pt x="5992" y="0"/>
                  </a:moveTo>
                  <a:cubicBezTo>
                    <a:pt x="2658" y="137"/>
                    <a:pt x="0" y="2885"/>
                    <a:pt x="0" y="6248"/>
                  </a:cubicBezTo>
                  <a:cubicBezTo>
                    <a:pt x="0" y="9705"/>
                    <a:pt x="2801" y="12506"/>
                    <a:pt x="6257" y="12506"/>
                  </a:cubicBezTo>
                  <a:cubicBezTo>
                    <a:pt x="6260" y="12506"/>
                    <a:pt x="6262" y="12506"/>
                    <a:pt x="6265" y="12506"/>
                  </a:cubicBezTo>
                  <a:cubicBezTo>
                    <a:pt x="7456" y="12506"/>
                    <a:pt x="8621" y="12165"/>
                    <a:pt x="9622" y="11523"/>
                  </a:cubicBezTo>
                  <a:cubicBezTo>
                    <a:pt x="8592" y="8189"/>
                    <a:pt x="7295" y="4090"/>
                    <a:pt x="5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6"/>
            <p:cNvSpPr/>
            <p:nvPr/>
          </p:nvSpPr>
          <p:spPr>
            <a:xfrm>
              <a:off x="5561680" y="3194734"/>
              <a:ext cx="479553" cy="1229573"/>
            </a:xfrm>
            <a:custGeom>
              <a:avLst/>
              <a:gdLst/>
              <a:ahLst/>
              <a:cxnLst/>
              <a:rect l="l" t="t" r="r" b="b"/>
              <a:pathLst>
                <a:path w="16087" h="41247" extrusionOk="0">
                  <a:moveTo>
                    <a:pt x="2151" y="1"/>
                  </a:moveTo>
                  <a:lnTo>
                    <a:pt x="1" y="4584"/>
                  </a:lnTo>
                  <a:cubicBezTo>
                    <a:pt x="1" y="4584"/>
                    <a:pt x="5911" y="20033"/>
                    <a:pt x="12813" y="41247"/>
                  </a:cubicBezTo>
                  <a:lnTo>
                    <a:pt x="16087" y="41247"/>
                  </a:lnTo>
                  <a:lnTo>
                    <a:pt x="21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6"/>
            <p:cNvSpPr/>
            <p:nvPr/>
          </p:nvSpPr>
          <p:spPr>
            <a:xfrm>
              <a:off x="6459082" y="2848292"/>
              <a:ext cx="521675" cy="1166167"/>
            </a:xfrm>
            <a:custGeom>
              <a:avLst/>
              <a:gdLst/>
              <a:ahLst/>
              <a:cxnLst/>
              <a:rect l="l" t="t" r="r" b="b"/>
              <a:pathLst>
                <a:path w="17500" h="39120" extrusionOk="0">
                  <a:moveTo>
                    <a:pt x="2875" y="1"/>
                  </a:moveTo>
                  <a:cubicBezTo>
                    <a:pt x="1728" y="1"/>
                    <a:pt x="579" y="606"/>
                    <a:pt x="21" y="1848"/>
                  </a:cubicBezTo>
                  <a:cubicBezTo>
                    <a:pt x="7" y="1879"/>
                    <a:pt x="1" y="1896"/>
                    <a:pt x="1" y="1896"/>
                  </a:cubicBezTo>
                  <a:lnTo>
                    <a:pt x="11701" y="39120"/>
                  </a:lnTo>
                  <a:cubicBezTo>
                    <a:pt x="12764" y="37575"/>
                    <a:pt x="14274" y="37202"/>
                    <a:pt x="15487" y="37202"/>
                  </a:cubicBezTo>
                  <a:cubicBezTo>
                    <a:pt x="16624" y="37202"/>
                    <a:pt x="17500" y="37530"/>
                    <a:pt x="17500" y="37530"/>
                  </a:cubicBezTo>
                  <a:cubicBezTo>
                    <a:pt x="16190" y="32246"/>
                    <a:pt x="8526" y="10095"/>
                    <a:pt x="5876" y="2156"/>
                  </a:cubicBezTo>
                  <a:cubicBezTo>
                    <a:pt x="5401" y="733"/>
                    <a:pt x="4139" y="1"/>
                    <a:pt x="28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6"/>
            <p:cNvSpPr/>
            <p:nvPr/>
          </p:nvSpPr>
          <p:spPr>
            <a:xfrm>
              <a:off x="6667477" y="2676293"/>
              <a:ext cx="559772" cy="1515153"/>
            </a:xfrm>
            <a:custGeom>
              <a:avLst/>
              <a:gdLst/>
              <a:ahLst/>
              <a:cxnLst/>
              <a:rect l="l" t="t" r="r" b="b"/>
              <a:pathLst>
                <a:path w="18778" h="50827" extrusionOk="0">
                  <a:moveTo>
                    <a:pt x="10236" y="0"/>
                  </a:moveTo>
                  <a:cubicBezTo>
                    <a:pt x="9979" y="2671"/>
                    <a:pt x="8011" y="4352"/>
                    <a:pt x="8011" y="4352"/>
                  </a:cubicBezTo>
                  <a:cubicBezTo>
                    <a:pt x="6556" y="5644"/>
                    <a:pt x="5973" y="6834"/>
                    <a:pt x="5810" y="7814"/>
                  </a:cubicBezTo>
                  <a:cubicBezTo>
                    <a:pt x="4562" y="6107"/>
                    <a:pt x="3087" y="4617"/>
                    <a:pt x="1471" y="3435"/>
                  </a:cubicBezTo>
                  <a:lnTo>
                    <a:pt x="829" y="4296"/>
                  </a:lnTo>
                  <a:cubicBezTo>
                    <a:pt x="5254" y="7666"/>
                    <a:pt x="8055" y="13089"/>
                    <a:pt x="8318" y="18628"/>
                  </a:cubicBezTo>
                  <a:cubicBezTo>
                    <a:pt x="7691" y="17712"/>
                    <a:pt x="6985" y="16853"/>
                    <a:pt x="6213" y="16056"/>
                  </a:cubicBezTo>
                  <a:lnTo>
                    <a:pt x="5567" y="16667"/>
                  </a:lnTo>
                  <a:cubicBezTo>
                    <a:pt x="7746" y="19039"/>
                    <a:pt x="9299" y="22040"/>
                    <a:pt x="9726" y="25210"/>
                  </a:cubicBezTo>
                  <a:cubicBezTo>
                    <a:pt x="9976" y="27076"/>
                    <a:pt x="9984" y="28739"/>
                    <a:pt x="9875" y="30157"/>
                  </a:cubicBezTo>
                  <a:cubicBezTo>
                    <a:pt x="9570" y="29073"/>
                    <a:pt x="8633" y="27695"/>
                    <a:pt x="5990" y="26848"/>
                  </a:cubicBezTo>
                  <a:cubicBezTo>
                    <a:pt x="5990" y="26848"/>
                    <a:pt x="3510" y="26107"/>
                    <a:pt x="2195" y="23766"/>
                  </a:cubicBezTo>
                  <a:lnTo>
                    <a:pt x="2195" y="23766"/>
                  </a:lnTo>
                  <a:cubicBezTo>
                    <a:pt x="2195" y="23766"/>
                    <a:pt x="0" y="30333"/>
                    <a:pt x="3913" y="32793"/>
                  </a:cubicBezTo>
                  <a:cubicBezTo>
                    <a:pt x="4638" y="33249"/>
                    <a:pt x="5455" y="33466"/>
                    <a:pt x="6271" y="33466"/>
                  </a:cubicBezTo>
                  <a:cubicBezTo>
                    <a:pt x="7497" y="33466"/>
                    <a:pt x="8723" y="32976"/>
                    <a:pt x="9638" y="32071"/>
                  </a:cubicBezTo>
                  <a:lnTo>
                    <a:pt x="9638" y="32071"/>
                  </a:lnTo>
                  <a:cubicBezTo>
                    <a:pt x="9528" y="32730"/>
                    <a:pt x="9380" y="33381"/>
                    <a:pt x="9197" y="34023"/>
                  </a:cubicBezTo>
                  <a:cubicBezTo>
                    <a:pt x="3382" y="39339"/>
                    <a:pt x="3733" y="48476"/>
                    <a:pt x="3890" y="50485"/>
                  </a:cubicBezTo>
                  <a:cubicBezTo>
                    <a:pt x="3905" y="50681"/>
                    <a:pt x="4067" y="50826"/>
                    <a:pt x="4255" y="50826"/>
                  </a:cubicBezTo>
                  <a:cubicBezTo>
                    <a:pt x="4275" y="50826"/>
                    <a:pt x="4295" y="50825"/>
                    <a:pt x="4316" y="50821"/>
                  </a:cubicBezTo>
                  <a:lnTo>
                    <a:pt x="4996" y="50713"/>
                  </a:lnTo>
                  <a:cubicBezTo>
                    <a:pt x="5201" y="50680"/>
                    <a:pt x="5338" y="50487"/>
                    <a:pt x="5301" y="50284"/>
                  </a:cubicBezTo>
                  <a:cubicBezTo>
                    <a:pt x="4590" y="46025"/>
                    <a:pt x="5531" y="41589"/>
                    <a:pt x="7729" y="37896"/>
                  </a:cubicBezTo>
                  <a:lnTo>
                    <a:pt x="7763" y="38219"/>
                  </a:lnTo>
                  <a:cubicBezTo>
                    <a:pt x="7992" y="40359"/>
                    <a:pt x="9623" y="42145"/>
                    <a:pt x="11759" y="42401"/>
                  </a:cubicBezTo>
                  <a:cubicBezTo>
                    <a:pt x="11946" y="42424"/>
                    <a:pt x="12130" y="42435"/>
                    <a:pt x="12311" y="42435"/>
                  </a:cubicBezTo>
                  <a:cubicBezTo>
                    <a:pt x="16542" y="42435"/>
                    <a:pt x="18777" y="36471"/>
                    <a:pt x="18777" y="36471"/>
                  </a:cubicBezTo>
                  <a:lnTo>
                    <a:pt x="18777" y="36471"/>
                  </a:lnTo>
                  <a:cubicBezTo>
                    <a:pt x="17943" y="36802"/>
                    <a:pt x="17121" y="36913"/>
                    <a:pt x="16395" y="36913"/>
                  </a:cubicBezTo>
                  <a:cubicBezTo>
                    <a:pt x="14950" y="36913"/>
                    <a:pt x="13889" y="36476"/>
                    <a:pt x="13889" y="36476"/>
                  </a:cubicBezTo>
                  <a:cubicBezTo>
                    <a:pt x="12816" y="36059"/>
                    <a:pt x="11914" y="35897"/>
                    <a:pt x="11160" y="35897"/>
                  </a:cubicBezTo>
                  <a:cubicBezTo>
                    <a:pt x="9683" y="35897"/>
                    <a:pt x="8774" y="36518"/>
                    <a:pt x="8264" y="37052"/>
                  </a:cubicBezTo>
                  <a:cubicBezTo>
                    <a:pt x="9545" y="35138"/>
                    <a:pt x="11176" y="33455"/>
                    <a:pt x="13105" y="32151"/>
                  </a:cubicBezTo>
                  <a:lnTo>
                    <a:pt x="12787" y="31668"/>
                  </a:lnTo>
                  <a:cubicBezTo>
                    <a:pt x="12095" y="31981"/>
                    <a:pt x="11427" y="32350"/>
                    <a:pt x="10795" y="32771"/>
                  </a:cubicBezTo>
                  <a:cubicBezTo>
                    <a:pt x="11501" y="30248"/>
                    <a:pt x="11586" y="27700"/>
                    <a:pt x="11120" y="25257"/>
                  </a:cubicBezTo>
                  <a:lnTo>
                    <a:pt x="11120" y="25257"/>
                  </a:lnTo>
                  <a:cubicBezTo>
                    <a:pt x="11376" y="25319"/>
                    <a:pt x="11637" y="25350"/>
                    <a:pt x="11896" y="25350"/>
                  </a:cubicBezTo>
                  <a:cubicBezTo>
                    <a:pt x="12903" y="25350"/>
                    <a:pt x="13879" y="24886"/>
                    <a:pt x="14463" y="24020"/>
                  </a:cubicBezTo>
                  <a:cubicBezTo>
                    <a:pt x="16209" y="21432"/>
                    <a:pt x="13062" y="17975"/>
                    <a:pt x="13062" y="17975"/>
                  </a:cubicBezTo>
                  <a:cubicBezTo>
                    <a:pt x="12887" y="19779"/>
                    <a:pt x="11557" y="20914"/>
                    <a:pt x="11557" y="20914"/>
                  </a:cubicBezTo>
                  <a:cubicBezTo>
                    <a:pt x="10940" y="21464"/>
                    <a:pt x="10557" y="21985"/>
                    <a:pt x="10329" y="22462"/>
                  </a:cubicBezTo>
                  <a:cubicBezTo>
                    <a:pt x="10178" y="22061"/>
                    <a:pt x="10011" y="21667"/>
                    <a:pt x="9831" y="21276"/>
                  </a:cubicBezTo>
                  <a:cubicBezTo>
                    <a:pt x="10081" y="17572"/>
                    <a:pt x="9234" y="13979"/>
                    <a:pt x="7659" y="10847"/>
                  </a:cubicBezTo>
                  <a:lnTo>
                    <a:pt x="7659" y="10847"/>
                  </a:lnTo>
                  <a:cubicBezTo>
                    <a:pt x="7941" y="10897"/>
                    <a:pt x="8226" y="10922"/>
                    <a:pt x="8508" y="10922"/>
                  </a:cubicBezTo>
                  <a:cubicBezTo>
                    <a:pt x="10000" y="10922"/>
                    <a:pt x="11448" y="10233"/>
                    <a:pt x="12313" y="8951"/>
                  </a:cubicBezTo>
                  <a:cubicBezTo>
                    <a:pt x="14896" y="5120"/>
                    <a:pt x="10236" y="0"/>
                    <a:pt x="1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6"/>
            <p:cNvSpPr/>
            <p:nvPr/>
          </p:nvSpPr>
          <p:spPr>
            <a:xfrm>
              <a:off x="6897603" y="3797713"/>
              <a:ext cx="254458" cy="47130"/>
            </a:xfrm>
            <a:custGeom>
              <a:avLst/>
              <a:gdLst/>
              <a:ahLst/>
              <a:cxnLst/>
              <a:rect l="l" t="t" r="r" b="b"/>
              <a:pathLst>
                <a:path w="8536" h="1581" extrusionOk="0">
                  <a:moveTo>
                    <a:pt x="1475" y="1"/>
                  </a:moveTo>
                  <a:cubicBezTo>
                    <a:pt x="977" y="1"/>
                    <a:pt x="482" y="57"/>
                    <a:pt x="1" y="194"/>
                  </a:cubicBezTo>
                  <a:cubicBezTo>
                    <a:pt x="1261" y="404"/>
                    <a:pt x="2945" y="935"/>
                    <a:pt x="4185" y="1265"/>
                  </a:cubicBezTo>
                  <a:cubicBezTo>
                    <a:pt x="4773" y="1463"/>
                    <a:pt x="5405" y="1581"/>
                    <a:pt x="6029" y="1581"/>
                  </a:cubicBezTo>
                  <a:cubicBezTo>
                    <a:pt x="6937" y="1581"/>
                    <a:pt x="7827" y="1332"/>
                    <a:pt x="8536" y="720"/>
                  </a:cubicBezTo>
                  <a:lnTo>
                    <a:pt x="8536" y="720"/>
                  </a:lnTo>
                  <a:cubicBezTo>
                    <a:pt x="7973" y="859"/>
                    <a:pt x="7427" y="930"/>
                    <a:pt x="6891" y="930"/>
                  </a:cubicBezTo>
                  <a:cubicBezTo>
                    <a:pt x="6737" y="930"/>
                    <a:pt x="6583" y="924"/>
                    <a:pt x="6430" y="912"/>
                  </a:cubicBezTo>
                  <a:cubicBezTo>
                    <a:pt x="5743" y="870"/>
                    <a:pt x="5062" y="660"/>
                    <a:pt x="4408" y="461"/>
                  </a:cubicBezTo>
                  <a:cubicBezTo>
                    <a:pt x="3466" y="222"/>
                    <a:pt x="2463" y="1"/>
                    <a:pt x="14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p:nvPr/>
          </p:nvSpPr>
          <p:spPr>
            <a:xfrm>
              <a:off x="6857867" y="2768612"/>
              <a:ext cx="141150" cy="219282"/>
            </a:xfrm>
            <a:custGeom>
              <a:avLst/>
              <a:gdLst/>
              <a:ahLst/>
              <a:cxnLst/>
              <a:rect l="l" t="t" r="r" b="b"/>
              <a:pathLst>
                <a:path w="4735" h="7356" extrusionOk="0">
                  <a:moveTo>
                    <a:pt x="4361" y="0"/>
                  </a:moveTo>
                  <a:lnTo>
                    <a:pt x="4361" y="0"/>
                  </a:lnTo>
                  <a:cubicBezTo>
                    <a:pt x="4190" y="728"/>
                    <a:pt x="3930" y="1379"/>
                    <a:pt x="3571" y="1961"/>
                  </a:cubicBezTo>
                  <a:cubicBezTo>
                    <a:pt x="3223" y="2554"/>
                    <a:pt x="2724" y="3065"/>
                    <a:pt x="2248" y="3556"/>
                  </a:cubicBezTo>
                  <a:cubicBezTo>
                    <a:pt x="1282" y="4651"/>
                    <a:pt x="292" y="5889"/>
                    <a:pt x="1" y="7355"/>
                  </a:cubicBezTo>
                  <a:cubicBezTo>
                    <a:pt x="763" y="6330"/>
                    <a:pt x="2001" y="5073"/>
                    <a:pt x="2862" y="4121"/>
                  </a:cubicBezTo>
                  <a:cubicBezTo>
                    <a:pt x="3954" y="3058"/>
                    <a:pt x="4734" y="1537"/>
                    <a:pt x="43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6"/>
            <p:cNvSpPr/>
            <p:nvPr/>
          </p:nvSpPr>
          <p:spPr>
            <a:xfrm>
              <a:off x="6979339" y="3274473"/>
              <a:ext cx="95332" cy="148126"/>
            </a:xfrm>
            <a:custGeom>
              <a:avLst/>
              <a:gdLst/>
              <a:ahLst/>
              <a:cxnLst/>
              <a:rect l="l" t="t" r="r" b="b"/>
              <a:pathLst>
                <a:path w="3198" h="4969" extrusionOk="0">
                  <a:moveTo>
                    <a:pt x="2944" y="0"/>
                  </a:moveTo>
                  <a:cubicBezTo>
                    <a:pt x="2830" y="493"/>
                    <a:pt x="2655" y="931"/>
                    <a:pt x="2412" y="1325"/>
                  </a:cubicBezTo>
                  <a:cubicBezTo>
                    <a:pt x="2175" y="1725"/>
                    <a:pt x="1838" y="2069"/>
                    <a:pt x="1516" y="2402"/>
                  </a:cubicBezTo>
                  <a:cubicBezTo>
                    <a:pt x="866" y="3143"/>
                    <a:pt x="195" y="3976"/>
                    <a:pt x="0" y="4968"/>
                  </a:cubicBezTo>
                  <a:cubicBezTo>
                    <a:pt x="514" y="4276"/>
                    <a:pt x="1352" y="3427"/>
                    <a:pt x="1932" y="2783"/>
                  </a:cubicBezTo>
                  <a:cubicBezTo>
                    <a:pt x="2670" y="2066"/>
                    <a:pt x="3197" y="1037"/>
                    <a:pt x="2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6"/>
            <p:cNvSpPr/>
            <p:nvPr/>
          </p:nvSpPr>
          <p:spPr>
            <a:xfrm>
              <a:off x="6756278" y="3475357"/>
              <a:ext cx="207567" cy="148066"/>
            </a:xfrm>
            <a:custGeom>
              <a:avLst/>
              <a:gdLst/>
              <a:ahLst/>
              <a:cxnLst/>
              <a:rect l="l" t="t" r="r" b="b"/>
              <a:pathLst>
                <a:path w="6963" h="4967" extrusionOk="0">
                  <a:moveTo>
                    <a:pt x="0" y="0"/>
                  </a:moveTo>
                  <a:cubicBezTo>
                    <a:pt x="280" y="1555"/>
                    <a:pt x="1608" y="2633"/>
                    <a:pt x="3038" y="3163"/>
                  </a:cubicBezTo>
                  <a:cubicBezTo>
                    <a:pt x="4209" y="3687"/>
                    <a:pt x="5848" y="4335"/>
                    <a:pt x="6960" y="4964"/>
                  </a:cubicBezTo>
                  <a:lnTo>
                    <a:pt x="6960" y="4964"/>
                  </a:lnTo>
                  <a:cubicBezTo>
                    <a:pt x="6100" y="3741"/>
                    <a:pt x="4696" y="3011"/>
                    <a:pt x="3370" y="2399"/>
                  </a:cubicBezTo>
                  <a:cubicBezTo>
                    <a:pt x="2736" y="2141"/>
                    <a:pt x="2074" y="1876"/>
                    <a:pt x="1515" y="1475"/>
                  </a:cubicBezTo>
                  <a:cubicBezTo>
                    <a:pt x="951" y="1085"/>
                    <a:pt x="451" y="596"/>
                    <a:pt x="0" y="0"/>
                  </a:cubicBezTo>
                  <a:close/>
                  <a:moveTo>
                    <a:pt x="6960" y="4964"/>
                  </a:moveTo>
                  <a:cubicBezTo>
                    <a:pt x="6961" y="4965"/>
                    <a:pt x="6962" y="4966"/>
                    <a:pt x="6962" y="4967"/>
                  </a:cubicBezTo>
                  <a:lnTo>
                    <a:pt x="6962" y="4965"/>
                  </a:lnTo>
                  <a:cubicBezTo>
                    <a:pt x="6962" y="4965"/>
                    <a:pt x="6961" y="4964"/>
                    <a:pt x="6960" y="49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6"/>
            <p:cNvSpPr/>
            <p:nvPr/>
          </p:nvSpPr>
          <p:spPr>
            <a:xfrm>
              <a:off x="7004468" y="3453179"/>
              <a:ext cx="216570" cy="275027"/>
            </a:xfrm>
            <a:custGeom>
              <a:avLst/>
              <a:gdLst/>
              <a:ahLst/>
              <a:cxnLst/>
              <a:rect l="l" t="t" r="r" b="b"/>
              <a:pathLst>
                <a:path w="7265" h="9226" extrusionOk="0">
                  <a:moveTo>
                    <a:pt x="610" y="0"/>
                  </a:moveTo>
                  <a:lnTo>
                    <a:pt x="610" y="0"/>
                  </a:lnTo>
                  <a:cubicBezTo>
                    <a:pt x="1" y="2008"/>
                    <a:pt x="562" y="4220"/>
                    <a:pt x="1076" y="6129"/>
                  </a:cubicBezTo>
                  <a:cubicBezTo>
                    <a:pt x="2529" y="7608"/>
                    <a:pt x="4395" y="8677"/>
                    <a:pt x="6698" y="9226"/>
                  </a:cubicBezTo>
                  <a:lnTo>
                    <a:pt x="6449" y="8102"/>
                  </a:lnTo>
                  <a:lnTo>
                    <a:pt x="7256" y="7522"/>
                  </a:lnTo>
                  <a:lnTo>
                    <a:pt x="6599" y="6808"/>
                  </a:lnTo>
                  <a:lnTo>
                    <a:pt x="7264" y="5929"/>
                  </a:lnTo>
                  <a:cubicBezTo>
                    <a:pt x="6465" y="5688"/>
                    <a:pt x="5626" y="5590"/>
                    <a:pt x="4784" y="5590"/>
                  </a:cubicBezTo>
                  <a:cubicBezTo>
                    <a:pt x="4661" y="5590"/>
                    <a:pt x="4538" y="5592"/>
                    <a:pt x="4415" y="5596"/>
                  </a:cubicBezTo>
                  <a:cubicBezTo>
                    <a:pt x="5304" y="5298"/>
                    <a:pt x="6191" y="4874"/>
                    <a:pt x="7096" y="4318"/>
                  </a:cubicBezTo>
                  <a:lnTo>
                    <a:pt x="6126" y="3700"/>
                  </a:lnTo>
                  <a:lnTo>
                    <a:pt x="6286" y="2718"/>
                  </a:lnTo>
                  <a:lnTo>
                    <a:pt x="5315" y="2678"/>
                  </a:lnTo>
                  <a:cubicBezTo>
                    <a:pt x="5315" y="2678"/>
                    <a:pt x="5215" y="1949"/>
                    <a:pt x="5165" y="1586"/>
                  </a:cubicBezTo>
                  <a:cubicBezTo>
                    <a:pt x="4320" y="2038"/>
                    <a:pt x="3601" y="2668"/>
                    <a:pt x="2974" y="3382"/>
                  </a:cubicBezTo>
                  <a:cubicBezTo>
                    <a:pt x="3361" y="2535"/>
                    <a:pt x="3661" y="1601"/>
                    <a:pt x="3906" y="566"/>
                  </a:cubicBezTo>
                  <a:lnTo>
                    <a:pt x="3906" y="566"/>
                  </a:lnTo>
                  <a:lnTo>
                    <a:pt x="2784" y="816"/>
                  </a:lnTo>
                  <a:lnTo>
                    <a:pt x="2203" y="9"/>
                  </a:lnTo>
                  <a:lnTo>
                    <a:pt x="1489" y="666"/>
                  </a:lnTo>
                  <a:lnTo>
                    <a:pt x="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6697882" y="3034837"/>
              <a:ext cx="309428" cy="309368"/>
            </a:xfrm>
            <a:custGeom>
              <a:avLst/>
              <a:gdLst/>
              <a:ahLst/>
              <a:cxnLst/>
              <a:rect l="l" t="t" r="r" b="b"/>
              <a:pathLst>
                <a:path w="10380" h="10378" extrusionOk="0">
                  <a:moveTo>
                    <a:pt x="6027" y="0"/>
                  </a:moveTo>
                  <a:lnTo>
                    <a:pt x="5311" y="490"/>
                  </a:lnTo>
                  <a:lnTo>
                    <a:pt x="4729" y="79"/>
                  </a:lnTo>
                  <a:lnTo>
                    <a:pt x="4363" y="749"/>
                  </a:lnTo>
                  <a:lnTo>
                    <a:pt x="3560" y="530"/>
                  </a:lnTo>
                  <a:lnTo>
                    <a:pt x="3560" y="530"/>
                  </a:lnTo>
                  <a:cubicBezTo>
                    <a:pt x="3624" y="1260"/>
                    <a:pt x="3787" y="2058"/>
                    <a:pt x="4031" y="2822"/>
                  </a:cubicBezTo>
                  <a:cubicBezTo>
                    <a:pt x="3484" y="2103"/>
                    <a:pt x="2838" y="1465"/>
                    <a:pt x="2112" y="927"/>
                  </a:cubicBezTo>
                  <a:lnTo>
                    <a:pt x="1953" y="1781"/>
                  </a:lnTo>
                  <a:lnTo>
                    <a:pt x="1250" y="1903"/>
                  </a:lnTo>
                  <a:lnTo>
                    <a:pt x="1465" y="2635"/>
                  </a:lnTo>
                  <a:lnTo>
                    <a:pt x="743" y="3048"/>
                  </a:lnTo>
                  <a:cubicBezTo>
                    <a:pt x="1305" y="3519"/>
                    <a:pt x="1982" y="3967"/>
                    <a:pt x="2696" y="4334"/>
                  </a:cubicBezTo>
                  <a:cubicBezTo>
                    <a:pt x="2268" y="4276"/>
                    <a:pt x="1836" y="4247"/>
                    <a:pt x="1405" y="4247"/>
                  </a:cubicBezTo>
                  <a:cubicBezTo>
                    <a:pt x="936" y="4247"/>
                    <a:pt x="466" y="4282"/>
                    <a:pt x="0" y="4351"/>
                  </a:cubicBezTo>
                  <a:lnTo>
                    <a:pt x="491" y="5068"/>
                  </a:lnTo>
                  <a:lnTo>
                    <a:pt x="80" y="5651"/>
                  </a:lnTo>
                  <a:lnTo>
                    <a:pt x="749" y="6017"/>
                  </a:lnTo>
                  <a:cubicBezTo>
                    <a:pt x="749" y="6017"/>
                    <a:pt x="604" y="6551"/>
                    <a:pt x="529" y="6819"/>
                  </a:cubicBezTo>
                  <a:cubicBezTo>
                    <a:pt x="1260" y="6754"/>
                    <a:pt x="2057" y="6591"/>
                    <a:pt x="2821" y="6348"/>
                  </a:cubicBezTo>
                  <a:lnTo>
                    <a:pt x="2821" y="6348"/>
                  </a:lnTo>
                  <a:cubicBezTo>
                    <a:pt x="2102" y="6894"/>
                    <a:pt x="1465" y="7540"/>
                    <a:pt x="929" y="8266"/>
                  </a:cubicBezTo>
                  <a:lnTo>
                    <a:pt x="1781" y="8425"/>
                  </a:lnTo>
                  <a:lnTo>
                    <a:pt x="1903" y="9128"/>
                  </a:lnTo>
                  <a:lnTo>
                    <a:pt x="2637" y="8913"/>
                  </a:lnTo>
                  <a:lnTo>
                    <a:pt x="3048" y="9637"/>
                  </a:lnTo>
                  <a:cubicBezTo>
                    <a:pt x="3519" y="9075"/>
                    <a:pt x="3966" y="8395"/>
                    <a:pt x="4334" y="7683"/>
                  </a:cubicBezTo>
                  <a:lnTo>
                    <a:pt x="4334" y="7683"/>
                  </a:lnTo>
                  <a:cubicBezTo>
                    <a:pt x="4213" y="8577"/>
                    <a:pt x="4219" y="9486"/>
                    <a:pt x="4353" y="10378"/>
                  </a:cubicBezTo>
                  <a:lnTo>
                    <a:pt x="5068" y="9888"/>
                  </a:lnTo>
                  <a:lnTo>
                    <a:pt x="5651" y="10300"/>
                  </a:lnTo>
                  <a:lnTo>
                    <a:pt x="6017" y="9629"/>
                  </a:lnTo>
                  <a:lnTo>
                    <a:pt x="6819" y="9848"/>
                  </a:lnTo>
                  <a:cubicBezTo>
                    <a:pt x="6756" y="9119"/>
                    <a:pt x="6593" y="8322"/>
                    <a:pt x="6348" y="7558"/>
                  </a:cubicBezTo>
                  <a:lnTo>
                    <a:pt x="6348" y="7558"/>
                  </a:lnTo>
                  <a:cubicBezTo>
                    <a:pt x="6896" y="8276"/>
                    <a:pt x="7541" y="8913"/>
                    <a:pt x="8267" y="9451"/>
                  </a:cubicBezTo>
                  <a:lnTo>
                    <a:pt x="8427" y="8599"/>
                  </a:lnTo>
                  <a:lnTo>
                    <a:pt x="9129" y="8477"/>
                  </a:lnTo>
                  <a:lnTo>
                    <a:pt x="8915" y="7743"/>
                  </a:lnTo>
                  <a:lnTo>
                    <a:pt x="9637" y="7332"/>
                  </a:lnTo>
                  <a:cubicBezTo>
                    <a:pt x="9076" y="6861"/>
                    <a:pt x="8397" y="6412"/>
                    <a:pt x="7683" y="6044"/>
                  </a:cubicBezTo>
                  <a:lnTo>
                    <a:pt x="7683" y="6044"/>
                  </a:lnTo>
                  <a:cubicBezTo>
                    <a:pt x="8112" y="6102"/>
                    <a:pt x="8543" y="6131"/>
                    <a:pt x="8974" y="6131"/>
                  </a:cubicBezTo>
                  <a:cubicBezTo>
                    <a:pt x="9444" y="6131"/>
                    <a:pt x="9913" y="6096"/>
                    <a:pt x="10379" y="6027"/>
                  </a:cubicBezTo>
                  <a:lnTo>
                    <a:pt x="9888" y="5311"/>
                  </a:lnTo>
                  <a:lnTo>
                    <a:pt x="10299" y="4729"/>
                  </a:lnTo>
                  <a:lnTo>
                    <a:pt x="9630" y="4361"/>
                  </a:lnTo>
                  <a:lnTo>
                    <a:pt x="9850" y="3559"/>
                  </a:lnTo>
                  <a:lnTo>
                    <a:pt x="9850" y="3559"/>
                  </a:lnTo>
                  <a:cubicBezTo>
                    <a:pt x="9119" y="3624"/>
                    <a:pt x="8322" y="3787"/>
                    <a:pt x="7558" y="4032"/>
                  </a:cubicBezTo>
                  <a:cubicBezTo>
                    <a:pt x="8277" y="3484"/>
                    <a:pt x="8915" y="2838"/>
                    <a:pt x="9450" y="2113"/>
                  </a:cubicBezTo>
                  <a:lnTo>
                    <a:pt x="8598" y="1953"/>
                  </a:lnTo>
                  <a:lnTo>
                    <a:pt x="8477" y="1250"/>
                  </a:lnTo>
                  <a:lnTo>
                    <a:pt x="7743" y="1465"/>
                  </a:lnTo>
                  <a:lnTo>
                    <a:pt x="7332" y="743"/>
                  </a:lnTo>
                  <a:cubicBezTo>
                    <a:pt x="6861" y="1304"/>
                    <a:pt x="6411" y="1983"/>
                    <a:pt x="6045" y="2697"/>
                  </a:cubicBezTo>
                  <a:cubicBezTo>
                    <a:pt x="6167" y="1801"/>
                    <a:pt x="6160" y="894"/>
                    <a:pt x="6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6771004" y="3107929"/>
              <a:ext cx="163210" cy="163150"/>
            </a:xfrm>
            <a:custGeom>
              <a:avLst/>
              <a:gdLst/>
              <a:ahLst/>
              <a:cxnLst/>
              <a:rect l="l" t="t" r="r" b="b"/>
              <a:pathLst>
                <a:path w="5475" h="5473" extrusionOk="0">
                  <a:moveTo>
                    <a:pt x="3179" y="0"/>
                  </a:moveTo>
                  <a:lnTo>
                    <a:pt x="2802" y="258"/>
                  </a:lnTo>
                  <a:lnTo>
                    <a:pt x="2495" y="42"/>
                  </a:lnTo>
                  <a:lnTo>
                    <a:pt x="2301" y="394"/>
                  </a:lnTo>
                  <a:lnTo>
                    <a:pt x="1878" y="280"/>
                  </a:lnTo>
                  <a:lnTo>
                    <a:pt x="1878" y="280"/>
                  </a:lnTo>
                  <a:cubicBezTo>
                    <a:pt x="1916" y="691"/>
                    <a:pt x="1999" y="1095"/>
                    <a:pt x="2126" y="1488"/>
                  </a:cubicBezTo>
                  <a:cubicBezTo>
                    <a:pt x="1838" y="1110"/>
                    <a:pt x="1497" y="774"/>
                    <a:pt x="1114" y="489"/>
                  </a:cubicBezTo>
                  <a:lnTo>
                    <a:pt x="1031" y="939"/>
                  </a:lnTo>
                  <a:lnTo>
                    <a:pt x="661" y="1004"/>
                  </a:lnTo>
                  <a:lnTo>
                    <a:pt x="774" y="1390"/>
                  </a:lnTo>
                  <a:lnTo>
                    <a:pt x="393" y="1608"/>
                  </a:lnTo>
                  <a:cubicBezTo>
                    <a:pt x="711" y="1871"/>
                    <a:pt x="1056" y="2099"/>
                    <a:pt x="1424" y="2287"/>
                  </a:cubicBezTo>
                  <a:cubicBezTo>
                    <a:pt x="1197" y="2256"/>
                    <a:pt x="970" y="2240"/>
                    <a:pt x="743" y="2240"/>
                  </a:cubicBezTo>
                  <a:cubicBezTo>
                    <a:pt x="495" y="2240"/>
                    <a:pt x="247" y="2259"/>
                    <a:pt x="0" y="2295"/>
                  </a:cubicBezTo>
                  <a:lnTo>
                    <a:pt x="260" y="2673"/>
                  </a:lnTo>
                  <a:lnTo>
                    <a:pt x="44" y="2981"/>
                  </a:lnTo>
                  <a:lnTo>
                    <a:pt x="397" y="3174"/>
                  </a:lnTo>
                  <a:cubicBezTo>
                    <a:pt x="397" y="3174"/>
                    <a:pt x="320" y="3457"/>
                    <a:pt x="280" y="3597"/>
                  </a:cubicBezTo>
                  <a:cubicBezTo>
                    <a:pt x="691" y="3558"/>
                    <a:pt x="1097" y="3475"/>
                    <a:pt x="1490" y="3347"/>
                  </a:cubicBezTo>
                  <a:lnTo>
                    <a:pt x="1490" y="3347"/>
                  </a:lnTo>
                  <a:cubicBezTo>
                    <a:pt x="1111" y="3637"/>
                    <a:pt x="774" y="3976"/>
                    <a:pt x="491" y="4359"/>
                  </a:cubicBezTo>
                  <a:lnTo>
                    <a:pt x="941" y="4442"/>
                  </a:lnTo>
                  <a:lnTo>
                    <a:pt x="1004" y="4813"/>
                  </a:lnTo>
                  <a:lnTo>
                    <a:pt x="1392" y="4700"/>
                  </a:lnTo>
                  <a:lnTo>
                    <a:pt x="1608" y="5081"/>
                  </a:lnTo>
                  <a:cubicBezTo>
                    <a:pt x="1871" y="4763"/>
                    <a:pt x="2099" y="4417"/>
                    <a:pt x="2287" y="4051"/>
                  </a:cubicBezTo>
                  <a:lnTo>
                    <a:pt x="2287" y="4051"/>
                  </a:lnTo>
                  <a:cubicBezTo>
                    <a:pt x="2224" y="4522"/>
                    <a:pt x="2227" y="5001"/>
                    <a:pt x="2297" y="5472"/>
                  </a:cubicBezTo>
                  <a:lnTo>
                    <a:pt x="2675" y="5214"/>
                  </a:lnTo>
                  <a:lnTo>
                    <a:pt x="2981" y="5431"/>
                  </a:lnTo>
                  <a:lnTo>
                    <a:pt x="3174" y="5078"/>
                  </a:lnTo>
                  <a:lnTo>
                    <a:pt x="3599" y="5193"/>
                  </a:lnTo>
                  <a:cubicBezTo>
                    <a:pt x="3559" y="4782"/>
                    <a:pt x="3476" y="4377"/>
                    <a:pt x="3349" y="3985"/>
                  </a:cubicBezTo>
                  <a:lnTo>
                    <a:pt x="3349" y="3985"/>
                  </a:lnTo>
                  <a:cubicBezTo>
                    <a:pt x="3637" y="4362"/>
                    <a:pt x="3978" y="4699"/>
                    <a:pt x="4361" y="4983"/>
                  </a:cubicBezTo>
                  <a:lnTo>
                    <a:pt x="4444" y="4534"/>
                  </a:lnTo>
                  <a:lnTo>
                    <a:pt x="4815" y="4469"/>
                  </a:lnTo>
                  <a:lnTo>
                    <a:pt x="4702" y="4083"/>
                  </a:lnTo>
                  <a:lnTo>
                    <a:pt x="5083" y="3865"/>
                  </a:lnTo>
                  <a:cubicBezTo>
                    <a:pt x="4766" y="3602"/>
                    <a:pt x="4419" y="3375"/>
                    <a:pt x="4052" y="3189"/>
                  </a:cubicBezTo>
                  <a:lnTo>
                    <a:pt x="4052" y="3189"/>
                  </a:lnTo>
                  <a:cubicBezTo>
                    <a:pt x="4276" y="3219"/>
                    <a:pt x="4502" y="3234"/>
                    <a:pt x="4728" y="3234"/>
                  </a:cubicBezTo>
                  <a:cubicBezTo>
                    <a:pt x="4978" y="3234"/>
                    <a:pt x="5227" y="3216"/>
                    <a:pt x="5475" y="3179"/>
                  </a:cubicBezTo>
                  <a:lnTo>
                    <a:pt x="5217" y="2801"/>
                  </a:lnTo>
                  <a:lnTo>
                    <a:pt x="5433" y="2495"/>
                  </a:lnTo>
                  <a:lnTo>
                    <a:pt x="5078" y="2300"/>
                  </a:lnTo>
                  <a:cubicBezTo>
                    <a:pt x="5078" y="2300"/>
                    <a:pt x="5157" y="2019"/>
                    <a:pt x="5195" y="1877"/>
                  </a:cubicBezTo>
                  <a:lnTo>
                    <a:pt x="5195" y="1877"/>
                  </a:lnTo>
                  <a:cubicBezTo>
                    <a:pt x="4784" y="1916"/>
                    <a:pt x="4379" y="1999"/>
                    <a:pt x="3987" y="2125"/>
                  </a:cubicBezTo>
                  <a:cubicBezTo>
                    <a:pt x="4364" y="1837"/>
                    <a:pt x="4701" y="1496"/>
                    <a:pt x="4985" y="1114"/>
                  </a:cubicBezTo>
                  <a:lnTo>
                    <a:pt x="4536" y="1030"/>
                  </a:lnTo>
                  <a:lnTo>
                    <a:pt x="4471" y="659"/>
                  </a:lnTo>
                  <a:lnTo>
                    <a:pt x="4085" y="772"/>
                  </a:lnTo>
                  <a:lnTo>
                    <a:pt x="3867" y="391"/>
                  </a:lnTo>
                  <a:cubicBezTo>
                    <a:pt x="3604" y="709"/>
                    <a:pt x="3377" y="1055"/>
                    <a:pt x="3189" y="1421"/>
                  </a:cubicBezTo>
                  <a:cubicBezTo>
                    <a:pt x="3253" y="950"/>
                    <a:pt x="3249" y="471"/>
                    <a:pt x="3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6833960" y="3179322"/>
              <a:ext cx="35444" cy="30347"/>
            </a:xfrm>
            <a:custGeom>
              <a:avLst/>
              <a:gdLst/>
              <a:ahLst/>
              <a:cxnLst/>
              <a:rect l="l" t="t" r="r" b="b"/>
              <a:pathLst>
                <a:path w="1189" h="1018" extrusionOk="0">
                  <a:moveTo>
                    <a:pt x="680" y="0"/>
                  </a:moveTo>
                  <a:cubicBezTo>
                    <a:pt x="227" y="0"/>
                    <a:pt x="1" y="548"/>
                    <a:pt x="320" y="867"/>
                  </a:cubicBezTo>
                  <a:cubicBezTo>
                    <a:pt x="424" y="971"/>
                    <a:pt x="552" y="1018"/>
                    <a:pt x="677" y="1018"/>
                  </a:cubicBezTo>
                  <a:cubicBezTo>
                    <a:pt x="939" y="1018"/>
                    <a:pt x="1189" y="815"/>
                    <a:pt x="1189" y="508"/>
                  </a:cubicBezTo>
                  <a:cubicBezTo>
                    <a:pt x="1189" y="228"/>
                    <a:pt x="961"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6068196" y="4307032"/>
              <a:ext cx="249092" cy="147291"/>
            </a:xfrm>
            <a:custGeom>
              <a:avLst/>
              <a:gdLst/>
              <a:ahLst/>
              <a:cxnLst/>
              <a:rect l="l" t="t" r="r" b="b"/>
              <a:pathLst>
                <a:path w="8356" h="4941" extrusionOk="0">
                  <a:moveTo>
                    <a:pt x="2600" y="1"/>
                  </a:moveTo>
                  <a:cubicBezTo>
                    <a:pt x="637" y="1"/>
                    <a:pt x="0" y="1450"/>
                    <a:pt x="0" y="1450"/>
                  </a:cubicBezTo>
                  <a:lnTo>
                    <a:pt x="32" y="1756"/>
                  </a:lnTo>
                  <a:cubicBezTo>
                    <a:pt x="205" y="3372"/>
                    <a:pt x="1438" y="4720"/>
                    <a:pt x="3051" y="4915"/>
                  </a:cubicBezTo>
                  <a:cubicBezTo>
                    <a:pt x="3193" y="4932"/>
                    <a:pt x="3333" y="4940"/>
                    <a:pt x="3470" y="4940"/>
                  </a:cubicBezTo>
                  <a:cubicBezTo>
                    <a:pt x="6665" y="4940"/>
                    <a:pt x="8355" y="435"/>
                    <a:pt x="8355" y="434"/>
                  </a:cubicBezTo>
                  <a:lnTo>
                    <a:pt x="8355" y="434"/>
                  </a:lnTo>
                  <a:cubicBezTo>
                    <a:pt x="7725" y="685"/>
                    <a:pt x="7103" y="768"/>
                    <a:pt x="6554" y="768"/>
                  </a:cubicBezTo>
                  <a:cubicBezTo>
                    <a:pt x="5462" y="768"/>
                    <a:pt x="4660" y="438"/>
                    <a:pt x="4660" y="438"/>
                  </a:cubicBezTo>
                  <a:cubicBezTo>
                    <a:pt x="3851" y="123"/>
                    <a:pt x="3169" y="1"/>
                    <a:pt x="26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6068196" y="4345873"/>
              <a:ext cx="192215" cy="35593"/>
            </a:xfrm>
            <a:custGeom>
              <a:avLst/>
              <a:gdLst/>
              <a:ahLst/>
              <a:cxnLst/>
              <a:rect l="l" t="t" r="r" b="b"/>
              <a:pathLst>
                <a:path w="6448" h="1194" extrusionOk="0">
                  <a:moveTo>
                    <a:pt x="1113" y="0"/>
                  </a:moveTo>
                  <a:cubicBezTo>
                    <a:pt x="738" y="0"/>
                    <a:pt x="366" y="42"/>
                    <a:pt x="4" y="146"/>
                  </a:cubicBezTo>
                  <a:lnTo>
                    <a:pt x="4" y="146"/>
                  </a:lnTo>
                  <a:cubicBezTo>
                    <a:pt x="3" y="145"/>
                    <a:pt x="1" y="145"/>
                    <a:pt x="0" y="145"/>
                  </a:cubicBezTo>
                  <a:lnTo>
                    <a:pt x="0" y="147"/>
                  </a:lnTo>
                  <a:cubicBezTo>
                    <a:pt x="1" y="146"/>
                    <a:pt x="3" y="146"/>
                    <a:pt x="4" y="146"/>
                  </a:cubicBezTo>
                  <a:lnTo>
                    <a:pt x="4" y="146"/>
                  </a:lnTo>
                  <a:cubicBezTo>
                    <a:pt x="955" y="306"/>
                    <a:pt x="2227" y="705"/>
                    <a:pt x="3161" y="954"/>
                  </a:cubicBezTo>
                  <a:cubicBezTo>
                    <a:pt x="3605" y="1105"/>
                    <a:pt x="4083" y="1194"/>
                    <a:pt x="4555" y="1194"/>
                  </a:cubicBezTo>
                  <a:cubicBezTo>
                    <a:pt x="5240" y="1194"/>
                    <a:pt x="5912" y="1005"/>
                    <a:pt x="6448" y="543"/>
                  </a:cubicBezTo>
                  <a:lnTo>
                    <a:pt x="6448" y="543"/>
                  </a:lnTo>
                  <a:cubicBezTo>
                    <a:pt x="6026" y="648"/>
                    <a:pt x="5615" y="702"/>
                    <a:pt x="5213" y="702"/>
                  </a:cubicBezTo>
                  <a:cubicBezTo>
                    <a:pt x="5094" y="702"/>
                    <a:pt x="4976" y="697"/>
                    <a:pt x="4858" y="688"/>
                  </a:cubicBezTo>
                  <a:cubicBezTo>
                    <a:pt x="4339" y="658"/>
                    <a:pt x="3823" y="498"/>
                    <a:pt x="3329" y="348"/>
                  </a:cubicBezTo>
                  <a:cubicBezTo>
                    <a:pt x="2618" y="168"/>
                    <a:pt x="1860" y="0"/>
                    <a:pt x="1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5729535" y="4139862"/>
              <a:ext cx="244621" cy="218537"/>
            </a:xfrm>
            <a:custGeom>
              <a:avLst/>
              <a:gdLst/>
              <a:ahLst/>
              <a:cxnLst/>
              <a:rect l="l" t="t" r="r" b="b"/>
              <a:pathLst>
                <a:path w="8206" h="7331" extrusionOk="0">
                  <a:moveTo>
                    <a:pt x="1658" y="1"/>
                  </a:moveTo>
                  <a:lnTo>
                    <a:pt x="1658" y="1"/>
                  </a:lnTo>
                  <a:cubicBezTo>
                    <a:pt x="1658" y="1"/>
                    <a:pt x="0" y="4964"/>
                    <a:pt x="2956" y="6821"/>
                  </a:cubicBezTo>
                  <a:cubicBezTo>
                    <a:pt x="3505" y="7167"/>
                    <a:pt x="4123" y="7331"/>
                    <a:pt x="4740" y="7331"/>
                  </a:cubicBezTo>
                  <a:cubicBezTo>
                    <a:pt x="5670" y="7331"/>
                    <a:pt x="6600" y="6958"/>
                    <a:pt x="7292" y="6269"/>
                  </a:cubicBezTo>
                  <a:lnTo>
                    <a:pt x="7510" y="6051"/>
                  </a:lnTo>
                  <a:cubicBezTo>
                    <a:pt x="7510" y="6051"/>
                    <a:pt x="8206" y="3511"/>
                    <a:pt x="4526" y="2331"/>
                  </a:cubicBezTo>
                  <a:cubicBezTo>
                    <a:pt x="4526" y="2331"/>
                    <a:pt x="2652" y="1770"/>
                    <a:pt x="1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5796605" y="4208334"/>
              <a:ext cx="156801" cy="111907"/>
            </a:xfrm>
            <a:custGeom>
              <a:avLst/>
              <a:gdLst/>
              <a:ahLst/>
              <a:cxnLst/>
              <a:rect l="l" t="t" r="r" b="b"/>
              <a:pathLst>
                <a:path w="5260" h="3754" extrusionOk="0">
                  <a:moveTo>
                    <a:pt x="0" y="1"/>
                  </a:moveTo>
                  <a:lnTo>
                    <a:pt x="0" y="1"/>
                  </a:lnTo>
                  <a:cubicBezTo>
                    <a:pt x="212" y="1177"/>
                    <a:pt x="1215" y="1991"/>
                    <a:pt x="2296" y="2392"/>
                  </a:cubicBezTo>
                  <a:cubicBezTo>
                    <a:pt x="3179" y="2787"/>
                    <a:pt x="4421" y="3278"/>
                    <a:pt x="5260" y="3754"/>
                  </a:cubicBezTo>
                  <a:cubicBezTo>
                    <a:pt x="4611" y="2828"/>
                    <a:pt x="3549" y="2277"/>
                    <a:pt x="2547" y="1813"/>
                  </a:cubicBezTo>
                  <a:cubicBezTo>
                    <a:pt x="2069" y="1620"/>
                    <a:pt x="1567" y="1419"/>
                    <a:pt x="1145" y="1116"/>
                  </a:cubicBezTo>
                  <a:cubicBezTo>
                    <a:pt x="719" y="823"/>
                    <a:pt x="342" y="45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5851722" y="4165558"/>
              <a:ext cx="309368" cy="309398"/>
            </a:xfrm>
            <a:custGeom>
              <a:avLst/>
              <a:gdLst/>
              <a:ahLst/>
              <a:cxnLst/>
              <a:rect l="l" t="t" r="r" b="b"/>
              <a:pathLst>
                <a:path w="10378" h="10379" extrusionOk="0">
                  <a:moveTo>
                    <a:pt x="6026" y="1"/>
                  </a:moveTo>
                  <a:lnTo>
                    <a:pt x="5310" y="490"/>
                  </a:lnTo>
                  <a:lnTo>
                    <a:pt x="4727" y="79"/>
                  </a:lnTo>
                  <a:lnTo>
                    <a:pt x="4359" y="750"/>
                  </a:lnTo>
                  <a:lnTo>
                    <a:pt x="3559" y="530"/>
                  </a:lnTo>
                  <a:lnTo>
                    <a:pt x="3559" y="530"/>
                  </a:lnTo>
                  <a:cubicBezTo>
                    <a:pt x="3622" y="1261"/>
                    <a:pt x="3785" y="2056"/>
                    <a:pt x="4030" y="2822"/>
                  </a:cubicBezTo>
                  <a:cubicBezTo>
                    <a:pt x="3482" y="2103"/>
                    <a:pt x="2837" y="1466"/>
                    <a:pt x="2111" y="928"/>
                  </a:cubicBezTo>
                  <a:lnTo>
                    <a:pt x="1951" y="1782"/>
                  </a:lnTo>
                  <a:lnTo>
                    <a:pt x="1249" y="1903"/>
                  </a:lnTo>
                  <a:lnTo>
                    <a:pt x="1465" y="2634"/>
                  </a:lnTo>
                  <a:lnTo>
                    <a:pt x="743" y="3047"/>
                  </a:lnTo>
                  <a:cubicBezTo>
                    <a:pt x="1304" y="3518"/>
                    <a:pt x="1983" y="3965"/>
                    <a:pt x="2697" y="4333"/>
                  </a:cubicBezTo>
                  <a:cubicBezTo>
                    <a:pt x="2271" y="4276"/>
                    <a:pt x="1842" y="4247"/>
                    <a:pt x="1414" y="4247"/>
                  </a:cubicBezTo>
                  <a:cubicBezTo>
                    <a:pt x="941" y="4247"/>
                    <a:pt x="468" y="4282"/>
                    <a:pt x="1" y="4352"/>
                  </a:cubicBezTo>
                  <a:lnTo>
                    <a:pt x="490" y="5067"/>
                  </a:lnTo>
                  <a:lnTo>
                    <a:pt x="79" y="5650"/>
                  </a:lnTo>
                  <a:lnTo>
                    <a:pt x="749" y="6016"/>
                  </a:lnTo>
                  <a:lnTo>
                    <a:pt x="530" y="6818"/>
                  </a:lnTo>
                  <a:cubicBezTo>
                    <a:pt x="1260" y="6755"/>
                    <a:pt x="2058" y="6592"/>
                    <a:pt x="2822" y="6347"/>
                  </a:cubicBezTo>
                  <a:lnTo>
                    <a:pt x="2822" y="6347"/>
                  </a:lnTo>
                  <a:cubicBezTo>
                    <a:pt x="2103" y="6895"/>
                    <a:pt x="1465" y="7541"/>
                    <a:pt x="928" y="8266"/>
                  </a:cubicBezTo>
                  <a:lnTo>
                    <a:pt x="1781" y="8426"/>
                  </a:lnTo>
                  <a:lnTo>
                    <a:pt x="1903" y="9127"/>
                  </a:lnTo>
                  <a:lnTo>
                    <a:pt x="2635" y="8914"/>
                  </a:lnTo>
                  <a:cubicBezTo>
                    <a:pt x="2635" y="8914"/>
                    <a:pt x="2910" y="9395"/>
                    <a:pt x="3048" y="9636"/>
                  </a:cubicBezTo>
                  <a:cubicBezTo>
                    <a:pt x="3519" y="9073"/>
                    <a:pt x="3967" y="8396"/>
                    <a:pt x="4335" y="7682"/>
                  </a:cubicBezTo>
                  <a:lnTo>
                    <a:pt x="4335" y="7682"/>
                  </a:lnTo>
                  <a:cubicBezTo>
                    <a:pt x="4213" y="8577"/>
                    <a:pt x="4218" y="9484"/>
                    <a:pt x="4353" y="10378"/>
                  </a:cubicBezTo>
                  <a:lnTo>
                    <a:pt x="5069" y="9887"/>
                  </a:lnTo>
                  <a:lnTo>
                    <a:pt x="5651" y="10298"/>
                  </a:lnTo>
                  <a:lnTo>
                    <a:pt x="6017" y="9629"/>
                  </a:lnTo>
                  <a:lnTo>
                    <a:pt x="6819" y="9847"/>
                  </a:lnTo>
                  <a:cubicBezTo>
                    <a:pt x="6755" y="9118"/>
                    <a:pt x="6593" y="8321"/>
                    <a:pt x="6348" y="7557"/>
                  </a:cubicBezTo>
                  <a:lnTo>
                    <a:pt x="6348" y="7557"/>
                  </a:lnTo>
                  <a:cubicBezTo>
                    <a:pt x="6894" y="8276"/>
                    <a:pt x="7540" y="8914"/>
                    <a:pt x="8266" y="9450"/>
                  </a:cubicBezTo>
                  <a:lnTo>
                    <a:pt x="8426" y="8597"/>
                  </a:lnTo>
                  <a:lnTo>
                    <a:pt x="9128" y="8476"/>
                  </a:lnTo>
                  <a:lnTo>
                    <a:pt x="8913" y="7742"/>
                  </a:lnTo>
                  <a:lnTo>
                    <a:pt x="9637" y="7331"/>
                  </a:lnTo>
                  <a:cubicBezTo>
                    <a:pt x="9073" y="6860"/>
                    <a:pt x="8394" y="6412"/>
                    <a:pt x="7682" y="6044"/>
                  </a:cubicBezTo>
                  <a:lnTo>
                    <a:pt x="7682" y="6044"/>
                  </a:lnTo>
                  <a:cubicBezTo>
                    <a:pt x="8110" y="6102"/>
                    <a:pt x="8542" y="6132"/>
                    <a:pt x="8973" y="6132"/>
                  </a:cubicBezTo>
                  <a:cubicBezTo>
                    <a:pt x="9442" y="6132"/>
                    <a:pt x="9912" y="6097"/>
                    <a:pt x="10378" y="6028"/>
                  </a:cubicBezTo>
                  <a:lnTo>
                    <a:pt x="9887" y="5312"/>
                  </a:lnTo>
                  <a:lnTo>
                    <a:pt x="10298" y="4729"/>
                  </a:lnTo>
                  <a:lnTo>
                    <a:pt x="9627" y="4362"/>
                  </a:lnTo>
                  <a:cubicBezTo>
                    <a:pt x="9627" y="4362"/>
                    <a:pt x="9774" y="3827"/>
                    <a:pt x="9847" y="3559"/>
                  </a:cubicBezTo>
                  <a:lnTo>
                    <a:pt x="9847" y="3559"/>
                  </a:lnTo>
                  <a:cubicBezTo>
                    <a:pt x="9118" y="3624"/>
                    <a:pt x="8321" y="3787"/>
                    <a:pt x="7557" y="4030"/>
                  </a:cubicBezTo>
                  <a:cubicBezTo>
                    <a:pt x="8274" y="3484"/>
                    <a:pt x="8912" y="2839"/>
                    <a:pt x="9449" y="2113"/>
                  </a:cubicBezTo>
                  <a:lnTo>
                    <a:pt x="8597" y="1953"/>
                  </a:lnTo>
                  <a:lnTo>
                    <a:pt x="8475" y="1251"/>
                  </a:lnTo>
                  <a:lnTo>
                    <a:pt x="7741" y="1466"/>
                  </a:lnTo>
                  <a:cubicBezTo>
                    <a:pt x="7741" y="1466"/>
                    <a:pt x="7467" y="983"/>
                    <a:pt x="7330" y="743"/>
                  </a:cubicBezTo>
                  <a:cubicBezTo>
                    <a:pt x="6859" y="1304"/>
                    <a:pt x="6410" y="1983"/>
                    <a:pt x="6042" y="2696"/>
                  </a:cubicBezTo>
                  <a:cubicBezTo>
                    <a:pt x="6164" y="1802"/>
                    <a:pt x="6159" y="893"/>
                    <a:pt x="6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5924754" y="4238650"/>
              <a:ext cx="163269" cy="163150"/>
            </a:xfrm>
            <a:custGeom>
              <a:avLst/>
              <a:gdLst/>
              <a:ahLst/>
              <a:cxnLst/>
              <a:rect l="l" t="t" r="r" b="b"/>
              <a:pathLst>
                <a:path w="5477" h="5473" extrusionOk="0">
                  <a:moveTo>
                    <a:pt x="3179" y="1"/>
                  </a:moveTo>
                  <a:lnTo>
                    <a:pt x="2802" y="260"/>
                  </a:lnTo>
                  <a:lnTo>
                    <a:pt x="2495" y="42"/>
                  </a:lnTo>
                  <a:lnTo>
                    <a:pt x="2302" y="397"/>
                  </a:lnTo>
                  <a:lnTo>
                    <a:pt x="1878" y="280"/>
                  </a:lnTo>
                  <a:lnTo>
                    <a:pt x="1878" y="280"/>
                  </a:lnTo>
                  <a:cubicBezTo>
                    <a:pt x="1918" y="691"/>
                    <a:pt x="2001" y="1097"/>
                    <a:pt x="2128" y="1490"/>
                  </a:cubicBezTo>
                  <a:cubicBezTo>
                    <a:pt x="1840" y="1111"/>
                    <a:pt x="1498" y="774"/>
                    <a:pt x="1116" y="492"/>
                  </a:cubicBezTo>
                  <a:lnTo>
                    <a:pt x="1031" y="938"/>
                  </a:lnTo>
                  <a:lnTo>
                    <a:pt x="661" y="1002"/>
                  </a:lnTo>
                  <a:lnTo>
                    <a:pt x="774" y="1389"/>
                  </a:lnTo>
                  <a:lnTo>
                    <a:pt x="393" y="1607"/>
                  </a:lnTo>
                  <a:cubicBezTo>
                    <a:pt x="711" y="1870"/>
                    <a:pt x="1056" y="2098"/>
                    <a:pt x="1423" y="2286"/>
                  </a:cubicBezTo>
                  <a:cubicBezTo>
                    <a:pt x="1197" y="2255"/>
                    <a:pt x="970" y="2239"/>
                    <a:pt x="743" y="2239"/>
                  </a:cubicBezTo>
                  <a:cubicBezTo>
                    <a:pt x="495" y="2239"/>
                    <a:pt x="247" y="2258"/>
                    <a:pt x="0" y="2294"/>
                  </a:cubicBezTo>
                  <a:lnTo>
                    <a:pt x="260" y="2672"/>
                  </a:lnTo>
                  <a:lnTo>
                    <a:pt x="44" y="2980"/>
                  </a:lnTo>
                  <a:lnTo>
                    <a:pt x="397" y="3173"/>
                  </a:lnTo>
                  <a:cubicBezTo>
                    <a:pt x="397" y="3173"/>
                    <a:pt x="320" y="3454"/>
                    <a:pt x="282" y="3596"/>
                  </a:cubicBezTo>
                  <a:cubicBezTo>
                    <a:pt x="691" y="3557"/>
                    <a:pt x="1097" y="3472"/>
                    <a:pt x="1490" y="3346"/>
                  </a:cubicBezTo>
                  <a:lnTo>
                    <a:pt x="1490" y="3346"/>
                  </a:lnTo>
                  <a:cubicBezTo>
                    <a:pt x="1111" y="3634"/>
                    <a:pt x="774" y="3975"/>
                    <a:pt x="491" y="4358"/>
                  </a:cubicBezTo>
                  <a:lnTo>
                    <a:pt x="941" y="4443"/>
                  </a:lnTo>
                  <a:lnTo>
                    <a:pt x="1006" y="4812"/>
                  </a:lnTo>
                  <a:lnTo>
                    <a:pt x="1392" y="4701"/>
                  </a:lnTo>
                  <a:lnTo>
                    <a:pt x="1610" y="5082"/>
                  </a:lnTo>
                  <a:cubicBezTo>
                    <a:pt x="1873" y="4764"/>
                    <a:pt x="2099" y="4418"/>
                    <a:pt x="2289" y="4050"/>
                  </a:cubicBezTo>
                  <a:lnTo>
                    <a:pt x="2289" y="4050"/>
                  </a:lnTo>
                  <a:cubicBezTo>
                    <a:pt x="2224" y="4523"/>
                    <a:pt x="2227" y="5002"/>
                    <a:pt x="2297" y="5473"/>
                  </a:cubicBezTo>
                  <a:lnTo>
                    <a:pt x="2675" y="5215"/>
                  </a:lnTo>
                  <a:lnTo>
                    <a:pt x="2983" y="5431"/>
                  </a:lnTo>
                  <a:lnTo>
                    <a:pt x="3176" y="5077"/>
                  </a:lnTo>
                  <a:lnTo>
                    <a:pt x="3599" y="5193"/>
                  </a:lnTo>
                  <a:cubicBezTo>
                    <a:pt x="3559" y="4782"/>
                    <a:pt x="3476" y="4376"/>
                    <a:pt x="3349" y="3985"/>
                  </a:cubicBezTo>
                  <a:lnTo>
                    <a:pt x="3349" y="3985"/>
                  </a:lnTo>
                  <a:cubicBezTo>
                    <a:pt x="3637" y="4363"/>
                    <a:pt x="3978" y="4699"/>
                    <a:pt x="4361" y="4984"/>
                  </a:cubicBezTo>
                  <a:lnTo>
                    <a:pt x="4444" y="4533"/>
                  </a:lnTo>
                  <a:lnTo>
                    <a:pt x="4815" y="4469"/>
                  </a:lnTo>
                  <a:lnTo>
                    <a:pt x="4702" y="4082"/>
                  </a:lnTo>
                  <a:lnTo>
                    <a:pt x="5083" y="3865"/>
                  </a:lnTo>
                  <a:cubicBezTo>
                    <a:pt x="4766" y="3602"/>
                    <a:pt x="4421" y="3376"/>
                    <a:pt x="4053" y="3188"/>
                  </a:cubicBezTo>
                  <a:lnTo>
                    <a:pt x="4053" y="3188"/>
                  </a:lnTo>
                  <a:cubicBezTo>
                    <a:pt x="4279" y="3219"/>
                    <a:pt x="4507" y="3234"/>
                    <a:pt x="4735" y="3234"/>
                  </a:cubicBezTo>
                  <a:cubicBezTo>
                    <a:pt x="4983" y="3234"/>
                    <a:pt x="5231" y="3216"/>
                    <a:pt x="5476" y="3179"/>
                  </a:cubicBezTo>
                  <a:lnTo>
                    <a:pt x="5217" y="2802"/>
                  </a:lnTo>
                  <a:lnTo>
                    <a:pt x="5435" y="2494"/>
                  </a:lnTo>
                  <a:lnTo>
                    <a:pt x="5080" y="2301"/>
                  </a:lnTo>
                  <a:cubicBezTo>
                    <a:pt x="5080" y="2301"/>
                    <a:pt x="5157" y="2019"/>
                    <a:pt x="5197" y="1878"/>
                  </a:cubicBezTo>
                  <a:lnTo>
                    <a:pt x="5197" y="1878"/>
                  </a:lnTo>
                  <a:cubicBezTo>
                    <a:pt x="4786" y="1916"/>
                    <a:pt x="4379" y="1999"/>
                    <a:pt x="3987" y="2126"/>
                  </a:cubicBezTo>
                  <a:cubicBezTo>
                    <a:pt x="4366" y="1838"/>
                    <a:pt x="4702" y="1497"/>
                    <a:pt x="4985" y="1114"/>
                  </a:cubicBezTo>
                  <a:lnTo>
                    <a:pt x="4536" y="1031"/>
                  </a:lnTo>
                  <a:lnTo>
                    <a:pt x="4473" y="661"/>
                  </a:lnTo>
                  <a:lnTo>
                    <a:pt x="4085" y="773"/>
                  </a:lnTo>
                  <a:lnTo>
                    <a:pt x="3868" y="392"/>
                  </a:lnTo>
                  <a:cubicBezTo>
                    <a:pt x="3605" y="710"/>
                    <a:pt x="3377" y="1056"/>
                    <a:pt x="3189" y="1424"/>
                  </a:cubicBezTo>
                  <a:cubicBezTo>
                    <a:pt x="3253" y="951"/>
                    <a:pt x="3249" y="472"/>
                    <a:pt x="3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5987771" y="4310043"/>
              <a:ext cx="35444" cy="30347"/>
            </a:xfrm>
            <a:custGeom>
              <a:avLst/>
              <a:gdLst/>
              <a:ahLst/>
              <a:cxnLst/>
              <a:rect l="l" t="t" r="r" b="b"/>
              <a:pathLst>
                <a:path w="1189" h="1018" extrusionOk="0">
                  <a:moveTo>
                    <a:pt x="679" y="1"/>
                  </a:moveTo>
                  <a:cubicBezTo>
                    <a:pt x="227" y="1"/>
                    <a:pt x="0" y="548"/>
                    <a:pt x="320" y="868"/>
                  </a:cubicBezTo>
                  <a:cubicBezTo>
                    <a:pt x="423" y="972"/>
                    <a:pt x="550" y="1018"/>
                    <a:pt x="675" y="1018"/>
                  </a:cubicBezTo>
                  <a:cubicBezTo>
                    <a:pt x="936" y="1018"/>
                    <a:pt x="1187" y="815"/>
                    <a:pt x="1189" y="508"/>
                  </a:cubicBezTo>
                  <a:cubicBezTo>
                    <a:pt x="1189" y="229"/>
                    <a:pt x="961"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6565202" y="2656828"/>
              <a:ext cx="309368" cy="309428"/>
            </a:xfrm>
            <a:custGeom>
              <a:avLst/>
              <a:gdLst/>
              <a:ahLst/>
              <a:cxnLst/>
              <a:rect l="l" t="t" r="r" b="b"/>
              <a:pathLst>
                <a:path w="10378" h="10380" extrusionOk="0">
                  <a:moveTo>
                    <a:pt x="6027" y="1"/>
                  </a:moveTo>
                  <a:lnTo>
                    <a:pt x="5312" y="492"/>
                  </a:lnTo>
                  <a:lnTo>
                    <a:pt x="4729" y="81"/>
                  </a:lnTo>
                  <a:lnTo>
                    <a:pt x="4363" y="750"/>
                  </a:lnTo>
                  <a:lnTo>
                    <a:pt x="3561" y="532"/>
                  </a:lnTo>
                  <a:lnTo>
                    <a:pt x="3561" y="532"/>
                  </a:lnTo>
                  <a:cubicBezTo>
                    <a:pt x="3624" y="1261"/>
                    <a:pt x="3787" y="2058"/>
                    <a:pt x="4032" y="2822"/>
                  </a:cubicBezTo>
                  <a:cubicBezTo>
                    <a:pt x="3486" y="2104"/>
                    <a:pt x="2838" y="1467"/>
                    <a:pt x="2113" y="929"/>
                  </a:cubicBezTo>
                  <a:lnTo>
                    <a:pt x="1953" y="1782"/>
                  </a:lnTo>
                  <a:lnTo>
                    <a:pt x="1252" y="1903"/>
                  </a:lnTo>
                  <a:lnTo>
                    <a:pt x="1465" y="2637"/>
                  </a:lnTo>
                  <a:lnTo>
                    <a:pt x="743" y="3048"/>
                  </a:lnTo>
                  <a:cubicBezTo>
                    <a:pt x="1306" y="3519"/>
                    <a:pt x="1983" y="3968"/>
                    <a:pt x="2697" y="4336"/>
                  </a:cubicBezTo>
                  <a:cubicBezTo>
                    <a:pt x="2268" y="4278"/>
                    <a:pt x="1837" y="4249"/>
                    <a:pt x="1406" y="4249"/>
                  </a:cubicBezTo>
                  <a:cubicBezTo>
                    <a:pt x="936" y="4249"/>
                    <a:pt x="467" y="4284"/>
                    <a:pt x="1" y="4353"/>
                  </a:cubicBezTo>
                  <a:lnTo>
                    <a:pt x="492" y="5069"/>
                  </a:lnTo>
                  <a:lnTo>
                    <a:pt x="81" y="5651"/>
                  </a:lnTo>
                  <a:lnTo>
                    <a:pt x="750" y="6019"/>
                  </a:lnTo>
                  <a:cubicBezTo>
                    <a:pt x="750" y="6019"/>
                    <a:pt x="605" y="6553"/>
                    <a:pt x="532" y="6820"/>
                  </a:cubicBezTo>
                  <a:cubicBezTo>
                    <a:pt x="1261" y="6756"/>
                    <a:pt x="2058" y="6593"/>
                    <a:pt x="2822" y="6349"/>
                  </a:cubicBezTo>
                  <a:lnTo>
                    <a:pt x="2822" y="6349"/>
                  </a:lnTo>
                  <a:cubicBezTo>
                    <a:pt x="2104" y="6896"/>
                    <a:pt x="1467" y="7542"/>
                    <a:pt x="929" y="8268"/>
                  </a:cubicBezTo>
                  <a:lnTo>
                    <a:pt x="1782" y="8427"/>
                  </a:lnTo>
                  <a:lnTo>
                    <a:pt x="1903" y="9130"/>
                  </a:lnTo>
                  <a:lnTo>
                    <a:pt x="2637" y="8915"/>
                  </a:lnTo>
                  <a:cubicBezTo>
                    <a:pt x="2637" y="8915"/>
                    <a:pt x="2912" y="9396"/>
                    <a:pt x="3048" y="9637"/>
                  </a:cubicBezTo>
                  <a:cubicBezTo>
                    <a:pt x="3519" y="9076"/>
                    <a:pt x="3969" y="8397"/>
                    <a:pt x="4335" y="7683"/>
                  </a:cubicBezTo>
                  <a:lnTo>
                    <a:pt x="4335" y="7683"/>
                  </a:lnTo>
                  <a:cubicBezTo>
                    <a:pt x="4215" y="8579"/>
                    <a:pt x="4220" y="9486"/>
                    <a:pt x="4353" y="10380"/>
                  </a:cubicBezTo>
                  <a:lnTo>
                    <a:pt x="5069" y="9890"/>
                  </a:lnTo>
                  <a:lnTo>
                    <a:pt x="5651" y="10300"/>
                  </a:lnTo>
                  <a:lnTo>
                    <a:pt x="6019" y="9631"/>
                  </a:lnTo>
                  <a:lnTo>
                    <a:pt x="6820" y="9850"/>
                  </a:lnTo>
                  <a:cubicBezTo>
                    <a:pt x="6756" y="9120"/>
                    <a:pt x="6593" y="8322"/>
                    <a:pt x="6349" y="7559"/>
                  </a:cubicBezTo>
                  <a:lnTo>
                    <a:pt x="6349" y="7559"/>
                  </a:lnTo>
                  <a:cubicBezTo>
                    <a:pt x="6896" y="8278"/>
                    <a:pt x="7542" y="8915"/>
                    <a:pt x="8268" y="9453"/>
                  </a:cubicBezTo>
                  <a:lnTo>
                    <a:pt x="8427" y="8599"/>
                  </a:lnTo>
                  <a:lnTo>
                    <a:pt x="9130" y="8477"/>
                  </a:lnTo>
                  <a:lnTo>
                    <a:pt x="8915" y="7745"/>
                  </a:lnTo>
                  <a:lnTo>
                    <a:pt x="9637" y="7332"/>
                  </a:lnTo>
                  <a:cubicBezTo>
                    <a:pt x="9075" y="6861"/>
                    <a:pt x="8396" y="6413"/>
                    <a:pt x="7683" y="6046"/>
                  </a:cubicBezTo>
                  <a:lnTo>
                    <a:pt x="7683" y="6046"/>
                  </a:lnTo>
                  <a:cubicBezTo>
                    <a:pt x="8108" y="6103"/>
                    <a:pt x="8537" y="6132"/>
                    <a:pt x="8965" y="6132"/>
                  </a:cubicBezTo>
                  <a:cubicBezTo>
                    <a:pt x="9438" y="6132"/>
                    <a:pt x="9910" y="6097"/>
                    <a:pt x="10378" y="6027"/>
                  </a:cubicBezTo>
                  <a:lnTo>
                    <a:pt x="9889" y="5312"/>
                  </a:lnTo>
                  <a:lnTo>
                    <a:pt x="10300" y="4729"/>
                  </a:lnTo>
                  <a:lnTo>
                    <a:pt x="9629" y="4363"/>
                  </a:lnTo>
                  <a:cubicBezTo>
                    <a:pt x="9629" y="4363"/>
                    <a:pt x="9776" y="3829"/>
                    <a:pt x="9849" y="3561"/>
                  </a:cubicBezTo>
                  <a:lnTo>
                    <a:pt x="9849" y="3561"/>
                  </a:lnTo>
                  <a:cubicBezTo>
                    <a:pt x="9120" y="3626"/>
                    <a:pt x="8323" y="3789"/>
                    <a:pt x="7559" y="4032"/>
                  </a:cubicBezTo>
                  <a:cubicBezTo>
                    <a:pt x="8276" y="3486"/>
                    <a:pt x="8913" y="2840"/>
                    <a:pt x="9451" y="2114"/>
                  </a:cubicBezTo>
                  <a:lnTo>
                    <a:pt x="8599" y="1955"/>
                  </a:lnTo>
                  <a:lnTo>
                    <a:pt x="8476" y="1252"/>
                  </a:lnTo>
                  <a:lnTo>
                    <a:pt x="7743" y="1467"/>
                  </a:lnTo>
                  <a:lnTo>
                    <a:pt x="7332" y="743"/>
                  </a:lnTo>
                  <a:cubicBezTo>
                    <a:pt x="6861" y="1306"/>
                    <a:pt x="6413" y="1985"/>
                    <a:pt x="6046" y="2697"/>
                  </a:cubicBezTo>
                  <a:cubicBezTo>
                    <a:pt x="6167" y="1801"/>
                    <a:pt x="6161" y="894"/>
                    <a:pt x="60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6638294" y="2729950"/>
              <a:ext cx="163210" cy="163240"/>
            </a:xfrm>
            <a:custGeom>
              <a:avLst/>
              <a:gdLst/>
              <a:ahLst/>
              <a:cxnLst/>
              <a:rect l="l" t="t" r="r" b="b"/>
              <a:pathLst>
                <a:path w="5475" h="5476" extrusionOk="0">
                  <a:moveTo>
                    <a:pt x="3181" y="1"/>
                  </a:moveTo>
                  <a:lnTo>
                    <a:pt x="2803" y="259"/>
                  </a:lnTo>
                  <a:lnTo>
                    <a:pt x="2495" y="43"/>
                  </a:lnTo>
                  <a:lnTo>
                    <a:pt x="2302" y="395"/>
                  </a:lnTo>
                  <a:lnTo>
                    <a:pt x="1879" y="281"/>
                  </a:lnTo>
                  <a:lnTo>
                    <a:pt x="1879" y="281"/>
                  </a:lnTo>
                  <a:cubicBezTo>
                    <a:pt x="1918" y="690"/>
                    <a:pt x="2001" y="1096"/>
                    <a:pt x="2127" y="1489"/>
                  </a:cubicBezTo>
                  <a:cubicBezTo>
                    <a:pt x="1839" y="1109"/>
                    <a:pt x="1498" y="773"/>
                    <a:pt x="1115" y="490"/>
                  </a:cubicBezTo>
                  <a:lnTo>
                    <a:pt x="1031" y="940"/>
                  </a:lnTo>
                  <a:lnTo>
                    <a:pt x="661" y="1005"/>
                  </a:lnTo>
                  <a:lnTo>
                    <a:pt x="774" y="1391"/>
                  </a:lnTo>
                  <a:lnTo>
                    <a:pt x="393" y="1607"/>
                  </a:lnTo>
                  <a:cubicBezTo>
                    <a:pt x="711" y="1870"/>
                    <a:pt x="1056" y="2098"/>
                    <a:pt x="1423" y="2286"/>
                  </a:cubicBezTo>
                  <a:cubicBezTo>
                    <a:pt x="1199" y="2256"/>
                    <a:pt x="973" y="2241"/>
                    <a:pt x="747" y="2241"/>
                  </a:cubicBezTo>
                  <a:cubicBezTo>
                    <a:pt x="498" y="2241"/>
                    <a:pt x="248" y="2259"/>
                    <a:pt x="0" y="2296"/>
                  </a:cubicBezTo>
                  <a:lnTo>
                    <a:pt x="260" y="2674"/>
                  </a:lnTo>
                  <a:lnTo>
                    <a:pt x="44" y="2980"/>
                  </a:lnTo>
                  <a:lnTo>
                    <a:pt x="396" y="3173"/>
                  </a:lnTo>
                  <a:cubicBezTo>
                    <a:pt x="396" y="3173"/>
                    <a:pt x="320" y="3456"/>
                    <a:pt x="282" y="3596"/>
                  </a:cubicBezTo>
                  <a:cubicBezTo>
                    <a:pt x="691" y="3558"/>
                    <a:pt x="1097" y="3474"/>
                    <a:pt x="1490" y="3348"/>
                  </a:cubicBezTo>
                  <a:lnTo>
                    <a:pt x="1490" y="3348"/>
                  </a:lnTo>
                  <a:cubicBezTo>
                    <a:pt x="1110" y="3636"/>
                    <a:pt x="774" y="3977"/>
                    <a:pt x="491" y="4360"/>
                  </a:cubicBezTo>
                  <a:lnTo>
                    <a:pt x="941" y="4443"/>
                  </a:lnTo>
                  <a:lnTo>
                    <a:pt x="1006" y="4814"/>
                  </a:lnTo>
                  <a:lnTo>
                    <a:pt x="1392" y="4701"/>
                  </a:lnTo>
                  <a:lnTo>
                    <a:pt x="1610" y="5082"/>
                  </a:lnTo>
                  <a:cubicBezTo>
                    <a:pt x="1871" y="4764"/>
                    <a:pt x="2099" y="4420"/>
                    <a:pt x="2287" y="4054"/>
                  </a:cubicBezTo>
                  <a:lnTo>
                    <a:pt x="2287" y="4054"/>
                  </a:lnTo>
                  <a:cubicBezTo>
                    <a:pt x="2222" y="4525"/>
                    <a:pt x="2226" y="5004"/>
                    <a:pt x="2295" y="5475"/>
                  </a:cubicBezTo>
                  <a:lnTo>
                    <a:pt x="2673" y="5217"/>
                  </a:lnTo>
                  <a:lnTo>
                    <a:pt x="2981" y="5433"/>
                  </a:lnTo>
                  <a:lnTo>
                    <a:pt x="3174" y="5081"/>
                  </a:lnTo>
                  <a:lnTo>
                    <a:pt x="3597" y="5195"/>
                  </a:lnTo>
                  <a:cubicBezTo>
                    <a:pt x="3559" y="4784"/>
                    <a:pt x="3476" y="4380"/>
                    <a:pt x="3349" y="3987"/>
                  </a:cubicBezTo>
                  <a:lnTo>
                    <a:pt x="3349" y="3987"/>
                  </a:lnTo>
                  <a:cubicBezTo>
                    <a:pt x="3637" y="4367"/>
                    <a:pt x="3978" y="4703"/>
                    <a:pt x="4361" y="4986"/>
                  </a:cubicBezTo>
                  <a:lnTo>
                    <a:pt x="4444" y="4536"/>
                  </a:lnTo>
                  <a:lnTo>
                    <a:pt x="4815" y="4471"/>
                  </a:lnTo>
                  <a:lnTo>
                    <a:pt x="4704" y="4085"/>
                  </a:lnTo>
                  <a:cubicBezTo>
                    <a:pt x="4704" y="4085"/>
                    <a:pt x="4957" y="3939"/>
                    <a:pt x="5085" y="3867"/>
                  </a:cubicBezTo>
                  <a:cubicBezTo>
                    <a:pt x="4767" y="3604"/>
                    <a:pt x="4421" y="3376"/>
                    <a:pt x="4053" y="3188"/>
                  </a:cubicBezTo>
                  <a:lnTo>
                    <a:pt x="4053" y="3188"/>
                  </a:lnTo>
                  <a:cubicBezTo>
                    <a:pt x="4279" y="3219"/>
                    <a:pt x="4506" y="3235"/>
                    <a:pt x="4734" y="3235"/>
                  </a:cubicBezTo>
                  <a:cubicBezTo>
                    <a:pt x="4981" y="3235"/>
                    <a:pt x="5229" y="3216"/>
                    <a:pt x="5474" y="3180"/>
                  </a:cubicBezTo>
                  <a:lnTo>
                    <a:pt x="5216" y="2802"/>
                  </a:lnTo>
                  <a:lnTo>
                    <a:pt x="5433" y="2494"/>
                  </a:lnTo>
                  <a:lnTo>
                    <a:pt x="5080" y="2301"/>
                  </a:lnTo>
                  <a:cubicBezTo>
                    <a:pt x="5080" y="2301"/>
                    <a:pt x="5157" y="2018"/>
                    <a:pt x="5195" y="1878"/>
                  </a:cubicBezTo>
                  <a:lnTo>
                    <a:pt x="5195" y="1878"/>
                  </a:lnTo>
                  <a:cubicBezTo>
                    <a:pt x="4785" y="1917"/>
                    <a:pt x="4379" y="2000"/>
                    <a:pt x="3986" y="2128"/>
                  </a:cubicBezTo>
                  <a:cubicBezTo>
                    <a:pt x="4366" y="1838"/>
                    <a:pt x="4702" y="1497"/>
                    <a:pt x="4985" y="1114"/>
                  </a:cubicBezTo>
                  <a:lnTo>
                    <a:pt x="4537" y="1029"/>
                  </a:lnTo>
                  <a:lnTo>
                    <a:pt x="4472" y="660"/>
                  </a:lnTo>
                  <a:lnTo>
                    <a:pt x="4086" y="773"/>
                  </a:lnTo>
                  <a:lnTo>
                    <a:pt x="3868" y="392"/>
                  </a:lnTo>
                  <a:cubicBezTo>
                    <a:pt x="3605" y="710"/>
                    <a:pt x="3377" y="1054"/>
                    <a:pt x="3189" y="1422"/>
                  </a:cubicBezTo>
                  <a:cubicBezTo>
                    <a:pt x="3254" y="950"/>
                    <a:pt x="3251" y="472"/>
                    <a:pt x="31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6701251" y="2801342"/>
              <a:ext cx="35444" cy="30376"/>
            </a:xfrm>
            <a:custGeom>
              <a:avLst/>
              <a:gdLst/>
              <a:ahLst/>
              <a:cxnLst/>
              <a:rect l="l" t="t" r="r" b="b"/>
              <a:pathLst>
                <a:path w="1189" h="1019" extrusionOk="0">
                  <a:moveTo>
                    <a:pt x="681" y="1"/>
                  </a:moveTo>
                  <a:cubicBezTo>
                    <a:pt x="228" y="1"/>
                    <a:pt x="0" y="549"/>
                    <a:pt x="322" y="868"/>
                  </a:cubicBezTo>
                  <a:cubicBezTo>
                    <a:pt x="425" y="972"/>
                    <a:pt x="552" y="1018"/>
                    <a:pt x="677" y="1018"/>
                  </a:cubicBezTo>
                  <a:cubicBezTo>
                    <a:pt x="938" y="1018"/>
                    <a:pt x="1189" y="815"/>
                    <a:pt x="1189" y="509"/>
                  </a:cubicBezTo>
                  <a:cubicBezTo>
                    <a:pt x="1189" y="227"/>
                    <a:pt x="962" y="1"/>
                    <a:pt x="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36"/>
          <p:cNvSpPr txBox="1">
            <a:spLocks noGrp="1"/>
          </p:cNvSpPr>
          <p:nvPr>
            <p:ph type="ctrTitle"/>
          </p:nvPr>
        </p:nvSpPr>
        <p:spPr>
          <a:xfrm>
            <a:off x="713225" y="951500"/>
            <a:ext cx="4431300" cy="258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REVIEW 2</a:t>
            </a:r>
            <a:endParaRPr dirty="0"/>
          </a:p>
        </p:txBody>
      </p:sp>
      <p:sp>
        <p:nvSpPr>
          <p:cNvPr id="322" name="Google Shape;322;p36"/>
          <p:cNvSpPr txBox="1">
            <a:spLocks noGrp="1"/>
          </p:cNvSpPr>
          <p:nvPr>
            <p:ph type="subTitle" idx="1"/>
          </p:nvPr>
        </p:nvSpPr>
        <p:spPr>
          <a:xfrm>
            <a:off x="713225" y="3752750"/>
            <a:ext cx="42018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Lesson 2: Skills</a:t>
            </a:r>
            <a:endParaRPr dirty="0"/>
          </a:p>
        </p:txBody>
      </p:sp>
      <p:sp>
        <p:nvSpPr>
          <p:cNvPr id="323" name="Google Shape;323;p36"/>
          <p:cNvSpPr/>
          <p:nvPr/>
        </p:nvSpPr>
        <p:spPr>
          <a:xfrm>
            <a:off x="7307575" y="539500"/>
            <a:ext cx="1123200" cy="475800"/>
          </a:xfrm>
          <a:prstGeom prst="roundRect">
            <a:avLst>
              <a:gd name="adj" fmla="val 0"/>
            </a:avLst>
          </a:prstGeom>
          <a:solidFill>
            <a:schemeClr val="dk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chemeClr val="dk1"/>
                </a:solidFill>
                <a:latin typeface="Fredoka SemiBold"/>
                <a:ea typeface="Fredoka SemiBold"/>
                <a:cs typeface="Fredoka SemiBold"/>
                <a:sym typeface="Fredoka SemiBold"/>
              </a:rPr>
              <a:t>8</a:t>
            </a:r>
            <a:r>
              <a:rPr lang="en-US" sz="1800" baseline="30000" dirty="0">
                <a:solidFill>
                  <a:schemeClr val="dk1"/>
                </a:solidFill>
                <a:latin typeface="Fredoka SemiBold"/>
                <a:ea typeface="Fredoka SemiBold"/>
                <a:cs typeface="Fredoka SemiBold"/>
                <a:sym typeface="Fredoka SemiBold"/>
              </a:rPr>
              <a:t>th</a:t>
            </a:r>
            <a:r>
              <a:rPr lang="en-US" sz="1800" dirty="0">
                <a:solidFill>
                  <a:schemeClr val="dk1"/>
                </a:solidFill>
                <a:latin typeface="Fredoka SemiBold"/>
                <a:ea typeface="Fredoka SemiBold"/>
                <a:cs typeface="Fredoka SemiBold"/>
                <a:sym typeface="Fredoka SemiBold"/>
              </a:rPr>
              <a:t> grade</a:t>
            </a:r>
            <a:endParaRPr sz="1800" dirty="0">
              <a:solidFill>
                <a:schemeClr val="dk1"/>
              </a:solidFill>
              <a:latin typeface="Fredoka SemiBold"/>
              <a:ea typeface="Fredoka SemiBold"/>
              <a:cs typeface="Fredoka SemiBold"/>
              <a:sym typeface="Fredoka SemiBold"/>
            </a:endParaRPr>
          </a:p>
        </p:txBody>
      </p:sp>
      <p:grpSp>
        <p:nvGrpSpPr>
          <p:cNvPr id="324" name="Google Shape;324;p36"/>
          <p:cNvGrpSpPr/>
          <p:nvPr/>
        </p:nvGrpSpPr>
        <p:grpSpPr>
          <a:xfrm rot="-413887">
            <a:off x="5703778" y="2353734"/>
            <a:ext cx="1951710" cy="2013485"/>
            <a:chOff x="7303375" y="1932875"/>
            <a:chExt cx="1832749" cy="1890759"/>
          </a:xfrm>
        </p:grpSpPr>
        <p:sp>
          <p:nvSpPr>
            <p:cNvPr id="325" name="Google Shape;325;p36"/>
            <p:cNvSpPr/>
            <p:nvPr/>
          </p:nvSpPr>
          <p:spPr>
            <a:xfrm>
              <a:off x="7303375" y="1932875"/>
              <a:ext cx="1832749" cy="1890759"/>
            </a:xfrm>
            <a:custGeom>
              <a:avLst/>
              <a:gdLst/>
              <a:ahLst/>
              <a:cxnLst/>
              <a:rect l="l" t="t" r="r" b="b"/>
              <a:pathLst>
                <a:path w="61481" h="63427" extrusionOk="0">
                  <a:moveTo>
                    <a:pt x="29045" y="0"/>
                  </a:moveTo>
                  <a:cubicBezTo>
                    <a:pt x="26541" y="0"/>
                    <a:pt x="24038" y="1433"/>
                    <a:pt x="23143" y="4195"/>
                  </a:cubicBezTo>
                  <a:cubicBezTo>
                    <a:pt x="22908" y="4172"/>
                    <a:pt x="22673" y="4161"/>
                    <a:pt x="22438" y="4161"/>
                  </a:cubicBezTo>
                  <a:cubicBezTo>
                    <a:pt x="19122" y="4161"/>
                    <a:pt x="15942" y="6380"/>
                    <a:pt x="14860" y="9529"/>
                  </a:cubicBezTo>
                  <a:cubicBezTo>
                    <a:pt x="7375" y="10185"/>
                    <a:pt x="4799" y="20065"/>
                    <a:pt x="11010" y="24284"/>
                  </a:cubicBezTo>
                  <a:cubicBezTo>
                    <a:pt x="10681" y="25695"/>
                    <a:pt x="10872" y="27241"/>
                    <a:pt x="11540" y="28520"/>
                  </a:cubicBezTo>
                  <a:cubicBezTo>
                    <a:pt x="10796" y="29848"/>
                    <a:pt x="10647" y="31512"/>
                    <a:pt x="11142" y="32952"/>
                  </a:cubicBezTo>
                  <a:cubicBezTo>
                    <a:pt x="10369" y="33353"/>
                    <a:pt x="10032" y="34819"/>
                    <a:pt x="9945" y="35883"/>
                  </a:cubicBezTo>
                  <a:cubicBezTo>
                    <a:pt x="8129" y="35997"/>
                    <a:pt x="6159" y="36823"/>
                    <a:pt x="7007" y="38527"/>
                  </a:cubicBezTo>
                  <a:cubicBezTo>
                    <a:pt x="6505" y="39343"/>
                    <a:pt x="6385" y="40280"/>
                    <a:pt x="6262" y="41400"/>
                  </a:cubicBezTo>
                  <a:cubicBezTo>
                    <a:pt x="4829" y="41518"/>
                    <a:pt x="2582" y="41908"/>
                    <a:pt x="2605" y="43464"/>
                  </a:cubicBezTo>
                  <a:cubicBezTo>
                    <a:pt x="2515" y="44864"/>
                    <a:pt x="4656" y="45431"/>
                    <a:pt x="6265" y="45529"/>
                  </a:cubicBezTo>
                  <a:cubicBezTo>
                    <a:pt x="6423" y="46746"/>
                    <a:pt x="6513" y="47916"/>
                    <a:pt x="7270" y="48770"/>
                  </a:cubicBezTo>
                  <a:lnTo>
                    <a:pt x="615" y="55792"/>
                  </a:lnTo>
                  <a:cubicBezTo>
                    <a:pt x="152" y="56276"/>
                    <a:pt x="1" y="56980"/>
                    <a:pt x="225" y="57613"/>
                  </a:cubicBezTo>
                  <a:cubicBezTo>
                    <a:pt x="452" y="58255"/>
                    <a:pt x="1021" y="58714"/>
                    <a:pt x="1696" y="58803"/>
                  </a:cubicBezTo>
                  <a:lnTo>
                    <a:pt x="25136" y="61973"/>
                  </a:lnTo>
                  <a:cubicBezTo>
                    <a:pt x="25499" y="62611"/>
                    <a:pt x="26123" y="63070"/>
                    <a:pt x="26865" y="63177"/>
                  </a:cubicBezTo>
                  <a:cubicBezTo>
                    <a:pt x="27927" y="63340"/>
                    <a:pt x="28999" y="63423"/>
                    <a:pt x="30071" y="63426"/>
                  </a:cubicBezTo>
                  <a:cubicBezTo>
                    <a:pt x="30081" y="63426"/>
                    <a:pt x="30091" y="63426"/>
                    <a:pt x="30101" y="63426"/>
                  </a:cubicBezTo>
                  <a:cubicBezTo>
                    <a:pt x="31083" y="63426"/>
                    <a:pt x="32063" y="63346"/>
                    <a:pt x="33031" y="63187"/>
                  </a:cubicBezTo>
                  <a:cubicBezTo>
                    <a:pt x="33809" y="63067"/>
                    <a:pt x="34429" y="62551"/>
                    <a:pt x="34789" y="61875"/>
                  </a:cubicBezTo>
                  <a:cubicBezTo>
                    <a:pt x="40420" y="60242"/>
                    <a:pt x="50276" y="59430"/>
                    <a:pt x="59187" y="58849"/>
                  </a:cubicBezTo>
                  <a:cubicBezTo>
                    <a:pt x="60740" y="58784"/>
                    <a:pt x="61480" y="56759"/>
                    <a:pt x="60300" y="55730"/>
                  </a:cubicBezTo>
                  <a:lnTo>
                    <a:pt x="56945" y="52676"/>
                  </a:lnTo>
                  <a:cubicBezTo>
                    <a:pt x="57068" y="49086"/>
                    <a:pt x="55722" y="46896"/>
                    <a:pt x="51937" y="46110"/>
                  </a:cubicBezTo>
                  <a:cubicBezTo>
                    <a:pt x="52130" y="45501"/>
                    <a:pt x="52235" y="44977"/>
                    <a:pt x="52341" y="44231"/>
                  </a:cubicBezTo>
                  <a:cubicBezTo>
                    <a:pt x="53726" y="44173"/>
                    <a:pt x="55895" y="43827"/>
                    <a:pt x="55908" y="42332"/>
                  </a:cubicBezTo>
                  <a:cubicBezTo>
                    <a:pt x="55996" y="40841"/>
                    <a:pt x="53863" y="40346"/>
                    <a:pt x="52484" y="40188"/>
                  </a:cubicBezTo>
                  <a:cubicBezTo>
                    <a:pt x="52434" y="38608"/>
                    <a:pt x="51959" y="36623"/>
                    <a:pt x="50611" y="36623"/>
                  </a:cubicBezTo>
                  <a:cubicBezTo>
                    <a:pt x="50586" y="36623"/>
                    <a:pt x="50561" y="36624"/>
                    <a:pt x="50536" y="36625"/>
                  </a:cubicBezTo>
                  <a:cubicBezTo>
                    <a:pt x="50309" y="36625"/>
                    <a:pt x="49925" y="36682"/>
                    <a:pt x="49557" y="37003"/>
                  </a:cubicBezTo>
                  <a:cubicBezTo>
                    <a:pt x="48984" y="36440"/>
                    <a:pt x="47959" y="36217"/>
                    <a:pt x="47019" y="36081"/>
                  </a:cubicBezTo>
                  <a:cubicBezTo>
                    <a:pt x="46952" y="35283"/>
                    <a:pt x="46882" y="34708"/>
                    <a:pt x="46629" y="34068"/>
                  </a:cubicBezTo>
                  <a:cubicBezTo>
                    <a:pt x="48194" y="32552"/>
                    <a:pt x="48740" y="30142"/>
                    <a:pt x="47957" y="28107"/>
                  </a:cubicBezTo>
                  <a:cubicBezTo>
                    <a:pt x="50379" y="26709"/>
                    <a:pt x="51577" y="23578"/>
                    <a:pt x="50694" y="20918"/>
                  </a:cubicBezTo>
                  <a:cubicBezTo>
                    <a:pt x="52967" y="16579"/>
                    <a:pt x="50414" y="10806"/>
                    <a:pt x="45719" y="9554"/>
                  </a:cubicBezTo>
                  <a:cubicBezTo>
                    <a:pt x="45056" y="5687"/>
                    <a:pt x="41423" y="2981"/>
                    <a:pt x="37678" y="2981"/>
                  </a:cubicBezTo>
                  <a:cubicBezTo>
                    <a:pt x="36662" y="2981"/>
                    <a:pt x="35638" y="3180"/>
                    <a:pt x="34663" y="3609"/>
                  </a:cubicBezTo>
                  <a:cubicBezTo>
                    <a:pt x="33586" y="1178"/>
                    <a:pt x="31315" y="0"/>
                    <a:pt x="29045"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7689974" y="3067930"/>
              <a:ext cx="1075157" cy="517412"/>
            </a:xfrm>
            <a:custGeom>
              <a:avLst/>
              <a:gdLst/>
              <a:ahLst/>
              <a:cxnLst/>
              <a:rect l="l" t="t" r="r" b="b"/>
              <a:pathLst>
                <a:path w="36067" h="17357" extrusionOk="0">
                  <a:moveTo>
                    <a:pt x="24380" y="1"/>
                  </a:moveTo>
                  <a:cubicBezTo>
                    <a:pt x="24270" y="61"/>
                    <a:pt x="24162" y="119"/>
                    <a:pt x="24050" y="176"/>
                  </a:cubicBezTo>
                  <a:cubicBezTo>
                    <a:pt x="26282" y="6936"/>
                    <a:pt x="19468" y="12868"/>
                    <a:pt x="19468" y="12868"/>
                  </a:cubicBezTo>
                  <a:lnTo>
                    <a:pt x="17183" y="9190"/>
                  </a:lnTo>
                  <a:lnTo>
                    <a:pt x="14900" y="12868"/>
                  </a:lnTo>
                  <a:cubicBezTo>
                    <a:pt x="14900" y="12868"/>
                    <a:pt x="14607" y="12613"/>
                    <a:pt x="14164" y="12151"/>
                  </a:cubicBezTo>
                  <a:cubicBezTo>
                    <a:pt x="13473" y="13774"/>
                    <a:pt x="12378" y="14949"/>
                    <a:pt x="10680" y="15098"/>
                  </a:cubicBezTo>
                  <a:cubicBezTo>
                    <a:pt x="10680" y="15098"/>
                    <a:pt x="10562" y="15111"/>
                    <a:pt x="10363" y="15111"/>
                  </a:cubicBezTo>
                  <a:cubicBezTo>
                    <a:pt x="8886" y="15111"/>
                    <a:pt x="2958" y="14421"/>
                    <a:pt x="7540" y="2837"/>
                  </a:cubicBezTo>
                  <a:cubicBezTo>
                    <a:pt x="7540" y="2837"/>
                    <a:pt x="6852" y="2504"/>
                    <a:pt x="6255" y="1744"/>
                  </a:cubicBezTo>
                  <a:cubicBezTo>
                    <a:pt x="2723" y="3776"/>
                    <a:pt x="0" y="6893"/>
                    <a:pt x="0" y="10525"/>
                  </a:cubicBezTo>
                  <a:lnTo>
                    <a:pt x="510" y="10873"/>
                  </a:lnTo>
                  <a:cubicBezTo>
                    <a:pt x="510" y="14429"/>
                    <a:pt x="6235" y="17357"/>
                    <a:pt x="9790" y="17357"/>
                  </a:cubicBezTo>
                  <a:lnTo>
                    <a:pt x="25275" y="17357"/>
                  </a:lnTo>
                  <a:cubicBezTo>
                    <a:pt x="28830" y="17357"/>
                    <a:pt x="31713" y="14474"/>
                    <a:pt x="31713" y="10919"/>
                  </a:cubicBezTo>
                  <a:lnTo>
                    <a:pt x="36067" y="11831"/>
                  </a:lnTo>
                  <a:cubicBezTo>
                    <a:pt x="36067" y="6733"/>
                    <a:pt x="30074" y="1828"/>
                    <a:pt x="24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8111092" y="3071865"/>
              <a:ext cx="331159" cy="381061"/>
            </a:xfrm>
            <a:custGeom>
              <a:avLst/>
              <a:gdLst/>
              <a:ahLst/>
              <a:cxnLst/>
              <a:rect l="l" t="t" r="r" b="b"/>
              <a:pathLst>
                <a:path w="11109" h="12783" extrusionOk="0">
                  <a:moveTo>
                    <a:pt x="9942" y="0"/>
                  </a:moveTo>
                  <a:lnTo>
                    <a:pt x="9910" y="17"/>
                  </a:lnTo>
                  <a:cubicBezTo>
                    <a:pt x="9048" y="445"/>
                    <a:pt x="8139" y="769"/>
                    <a:pt x="7202" y="984"/>
                  </a:cubicBezTo>
                  <a:lnTo>
                    <a:pt x="7177" y="989"/>
                  </a:lnTo>
                  <a:lnTo>
                    <a:pt x="7177" y="1014"/>
                  </a:lnTo>
                  <a:cubicBezTo>
                    <a:pt x="7214" y="4195"/>
                    <a:pt x="5866" y="6814"/>
                    <a:pt x="3056" y="9020"/>
                  </a:cubicBezTo>
                  <a:cubicBezTo>
                    <a:pt x="2289" y="8510"/>
                    <a:pt x="1616" y="7870"/>
                    <a:pt x="1072" y="7126"/>
                  </a:cubicBezTo>
                  <a:lnTo>
                    <a:pt x="1022" y="7059"/>
                  </a:lnTo>
                  <a:lnTo>
                    <a:pt x="1016" y="7142"/>
                  </a:lnTo>
                  <a:cubicBezTo>
                    <a:pt x="882" y="9111"/>
                    <a:pt x="543" y="10747"/>
                    <a:pt x="9" y="12005"/>
                  </a:cubicBezTo>
                  <a:lnTo>
                    <a:pt x="0" y="12024"/>
                  </a:lnTo>
                  <a:lnTo>
                    <a:pt x="15" y="12039"/>
                  </a:lnTo>
                  <a:cubicBezTo>
                    <a:pt x="455" y="12496"/>
                    <a:pt x="749" y="12756"/>
                    <a:pt x="753" y="12758"/>
                  </a:cubicBezTo>
                  <a:lnTo>
                    <a:pt x="781" y="12783"/>
                  </a:lnTo>
                  <a:lnTo>
                    <a:pt x="3058" y="9114"/>
                  </a:lnTo>
                  <a:lnTo>
                    <a:pt x="5316" y="12751"/>
                  </a:lnTo>
                  <a:lnTo>
                    <a:pt x="5335" y="12783"/>
                  </a:lnTo>
                  <a:lnTo>
                    <a:pt x="5363" y="12758"/>
                  </a:lnTo>
                  <a:cubicBezTo>
                    <a:pt x="5380" y="12743"/>
                    <a:pt x="7086" y="11245"/>
                    <a:pt x="8495" y="8940"/>
                  </a:cubicBezTo>
                  <a:cubicBezTo>
                    <a:pt x="9798" y="6813"/>
                    <a:pt x="11108" y="3537"/>
                    <a:pt x="9953" y="34"/>
                  </a:cubicBezTo>
                  <a:lnTo>
                    <a:pt x="9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8137474" y="3102092"/>
              <a:ext cx="189651" cy="239792"/>
            </a:xfrm>
            <a:custGeom>
              <a:avLst/>
              <a:gdLst/>
              <a:ahLst/>
              <a:cxnLst/>
              <a:rect l="l" t="t" r="r" b="b"/>
              <a:pathLst>
                <a:path w="6362" h="8044" extrusionOk="0">
                  <a:moveTo>
                    <a:pt x="6322" y="0"/>
                  </a:moveTo>
                  <a:cubicBezTo>
                    <a:pt x="6309" y="3"/>
                    <a:pt x="6294" y="8"/>
                    <a:pt x="6280" y="12"/>
                  </a:cubicBezTo>
                  <a:cubicBezTo>
                    <a:pt x="4554" y="404"/>
                    <a:pt x="2962" y="591"/>
                    <a:pt x="1499" y="591"/>
                  </a:cubicBezTo>
                  <a:cubicBezTo>
                    <a:pt x="984" y="591"/>
                    <a:pt x="484" y="568"/>
                    <a:pt x="1" y="523"/>
                  </a:cubicBezTo>
                  <a:lnTo>
                    <a:pt x="1" y="523"/>
                  </a:lnTo>
                  <a:cubicBezTo>
                    <a:pt x="166" y="1794"/>
                    <a:pt x="310" y="3931"/>
                    <a:pt x="161" y="6132"/>
                  </a:cubicBezTo>
                  <a:cubicBezTo>
                    <a:pt x="711" y="6884"/>
                    <a:pt x="1392" y="7531"/>
                    <a:pt x="2171" y="8044"/>
                  </a:cubicBezTo>
                  <a:cubicBezTo>
                    <a:pt x="4767" y="6012"/>
                    <a:pt x="6362" y="3442"/>
                    <a:pt x="6322" y="0"/>
                  </a:cubicBezTo>
                  <a:close/>
                </a:path>
              </a:pathLst>
            </a:custGeom>
            <a:solidFill>
              <a:srgbClr val="C77B6E"/>
            </a:solidFill>
            <a:ln w="9525" cap="flat" cmpd="sng">
              <a:solidFill>
                <a:srgbClr val="C77B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7661238" y="2421869"/>
              <a:ext cx="1051309" cy="1097396"/>
            </a:xfrm>
            <a:custGeom>
              <a:avLst/>
              <a:gdLst/>
              <a:ahLst/>
              <a:cxnLst/>
              <a:rect l="l" t="t" r="r" b="b"/>
              <a:pathLst>
                <a:path w="35267" h="36813" extrusionOk="0">
                  <a:moveTo>
                    <a:pt x="23816" y="3209"/>
                  </a:moveTo>
                  <a:cubicBezTo>
                    <a:pt x="23824" y="3209"/>
                    <a:pt x="23833" y="3209"/>
                    <a:pt x="23841" y="3209"/>
                  </a:cubicBezTo>
                  <a:cubicBezTo>
                    <a:pt x="24357" y="3211"/>
                    <a:pt x="24868" y="3331"/>
                    <a:pt x="25332" y="3557"/>
                  </a:cubicBezTo>
                  <a:cubicBezTo>
                    <a:pt x="26121" y="3937"/>
                    <a:pt x="26687" y="4566"/>
                    <a:pt x="26882" y="5282"/>
                  </a:cubicBezTo>
                  <a:cubicBezTo>
                    <a:pt x="26897" y="5328"/>
                    <a:pt x="26878" y="5376"/>
                    <a:pt x="26838" y="5403"/>
                  </a:cubicBezTo>
                  <a:lnTo>
                    <a:pt x="26837" y="5401"/>
                  </a:lnTo>
                  <a:cubicBezTo>
                    <a:pt x="26819" y="5414"/>
                    <a:pt x="26799" y="5420"/>
                    <a:pt x="26779" y="5420"/>
                  </a:cubicBezTo>
                  <a:cubicBezTo>
                    <a:pt x="26756" y="5420"/>
                    <a:pt x="26732" y="5411"/>
                    <a:pt x="26712" y="5395"/>
                  </a:cubicBezTo>
                  <a:cubicBezTo>
                    <a:pt x="26116" y="4912"/>
                    <a:pt x="24537" y="3772"/>
                    <a:pt x="22772" y="3627"/>
                  </a:cubicBezTo>
                  <a:cubicBezTo>
                    <a:pt x="22722" y="3624"/>
                    <a:pt x="22681" y="3586"/>
                    <a:pt x="22672" y="3536"/>
                  </a:cubicBezTo>
                  <a:cubicBezTo>
                    <a:pt x="22664" y="3489"/>
                    <a:pt x="22689" y="3443"/>
                    <a:pt x="22734" y="3426"/>
                  </a:cubicBezTo>
                  <a:cubicBezTo>
                    <a:pt x="23076" y="3283"/>
                    <a:pt x="23445" y="3209"/>
                    <a:pt x="23816" y="3209"/>
                  </a:cubicBezTo>
                  <a:close/>
                  <a:moveTo>
                    <a:pt x="11964" y="3562"/>
                  </a:moveTo>
                  <a:cubicBezTo>
                    <a:pt x="12268" y="3562"/>
                    <a:pt x="12570" y="3612"/>
                    <a:pt x="12856" y="3710"/>
                  </a:cubicBezTo>
                  <a:cubicBezTo>
                    <a:pt x="12901" y="3724"/>
                    <a:pt x="12929" y="3769"/>
                    <a:pt x="12924" y="3815"/>
                  </a:cubicBezTo>
                  <a:cubicBezTo>
                    <a:pt x="12921" y="3865"/>
                    <a:pt x="12881" y="3907"/>
                    <a:pt x="12831" y="3914"/>
                  </a:cubicBezTo>
                  <a:cubicBezTo>
                    <a:pt x="11082" y="4178"/>
                    <a:pt x="9587" y="5425"/>
                    <a:pt x="9026" y="5947"/>
                  </a:cubicBezTo>
                  <a:cubicBezTo>
                    <a:pt x="9006" y="5967"/>
                    <a:pt x="8980" y="5978"/>
                    <a:pt x="8953" y="5978"/>
                  </a:cubicBezTo>
                  <a:cubicBezTo>
                    <a:pt x="8935" y="5978"/>
                    <a:pt x="8917" y="5973"/>
                    <a:pt x="8902" y="5964"/>
                  </a:cubicBezTo>
                  <a:cubicBezTo>
                    <a:pt x="8860" y="5941"/>
                    <a:pt x="8838" y="5894"/>
                    <a:pt x="8848" y="5848"/>
                  </a:cubicBezTo>
                  <a:cubicBezTo>
                    <a:pt x="8993" y="5120"/>
                    <a:pt x="9511" y="4454"/>
                    <a:pt x="10271" y="4020"/>
                  </a:cubicBezTo>
                  <a:cubicBezTo>
                    <a:pt x="10801" y="3719"/>
                    <a:pt x="11386" y="3562"/>
                    <a:pt x="11949" y="3562"/>
                  </a:cubicBezTo>
                  <a:cubicBezTo>
                    <a:pt x="11954" y="3562"/>
                    <a:pt x="11959" y="3562"/>
                    <a:pt x="11964" y="3562"/>
                  </a:cubicBezTo>
                  <a:close/>
                  <a:moveTo>
                    <a:pt x="19765" y="11044"/>
                  </a:moveTo>
                  <a:cubicBezTo>
                    <a:pt x="19868" y="11315"/>
                    <a:pt x="19865" y="11538"/>
                    <a:pt x="19755" y="11704"/>
                  </a:cubicBezTo>
                  <a:cubicBezTo>
                    <a:pt x="19590" y="11957"/>
                    <a:pt x="19224" y="12026"/>
                    <a:pt x="19051" y="12044"/>
                  </a:cubicBezTo>
                  <a:cubicBezTo>
                    <a:pt x="19244" y="11871"/>
                    <a:pt x="19510" y="11536"/>
                    <a:pt x="19765" y="11044"/>
                  </a:cubicBezTo>
                  <a:close/>
                  <a:moveTo>
                    <a:pt x="18385" y="6115"/>
                  </a:moveTo>
                  <a:cubicBezTo>
                    <a:pt x="18826" y="6625"/>
                    <a:pt x="18909" y="7355"/>
                    <a:pt x="18588" y="7973"/>
                  </a:cubicBezTo>
                  <a:cubicBezTo>
                    <a:pt x="18405" y="8384"/>
                    <a:pt x="18031" y="8710"/>
                    <a:pt x="17669" y="9026"/>
                  </a:cubicBezTo>
                  <a:cubicBezTo>
                    <a:pt x="17288" y="9359"/>
                    <a:pt x="16894" y="9704"/>
                    <a:pt x="16702" y="10157"/>
                  </a:cubicBezTo>
                  <a:cubicBezTo>
                    <a:pt x="16271" y="11178"/>
                    <a:pt x="17109" y="11889"/>
                    <a:pt x="17954" y="12320"/>
                  </a:cubicBezTo>
                  <a:cubicBezTo>
                    <a:pt x="17595" y="12280"/>
                    <a:pt x="17243" y="12184"/>
                    <a:pt x="16914" y="12036"/>
                  </a:cubicBezTo>
                  <a:cubicBezTo>
                    <a:pt x="16055" y="11644"/>
                    <a:pt x="15684" y="10824"/>
                    <a:pt x="15965" y="9945"/>
                  </a:cubicBezTo>
                  <a:cubicBezTo>
                    <a:pt x="16093" y="9551"/>
                    <a:pt x="16338" y="9188"/>
                    <a:pt x="16694" y="8872"/>
                  </a:cubicBezTo>
                  <a:cubicBezTo>
                    <a:pt x="16852" y="8729"/>
                    <a:pt x="17035" y="8599"/>
                    <a:pt x="17212" y="8472"/>
                  </a:cubicBezTo>
                  <a:cubicBezTo>
                    <a:pt x="17505" y="8263"/>
                    <a:pt x="17808" y="8044"/>
                    <a:pt x="18017" y="7768"/>
                  </a:cubicBezTo>
                  <a:cubicBezTo>
                    <a:pt x="18380" y="7299"/>
                    <a:pt x="18515" y="6695"/>
                    <a:pt x="18385" y="6115"/>
                  </a:cubicBezTo>
                  <a:close/>
                  <a:moveTo>
                    <a:pt x="24385" y="5989"/>
                  </a:moveTo>
                  <a:cubicBezTo>
                    <a:pt x="25998" y="5989"/>
                    <a:pt x="27438" y="7139"/>
                    <a:pt x="27742" y="8780"/>
                  </a:cubicBezTo>
                  <a:cubicBezTo>
                    <a:pt x="27917" y="9702"/>
                    <a:pt x="27701" y="10656"/>
                    <a:pt x="27145" y="11411"/>
                  </a:cubicBezTo>
                  <a:cubicBezTo>
                    <a:pt x="27058" y="11531"/>
                    <a:pt x="26963" y="11644"/>
                    <a:pt x="26863" y="11753"/>
                  </a:cubicBezTo>
                  <a:cubicBezTo>
                    <a:pt x="26655" y="12031"/>
                    <a:pt x="26392" y="12265"/>
                    <a:pt x="26091" y="12438"/>
                  </a:cubicBezTo>
                  <a:cubicBezTo>
                    <a:pt x="25755" y="12633"/>
                    <a:pt x="25390" y="12768"/>
                    <a:pt x="25009" y="12838"/>
                  </a:cubicBezTo>
                  <a:lnTo>
                    <a:pt x="24998" y="12840"/>
                  </a:lnTo>
                  <a:cubicBezTo>
                    <a:pt x="24963" y="12846"/>
                    <a:pt x="24929" y="12851"/>
                    <a:pt x="24896" y="12853"/>
                  </a:cubicBezTo>
                  <a:cubicBezTo>
                    <a:pt x="24726" y="12878"/>
                    <a:pt x="24556" y="12891"/>
                    <a:pt x="24387" y="12891"/>
                  </a:cubicBezTo>
                  <a:cubicBezTo>
                    <a:pt x="23368" y="12891"/>
                    <a:pt x="22391" y="12435"/>
                    <a:pt x="21735" y="11631"/>
                  </a:cubicBezTo>
                  <a:cubicBezTo>
                    <a:pt x="21564" y="11420"/>
                    <a:pt x="21428" y="11182"/>
                    <a:pt x="21331" y="10927"/>
                  </a:cubicBezTo>
                  <a:cubicBezTo>
                    <a:pt x="21226" y="10714"/>
                    <a:pt x="21143" y="10491"/>
                    <a:pt x="21085" y="10263"/>
                  </a:cubicBezTo>
                  <a:cubicBezTo>
                    <a:pt x="21060" y="10187"/>
                    <a:pt x="21041" y="10107"/>
                    <a:pt x="21028" y="10028"/>
                  </a:cubicBezTo>
                  <a:cubicBezTo>
                    <a:pt x="20883" y="9251"/>
                    <a:pt x="21013" y="8449"/>
                    <a:pt x="21398" y="7758"/>
                  </a:cubicBezTo>
                  <a:cubicBezTo>
                    <a:pt x="21994" y="6669"/>
                    <a:pt x="23137" y="5991"/>
                    <a:pt x="24381" y="5991"/>
                  </a:cubicBezTo>
                  <a:cubicBezTo>
                    <a:pt x="24382" y="5991"/>
                    <a:pt x="24384" y="5991"/>
                    <a:pt x="24385" y="5991"/>
                  </a:cubicBezTo>
                  <a:lnTo>
                    <a:pt x="24385" y="5989"/>
                  </a:lnTo>
                  <a:close/>
                  <a:moveTo>
                    <a:pt x="12039" y="6117"/>
                  </a:moveTo>
                  <a:cubicBezTo>
                    <a:pt x="13645" y="6122"/>
                    <a:pt x="15023" y="7264"/>
                    <a:pt x="15326" y="8842"/>
                  </a:cubicBezTo>
                  <a:cubicBezTo>
                    <a:pt x="15451" y="9476"/>
                    <a:pt x="15386" y="10132"/>
                    <a:pt x="15140" y="10729"/>
                  </a:cubicBezTo>
                  <a:lnTo>
                    <a:pt x="15128" y="10757"/>
                  </a:lnTo>
                  <a:cubicBezTo>
                    <a:pt x="15075" y="10945"/>
                    <a:pt x="14996" y="11124"/>
                    <a:pt x="14897" y="11290"/>
                  </a:cubicBezTo>
                  <a:cubicBezTo>
                    <a:pt x="14406" y="12101"/>
                    <a:pt x="13595" y="12665"/>
                    <a:pt x="12666" y="12846"/>
                  </a:cubicBezTo>
                  <a:lnTo>
                    <a:pt x="12552" y="12864"/>
                  </a:lnTo>
                  <a:cubicBezTo>
                    <a:pt x="12378" y="12892"/>
                    <a:pt x="12205" y="12905"/>
                    <a:pt x="12032" y="12905"/>
                  </a:cubicBezTo>
                  <a:cubicBezTo>
                    <a:pt x="11115" y="12905"/>
                    <a:pt x="10229" y="12529"/>
                    <a:pt x="9589" y="11853"/>
                  </a:cubicBezTo>
                  <a:cubicBezTo>
                    <a:pt x="9406" y="11658"/>
                    <a:pt x="9256" y="11436"/>
                    <a:pt x="9146" y="11193"/>
                  </a:cubicBezTo>
                  <a:cubicBezTo>
                    <a:pt x="8587" y="10251"/>
                    <a:pt x="8522" y="9098"/>
                    <a:pt x="8970" y="8101"/>
                  </a:cubicBezTo>
                  <a:cubicBezTo>
                    <a:pt x="9418" y="7102"/>
                    <a:pt x="10325" y="6385"/>
                    <a:pt x="11398" y="6177"/>
                  </a:cubicBezTo>
                  <a:lnTo>
                    <a:pt x="11398" y="6179"/>
                  </a:lnTo>
                  <a:cubicBezTo>
                    <a:pt x="11609" y="6137"/>
                    <a:pt x="11824" y="6117"/>
                    <a:pt x="12039" y="6117"/>
                  </a:cubicBezTo>
                  <a:close/>
                  <a:moveTo>
                    <a:pt x="20146" y="13041"/>
                  </a:moveTo>
                  <a:cubicBezTo>
                    <a:pt x="20251" y="13628"/>
                    <a:pt x="20194" y="14193"/>
                    <a:pt x="19980" y="14675"/>
                  </a:cubicBezTo>
                  <a:cubicBezTo>
                    <a:pt x="19948" y="14750"/>
                    <a:pt x="19913" y="14823"/>
                    <a:pt x="19873" y="14895"/>
                  </a:cubicBezTo>
                  <a:cubicBezTo>
                    <a:pt x="19509" y="15474"/>
                    <a:pt x="18999" y="15827"/>
                    <a:pt x="18400" y="15920"/>
                  </a:cubicBezTo>
                  <a:lnTo>
                    <a:pt x="18400" y="15919"/>
                  </a:lnTo>
                  <a:cubicBezTo>
                    <a:pt x="18300" y="15934"/>
                    <a:pt x="18199" y="15941"/>
                    <a:pt x="18097" y="15941"/>
                  </a:cubicBezTo>
                  <a:cubicBezTo>
                    <a:pt x="17561" y="15941"/>
                    <a:pt x="17008" y="15736"/>
                    <a:pt x="16568" y="15361"/>
                  </a:cubicBezTo>
                  <a:cubicBezTo>
                    <a:pt x="15933" y="14825"/>
                    <a:pt x="15627" y="14053"/>
                    <a:pt x="15727" y="13239"/>
                  </a:cubicBezTo>
                  <a:lnTo>
                    <a:pt x="20146" y="13041"/>
                  </a:lnTo>
                  <a:close/>
                  <a:moveTo>
                    <a:pt x="32549" y="11406"/>
                  </a:moveTo>
                  <a:cubicBezTo>
                    <a:pt x="32707" y="11406"/>
                    <a:pt x="32867" y="11420"/>
                    <a:pt x="33023" y="11446"/>
                  </a:cubicBezTo>
                  <a:cubicBezTo>
                    <a:pt x="31915" y="11505"/>
                    <a:pt x="30996" y="12071"/>
                    <a:pt x="30415" y="13064"/>
                  </a:cubicBezTo>
                  <a:lnTo>
                    <a:pt x="30393" y="13102"/>
                  </a:lnTo>
                  <a:lnTo>
                    <a:pt x="30437" y="13109"/>
                  </a:lnTo>
                  <a:cubicBezTo>
                    <a:pt x="31292" y="13251"/>
                    <a:pt x="31950" y="13682"/>
                    <a:pt x="32241" y="14292"/>
                  </a:cubicBezTo>
                  <a:cubicBezTo>
                    <a:pt x="32487" y="14807"/>
                    <a:pt x="32457" y="15403"/>
                    <a:pt x="32154" y="16023"/>
                  </a:cubicBezTo>
                  <a:cubicBezTo>
                    <a:pt x="32203" y="15740"/>
                    <a:pt x="32246" y="15449"/>
                    <a:pt x="32209" y="15168"/>
                  </a:cubicBezTo>
                  <a:cubicBezTo>
                    <a:pt x="32168" y="14123"/>
                    <a:pt x="31078" y="13702"/>
                    <a:pt x="30155" y="13658"/>
                  </a:cubicBezTo>
                  <a:lnTo>
                    <a:pt x="30134" y="13658"/>
                  </a:lnTo>
                  <a:lnTo>
                    <a:pt x="30125" y="13678"/>
                  </a:lnTo>
                  <a:cubicBezTo>
                    <a:pt x="29949" y="14156"/>
                    <a:pt x="29856" y="14660"/>
                    <a:pt x="29851" y="15171"/>
                  </a:cubicBezTo>
                  <a:cubicBezTo>
                    <a:pt x="29828" y="15689"/>
                    <a:pt x="29853" y="16245"/>
                    <a:pt x="29929" y="16861"/>
                  </a:cubicBezTo>
                  <a:cubicBezTo>
                    <a:pt x="29716" y="16293"/>
                    <a:pt x="29596" y="15726"/>
                    <a:pt x="29573" y="15168"/>
                  </a:cubicBezTo>
                  <a:cubicBezTo>
                    <a:pt x="29466" y="13998"/>
                    <a:pt x="29942" y="12780"/>
                    <a:pt x="30786" y="12064"/>
                  </a:cubicBezTo>
                  <a:cubicBezTo>
                    <a:pt x="31296" y="11630"/>
                    <a:pt x="31905" y="11406"/>
                    <a:pt x="32549" y="11406"/>
                  </a:cubicBezTo>
                  <a:close/>
                  <a:moveTo>
                    <a:pt x="2630" y="12637"/>
                  </a:moveTo>
                  <a:cubicBezTo>
                    <a:pt x="3204" y="12637"/>
                    <a:pt x="3757" y="12819"/>
                    <a:pt x="4243" y="13177"/>
                  </a:cubicBezTo>
                  <a:cubicBezTo>
                    <a:pt x="5135" y="13833"/>
                    <a:pt x="5696" y="15015"/>
                    <a:pt x="5673" y="16192"/>
                  </a:cubicBezTo>
                  <a:cubicBezTo>
                    <a:pt x="5689" y="16747"/>
                    <a:pt x="5609" y="17323"/>
                    <a:pt x="5438" y="17902"/>
                  </a:cubicBezTo>
                  <a:cubicBezTo>
                    <a:pt x="5468" y="17285"/>
                    <a:pt x="5455" y="16729"/>
                    <a:pt x="5395" y="16213"/>
                  </a:cubicBezTo>
                  <a:cubicBezTo>
                    <a:pt x="5353" y="15704"/>
                    <a:pt x="5225" y="15206"/>
                    <a:pt x="5015" y="14742"/>
                  </a:cubicBezTo>
                  <a:lnTo>
                    <a:pt x="5005" y="14722"/>
                  </a:lnTo>
                  <a:lnTo>
                    <a:pt x="4984" y="14724"/>
                  </a:lnTo>
                  <a:cubicBezTo>
                    <a:pt x="4068" y="14830"/>
                    <a:pt x="3010" y="15324"/>
                    <a:pt x="3043" y="16370"/>
                  </a:cubicBezTo>
                  <a:cubicBezTo>
                    <a:pt x="3025" y="16654"/>
                    <a:pt x="3088" y="16940"/>
                    <a:pt x="3158" y="17220"/>
                  </a:cubicBezTo>
                  <a:cubicBezTo>
                    <a:pt x="2812" y="16623"/>
                    <a:pt x="2738" y="16030"/>
                    <a:pt x="2950" y="15499"/>
                  </a:cubicBezTo>
                  <a:cubicBezTo>
                    <a:pt x="3198" y="14870"/>
                    <a:pt x="3824" y="14396"/>
                    <a:pt x="4666" y="14196"/>
                  </a:cubicBezTo>
                  <a:lnTo>
                    <a:pt x="4709" y="14186"/>
                  </a:lnTo>
                  <a:lnTo>
                    <a:pt x="4684" y="14148"/>
                  </a:lnTo>
                  <a:cubicBezTo>
                    <a:pt x="4048" y="13217"/>
                    <a:pt x="3117" y="12716"/>
                    <a:pt x="2036" y="12716"/>
                  </a:cubicBezTo>
                  <a:cubicBezTo>
                    <a:pt x="2014" y="12716"/>
                    <a:pt x="1991" y="12716"/>
                    <a:pt x="1968" y="12716"/>
                  </a:cubicBezTo>
                  <a:cubicBezTo>
                    <a:pt x="2190" y="12663"/>
                    <a:pt x="2411" y="12637"/>
                    <a:pt x="2630" y="12637"/>
                  </a:cubicBezTo>
                  <a:close/>
                  <a:moveTo>
                    <a:pt x="24487" y="13269"/>
                  </a:moveTo>
                  <a:cubicBezTo>
                    <a:pt x="26253" y="13269"/>
                    <a:pt x="27855" y="14471"/>
                    <a:pt x="28268" y="16243"/>
                  </a:cubicBezTo>
                  <a:cubicBezTo>
                    <a:pt x="28499" y="17228"/>
                    <a:pt x="28326" y="18265"/>
                    <a:pt x="27787" y="19121"/>
                  </a:cubicBezTo>
                  <a:cubicBezTo>
                    <a:pt x="27241" y="19998"/>
                    <a:pt x="26366" y="20617"/>
                    <a:pt x="25357" y="20842"/>
                  </a:cubicBezTo>
                  <a:cubicBezTo>
                    <a:pt x="25065" y="20908"/>
                    <a:pt x="24774" y="20940"/>
                    <a:pt x="24486" y="20940"/>
                  </a:cubicBezTo>
                  <a:cubicBezTo>
                    <a:pt x="22720" y="20940"/>
                    <a:pt x="21117" y="19738"/>
                    <a:pt x="20704" y="17966"/>
                  </a:cubicBezTo>
                  <a:cubicBezTo>
                    <a:pt x="20472" y="16980"/>
                    <a:pt x="20645" y="15945"/>
                    <a:pt x="21185" y="15088"/>
                  </a:cubicBezTo>
                  <a:lnTo>
                    <a:pt x="21183" y="15088"/>
                  </a:lnTo>
                  <a:cubicBezTo>
                    <a:pt x="21730" y="14211"/>
                    <a:pt x="22606" y="13592"/>
                    <a:pt x="23615" y="13367"/>
                  </a:cubicBezTo>
                  <a:cubicBezTo>
                    <a:pt x="23901" y="13302"/>
                    <a:pt x="24192" y="13269"/>
                    <a:pt x="24487" y="13269"/>
                  </a:cubicBezTo>
                  <a:close/>
                  <a:moveTo>
                    <a:pt x="11933" y="13268"/>
                  </a:moveTo>
                  <a:cubicBezTo>
                    <a:pt x="13698" y="13268"/>
                    <a:pt x="15300" y="14472"/>
                    <a:pt x="15714" y="16243"/>
                  </a:cubicBezTo>
                  <a:cubicBezTo>
                    <a:pt x="16145" y="18097"/>
                    <a:pt x="15165" y="19956"/>
                    <a:pt x="13380" y="20662"/>
                  </a:cubicBezTo>
                  <a:lnTo>
                    <a:pt x="13354" y="20674"/>
                  </a:lnTo>
                  <a:lnTo>
                    <a:pt x="13385" y="20777"/>
                  </a:lnTo>
                  <a:cubicBezTo>
                    <a:pt x="13417" y="20882"/>
                    <a:pt x="13450" y="20987"/>
                    <a:pt x="13477" y="21085"/>
                  </a:cubicBezTo>
                  <a:lnTo>
                    <a:pt x="13485" y="21111"/>
                  </a:lnTo>
                  <a:lnTo>
                    <a:pt x="13512" y="21106"/>
                  </a:lnTo>
                  <a:cubicBezTo>
                    <a:pt x="13603" y="21091"/>
                    <a:pt x="13695" y="21081"/>
                    <a:pt x="13786" y="21076"/>
                  </a:cubicBezTo>
                  <a:cubicBezTo>
                    <a:pt x="13836" y="21072"/>
                    <a:pt x="13885" y="21070"/>
                    <a:pt x="13934" y="21070"/>
                  </a:cubicBezTo>
                  <a:cubicBezTo>
                    <a:pt x="14754" y="21070"/>
                    <a:pt x="15406" y="21679"/>
                    <a:pt x="15682" y="22385"/>
                  </a:cubicBezTo>
                  <a:cubicBezTo>
                    <a:pt x="15313" y="21678"/>
                    <a:pt x="14701" y="21283"/>
                    <a:pt x="13991" y="21283"/>
                  </a:cubicBezTo>
                  <a:cubicBezTo>
                    <a:pt x="13814" y="21283"/>
                    <a:pt x="13631" y="21307"/>
                    <a:pt x="13444" y="21358"/>
                  </a:cubicBezTo>
                  <a:lnTo>
                    <a:pt x="13414" y="21364"/>
                  </a:lnTo>
                  <a:cubicBezTo>
                    <a:pt x="13405" y="21368"/>
                    <a:pt x="13397" y="21368"/>
                    <a:pt x="13387" y="21369"/>
                  </a:cubicBezTo>
                  <a:cubicBezTo>
                    <a:pt x="13382" y="21370"/>
                    <a:pt x="13377" y="21370"/>
                    <a:pt x="13372" y="21370"/>
                  </a:cubicBezTo>
                  <a:cubicBezTo>
                    <a:pt x="13313" y="21370"/>
                    <a:pt x="13260" y="21324"/>
                    <a:pt x="13252" y="21263"/>
                  </a:cubicBezTo>
                  <a:cubicBezTo>
                    <a:pt x="13252" y="21251"/>
                    <a:pt x="13254" y="21238"/>
                    <a:pt x="13256" y="21226"/>
                  </a:cubicBezTo>
                  <a:lnTo>
                    <a:pt x="13257" y="21220"/>
                  </a:lnTo>
                  <a:lnTo>
                    <a:pt x="13256" y="21211"/>
                  </a:lnTo>
                  <a:cubicBezTo>
                    <a:pt x="13226" y="21115"/>
                    <a:pt x="13177" y="20985"/>
                    <a:pt x="13134" y="20870"/>
                  </a:cubicBezTo>
                  <a:cubicBezTo>
                    <a:pt x="13109" y="20802"/>
                    <a:pt x="13084" y="20737"/>
                    <a:pt x="13066" y="20685"/>
                  </a:cubicBezTo>
                  <a:lnTo>
                    <a:pt x="13036" y="20602"/>
                  </a:lnTo>
                  <a:cubicBezTo>
                    <a:pt x="12976" y="20439"/>
                    <a:pt x="12903" y="20238"/>
                    <a:pt x="12836" y="20104"/>
                  </a:cubicBezTo>
                  <a:cubicBezTo>
                    <a:pt x="12698" y="19815"/>
                    <a:pt x="12478" y="19397"/>
                    <a:pt x="12155" y="19124"/>
                  </a:cubicBezTo>
                  <a:cubicBezTo>
                    <a:pt x="11968" y="18974"/>
                    <a:pt x="11773" y="18896"/>
                    <a:pt x="11584" y="18896"/>
                  </a:cubicBezTo>
                  <a:cubicBezTo>
                    <a:pt x="11529" y="18896"/>
                    <a:pt x="11474" y="18902"/>
                    <a:pt x="11420" y="18916"/>
                  </a:cubicBezTo>
                  <a:cubicBezTo>
                    <a:pt x="11150" y="18984"/>
                    <a:pt x="10914" y="19219"/>
                    <a:pt x="10769" y="19564"/>
                  </a:cubicBezTo>
                  <a:cubicBezTo>
                    <a:pt x="10731" y="19682"/>
                    <a:pt x="10699" y="19802"/>
                    <a:pt x="10676" y="19923"/>
                  </a:cubicBezTo>
                  <a:lnTo>
                    <a:pt x="10656" y="19886"/>
                  </a:lnTo>
                  <a:lnTo>
                    <a:pt x="10651" y="20005"/>
                  </a:lnTo>
                  <a:cubicBezTo>
                    <a:pt x="10619" y="20659"/>
                    <a:pt x="10704" y="21629"/>
                    <a:pt x="11277" y="22616"/>
                  </a:cubicBezTo>
                  <a:cubicBezTo>
                    <a:pt x="10994" y="22363"/>
                    <a:pt x="10363" y="21631"/>
                    <a:pt x="10414" y="20151"/>
                  </a:cubicBezTo>
                  <a:lnTo>
                    <a:pt x="10414" y="20143"/>
                  </a:lnTo>
                  <a:lnTo>
                    <a:pt x="10413" y="20138"/>
                  </a:lnTo>
                  <a:cubicBezTo>
                    <a:pt x="10315" y="19856"/>
                    <a:pt x="10132" y="19480"/>
                    <a:pt x="10057" y="19332"/>
                  </a:cubicBezTo>
                  <a:cubicBezTo>
                    <a:pt x="9830" y="18876"/>
                    <a:pt x="9469" y="18310"/>
                    <a:pt x="9028" y="18202"/>
                  </a:cubicBezTo>
                  <a:cubicBezTo>
                    <a:pt x="8978" y="18190"/>
                    <a:pt x="8928" y="18184"/>
                    <a:pt x="8879" y="18184"/>
                  </a:cubicBezTo>
                  <a:cubicBezTo>
                    <a:pt x="8734" y="18184"/>
                    <a:pt x="8590" y="18235"/>
                    <a:pt x="8451" y="18337"/>
                  </a:cubicBezTo>
                  <a:lnTo>
                    <a:pt x="8444" y="18342"/>
                  </a:lnTo>
                  <a:lnTo>
                    <a:pt x="8441" y="18349"/>
                  </a:lnTo>
                  <a:cubicBezTo>
                    <a:pt x="8242" y="18788"/>
                    <a:pt x="7668" y="20324"/>
                    <a:pt x="8411" y="22083"/>
                  </a:cubicBezTo>
                  <a:cubicBezTo>
                    <a:pt x="8101" y="21716"/>
                    <a:pt x="7359" y="20531"/>
                    <a:pt x="8203" y="18330"/>
                  </a:cubicBezTo>
                  <a:lnTo>
                    <a:pt x="8209" y="18310"/>
                  </a:lnTo>
                  <a:lnTo>
                    <a:pt x="8193" y="18295"/>
                  </a:lnTo>
                  <a:cubicBezTo>
                    <a:pt x="7999" y="18128"/>
                    <a:pt x="7801" y="18043"/>
                    <a:pt x="7600" y="18043"/>
                  </a:cubicBezTo>
                  <a:cubicBezTo>
                    <a:pt x="7573" y="18043"/>
                    <a:pt x="7546" y="18044"/>
                    <a:pt x="7518" y="18047"/>
                  </a:cubicBezTo>
                  <a:cubicBezTo>
                    <a:pt x="7327" y="18069"/>
                    <a:pt x="7141" y="18170"/>
                    <a:pt x="6968" y="18344"/>
                  </a:cubicBezTo>
                  <a:cubicBezTo>
                    <a:pt x="7109" y="18154"/>
                    <a:pt x="7294" y="18029"/>
                    <a:pt x="7508" y="17986"/>
                  </a:cubicBezTo>
                  <a:cubicBezTo>
                    <a:pt x="7565" y="17974"/>
                    <a:pt x="7623" y="17968"/>
                    <a:pt x="7682" y="17968"/>
                  </a:cubicBezTo>
                  <a:cubicBezTo>
                    <a:pt x="7870" y="17968"/>
                    <a:pt x="8062" y="18028"/>
                    <a:pt x="8236" y="18144"/>
                  </a:cubicBezTo>
                  <a:lnTo>
                    <a:pt x="8267" y="18165"/>
                  </a:lnTo>
                  <a:lnTo>
                    <a:pt x="8301" y="18084"/>
                  </a:lnTo>
                  <a:lnTo>
                    <a:pt x="8277" y="18071"/>
                  </a:lnTo>
                  <a:cubicBezTo>
                    <a:pt x="8239" y="18049"/>
                    <a:pt x="8201" y="18031"/>
                    <a:pt x="8161" y="18014"/>
                  </a:cubicBezTo>
                  <a:lnTo>
                    <a:pt x="8158" y="18002"/>
                  </a:lnTo>
                  <a:cubicBezTo>
                    <a:pt x="8154" y="17989"/>
                    <a:pt x="8151" y="17977"/>
                    <a:pt x="8148" y="17966"/>
                  </a:cubicBezTo>
                  <a:cubicBezTo>
                    <a:pt x="7916" y="16980"/>
                    <a:pt x="8089" y="15944"/>
                    <a:pt x="8629" y="15088"/>
                  </a:cubicBezTo>
                  <a:cubicBezTo>
                    <a:pt x="9176" y="14211"/>
                    <a:pt x="10052" y="13592"/>
                    <a:pt x="11060" y="13367"/>
                  </a:cubicBezTo>
                  <a:cubicBezTo>
                    <a:pt x="11352" y="13300"/>
                    <a:pt x="11645" y="13268"/>
                    <a:pt x="11933" y="13268"/>
                  </a:cubicBezTo>
                  <a:close/>
                  <a:moveTo>
                    <a:pt x="20294" y="1"/>
                  </a:moveTo>
                  <a:lnTo>
                    <a:pt x="20277" y="31"/>
                  </a:lnTo>
                  <a:cubicBezTo>
                    <a:pt x="19310" y="1730"/>
                    <a:pt x="17758" y="2743"/>
                    <a:pt x="16123" y="2743"/>
                  </a:cubicBezTo>
                  <a:cubicBezTo>
                    <a:pt x="15141" y="2743"/>
                    <a:pt x="14186" y="2386"/>
                    <a:pt x="13360" y="1708"/>
                  </a:cubicBezTo>
                  <a:lnTo>
                    <a:pt x="13335" y="1688"/>
                  </a:lnTo>
                  <a:lnTo>
                    <a:pt x="13317" y="1712"/>
                  </a:lnTo>
                  <a:cubicBezTo>
                    <a:pt x="12425" y="2848"/>
                    <a:pt x="11135" y="3499"/>
                    <a:pt x="9777" y="3499"/>
                  </a:cubicBezTo>
                  <a:cubicBezTo>
                    <a:pt x="9389" y="3499"/>
                    <a:pt x="9003" y="3446"/>
                    <a:pt x="8630" y="3343"/>
                  </a:cubicBezTo>
                  <a:lnTo>
                    <a:pt x="8587" y="3329"/>
                  </a:lnTo>
                  <a:lnTo>
                    <a:pt x="8587" y="3329"/>
                  </a:lnTo>
                  <a:lnTo>
                    <a:pt x="8592" y="3376"/>
                  </a:lnTo>
                  <a:cubicBezTo>
                    <a:pt x="8615" y="3604"/>
                    <a:pt x="8627" y="3832"/>
                    <a:pt x="8627" y="4062"/>
                  </a:cubicBezTo>
                  <a:cubicBezTo>
                    <a:pt x="8627" y="6883"/>
                    <a:pt x="6841" y="9201"/>
                    <a:pt x="4646" y="9226"/>
                  </a:cubicBezTo>
                  <a:lnTo>
                    <a:pt x="4612" y="9226"/>
                  </a:lnTo>
                  <a:lnTo>
                    <a:pt x="4616" y="9258"/>
                  </a:lnTo>
                  <a:cubicBezTo>
                    <a:pt x="4646" y="9666"/>
                    <a:pt x="4686" y="10063"/>
                    <a:pt x="4732" y="10441"/>
                  </a:cubicBezTo>
                  <a:cubicBezTo>
                    <a:pt x="4636" y="10435"/>
                    <a:pt x="4542" y="10432"/>
                    <a:pt x="4449" y="10432"/>
                  </a:cubicBezTo>
                  <a:cubicBezTo>
                    <a:pt x="4397" y="10432"/>
                    <a:pt x="4346" y="10433"/>
                    <a:pt x="4296" y="10434"/>
                  </a:cubicBezTo>
                  <a:cubicBezTo>
                    <a:pt x="2981" y="10476"/>
                    <a:pt x="1753" y="11100"/>
                    <a:pt x="946" y="12139"/>
                  </a:cubicBezTo>
                  <a:cubicBezTo>
                    <a:pt x="323" y="12939"/>
                    <a:pt x="1" y="13935"/>
                    <a:pt x="35" y="14950"/>
                  </a:cubicBezTo>
                  <a:cubicBezTo>
                    <a:pt x="118" y="17303"/>
                    <a:pt x="2078" y="19165"/>
                    <a:pt x="4441" y="19165"/>
                  </a:cubicBezTo>
                  <a:cubicBezTo>
                    <a:pt x="4495" y="19165"/>
                    <a:pt x="4550" y="19164"/>
                    <a:pt x="4604" y="19162"/>
                  </a:cubicBezTo>
                  <a:cubicBezTo>
                    <a:pt x="5415" y="19136"/>
                    <a:pt x="6202" y="18886"/>
                    <a:pt x="6881" y="18440"/>
                  </a:cubicBezTo>
                  <a:lnTo>
                    <a:pt x="6881" y="18440"/>
                  </a:lnTo>
                  <a:cubicBezTo>
                    <a:pt x="6851" y="18475"/>
                    <a:pt x="6823" y="18512"/>
                    <a:pt x="6796" y="18550"/>
                  </a:cubicBezTo>
                  <a:lnTo>
                    <a:pt x="6789" y="18565"/>
                  </a:lnTo>
                  <a:cubicBezTo>
                    <a:pt x="6779" y="18583"/>
                    <a:pt x="6771" y="18602"/>
                    <a:pt x="6763" y="18621"/>
                  </a:cubicBezTo>
                  <a:cubicBezTo>
                    <a:pt x="5851" y="20993"/>
                    <a:pt x="6493" y="22549"/>
                    <a:pt x="7194" y="23437"/>
                  </a:cubicBezTo>
                  <a:cubicBezTo>
                    <a:pt x="7725" y="24111"/>
                    <a:pt x="8332" y="24455"/>
                    <a:pt x="8464" y="24523"/>
                  </a:cubicBezTo>
                  <a:cubicBezTo>
                    <a:pt x="6463" y="29596"/>
                    <a:pt x="6222" y="33185"/>
                    <a:pt x="7748" y="35190"/>
                  </a:cubicBezTo>
                  <a:cubicBezTo>
                    <a:pt x="8863" y="36658"/>
                    <a:pt x="10639" y="36813"/>
                    <a:pt x="11345" y="36813"/>
                  </a:cubicBezTo>
                  <a:cubicBezTo>
                    <a:pt x="11531" y="36813"/>
                    <a:pt x="11643" y="36803"/>
                    <a:pt x="11648" y="36801"/>
                  </a:cubicBezTo>
                  <a:cubicBezTo>
                    <a:pt x="13197" y="36665"/>
                    <a:pt x="14377" y="35666"/>
                    <a:pt x="15156" y="33835"/>
                  </a:cubicBezTo>
                  <a:cubicBezTo>
                    <a:pt x="15694" y="32571"/>
                    <a:pt x="16033" y="30928"/>
                    <a:pt x="16168" y="28952"/>
                  </a:cubicBezTo>
                  <a:cubicBezTo>
                    <a:pt x="16345" y="26336"/>
                    <a:pt x="16100" y="24067"/>
                    <a:pt x="16013" y="23375"/>
                  </a:cubicBezTo>
                  <a:lnTo>
                    <a:pt x="16013" y="23375"/>
                  </a:lnTo>
                  <a:cubicBezTo>
                    <a:pt x="16486" y="23418"/>
                    <a:pt x="16972" y="23440"/>
                    <a:pt x="17470" y="23440"/>
                  </a:cubicBezTo>
                  <a:cubicBezTo>
                    <a:pt x="18963" y="23440"/>
                    <a:pt x="20569" y="23246"/>
                    <a:pt x="22263" y="22859"/>
                  </a:cubicBezTo>
                  <a:lnTo>
                    <a:pt x="22306" y="22849"/>
                  </a:lnTo>
                  <a:cubicBezTo>
                    <a:pt x="23248" y="22633"/>
                    <a:pt x="24162" y="22306"/>
                    <a:pt x="25028" y="21875"/>
                  </a:cubicBezTo>
                  <a:cubicBezTo>
                    <a:pt x="25136" y="21822"/>
                    <a:pt x="25242" y="21764"/>
                    <a:pt x="25345" y="21709"/>
                  </a:cubicBezTo>
                  <a:lnTo>
                    <a:pt x="25359" y="21702"/>
                  </a:lnTo>
                  <a:cubicBezTo>
                    <a:pt x="26973" y="20825"/>
                    <a:pt x="28350" y="19577"/>
                    <a:pt x="29450" y="17989"/>
                  </a:cubicBezTo>
                  <a:cubicBezTo>
                    <a:pt x="29827" y="18088"/>
                    <a:pt x="30214" y="18138"/>
                    <a:pt x="30601" y="18138"/>
                  </a:cubicBezTo>
                  <a:cubicBezTo>
                    <a:pt x="30940" y="18138"/>
                    <a:pt x="31279" y="18100"/>
                    <a:pt x="31612" y="18024"/>
                  </a:cubicBezTo>
                  <a:cubicBezTo>
                    <a:pt x="32795" y="17754"/>
                    <a:pt x="33799" y="17044"/>
                    <a:pt x="34436" y="16022"/>
                  </a:cubicBezTo>
                  <a:cubicBezTo>
                    <a:pt x="35064" y="15026"/>
                    <a:pt x="35267" y="13821"/>
                    <a:pt x="34997" y="12676"/>
                  </a:cubicBezTo>
                  <a:cubicBezTo>
                    <a:pt x="34867" y="12119"/>
                    <a:pt x="34631" y="11591"/>
                    <a:pt x="34298" y="11125"/>
                  </a:cubicBezTo>
                  <a:cubicBezTo>
                    <a:pt x="33880" y="10538"/>
                    <a:pt x="33328" y="10060"/>
                    <a:pt x="32687" y="9729"/>
                  </a:cubicBezTo>
                  <a:lnTo>
                    <a:pt x="32677" y="9724"/>
                  </a:lnTo>
                  <a:lnTo>
                    <a:pt x="32669" y="9725"/>
                  </a:lnTo>
                  <a:cubicBezTo>
                    <a:pt x="32477" y="9752"/>
                    <a:pt x="32286" y="9767"/>
                    <a:pt x="32093" y="9767"/>
                  </a:cubicBezTo>
                  <a:cubicBezTo>
                    <a:pt x="29257" y="9767"/>
                    <a:pt x="26948" y="6803"/>
                    <a:pt x="26948" y="3158"/>
                  </a:cubicBezTo>
                  <a:cubicBezTo>
                    <a:pt x="26948" y="2950"/>
                    <a:pt x="26957" y="2735"/>
                    <a:pt x="26973" y="2519"/>
                  </a:cubicBezTo>
                  <a:lnTo>
                    <a:pt x="26975" y="2490"/>
                  </a:lnTo>
                  <a:lnTo>
                    <a:pt x="26947" y="2487"/>
                  </a:lnTo>
                  <a:cubicBezTo>
                    <a:pt x="25730" y="2312"/>
                    <a:pt x="24656" y="1447"/>
                    <a:pt x="23999" y="110"/>
                  </a:cubicBezTo>
                  <a:lnTo>
                    <a:pt x="23984" y="79"/>
                  </a:lnTo>
                  <a:lnTo>
                    <a:pt x="23956" y="97"/>
                  </a:lnTo>
                  <a:cubicBezTo>
                    <a:pt x="23405" y="442"/>
                    <a:pt x="22812" y="618"/>
                    <a:pt x="22198" y="618"/>
                  </a:cubicBezTo>
                  <a:cubicBezTo>
                    <a:pt x="21546" y="618"/>
                    <a:pt x="20897" y="412"/>
                    <a:pt x="20322" y="21"/>
                  </a:cubicBezTo>
                  <a:lnTo>
                    <a:pt x="20294" y="1"/>
                  </a:lnTo>
                  <a:close/>
                </a:path>
              </a:pathLst>
            </a:custGeom>
            <a:solidFill>
              <a:srgbClr val="D78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7888773" y="2816457"/>
              <a:ext cx="254846" cy="222234"/>
            </a:xfrm>
            <a:custGeom>
              <a:avLst/>
              <a:gdLst/>
              <a:ahLst/>
              <a:cxnLst/>
              <a:rect l="l" t="t" r="r" b="b"/>
              <a:pathLst>
                <a:path w="8549" h="7455" extrusionOk="0">
                  <a:moveTo>
                    <a:pt x="4301" y="1"/>
                  </a:moveTo>
                  <a:cubicBezTo>
                    <a:pt x="4010" y="1"/>
                    <a:pt x="3714" y="33"/>
                    <a:pt x="3419" y="100"/>
                  </a:cubicBezTo>
                  <a:cubicBezTo>
                    <a:pt x="1313" y="579"/>
                    <a:pt x="0" y="2655"/>
                    <a:pt x="486" y="4735"/>
                  </a:cubicBezTo>
                  <a:cubicBezTo>
                    <a:pt x="491" y="4757"/>
                    <a:pt x="498" y="4779"/>
                    <a:pt x="503" y="4800"/>
                  </a:cubicBezTo>
                  <a:cubicBezTo>
                    <a:pt x="546" y="4817"/>
                    <a:pt x="588" y="4839"/>
                    <a:pt x="629" y="4860"/>
                  </a:cubicBezTo>
                  <a:cubicBezTo>
                    <a:pt x="664" y="4880"/>
                    <a:pt x="699" y="4903"/>
                    <a:pt x="731" y="4928"/>
                  </a:cubicBezTo>
                  <a:cubicBezTo>
                    <a:pt x="933" y="4776"/>
                    <a:pt x="1129" y="4711"/>
                    <a:pt x="1315" y="4711"/>
                  </a:cubicBezTo>
                  <a:cubicBezTo>
                    <a:pt x="1965" y="4711"/>
                    <a:pt x="2508" y="5504"/>
                    <a:pt x="2843" y="6193"/>
                  </a:cubicBezTo>
                  <a:cubicBezTo>
                    <a:pt x="2856" y="6158"/>
                    <a:pt x="2870" y="6122"/>
                    <a:pt x="2886" y="6085"/>
                  </a:cubicBezTo>
                  <a:cubicBezTo>
                    <a:pt x="3085" y="5594"/>
                    <a:pt x="3523" y="5306"/>
                    <a:pt x="3981" y="5306"/>
                  </a:cubicBezTo>
                  <a:cubicBezTo>
                    <a:pt x="4246" y="5306"/>
                    <a:pt x="4517" y="5402"/>
                    <a:pt x="4752" y="5611"/>
                  </a:cubicBezTo>
                  <a:cubicBezTo>
                    <a:pt x="5120" y="5929"/>
                    <a:pt x="5328" y="6333"/>
                    <a:pt x="5503" y="6733"/>
                  </a:cubicBezTo>
                  <a:cubicBezTo>
                    <a:pt x="5583" y="6904"/>
                    <a:pt x="5664" y="7167"/>
                    <a:pt x="5726" y="7347"/>
                  </a:cubicBezTo>
                  <a:cubicBezTo>
                    <a:pt x="5734" y="7380"/>
                    <a:pt x="5746" y="7417"/>
                    <a:pt x="5757" y="7455"/>
                  </a:cubicBezTo>
                  <a:cubicBezTo>
                    <a:pt x="7517" y="6759"/>
                    <a:pt x="8548" y="4882"/>
                    <a:pt x="8111" y="2999"/>
                  </a:cubicBezTo>
                  <a:cubicBezTo>
                    <a:pt x="7693" y="1211"/>
                    <a:pt x="6082" y="1"/>
                    <a:pt x="4301"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6"/>
            <p:cNvSpPr/>
            <p:nvPr/>
          </p:nvSpPr>
          <p:spPr>
            <a:xfrm>
              <a:off x="7979603" y="3005330"/>
              <a:ext cx="3518" cy="13415"/>
            </a:xfrm>
            <a:custGeom>
              <a:avLst/>
              <a:gdLst/>
              <a:ahLst/>
              <a:cxnLst/>
              <a:rect l="l" t="t" r="r" b="b"/>
              <a:pathLst>
                <a:path w="118" h="450" extrusionOk="0">
                  <a:moveTo>
                    <a:pt x="117" y="1"/>
                  </a:moveTo>
                  <a:cubicBezTo>
                    <a:pt x="59" y="139"/>
                    <a:pt x="21" y="285"/>
                    <a:pt x="1" y="435"/>
                  </a:cubicBezTo>
                  <a:lnTo>
                    <a:pt x="9" y="450"/>
                  </a:lnTo>
                  <a:cubicBezTo>
                    <a:pt x="34" y="298"/>
                    <a:pt x="69" y="147"/>
                    <a:pt x="117"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8274508" y="2816487"/>
              <a:ext cx="233323" cy="230551"/>
            </a:xfrm>
            <a:custGeom>
              <a:avLst/>
              <a:gdLst/>
              <a:ahLst/>
              <a:cxnLst/>
              <a:rect l="l" t="t" r="r" b="b"/>
              <a:pathLst>
                <a:path w="7827" h="7734" extrusionOk="0">
                  <a:moveTo>
                    <a:pt x="3914" y="1"/>
                  </a:moveTo>
                  <a:cubicBezTo>
                    <a:pt x="1752" y="1"/>
                    <a:pt x="1" y="1732"/>
                    <a:pt x="1" y="3867"/>
                  </a:cubicBezTo>
                  <a:cubicBezTo>
                    <a:pt x="1" y="6003"/>
                    <a:pt x="1752" y="7734"/>
                    <a:pt x="3914" y="7734"/>
                  </a:cubicBezTo>
                  <a:cubicBezTo>
                    <a:pt x="6074" y="7734"/>
                    <a:pt x="7827" y="6003"/>
                    <a:pt x="7827" y="3867"/>
                  </a:cubicBezTo>
                  <a:cubicBezTo>
                    <a:pt x="7827" y="1732"/>
                    <a:pt x="6074" y="1"/>
                    <a:pt x="3914"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6"/>
            <p:cNvSpPr/>
            <p:nvPr/>
          </p:nvSpPr>
          <p:spPr>
            <a:xfrm>
              <a:off x="8154495" y="2840484"/>
              <a:ext cx="103143" cy="57593"/>
            </a:xfrm>
            <a:custGeom>
              <a:avLst/>
              <a:gdLst/>
              <a:ahLst/>
              <a:cxnLst/>
              <a:rect l="l" t="t" r="r" b="b"/>
              <a:pathLst>
                <a:path w="3460" h="1932" extrusionOk="0">
                  <a:moveTo>
                    <a:pt x="1951" y="0"/>
                  </a:moveTo>
                  <a:cubicBezTo>
                    <a:pt x="1814" y="0"/>
                    <a:pt x="1676" y="14"/>
                    <a:pt x="1539" y="41"/>
                  </a:cubicBezTo>
                  <a:cubicBezTo>
                    <a:pt x="836" y="183"/>
                    <a:pt x="257" y="674"/>
                    <a:pt x="1" y="1343"/>
                  </a:cubicBezTo>
                  <a:cubicBezTo>
                    <a:pt x="438" y="1713"/>
                    <a:pt x="991" y="1931"/>
                    <a:pt x="1545" y="1931"/>
                  </a:cubicBezTo>
                  <a:cubicBezTo>
                    <a:pt x="2213" y="1931"/>
                    <a:pt x="2882" y="1615"/>
                    <a:pt x="3351" y="869"/>
                  </a:cubicBezTo>
                  <a:cubicBezTo>
                    <a:pt x="3393" y="797"/>
                    <a:pt x="3428" y="722"/>
                    <a:pt x="3459" y="644"/>
                  </a:cubicBezTo>
                  <a:cubicBezTo>
                    <a:pt x="3062" y="229"/>
                    <a:pt x="2514" y="0"/>
                    <a:pt x="195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6"/>
            <p:cNvSpPr/>
            <p:nvPr/>
          </p:nvSpPr>
          <p:spPr>
            <a:xfrm>
              <a:off x="8275909" y="2598580"/>
              <a:ext cx="220028" cy="174836"/>
            </a:xfrm>
            <a:custGeom>
              <a:avLst/>
              <a:gdLst/>
              <a:ahLst/>
              <a:cxnLst/>
              <a:rect l="l" t="t" r="r" b="b"/>
              <a:pathLst>
                <a:path w="7381" h="5865" extrusionOk="0">
                  <a:moveTo>
                    <a:pt x="3766" y="1"/>
                  </a:moveTo>
                  <a:cubicBezTo>
                    <a:pt x="3556" y="1"/>
                    <a:pt x="3343" y="20"/>
                    <a:pt x="3129" y="59"/>
                  </a:cubicBezTo>
                  <a:cubicBezTo>
                    <a:pt x="1244" y="414"/>
                    <a:pt x="0" y="2226"/>
                    <a:pt x="347" y="4112"/>
                  </a:cubicBezTo>
                  <a:cubicBezTo>
                    <a:pt x="361" y="4194"/>
                    <a:pt x="380" y="4275"/>
                    <a:pt x="405" y="4353"/>
                  </a:cubicBezTo>
                  <a:cubicBezTo>
                    <a:pt x="465" y="4586"/>
                    <a:pt x="548" y="4811"/>
                    <a:pt x="654" y="5026"/>
                  </a:cubicBezTo>
                  <a:lnTo>
                    <a:pt x="711" y="5001"/>
                  </a:lnTo>
                  <a:cubicBezTo>
                    <a:pt x="451" y="4322"/>
                    <a:pt x="488" y="3573"/>
                    <a:pt x="811" y="2947"/>
                  </a:cubicBezTo>
                  <a:cubicBezTo>
                    <a:pt x="1358" y="1891"/>
                    <a:pt x="2424" y="1247"/>
                    <a:pt x="3611" y="1247"/>
                  </a:cubicBezTo>
                  <a:cubicBezTo>
                    <a:pt x="3629" y="1247"/>
                    <a:pt x="3647" y="1247"/>
                    <a:pt x="3665" y="1248"/>
                  </a:cubicBezTo>
                  <a:cubicBezTo>
                    <a:pt x="5266" y="1278"/>
                    <a:pt x="6616" y="2553"/>
                    <a:pt x="6738" y="4149"/>
                  </a:cubicBezTo>
                  <a:lnTo>
                    <a:pt x="6741" y="4184"/>
                  </a:lnTo>
                  <a:cubicBezTo>
                    <a:pt x="6776" y="4773"/>
                    <a:pt x="6600" y="5355"/>
                    <a:pt x="6243" y="5825"/>
                  </a:cubicBezTo>
                  <a:lnTo>
                    <a:pt x="6290" y="5865"/>
                  </a:lnTo>
                  <a:cubicBezTo>
                    <a:pt x="7049" y="5054"/>
                    <a:pt x="7380" y="3934"/>
                    <a:pt x="7182" y="2842"/>
                  </a:cubicBezTo>
                  <a:lnTo>
                    <a:pt x="7184" y="2842"/>
                  </a:lnTo>
                  <a:cubicBezTo>
                    <a:pt x="6874" y="1171"/>
                    <a:pt x="5409" y="1"/>
                    <a:pt x="3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6"/>
            <p:cNvSpPr/>
            <p:nvPr/>
          </p:nvSpPr>
          <p:spPr>
            <a:xfrm>
              <a:off x="7907732" y="2602306"/>
              <a:ext cx="216003" cy="154237"/>
            </a:xfrm>
            <a:custGeom>
              <a:avLst/>
              <a:gdLst/>
              <a:ahLst/>
              <a:cxnLst/>
              <a:rect l="l" t="t" r="r" b="b"/>
              <a:pathLst>
                <a:path w="7246" h="5174" extrusionOk="0">
                  <a:moveTo>
                    <a:pt x="3757" y="0"/>
                  </a:moveTo>
                  <a:cubicBezTo>
                    <a:pt x="2908" y="0"/>
                    <a:pt x="2065" y="316"/>
                    <a:pt x="1411" y="933"/>
                  </a:cubicBezTo>
                  <a:cubicBezTo>
                    <a:pt x="245" y="2033"/>
                    <a:pt x="0" y="3797"/>
                    <a:pt x="824" y="5174"/>
                  </a:cubicBezTo>
                  <a:lnTo>
                    <a:pt x="879" y="5145"/>
                  </a:lnTo>
                  <a:cubicBezTo>
                    <a:pt x="791" y="4952"/>
                    <a:pt x="729" y="4751"/>
                    <a:pt x="697" y="4543"/>
                  </a:cubicBezTo>
                  <a:cubicBezTo>
                    <a:pt x="669" y="4363"/>
                    <a:pt x="658" y="4183"/>
                    <a:pt x="661" y="4002"/>
                  </a:cubicBezTo>
                  <a:cubicBezTo>
                    <a:pt x="690" y="2289"/>
                    <a:pt x="2094" y="912"/>
                    <a:pt x="3798" y="912"/>
                  </a:cubicBezTo>
                  <a:cubicBezTo>
                    <a:pt x="3818" y="912"/>
                    <a:pt x="3837" y="913"/>
                    <a:pt x="3856" y="913"/>
                  </a:cubicBezTo>
                  <a:cubicBezTo>
                    <a:pt x="5591" y="943"/>
                    <a:pt x="6977" y="2378"/>
                    <a:pt x="6949" y="4117"/>
                  </a:cubicBezTo>
                  <a:cubicBezTo>
                    <a:pt x="6944" y="4315"/>
                    <a:pt x="6914" y="4513"/>
                    <a:pt x="6859" y="4706"/>
                  </a:cubicBezTo>
                  <a:lnTo>
                    <a:pt x="6917" y="4726"/>
                  </a:lnTo>
                  <a:lnTo>
                    <a:pt x="6929" y="4701"/>
                  </a:lnTo>
                  <a:cubicBezTo>
                    <a:pt x="7178" y="4092"/>
                    <a:pt x="7245" y="3424"/>
                    <a:pt x="7119" y="2779"/>
                  </a:cubicBezTo>
                  <a:cubicBezTo>
                    <a:pt x="6949" y="1887"/>
                    <a:pt x="6431" y="1099"/>
                    <a:pt x="5679" y="593"/>
                  </a:cubicBezTo>
                  <a:cubicBezTo>
                    <a:pt x="5095" y="196"/>
                    <a:pt x="4424" y="0"/>
                    <a:pt x="3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6"/>
            <p:cNvSpPr/>
            <p:nvPr/>
          </p:nvSpPr>
          <p:spPr>
            <a:xfrm>
              <a:off x="8058359" y="3050790"/>
              <a:ext cx="954" cy="328"/>
            </a:xfrm>
            <a:custGeom>
              <a:avLst/>
              <a:gdLst/>
              <a:ahLst/>
              <a:cxnLst/>
              <a:rect l="l" t="t" r="r" b="b"/>
              <a:pathLst>
                <a:path w="32" h="11" extrusionOk="0">
                  <a:moveTo>
                    <a:pt x="32" y="0"/>
                  </a:moveTo>
                  <a:lnTo>
                    <a:pt x="32" y="0"/>
                  </a:lnTo>
                  <a:cubicBezTo>
                    <a:pt x="20" y="2"/>
                    <a:pt x="10" y="5"/>
                    <a:pt x="0" y="10"/>
                  </a:cubicBezTo>
                  <a:cubicBezTo>
                    <a:pt x="10" y="5"/>
                    <a:pt x="20" y="2"/>
                    <a:pt x="32"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6"/>
            <p:cNvSpPr/>
            <p:nvPr/>
          </p:nvSpPr>
          <p:spPr>
            <a:xfrm>
              <a:off x="7554013" y="1967871"/>
              <a:ext cx="1252616" cy="818016"/>
            </a:xfrm>
            <a:custGeom>
              <a:avLst/>
              <a:gdLst/>
              <a:ahLst/>
              <a:cxnLst/>
              <a:rect l="l" t="t" r="r" b="b"/>
              <a:pathLst>
                <a:path w="42020" h="27441" extrusionOk="0">
                  <a:moveTo>
                    <a:pt x="20609" y="0"/>
                  </a:moveTo>
                  <a:cubicBezTo>
                    <a:pt x="18086" y="0"/>
                    <a:pt x="15955" y="1881"/>
                    <a:pt x="15641" y="4379"/>
                  </a:cubicBezTo>
                  <a:cubicBezTo>
                    <a:pt x="15127" y="4260"/>
                    <a:pt x="14602" y="4201"/>
                    <a:pt x="14075" y="4201"/>
                  </a:cubicBezTo>
                  <a:cubicBezTo>
                    <a:pt x="13899" y="4201"/>
                    <a:pt x="13723" y="4207"/>
                    <a:pt x="13547" y="4221"/>
                  </a:cubicBezTo>
                  <a:cubicBezTo>
                    <a:pt x="10528" y="4454"/>
                    <a:pt x="8038" y="6586"/>
                    <a:pt x="7344" y="9530"/>
                  </a:cubicBezTo>
                  <a:cubicBezTo>
                    <a:pt x="7295" y="9529"/>
                    <a:pt x="7245" y="9529"/>
                    <a:pt x="7196" y="9529"/>
                  </a:cubicBezTo>
                  <a:cubicBezTo>
                    <a:pt x="7018" y="9529"/>
                    <a:pt x="6838" y="9535"/>
                    <a:pt x="6660" y="9548"/>
                  </a:cubicBezTo>
                  <a:cubicBezTo>
                    <a:pt x="2857" y="9841"/>
                    <a:pt x="1" y="13173"/>
                    <a:pt x="294" y="16977"/>
                  </a:cubicBezTo>
                  <a:cubicBezTo>
                    <a:pt x="479" y="19385"/>
                    <a:pt x="1870" y="21484"/>
                    <a:pt x="4019" y="22594"/>
                  </a:cubicBezTo>
                  <a:cubicBezTo>
                    <a:pt x="3356" y="24183"/>
                    <a:pt x="3554" y="25999"/>
                    <a:pt x="4545" y="27407"/>
                  </a:cubicBezTo>
                  <a:lnTo>
                    <a:pt x="4568" y="27440"/>
                  </a:lnTo>
                  <a:lnTo>
                    <a:pt x="4593" y="27409"/>
                  </a:lnTo>
                  <a:cubicBezTo>
                    <a:pt x="5390" y="26385"/>
                    <a:pt x="6600" y="25769"/>
                    <a:pt x="7895" y="25728"/>
                  </a:cubicBezTo>
                  <a:cubicBezTo>
                    <a:pt x="7942" y="25726"/>
                    <a:pt x="7989" y="25725"/>
                    <a:pt x="8035" y="25725"/>
                  </a:cubicBezTo>
                  <a:cubicBezTo>
                    <a:pt x="8144" y="25725"/>
                    <a:pt x="8253" y="25730"/>
                    <a:pt x="8363" y="25738"/>
                  </a:cubicBezTo>
                  <a:lnTo>
                    <a:pt x="8399" y="25741"/>
                  </a:lnTo>
                  <a:lnTo>
                    <a:pt x="8394" y="25703"/>
                  </a:lnTo>
                  <a:cubicBezTo>
                    <a:pt x="8348" y="25325"/>
                    <a:pt x="8308" y="24926"/>
                    <a:pt x="8276" y="24519"/>
                  </a:cubicBezTo>
                  <a:cubicBezTo>
                    <a:pt x="10491" y="24469"/>
                    <a:pt x="12287" y="22134"/>
                    <a:pt x="12287" y="19293"/>
                  </a:cubicBezTo>
                  <a:cubicBezTo>
                    <a:pt x="12287" y="19084"/>
                    <a:pt x="12276" y="18867"/>
                    <a:pt x="12254" y="18646"/>
                  </a:cubicBezTo>
                  <a:lnTo>
                    <a:pt x="12254" y="18646"/>
                  </a:lnTo>
                  <a:cubicBezTo>
                    <a:pt x="12620" y="18744"/>
                    <a:pt x="12996" y="18794"/>
                    <a:pt x="13374" y="18794"/>
                  </a:cubicBezTo>
                  <a:cubicBezTo>
                    <a:pt x="14742" y="18794"/>
                    <a:pt x="16040" y="18143"/>
                    <a:pt x="16942" y="17008"/>
                  </a:cubicBezTo>
                  <a:cubicBezTo>
                    <a:pt x="17775" y="17682"/>
                    <a:pt x="18735" y="18038"/>
                    <a:pt x="19720" y="18038"/>
                  </a:cubicBezTo>
                  <a:cubicBezTo>
                    <a:pt x="21368" y="18038"/>
                    <a:pt x="22932" y="17023"/>
                    <a:pt x="23911" y="15322"/>
                  </a:cubicBezTo>
                  <a:cubicBezTo>
                    <a:pt x="24490" y="15708"/>
                    <a:pt x="25139" y="15911"/>
                    <a:pt x="25795" y="15911"/>
                  </a:cubicBezTo>
                  <a:cubicBezTo>
                    <a:pt x="26411" y="15911"/>
                    <a:pt x="27003" y="15740"/>
                    <a:pt x="27556" y="15400"/>
                  </a:cubicBezTo>
                  <a:cubicBezTo>
                    <a:pt x="28218" y="16727"/>
                    <a:pt x="29290" y="17591"/>
                    <a:pt x="30507" y="17775"/>
                  </a:cubicBezTo>
                  <a:cubicBezTo>
                    <a:pt x="30492" y="17983"/>
                    <a:pt x="30484" y="18190"/>
                    <a:pt x="30484" y="18391"/>
                  </a:cubicBezTo>
                  <a:cubicBezTo>
                    <a:pt x="30484" y="22069"/>
                    <a:pt x="32819" y="25060"/>
                    <a:pt x="35690" y="25060"/>
                  </a:cubicBezTo>
                  <a:cubicBezTo>
                    <a:pt x="35881" y="25060"/>
                    <a:pt x="36074" y="25047"/>
                    <a:pt x="36264" y="25019"/>
                  </a:cubicBezTo>
                  <a:cubicBezTo>
                    <a:pt x="36891" y="25345"/>
                    <a:pt x="37434" y="25816"/>
                    <a:pt x="37845" y="26392"/>
                  </a:cubicBezTo>
                  <a:lnTo>
                    <a:pt x="37858" y="26410"/>
                  </a:lnTo>
                  <a:lnTo>
                    <a:pt x="37878" y="26403"/>
                  </a:lnTo>
                  <a:cubicBezTo>
                    <a:pt x="39223" y="25977"/>
                    <a:pt x="40327" y="25004"/>
                    <a:pt x="40916" y="23722"/>
                  </a:cubicBezTo>
                  <a:cubicBezTo>
                    <a:pt x="41507" y="22441"/>
                    <a:pt x="41530" y="20971"/>
                    <a:pt x="40981" y="19671"/>
                  </a:cubicBezTo>
                  <a:cubicBezTo>
                    <a:pt x="41695" y="18456"/>
                    <a:pt x="42019" y="17051"/>
                    <a:pt x="41909" y="15645"/>
                  </a:cubicBezTo>
                  <a:cubicBezTo>
                    <a:pt x="41670" y="12506"/>
                    <a:pt x="39340" y="9925"/>
                    <a:pt x="36242" y="9367"/>
                  </a:cubicBezTo>
                  <a:cubicBezTo>
                    <a:pt x="35941" y="5767"/>
                    <a:pt x="32909" y="3025"/>
                    <a:pt x="29350" y="3025"/>
                  </a:cubicBezTo>
                  <a:cubicBezTo>
                    <a:pt x="29174" y="3025"/>
                    <a:pt x="28996" y="3032"/>
                    <a:pt x="28818" y="3046"/>
                  </a:cubicBezTo>
                  <a:cubicBezTo>
                    <a:pt x="27649" y="3137"/>
                    <a:pt x="26522" y="3522"/>
                    <a:pt x="25544" y="4168"/>
                  </a:cubicBezTo>
                  <a:cubicBezTo>
                    <a:pt x="25133" y="1749"/>
                    <a:pt x="23066" y="0"/>
                    <a:pt x="20609" y="0"/>
                  </a:cubicBezTo>
                  <a:close/>
                </a:path>
              </a:pathLst>
            </a:custGeom>
            <a:solidFill>
              <a:srgbClr val="5B0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6"/>
            <p:cNvSpPr/>
            <p:nvPr/>
          </p:nvSpPr>
          <p:spPr>
            <a:xfrm>
              <a:off x="7703746" y="2796724"/>
              <a:ext cx="129137" cy="173315"/>
            </a:xfrm>
            <a:custGeom>
              <a:avLst/>
              <a:gdLst/>
              <a:ahLst/>
              <a:cxnLst/>
              <a:rect l="l" t="t" r="r" b="b"/>
              <a:pathLst>
                <a:path w="4332" h="5814" extrusionOk="0">
                  <a:moveTo>
                    <a:pt x="1202" y="0"/>
                  </a:moveTo>
                  <a:cubicBezTo>
                    <a:pt x="891" y="0"/>
                    <a:pt x="573" y="53"/>
                    <a:pt x="257" y="158"/>
                  </a:cubicBezTo>
                  <a:lnTo>
                    <a:pt x="1" y="243"/>
                  </a:lnTo>
                  <a:lnTo>
                    <a:pt x="269" y="218"/>
                  </a:lnTo>
                  <a:cubicBezTo>
                    <a:pt x="381" y="208"/>
                    <a:pt x="491" y="202"/>
                    <a:pt x="600" y="202"/>
                  </a:cubicBezTo>
                  <a:cubicBezTo>
                    <a:pt x="1650" y="202"/>
                    <a:pt x="2555" y="680"/>
                    <a:pt x="3180" y="1571"/>
                  </a:cubicBezTo>
                  <a:cubicBezTo>
                    <a:pt x="2339" y="1781"/>
                    <a:pt x="1717" y="2263"/>
                    <a:pt x="1466" y="2901"/>
                  </a:cubicBezTo>
                  <a:cubicBezTo>
                    <a:pt x="1228" y="3502"/>
                    <a:pt x="1337" y="4174"/>
                    <a:pt x="1783" y="4846"/>
                  </a:cubicBezTo>
                  <a:lnTo>
                    <a:pt x="1883" y="4996"/>
                  </a:lnTo>
                  <a:lnTo>
                    <a:pt x="1815" y="4723"/>
                  </a:lnTo>
                  <a:cubicBezTo>
                    <a:pt x="1738" y="4419"/>
                    <a:pt x="1660" y="4106"/>
                    <a:pt x="1679" y="3795"/>
                  </a:cubicBezTo>
                  <a:cubicBezTo>
                    <a:pt x="1647" y="2799"/>
                    <a:pt x="2657" y="2322"/>
                    <a:pt x="3543" y="2213"/>
                  </a:cubicBezTo>
                  <a:cubicBezTo>
                    <a:pt x="3744" y="2666"/>
                    <a:pt x="3867" y="3151"/>
                    <a:pt x="3907" y="3645"/>
                  </a:cubicBezTo>
                  <a:cubicBezTo>
                    <a:pt x="3975" y="4226"/>
                    <a:pt x="3984" y="4856"/>
                    <a:pt x="3934" y="5574"/>
                  </a:cubicBezTo>
                  <a:lnTo>
                    <a:pt x="3917" y="5813"/>
                  </a:lnTo>
                  <a:lnTo>
                    <a:pt x="3994" y="5585"/>
                  </a:lnTo>
                  <a:cubicBezTo>
                    <a:pt x="4220" y="4918"/>
                    <a:pt x="4327" y="4254"/>
                    <a:pt x="4307" y="3617"/>
                  </a:cubicBezTo>
                  <a:cubicBezTo>
                    <a:pt x="4332" y="2423"/>
                    <a:pt x="3761" y="1220"/>
                    <a:pt x="2852" y="552"/>
                  </a:cubicBezTo>
                  <a:cubicBezTo>
                    <a:pt x="2356" y="187"/>
                    <a:pt x="1790" y="0"/>
                    <a:pt x="1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6"/>
            <p:cNvSpPr/>
            <p:nvPr/>
          </p:nvSpPr>
          <p:spPr>
            <a:xfrm>
              <a:off x="8537725" y="2760058"/>
              <a:ext cx="124218" cy="178681"/>
            </a:xfrm>
            <a:custGeom>
              <a:avLst/>
              <a:gdLst/>
              <a:ahLst/>
              <a:cxnLst/>
              <a:rect l="l" t="t" r="r" b="b"/>
              <a:pathLst>
                <a:path w="4167" h="5994" extrusionOk="0">
                  <a:moveTo>
                    <a:pt x="3147" y="0"/>
                  </a:moveTo>
                  <a:cubicBezTo>
                    <a:pt x="2488" y="0"/>
                    <a:pt x="1866" y="229"/>
                    <a:pt x="1343" y="672"/>
                  </a:cubicBezTo>
                  <a:cubicBezTo>
                    <a:pt x="484" y="1400"/>
                    <a:pt x="0" y="2640"/>
                    <a:pt x="108" y="3828"/>
                  </a:cubicBezTo>
                  <a:cubicBezTo>
                    <a:pt x="135" y="4467"/>
                    <a:pt x="288" y="5121"/>
                    <a:pt x="561" y="5772"/>
                  </a:cubicBezTo>
                  <a:lnTo>
                    <a:pt x="653" y="5993"/>
                  </a:lnTo>
                  <a:lnTo>
                    <a:pt x="619" y="5755"/>
                  </a:lnTo>
                  <a:cubicBezTo>
                    <a:pt x="519" y="5043"/>
                    <a:pt x="483" y="4412"/>
                    <a:pt x="509" y="3828"/>
                  </a:cubicBezTo>
                  <a:cubicBezTo>
                    <a:pt x="514" y="3332"/>
                    <a:pt x="604" y="2843"/>
                    <a:pt x="772" y="2377"/>
                  </a:cubicBezTo>
                  <a:cubicBezTo>
                    <a:pt x="1663" y="2423"/>
                    <a:pt x="2705" y="2829"/>
                    <a:pt x="2745" y="3828"/>
                  </a:cubicBezTo>
                  <a:cubicBezTo>
                    <a:pt x="2785" y="4134"/>
                    <a:pt x="2728" y="4452"/>
                    <a:pt x="2673" y="4762"/>
                  </a:cubicBezTo>
                  <a:lnTo>
                    <a:pt x="2625" y="5038"/>
                  </a:lnTo>
                  <a:lnTo>
                    <a:pt x="2713" y="4883"/>
                  </a:lnTo>
                  <a:cubicBezTo>
                    <a:pt x="3109" y="4181"/>
                    <a:pt x="3172" y="3502"/>
                    <a:pt x="2894" y="2921"/>
                  </a:cubicBezTo>
                  <a:cubicBezTo>
                    <a:pt x="2598" y="2302"/>
                    <a:pt x="1942" y="1862"/>
                    <a:pt x="1089" y="1711"/>
                  </a:cubicBezTo>
                  <a:cubicBezTo>
                    <a:pt x="1693" y="707"/>
                    <a:pt x="2653" y="160"/>
                    <a:pt x="3808" y="160"/>
                  </a:cubicBezTo>
                  <a:lnTo>
                    <a:pt x="3896" y="160"/>
                  </a:lnTo>
                  <a:lnTo>
                    <a:pt x="4166" y="166"/>
                  </a:lnTo>
                  <a:lnTo>
                    <a:pt x="3905" y="98"/>
                  </a:lnTo>
                  <a:cubicBezTo>
                    <a:pt x="3649" y="33"/>
                    <a:pt x="3396" y="0"/>
                    <a:pt x="3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6"/>
            <p:cNvSpPr/>
            <p:nvPr/>
          </p:nvSpPr>
          <p:spPr>
            <a:xfrm>
              <a:off x="8223563" y="2746644"/>
              <a:ext cx="31986" cy="36338"/>
            </a:xfrm>
            <a:custGeom>
              <a:avLst/>
              <a:gdLst/>
              <a:ahLst/>
              <a:cxnLst/>
              <a:rect l="l" t="t" r="r" b="b"/>
              <a:pathLst>
                <a:path w="1073" h="1219" extrusionOk="0">
                  <a:moveTo>
                    <a:pt x="908" y="1"/>
                  </a:moveTo>
                  <a:lnTo>
                    <a:pt x="878" y="60"/>
                  </a:lnTo>
                  <a:cubicBezTo>
                    <a:pt x="583" y="646"/>
                    <a:pt x="270" y="1012"/>
                    <a:pt x="74" y="1162"/>
                  </a:cubicBezTo>
                  <a:lnTo>
                    <a:pt x="0" y="1219"/>
                  </a:lnTo>
                  <a:lnTo>
                    <a:pt x="94" y="1219"/>
                  </a:lnTo>
                  <a:cubicBezTo>
                    <a:pt x="119" y="1219"/>
                    <a:pt x="706" y="1207"/>
                    <a:pt x="942" y="844"/>
                  </a:cubicBezTo>
                  <a:cubicBezTo>
                    <a:pt x="1072" y="646"/>
                    <a:pt x="1069" y="383"/>
                    <a:pt x="932" y="62"/>
                  </a:cubicBezTo>
                  <a:lnTo>
                    <a:pt x="908" y="1"/>
                  </a:lnTo>
                  <a:close/>
                </a:path>
              </a:pathLst>
            </a:custGeom>
            <a:solidFill>
              <a:srgbClr val="2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6"/>
            <p:cNvSpPr/>
            <p:nvPr/>
          </p:nvSpPr>
          <p:spPr>
            <a:xfrm>
              <a:off x="8126653" y="2597894"/>
              <a:ext cx="100847" cy="193974"/>
            </a:xfrm>
            <a:custGeom>
              <a:avLst/>
              <a:gdLst/>
              <a:ahLst/>
              <a:cxnLst/>
              <a:rect l="l" t="t" r="r" b="b"/>
              <a:pathLst>
                <a:path w="3383" h="6507" extrusionOk="0">
                  <a:moveTo>
                    <a:pt x="2652" y="1"/>
                  </a:moveTo>
                  <a:lnTo>
                    <a:pt x="2682" y="112"/>
                  </a:lnTo>
                  <a:cubicBezTo>
                    <a:pt x="2847" y="721"/>
                    <a:pt x="2730" y="1331"/>
                    <a:pt x="2354" y="1827"/>
                  </a:cubicBezTo>
                  <a:cubicBezTo>
                    <a:pt x="2151" y="2095"/>
                    <a:pt x="1853" y="2309"/>
                    <a:pt x="1562" y="2517"/>
                  </a:cubicBezTo>
                  <a:cubicBezTo>
                    <a:pt x="1386" y="2645"/>
                    <a:pt x="1201" y="2777"/>
                    <a:pt x="1039" y="2920"/>
                  </a:cubicBezTo>
                  <a:cubicBezTo>
                    <a:pt x="677" y="3245"/>
                    <a:pt x="425" y="3616"/>
                    <a:pt x="294" y="4024"/>
                  </a:cubicBezTo>
                  <a:cubicBezTo>
                    <a:pt x="1" y="4932"/>
                    <a:pt x="387" y="5783"/>
                    <a:pt x="1274" y="6187"/>
                  </a:cubicBezTo>
                  <a:cubicBezTo>
                    <a:pt x="1662" y="6362"/>
                    <a:pt x="2078" y="6467"/>
                    <a:pt x="2502" y="6495"/>
                  </a:cubicBezTo>
                  <a:lnTo>
                    <a:pt x="2667" y="6507"/>
                  </a:lnTo>
                  <a:lnTo>
                    <a:pt x="2517" y="6437"/>
                  </a:lnTo>
                  <a:cubicBezTo>
                    <a:pt x="1650" y="6024"/>
                    <a:pt x="708" y="5315"/>
                    <a:pt x="1148" y="4277"/>
                  </a:cubicBezTo>
                  <a:cubicBezTo>
                    <a:pt x="1332" y="3839"/>
                    <a:pt x="1720" y="3498"/>
                    <a:pt x="2096" y="3170"/>
                  </a:cubicBezTo>
                  <a:cubicBezTo>
                    <a:pt x="2464" y="2848"/>
                    <a:pt x="2844" y="2517"/>
                    <a:pt x="3030" y="2096"/>
                  </a:cubicBezTo>
                  <a:cubicBezTo>
                    <a:pt x="3383" y="1420"/>
                    <a:pt x="3263" y="612"/>
                    <a:pt x="2735" y="82"/>
                  </a:cubicBezTo>
                  <a:lnTo>
                    <a:pt x="26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6"/>
            <p:cNvSpPr/>
            <p:nvPr/>
          </p:nvSpPr>
          <p:spPr>
            <a:xfrm>
              <a:off x="7922756" y="2526262"/>
              <a:ext cx="125858" cy="75688"/>
            </a:xfrm>
            <a:custGeom>
              <a:avLst/>
              <a:gdLst/>
              <a:ahLst/>
              <a:cxnLst/>
              <a:rect l="l" t="t" r="r" b="b"/>
              <a:pathLst>
                <a:path w="4222" h="2539" extrusionOk="0">
                  <a:moveTo>
                    <a:pt x="3178" y="0"/>
                  </a:moveTo>
                  <a:cubicBezTo>
                    <a:pt x="2604" y="0"/>
                    <a:pt x="2007" y="159"/>
                    <a:pt x="1468" y="466"/>
                  </a:cubicBezTo>
                  <a:cubicBezTo>
                    <a:pt x="694" y="909"/>
                    <a:pt x="164" y="1590"/>
                    <a:pt x="15" y="2336"/>
                  </a:cubicBezTo>
                  <a:cubicBezTo>
                    <a:pt x="0" y="2407"/>
                    <a:pt x="34" y="2482"/>
                    <a:pt x="99" y="2517"/>
                  </a:cubicBezTo>
                  <a:cubicBezTo>
                    <a:pt x="124" y="2530"/>
                    <a:pt x="152" y="2539"/>
                    <a:pt x="182" y="2539"/>
                  </a:cubicBezTo>
                  <a:cubicBezTo>
                    <a:pt x="223" y="2539"/>
                    <a:pt x="265" y="2522"/>
                    <a:pt x="295" y="2492"/>
                  </a:cubicBezTo>
                  <a:cubicBezTo>
                    <a:pt x="853" y="1973"/>
                    <a:pt x="2335" y="736"/>
                    <a:pt x="4068" y="473"/>
                  </a:cubicBezTo>
                  <a:cubicBezTo>
                    <a:pt x="4146" y="461"/>
                    <a:pt x="4206" y="398"/>
                    <a:pt x="4215" y="320"/>
                  </a:cubicBezTo>
                  <a:cubicBezTo>
                    <a:pt x="4221" y="245"/>
                    <a:pt x="4176" y="175"/>
                    <a:pt x="4105" y="152"/>
                  </a:cubicBezTo>
                  <a:cubicBezTo>
                    <a:pt x="3813" y="50"/>
                    <a:pt x="3499" y="0"/>
                    <a:pt x="3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6"/>
            <p:cNvSpPr/>
            <p:nvPr/>
          </p:nvSpPr>
          <p:spPr>
            <a:xfrm>
              <a:off x="8334842" y="2515710"/>
              <a:ext cx="130419" cy="69577"/>
            </a:xfrm>
            <a:custGeom>
              <a:avLst/>
              <a:gdLst/>
              <a:ahLst/>
              <a:cxnLst/>
              <a:rect l="l" t="t" r="r" b="b"/>
              <a:pathLst>
                <a:path w="4375" h="2334" extrusionOk="0">
                  <a:moveTo>
                    <a:pt x="1244" y="1"/>
                  </a:moveTo>
                  <a:cubicBezTo>
                    <a:pt x="846" y="1"/>
                    <a:pt x="459" y="74"/>
                    <a:pt x="112" y="223"/>
                  </a:cubicBezTo>
                  <a:cubicBezTo>
                    <a:pt x="42" y="251"/>
                    <a:pt x="1" y="324"/>
                    <a:pt x="16" y="399"/>
                  </a:cubicBezTo>
                  <a:cubicBezTo>
                    <a:pt x="27" y="478"/>
                    <a:pt x="92" y="536"/>
                    <a:pt x="170" y="541"/>
                  </a:cubicBezTo>
                  <a:cubicBezTo>
                    <a:pt x="1918" y="684"/>
                    <a:pt x="3484" y="1816"/>
                    <a:pt x="4077" y="2295"/>
                  </a:cubicBezTo>
                  <a:cubicBezTo>
                    <a:pt x="4107" y="2320"/>
                    <a:pt x="4145" y="2333"/>
                    <a:pt x="4183" y="2333"/>
                  </a:cubicBezTo>
                  <a:cubicBezTo>
                    <a:pt x="4295" y="2333"/>
                    <a:pt x="4375" y="2227"/>
                    <a:pt x="4345" y="2119"/>
                  </a:cubicBezTo>
                  <a:cubicBezTo>
                    <a:pt x="4145" y="1386"/>
                    <a:pt x="3567" y="742"/>
                    <a:pt x="2762" y="354"/>
                  </a:cubicBezTo>
                  <a:cubicBezTo>
                    <a:pt x="2274" y="120"/>
                    <a:pt x="1750" y="1"/>
                    <a:pt x="1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a:off x="8124984" y="2808707"/>
              <a:ext cx="141866" cy="73422"/>
            </a:xfrm>
            <a:custGeom>
              <a:avLst/>
              <a:gdLst/>
              <a:ahLst/>
              <a:cxnLst/>
              <a:rect l="l" t="t" r="r" b="b"/>
              <a:pathLst>
                <a:path w="4759" h="2463" extrusionOk="0">
                  <a:moveTo>
                    <a:pt x="4639" y="1"/>
                  </a:moveTo>
                  <a:lnTo>
                    <a:pt x="140" y="202"/>
                  </a:lnTo>
                  <a:lnTo>
                    <a:pt x="115" y="202"/>
                  </a:lnTo>
                  <a:lnTo>
                    <a:pt x="112" y="229"/>
                  </a:lnTo>
                  <a:cubicBezTo>
                    <a:pt x="0" y="1072"/>
                    <a:pt x="313" y="1876"/>
                    <a:pt x="971" y="2434"/>
                  </a:cubicBezTo>
                  <a:lnTo>
                    <a:pt x="1004" y="2462"/>
                  </a:lnTo>
                  <a:lnTo>
                    <a:pt x="1019" y="2421"/>
                  </a:lnTo>
                  <a:cubicBezTo>
                    <a:pt x="1315" y="1630"/>
                    <a:pt x="2089" y="1097"/>
                    <a:pt x="2941" y="1097"/>
                  </a:cubicBezTo>
                  <a:cubicBezTo>
                    <a:pt x="3502" y="1097"/>
                    <a:pt x="4040" y="1327"/>
                    <a:pt x="4428" y="1732"/>
                  </a:cubicBezTo>
                  <a:lnTo>
                    <a:pt x="4459" y="1767"/>
                  </a:lnTo>
                  <a:lnTo>
                    <a:pt x="4477" y="1725"/>
                  </a:lnTo>
                  <a:cubicBezTo>
                    <a:pt x="4700" y="1224"/>
                    <a:pt x="4759" y="636"/>
                    <a:pt x="4644" y="29"/>
                  </a:cubicBezTo>
                  <a:lnTo>
                    <a:pt x="4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6"/>
            <p:cNvSpPr/>
            <p:nvPr/>
          </p:nvSpPr>
          <p:spPr>
            <a:xfrm>
              <a:off x="8287475" y="2633934"/>
              <a:ext cx="192274" cy="174120"/>
            </a:xfrm>
            <a:custGeom>
              <a:avLst/>
              <a:gdLst/>
              <a:ahLst/>
              <a:cxnLst/>
              <a:rect l="l" t="t" r="r" b="b"/>
              <a:pathLst>
                <a:path w="6450" h="5841" extrusionOk="0">
                  <a:moveTo>
                    <a:pt x="3202" y="0"/>
                  </a:moveTo>
                  <a:cubicBezTo>
                    <a:pt x="2008" y="0"/>
                    <a:pt x="914" y="670"/>
                    <a:pt x="370" y="1733"/>
                  </a:cubicBezTo>
                  <a:cubicBezTo>
                    <a:pt x="37" y="2373"/>
                    <a:pt x="0" y="3142"/>
                    <a:pt x="265" y="3838"/>
                  </a:cubicBezTo>
                  <a:cubicBezTo>
                    <a:pt x="365" y="4098"/>
                    <a:pt x="503" y="4341"/>
                    <a:pt x="679" y="4557"/>
                  </a:cubicBezTo>
                  <a:cubicBezTo>
                    <a:pt x="1340" y="5369"/>
                    <a:pt x="2332" y="5840"/>
                    <a:pt x="3379" y="5840"/>
                  </a:cubicBezTo>
                  <a:cubicBezTo>
                    <a:pt x="3550" y="5840"/>
                    <a:pt x="3723" y="5827"/>
                    <a:pt x="3893" y="5802"/>
                  </a:cubicBezTo>
                  <a:cubicBezTo>
                    <a:pt x="3928" y="5799"/>
                    <a:pt x="3963" y="5795"/>
                    <a:pt x="3998" y="5789"/>
                  </a:cubicBezTo>
                  <a:lnTo>
                    <a:pt x="4011" y="5787"/>
                  </a:lnTo>
                  <a:cubicBezTo>
                    <a:pt x="4399" y="5716"/>
                    <a:pt x="4772" y="5577"/>
                    <a:pt x="5113" y="5379"/>
                  </a:cubicBezTo>
                  <a:cubicBezTo>
                    <a:pt x="5421" y="5201"/>
                    <a:pt x="5691" y="4962"/>
                    <a:pt x="5904" y="4677"/>
                  </a:cubicBezTo>
                  <a:cubicBezTo>
                    <a:pt x="6268" y="4194"/>
                    <a:pt x="6450" y="3598"/>
                    <a:pt x="6413" y="2996"/>
                  </a:cubicBezTo>
                  <a:lnTo>
                    <a:pt x="6415" y="2994"/>
                  </a:lnTo>
                  <a:lnTo>
                    <a:pt x="6413" y="2959"/>
                  </a:lnTo>
                  <a:cubicBezTo>
                    <a:pt x="6288" y="1332"/>
                    <a:pt x="4912" y="32"/>
                    <a:pt x="3279" y="0"/>
                  </a:cubicBezTo>
                  <a:lnTo>
                    <a:pt x="3216" y="0"/>
                  </a:lnTo>
                  <a:cubicBezTo>
                    <a:pt x="3211" y="0"/>
                    <a:pt x="3207" y="0"/>
                    <a:pt x="32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7925439" y="2627734"/>
              <a:ext cx="192185" cy="180798"/>
            </a:xfrm>
            <a:custGeom>
              <a:avLst/>
              <a:gdLst/>
              <a:ahLst/>
              <a:cxnLst/>
              <a:rect l="l" t="t" r="r" b="b"/>
              <a:pathLst>
                <a:path w="6447" h="6065" extrusionOk="0">
                  <a:moveTo>
                    <a:pt x="3208" y="0"/>
                  </a:moveTo>
                  <a:cubicBezTo>
                    <a:pt x="1467" y="0"/>
                    <a:pt x="35" y="1401"/>
                    <a:pt x="4" y="3151"/>
                  </a:cubicBezTo>
                  <a:cubicBezTo>
                    <a:pt x="0" y="3334"/>
                    <a:pt x="14" y="3519"/>
                    <a:pt x="42" y="3700"/>
                  </a:cubicBezTo>
                  <a:cubicBezTo>
                    <a:pt x="75" y="3915"/>
                    <a:pt x="138" y="4123"/>
                    <a:pt x="228" y="4319"/>
                  </a:cubicBezTo>
                  <a:cubicBezTo>
                    <a:pt x="341" y="4567"/>
                    <a:pt x="493" y="4793"/>
                    <a:pt x="681" y="4991"/>
                  </a:cubicBezTo>
                  <a:cubicBezTo>
                    <a:pt x="1333" y="5681"/>
                    <a:pt x="2238" y="6064"/>
                    <a:pt x="3172" y="6064"/>
                  </a:cubicBezTo>
                  <a:cubicBezTo>
                    <a:pt x="3347" y="6064"/>
                    <a:pt x="3523" y="6051"/>
                    <a:pt x="3698" y="6023"/>
                  </a:cubicBezTo>
                  <a:lnTo>
                    <a:pt x="3813" y="6003"/>
                  </a:lnTo>
                  <a:cubicBezTo>
                    <a:pt x="4760" y="5820"/>
                    <a:pt x="5586" y="5244"/>
                    <a:pt x="6087" y="4419"/>
                  </a:cubicBezTo>
                  <a:cubicBezTo>
                    <a:pt x="6190" y="4248"/>
                    <a:pt x="6270" y="4064"/>
                    <a:pt x="6325" y="3871"/>
                  </a:cubicBezTo>
                  <a:cubicBezTo>
                    <a:pt x="6381" y="3675"/>
                    <a:pt x="6411" y="3470"/>
                    <a:pt x="6416" y="3266"/>
                  </a:cubicBezTo>
                  <a:lnTo>
                    <a:pt x="6385" y="3259"/>
                  </a:lnTo>
                  <a:lnTo>
                    <a:pt x="6416" y="3259"/>
                  </a:lnTo>
                  <a:cubicBezTo>
                    <a:pt x="6446" y="1493"/>
                    <a:pt x="5032" y="30"/>
                    <a:pt x="3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7861170" y="2955638"/>
              <a:ext cx="273030" cy="147351"/>
            </a:xfrm>
            <a:custGeom>
              <a:avLst/>
              <a:gdLst/>
              <a:ahLst/>
              <a:cxnLst/>
              <a:rect l="l" t="t" r="r" b="b"/>
              <a:pathLst>
                <a:path w="9159" h="4943" extrusionOk="0">
                  <a:moveTo>
                    <a:pt x="977" y="0"/>
                  </a:moveTo>
                  <a:cubicBezTo>
                    <a:pt x="914" y="0"/>
                    <a:pt x="850" y="7"/>
                    <a:pt x="788" y="20"/>
                  </a:cubicBezTo>
                  <a:cubicBezTo>
                    <a:pt x="535" y="71"/>
                    <a:pt x="319" y="228"/>
                    <a:pt x="164" y="469"/>
                  </a:cubicBezTo>
                  <a:lnTo>
                    <a:pt x="161" y="476"/>
                  </a:lnTo>
                  <a:cubicBezTo>
                    <a:pt x="144" y="499"/>
                    <a:pt x="129" y="524"/>
                    <a:pt x="116" y="549"/>
                  </a:cubicBezTo>
                  <a:lnTo>
                    <a:pt x="1" y="772"/>
                  </a:lnTo>
                  <a:lnTo>
                    <a:pt x="56" y="802"/>
                  </a:lnTo>
                  <a:cubicBezTo>
                    <a:pt x="81" y="760"/>
                    <a:pt x="109" y="719"/>
                    <a:pt x="141" y="676"/>
                  </a:cubicBezTo>
                  <a:cubicBezTo>
                    <a:pt x="344" y="394"/>
                    <a:pt x="578" y="231"/>
                    <a:pt x="818" y="205"/>
                  </a:cubicBezTo>
                  <a:cubicBezTo>
                    <a:pt x="843" y="202"/>
                    <a:pt x="867" y="200"/>
                    <a:pt x="892" y="200"/>
                  </a:cubicBezTo>
                  <a:cubicBezTo>
                    <a:pt x="1071" y="200"/>
                    <a:pt x="1252" y="275"/>
                    <a:pt x="1429" y="424"/>
                  </a:cubicBezTo>
                  <a:cubicBezTo>
                    <a:pt x="394" y="3147"/>
                    <a:pt x="1725" y="4306"/>
                    <a:pt x="1782" y="4354"/>
                  </a:cubicBezTo>
                  <a:lnTo>
                    <a:pt x="1888" y="4444"/>
                  </a:lnTo>
                  <a:lnTo>
                    <a:pt x="1888" y="4444"/>
                  </a:lnTo>
                  <a:lnTo>
                    <a:pt x="1830" y="4317"/>
                  </a:lnTo>
                  <a:cubicBezTo>
                    <a:pt x="996" y="2523"/>
                    <a:pt x="1580" y="934"/>
                    <a:pt x="1785" y="477"/>
                  </a:cubicBezTo>
                  <a:cubicBezTo>
                    <a:pt x="1913" y="387"/>
                    <a:pt x="2042" y="341"/>
                    <a:pt x="2171" y="341"/>
                  </a:cubicBezTo>
                  <a:cubicBezTo>
                    <a:pt x="2215" y="341"/>
                    <a:pt x="2260" y="347"/>
                    <a:pt x="2304" y="358"/>
                  </a:cubicBezTo>
                  <a:cubicBezTo>
                    <a:pt x="2722" y="459"/>
                    <a:pt x="3072" y="1010"/>
                    <a:pt x="3293" y="1454"/>
                  </a:cubicBezTo>
                  <a:cubicBezTo>
                    <a:pt x="3366" y="1601"/>
                    <a:pt x="3548" y="1972"/>
                    <a:pt x="3644" y="2250"/>
                  </a:cubicBezTo>
                  <a:cubicBezTo>
                    <a:pt x="3579" y="4141"/>
                    <a:pt x="4621" y="4838"/>
                    <a:pt x="4664" y="4866"/>
                  </a:cubicBezTo>
                  <a:lnTo>
                    <a:pt x="4783" y="4943"/>
                  </a:lnTo>
                  <a:lnTo>
                    <a:pt x="4783" y="4943"/>
                  </a:lnTo>
                  <a:lnTo>
                    <a:pt x="4708" y="4825"/>
                  </a:lnTo>
                  <a:cubicBezTo>
                    <a:pt x="4065" y="3801"/>
                    <a:pt x="3970" y="2779"/>
                    <a:pt x="4004" y="2105"/>
                  </a:cubicBezTo>
                  <a:cubicBezTo>
                    <a:pt x="4022" y="1959"/>
                    <a:pt x="4060" y="1816"/>
                    <a:pt x="4117" y="1679"/>
                  </a:cubicBezTo>
                  <a:cubicBezTo>
                    <a:pt x="4253" y="1356"/>
                    <a:pt x="4476" y="1135"/>
                    <a:pt x="4726" y="1072"/>
                  </a:cubicBezTo>
                  <a:cubicBezTo>
                    <a:pt x="4776" y="1059"/>
                    <a:pt x="4827" y="1053"/>
                    <a:pt x="4878" y="1053"/>
                  </a:cubicBezTo>
                  <a:cubicBezTo>
                    <a:pt x="5052" y="1053"/>
                    <a:pt x="5232" y="1125"/>
                    <a:pt x="5407" y="1266"/>
                  </a:cubicBezTo>
                  <a:cubicBezTo>
                    <a:pt x="5720" y="1531"/>
                    <a:pt x="5936" y="1940"/>
                    <a:pt x="6071" y="2225"/>
                  </a:cubicBezTo>
                  <a:cubicBezTo>
                    <a:pt x="6137" y="2357"/>
                    <a:pt x="6211" y="2556"/>
                    <a:pt x="6269" y="2718"/>
                  </a:cubicBezTo>
                  <a:lnTo>
                    <a:pt x="6299" y="2799"/>
                  </a:lnTo>
                  <a:cubicBezTo>
                    <a:pt x="6317" y="2851"/>
                    <a:pt x="6340" y="2916"/>
                    <a:pt x="6367" y="2984"/>
                  </a:cubicBezTo>
                  <a:cubicBezTo>
                    <a:pt x="6409" y="3096"/>
                    <a:pt x="6455" y="3222"/>
                    <a:pt x="6485" y="3317"/>
                  </a:cubicBezTo>
                  <a:cubicBezTo>
                    <a:pt x="6482" y="3334"/>
                    <a:pt x="6480" y="3349"/>
                    <a:pt x="6482" y="3365"/>
                  </a:cubicBezTo>
                  <a:cubicBezTo>
                    <a:pt x="6489" y="3413"/>
                    <a:pt x="6514" y="3457"/>
                    <a:pt x="6552" y="3487"/>
                  </a:cubicBezTo>
                  <a:cubicBezTo>
                    <a:pt x="6583" y="3513"/>
                    <a:pt x="6622" y="3526"/>
                    <a:pt x="6663" y="3526"/>
                  </a:cubicBezTo>
                  <a:cubicBezTo>
                    <a:pt x="6669" y="3526"/>
                    <a:pt x="6675" y="3526"/>
                    <a:pt x="6682" y="3525"/>
                  </a:cubicBezTo>
                  <a:lnTo>
                    <a:pt x="6692" y="3525"/>
                  </a:lnTo>
                  <a:lnTo>
                    <a:pt x="6693" y="3528"/>
                  </a:lnTo>
                  <a:lnTo>
                    <a:pt x="6723" y="3520"/>
                  </a:lnTo>
                  <a:cubicBezTo>
                    <a:pt x="6913" y="3466"/>
                    <a:pt x="7099" y="3440"/>
                    <a:pt x="7279" y="3440"/>
                  </a:cubicBezTo>
                  <a:cubicBezTo>
                    <a:pt x="8099" y="3440"/>
                    <a:pt x="8783" y="3984"/>
                    <a:pt x="9098" y="4935"/>
                  </a:cubicBezTo>
                  <a:lnTo>
                    <a:pt x="9158" y="4920"/>
                  </a:lnTo>
                  <a:cubicBezTo>
                    <a:pt x="9019" y="4017"/>
                    <a:pt x="8248" y="3102"/>
                    <a:pt x="7228" y="3102"/>
                  </a:cubicBezTo>
                  <a:cubicBezTo>
                    <a:pt x="7178" y="3102"/>
                    <a:pt x="7127" y="3104"/>
                    <a:pt x="7076" y="3109"/>
                  </a:cubicBezTo>
                  <a:cubicBezTo>
                    <a:pt x="6991" y="3114"/>
                    <a:pt x="6908" y="3122"/>
                    <a:pt x="6823" y="3135"/>
                  </a:cubicBezTo>
                  <a:cubicBezTo>
                    <a:pt x="6798" y="3044"/>
                    <a:pt x="6768" y="2947"/>
                    <a:pt x="6738" y="2853"/>
                  </a:cubicBezTo>
                  <a:lnTo>
                    <a:pt x="6715" y="2778"/>
                  </a:lnTo>
                  <a:cubicBezTo>
                    <a:pt x="6703" y="2739"/>
                    <a:pt x="6692" y="2703"/>
                    <a:pt x="6682" y="2668"/>
                  </a:cubicBezTo>
                  <a:cubicBezTo>
                    <a:pt x="6668" y="2631"/>
                    <a:pt x="6655" y="2590"/>
                    <a:pt x="6640" y="2548"/>
                  </a:cubicBezTo>
                  <a:cubicBezTo>
                    <a:pt x="6585" y="2378"/>
                    <a:pt x="6522" y="2188"/>
                    <a:pt x="6459" y="2052"/>
                  </a:cubicBezTo>
                  <a:cubicBezTo>
                    <a:pt x="6256" y="1591"/>
                    <a:pt x="6049" y="1221"/>
                    <a:pt x="5700" y="919"/>
                  </a:cubicBezTo>
                  <a:cubicBezTo>
                    <a:pt x="5470" y="714"/>
                    <a:pt x="5190" y="606"/>
                    <a:pt x="4906" y="606"/>
                  </a:cubicBezTo>
                  <a:cubicBezTo>
                    <a:pt x="4820" y="606"/>
                    <a:pt x="4733" y="616"/>
                    <a:pt x="4648" y="636"/>
                  </a:cubicBezTo>
                  <a:cubicBezTo>
                    <a:pt x="4265" y="725"/>
                    <a:pt x="3940" y="1013"/>
                    <a:pt x="3784" y="1403"/>
                  </a:cubicBezTo>
                  <a:cubicBezTo>
                    <a:pt x="3777" y="1418"/>
                    <a:pt x="3771" y="1433"/>
                    <a:pt x="3766" y="1448"/>
                  </a:cubicBezTo>
                  <a:cubicBezTo>
                    <a:pt x="3519" y="955"/>
                    <a:pt x="3043" y="181"/>
                    <a:pt x="2441" y="35"/>
                  </a:cubicBezTo>
                  <a:cubicBezTo>
                    <a:pt x="2375" y="19"/>
                    <a:pt x="2308" y="11"/>
                    <a:pt x="2242" y="11"/>
                  </a:cubicBezTo>
                  <a:cubicBezTo>
                    <a:pt x="2045" y="11"/>
                    <a:pt x="1849" y="82"/>
                    <a:pt x="1657" y="221"/>
                  </a:cubicBezTo>
                  <a:cubicBezTo>
                    <a:pt x="1629" y="201"/>
                    <a:pt x="1600" y="181"/>
                    <a:pt x="1569" y="165"/>
                  </a:cubicBezTo>
                  <a:lnTo>
                    <a:pt x="1539" y="148"/>
                  </a:lnTo>
                  <a:lnTo>
                    <a:pt x="1530" y="166"/>
                  </a:lnTo>
                  <a:cubicBezTo>
                    <a:pt x="1355" y="57"/>
                    <a:pt x="1165"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7338312" y="3327630"/>
              <a:ext cx="1749370" cy="460088"/>
            </a:xfrm>
            <a:custGeom>
              <a:avLst/>
              <a:gdLst/>
              <a:ahLst/>
              <a:cxnLst/>
              <a:rect l="l" t="t" r="r" b="b"/>
              <a:pathLst>
                <a:path w="58684" h="15434" extrusionOk="0">
                  <a:moveTo>
                    <a:pt x="46135" y="0"/>
                  </a:moveTo>
                  <a:lnTo>
                    <a:pt x="51199" y="4928"/>
                  </a:lnTo>
                  <a:cubicBezTo>
                    <a:pt x="50827" y="4957"/>
                    <a:pt x="50457" y="4985"/>
                    <a:pt x="50089" y="5017"/>
                  </a:cubicBezTo>
                  <a:lnTo>
                    <a:pt x="54583" y="9554"/>
                  </a:lnTo>
                  <a:cubicBezTo>
                    <a:pt x="54583" y="9554"/>
                    <a:pt x="35638" y="10825"/>
                    <a:pt x="31678" y="13397"/>
                  </a:cubicBezTo>
                  <a:cubicBezTo>
                    <a:pt x="30876" y="13918"/>
                    <a:pt x="29949" y="14209"/>
                    <a:pt x="28992" y="14209"/>
                  </a:cubicBezTo>
                  <a:lnTo>
                    <a:pt x="28740" y="14209"/>
                  </a:lnTo>
                  <a:cubicBezTo>
                    <a:pt x="27517" y="14209"/>
                    <a:pt x="26382" y="13696"/>
                    <a:pt x="25442" y="12914"/>
                  </a:cubicBezTo>
                  <a:cubicBezTo>
                    <a:pt x="25365" y="12851"/>
                    <a:pt x="25279" y="12801"/>
                    <a:pt x="25187" y="12763"/>
                  </a:cubicBezTo>
                  <a:cubicBezTo>
                    <a:pt x="21381" y="11165"/>
                    <a:pt x="10985" y="10424"/>
                    <a:pt x="2392" y="9713"/>
                  </a:cubicBezTo>
                  <a:lnTo>
                    <a:pt x="6914" y="5013"/>
                  </a:lnTo>
                  <a:cubicBezTo>
                    <a:pt x="6556" y="4983"/>
                    <a:pt x="6195" y="4955"/>
                    <a:pt x="5834" y="4927"/>
                  </a:cubicBezTo>
                  <a:lnTo>
                    <a:pt x="10629" y="260"/>
                  </a:lnTo>
                  <a:cubicBezTo>
                    <a:pt x="10296" y="252"/>
                    <a:pt x="10024" y="250"/>
                    <a:pt x="9824" y="250"/>
                  </a:cubicBezTo>
                  <a:cubicBezTo>
                    <a:pt x="9569" y="250"/>
                    <a:pt x="9430" y="253"/>
                    <a:pt x="9430" y="253"/>
                  </a:cubicBezTo>
                  <a:lnTo>
                    <a:pt x="325" y="9858"/>
                  </a:lnTo>
                  <a:cubicBezTo>
                    <a:pt x="0" y="10203"/>
                    <a:pt x="207" y="10757"/>
                    <a:pt x="684" y="10822"/>
                  </a:cubicBezTo>
                  <a:lnTo>
                    <a:pt x="24233" y="14006"/>
                  </a:lnTo>
                  <a:cubicBezTo>
                    <a:pt x="24513" y="14042"/>
                    <a:pt x="24764" y="14199"/>
                    <a:pt x="24919" y="14435"/>
                  </a:cubicBezTo>
                  <a:lnTo>
                    <a:pt x="25092" y="14705"/>
                  </a:lnTo>
                  <a:cubicBezTo>
                    <a:pt x="25269" y="14973"/>
                    <a:pt x="25553" y="15153"/>
                    <a:pt x="25873" y="15199"/>
                  </a:cubicBezTo>
                  <a:cubicBezTo>
                    <a:pt x="26899" y="15354"/>
                    <a:pt x="27907" y="15434"/>
                    <a:pt x="28894" y="15434"/>
                  </a:cubicBezTo>
                  <a:cubicBezTo>
                    <a:pt x="29834" y="15434"/>
                    <a:pt x="30755" y="15361"/>
                    <a:pt x="31656" y="15211"/>
                  </a:cubicBezTo>
                  <a:cubicBezTo>
                    <a:pt x="31973" y="15159"/>
                    <a:pt x="32254" y="14974"/>
                    <a:pt x="32425" y="14703"/>
                  </a:cubicBezTo>
                  <a:lnTo>
                    <a:pt x="32632" y="14370"/>
                  </a:lnTo>
                  <a:cubicBezTo>
                    <a:pt x="32755" y="14172"/>
                    <a:pt x="32948" y="14026"/>
                    <a:pt x="33171" y="13961"/>
                  </a:cubicBezTo>
                  <a:cubicBezTo>
                    <a:pt x="38663" y="12343"/>
                    <a:pt x="47881" y="11513"/>
                    <a:pt x="57933" y="10857"/>
                  </a:cubicBezTo>
                  <a:cubicBezTo>
                    <a:pt x="58454" y="10824"/>
                    <a:pt x="58684" y="10206"/>
                    <a:pt x="58303" y="9860"/>
                  </a:cubicBezTo>
                  <a:lnTo>
                    <a:pt x="54498" y="6396"/>
                  </a:lnTo>
                  <a:lnTo>
                    <a:pt x="53160" y="5180"/>
                  </a:lnTo>
                  <a:cubicBezTo>
                    <a:pt x="53090" y="5326"/>
                    <a:pt x="52975" y="5446"/>
                    <a:pt x="52834" y="5524"/>
                  </a:cubicBezTo>
                  <a:cubicBezTo>
                    <a:pt x="52685" y="5604"/>
                    <a:pt x="52518" y="5647"/>
                    <a:pt x="52349" y="5647"/>
                  </a:cubicBezTo>
                  <a:cubicBezTo>
                    <a:pt x="52331" y="5647"/>
                    <a:pt x="52314" y="5647"/>
                    <a:pt x="52296" y="5646"/>
                  </a:cubicBezTo>
                  <a:cubicBezTo>
                    <a:pt x="51759" y="5626"/>
                    <a:pt x="50866" y="4900"/>
                    <a:pt x="50132" y="2422"/>
                  </a:cubicBezTo>
                  <a:lnTo>
                    <a:pt x="48010" y="491"/>
                  </a:lnTo>
                  <a:lnTo>
                    <a:pt x="47742" y="250"/>
                  </a:lnTo>
                  <a:cubicBezTo>
                    <a:pt x="47212" y="138"/>
                    <a:pt x="46676" y="53"/>
                    <a:pt x="461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8765231" y="3338451"/>
              <a:ext cx="206822" cy="183630"/>
            </a:xfrm>
            <a:custGeom>
              <a:avLst/>
              <a:gdLst/>
              <a:ahLst/>
              <a:cxnLst/>
              <a:rect l="l" t="t" r="r" b="b"/>
              <a:pathLst>
                <a:path w="6938" h="6160" extrusionOk="0">
                  <a:moveTo>
                    <a:pt x="1257" y="1"/>
                  </a:moveTo>
                  <a:cubicBezTo>
                    <a:pt x="769" y="1"/>
                    <a:pt x="371" y="38"/>
                    <a:pt x="134" y="67"/>
                  </a:cubicBezTo>
                  <a:lnTo>
                    <a:pt x="1" y="83"/>
                  </a:lnTo>
                  <a:lnTo>
                    <a:pt x="2210" y="2094"/>
                  </a:lnTo>
                  <a:cubicBezTo>
                    <a:pt x="3093" y="5065"/>
                    <a:pt x="4129" y="5334"/>
                    <a:pt x="4425" y="5346"/>
                  </a:cubicBezTo>
                  <a:cubicBezTo>
                    <a:pt x="4440" y="5347"/>
                    <a:pt x="4456" y="5347"/>
                    <a:pt x="4471" y="5347"/>
                  </a:cubicBezTo>
                  <a:cubicBezTo>
                    <a:pt x="4654" y="5347"/>
                    <a:pt x="4833" y="5302"/>
                    <a:pt x="4994" y="5216"/>
                  </a:cubicBezTo>
                  <a:cubicBezTo>
                    <a:pt x="5124" y="5145"/>
                    <a:pt x="5232" y="5041"/>
                    <a:pt x="5309" y="4915"/>
                  </a:cubicBezTo>
                  <a:lnTo>
                    <a:pt x="6677" y="6160"/>
                  </a:lnTo>
                  <a:lnTo>
                    <a:pt x="6692" y="6042"/>
                  </a:lnTo>
                  <a:cubicBezTo>
                    <a:pt x="6938" y="4023"/>
                    <a:pt x="6542" y="2477"/>
                    <a:pt x="5513" y="1448"/>
                  </a:cubicBezTo>
                  <a:cubicBezTo>
                    <a:pt x="4303" y="238"/>
                    <a:pt x="2493" y="1"/>
                    <a:pt x="1257" y="1"/>
                  </a:cubicBezTo>
                  <a:close/>
                </a:path>
              </a:pathLst>
            </a:custGeom>
            <a:solidFill>
              <a:srgbClr val="C77B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7406575" y="3475634"/>
              <a:ext cx="1562044" cy="276905"/>
            </a:xfrm>
            <a:custGeom>
              <a:avLst/>
              <a:gdLst/>
              <a:ahLst/>
              <a:cxnLst/>
              <a:rect l="l" t="t" r="r" b="b"/>
              <a:pathLst>
                <a:path w="52400" h="9289" extrusionOk="0">
                  <a:moveTo>
                    <a:pt x="12256" y="3522"/>
                  </a:moveTo>
                  <a:cubicBezTo>
                    <a:pt x="16521" y="3522"/>
                    <a:pt x="21050" y="4190"/>
                    <a:pt x="24114" y="7054"/>
                  </a:cubicBezTo>
                  <a:cubicBezTo>
                    <a:pt x="21953" y="5268"/>
                    <a:pt x="18923" y="4236"/>
                    <a:pt x="14901" y="3913"/>
                  </a:cubicBezTo>
                  <a:cubicBezTo>
                    <a:pt x="13780" y="3822"/>
                    <a:pt x="12643" y="3785"/>
                    <a:pt x="11513" y="3785"/>
                  </a:cubicBezTo>
                  <a:cubicBezTo>
                    <a:pt x="9149" y="3785"/>
                    <a:pt x="6817" y="3947"/>
                    <a:pt x="4730" y="4116"/>
                  </a:cubicBezTo>
                  <a:lnTo>
                    <a:pt x="4729" y="4116"/>
                  </a:lnTo>
                  <a:cubicBezTo>
                    <a:pt x="6332" y="3875"/>
                    <a:pt x="7800" y="3713"/>
                    <a:pt x="9186" y="3620"/>
                  </a:cubicBezTo>
                  <a:cubicBezTo>
                    <a:pt x="10176" y="3562"/>
                    <a:pt x="11208" y="3522"/>
                    <a:pt x="12256" y="3522"/>
                  </a:cubicBezTo>
                  <a:close/>
                  <a:moveTo>
                    <a:pt x="39925" y="3522"/>
                  </a:moveTo>
                  <a:cubicBezTo>
                    <a:pt x="40972" y="3522"/>
                    <a:pt x="42004" y="3562"/>
                    <a:pt x="42994" y="3620"/>
                  </a:cubicBezTo>
                  <a:cubicBezTo>
                    <a:pt x="44382" y="3713"/>
                    <a:pt x="45850" y="3876"/>
                    <a:pt x="47453" y="4116"/>
                  </a:cubicBezTo>
                  <a:cubicBezTo>
                    <a:pt x="45365" y="3947"/>
                    <a:pt x="43033" y="3785"/>
                    <a:pt x="40668" y="3785"/>
                  </a:cubicBezTo>
                  <a:cubicBezTo>
                    <a:pt x="39538" y="3785"/>
                    <a:pt x="38401" y="3822"/>
                    <a:pt x="37279" y="3913"/>
                  </a:cubicBezTo>
                  <a:cubicBezTo>
                    <a:pt x="33259" y="4236"/>
                    <a:pt x="30229" y="5268"/>
                    <a:pt x="28067" y="7054"/>
                  </a:cubicBezTo>
                  <a:cubicBezTo>
                    <a:pt x="31131" y="4191"/>
                    <a:pt x="35661" y="3522"/>
                    <a:pt x="39925" y="3522"/>
                  </a:cubicBezTo>
                  <a:close/>
                  <a:moveTo>
                    <a:pt x="39572" y="4615"/>
                  </a:moveTo>
                  <a:cubicBezTo>
                    <a:pt x="40335" y="4615"/>
                    <a:pt x="41087" y="4644"/>
                    <a:pt x="41814" y="4697"/>
                  </a:cubicBezTo>
                  <a:cubicBezTo>
                    <a:pt x="37345" y="4812"/>
                    <a:pt x="32785" y="5249"/>
                    <a:pt x="29162" y="7193"/>
                  </a:cubicBezTo>
                  <a:cubicBezTo>
                    <a:pt x="28857" y="7360"/>
                    <a:pt x="28562" y="7543"/>
                    <a:pt x="28280" y="7741"/>
                  </a:cubicBezTo>
                  <a:cubicBezTo>
                    <a:pt x="31026" y="5441"/>
                    <a:pt x="35456" y="4615"/>
                    <a:pt x="39572" y="4615"/>
                  </a:cubicBezTo>
                  <a:close/>
                  <a:moveTo>
                    <a:pt x="12609" y="4616"/>
                  </a:moveTo>
                  <a:cubicBezTo>
                    <a:pt x="16726" y="4616"/>
                    <a:pt x="21160" y="5442"/>
                    <a:pt x="23904" y="7743"/>
                  </a:cubicBezTo>
                  <a:cubicBezTo>
                    <a:pt x="23619" y="7543"/>
                    <a:pt x="23325" y="7360"/>
                    <a:pt x="23020" y="7193"/>
                  </a:cubicBezTo>
                  <a:cubicBezTo>
                    <a:pt x="19399" y="5249"/>
                    <a:pt x="14838" y="4812"/>
                    <a:pt x="10368" y="4697"/>
                  </a:cubicBezTo>
                  <a:cubicBezTo>
                    <a:pt x="11095" y="4644"/>
                    <a:pt x="11847" y="4616"/>
                    <a:pt x="12609" y="4616"/>
                  </a:cubicBezTo>
                  <a:close/>
                  <a:moveTo>
                    <a:pt x="4607" y="0"/>
                  </a:moveTo>
                  <a:lnTo>
                    <a:pt x="0" y="4787"/>
                  </a:lnTo>
                  <a:lnTo>
                    <a:pt x="99" y="4795"/>
                  </a:lnTo>
                  <a:cubicBezTo>
                    <a:pt x="768" y="4850"/>
                    <a:pt x="1448" y="4907"/>
                    <a:pt x="2136" y="4961"/>
                  </a:cubicBezTo>
                  <a:cubicBezTo>
                    <a:pt x="10218" y="5621"/>
                    <a:pt x="19377" y="6370"/>
                    <a:pt x="22880" y="7841"/>
                  </a:cubicBezTo>
                  <a:cubicBezTo>
                    <a:pt x="22967" y="7876"/>
                    <a:pt x="23048" y="7924"/>
                    <a:pt x="23122" y="7984"/>
                  </a:cubicBezTo>
                  <a:cubicBezTo>
                    <a:pt x="24147" y="8836"/>
                    <a:pt x="25299" y="9289"/>
                    <a:pt x="26450" y="9289"/>
                  </a:cubicBezTo>
                  <a:lnTo>
                    <a:pt x="26702" y="9289"/>
                  </a:lnTo>
                  <a:cubicBezTo>
                    <a:pt x="27650" y="9289"/>
                    <a:pt x="28587" y="9006"/>
                    <a:pt x="29413" y="8468"/>
                  </a:cubicBezTo>
                  <a:cubicBezTo>
                    <a:pt x="33319" y="5933"/>
                    <a:pt x="52108" y="4647"/>
                    <a:pt x="52298" y="4634"/>
                  </a:cubicBezTo>
                  <a:lnTo>
                    <a:pt x="52399" y="4627"/>
                  </a:lnTo>
                  <a:lnTo>
                    <a:pt x="47832" y="18"/>
                  </a:lnTo>
                  <a:lnTo>
                    <a:pt x="47817" y="2"/>
                  </a:lnTo>
                  <a:lnTo>
                    <a:pt x="47798" y="3"/>
                  </a:lnTo>
                  <a:cubicBezTo>
                    <a:pt x="47433" y="35"/>
                    <a:pt x="47070" y="67"/>
                    <a:pt x="46711" y="98"/>
                  </a:cubicBezTo>
                  <a:lnTo>
                    <a:pt x="46617" y="107"/>
                  </a:lnTo>
                  <a:lnTo>
                    <a:pt x="49858" y="3640"/>
                  </a:lnTo>
                  <a:cubicBezTo>
                    <a:pt x="46521" y="2814"/>
                    <a:pt x="43420" y="2404"/>
                    <a:pt x="40584" y="2404"/>
                  </a:cubicBezTo>
                  <a:cubicBezTo>
                    <a:pt x="34475" y="2404"/>
                    <a:pt x="29591" y="4307"/>
                    <a:pt x="26209" y="8064"/>
                  </a:cubicBezTo>
                  <a:cubicBezTo>
                    <a:pt x="22828" y="4307"/>
                    <a:pt x="17944" y="2404"/>
                    <a:pt x="11836" y="2404"/>
                  </a:cubicBezTo>
                  <a:cubicBezTo>
                    <a:pt x="8999" y="2404"/>
                    <a:pt x="5899" y="2814"/>
                    <a:pt x="2562" y="3640"/>
                  </a:cubicBezTo>
                  <a:lnTo>
                    <a:pt x="5804" y="103"/>
                  </a:lnTo>
                  <a:lnTo>
                    <a:pt x="5711" y="95"/>
                  </a:lnTo>
                  <a:cubicBezTo>
                    <a:pt x="5353" y="63"/>
                    <a:pt x="4992" y="32"/>
                    <a:pt x="4629" y="2"/>
                  </a:cubicBezTo>
                  <a:lnTo>
                    <a:pt x="46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8211759" y="3579103"/>
              <a:ext cx="646311" cy="139004"/>
            </a:xfrm>
            <a:custGeom>
              <a:avLst/>
              <a:gdLst/>
              <a:ahLst/>
              <a:cxnLst/>
              <a:rect l="l" t="t" r="r" b="b"/>
              <a:pathLst>
                <a:path w="21681" h="4663" extrusionOk="0">
                  <a:moveTo>
                    <a:pt x="12850" y="1"/>
                  </a:moveTo>
                  <a:cubicBezTo>
                    <a:pt x="8101" y="1"/>
                    <a:pt x="3034" y="830"/>
                    <a:pt x="0" y="4663"/>
                  </a:cubicBezTo>
                  <a:cubicBezTo>
                    <a:pt x="2587" y="1777"/>
                    <a:pt x="6543" y="788"/>
                    <a:pt x="10273" y="489"/>
                  </a:cubicBezTo>
                  <a:cubicBezTo>
                    <a:pt x="11403" y="397"/>
                    <a:pt x="12535" y="359"/>
                    <a:pt x="13667" y="359"/>
                  </a:cubicBezTo>
                  <a:cubicBezTo>
                    <a:pt x="16340" y="359"/>
                    <a:pt x="19016" y="571"/>
                    <a:pt x="21680" y="793"/>
                  </a:cubicBezTo>
                  <a:cubicBezTo>
                    <a:pt x="19796" y="480"/>
                    <a:pt x="17897" y="231"/>
                    <a:pt x="15988" y="102"/>
                  </a:cubicBezTo>
                  <a:cubicBezTo>
                    <a:pt x="14976" y="43"/>
                    <a:pt x="13921" y="1"/>
                    <a:pt x="1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8227975" y="3611953"/>
              <a:ext cx="450787" cy="112861"/>
            </a:xfrm>
            <a:custGeom>
              <a:avLst/>
              <a:gdLst/>
              <a:ahLst/>
              <a:cxnLst/>
              <a:rect l="l" t="t" r="r" b="b"/>
              <a:pathLst>
                <a:path w="15122" h="3786" extrusionOk="0">
                  <a:moveTo>
                    <a:pt x="12066" y="1"/>
                  </a:moveTo>
                  <a:cubicBezTo>
                    <a:pt x="7759" y="1"/>
                    <a:pt x="2734" y="896"/>
                    <a:pt x="1" y="3785"/>
                  </a:cubicBezTo>
                  <a:cubicBezTo>
                    <a:pt x="503" y="3356"/>
                    <a:pt x="1049" y="2980"/>
                    <a:pt x="1628" y="2662"/>
                  </a:cubicBezTo>
                  <a:cubicBezTo>
                    <a:pt x="5578" y="543"/>
                    <a:pt x="10702" y="230"/>
                    <a:pt x="15121" y="152"/>
                  </a:cubicBezTo>
                  <a:cubicBezTo>
                    <a:pt x="14179" y="57"/>
                    <a:pt x="13145" y="1"/>
                    <a:pt x="1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7475137" y="3478406"/>
              <a:ext cx="1426438" cy="241789"/>
            </a:xfrm>
            <a:custGeom>
              <a:avLst/>
              <a:gdLst/>
              <a:ahLst/>
              <a:cxnLst/>
              <a:rect l="l" t="t" r="r" b="b"/>
              <a:pathLst>
                <a:path w="47851" h="8111" extrusionOk="0">
                  <a:moveTo>
                    <a:pt x="3404" y="0"/>
                  </a:moveTo>
                  <a:lnTo>
                    <a:pt x="1" y="3712"/>
                  </a:lnTo>
                  <a:lnTo>
                    <a:pt x="152" y="3673"/>
                  </a:lnTo>
                  <a:cubicBezTo>
                    <a:pt x="3537" y="2825"/>
                    <a:pt x="6680" y="2403"/>
                    <a:pt x="9550" y="2403"/>
                  </a:cubicBezTo>
                  <a:cubicBezTo>
                    <a:pt x="15653" y="2403"/>
                    <a:pt x="20527" y="4310"/>
                    <a:pt x="23892" y="8072"/>
                  </a:cubicBezTo>
                  <a:lnTo>
                    <a:pt x="23926" y="8111"/>
                  </a:lnTo>
                  <a:lnTo>
                    <a:pt x="23961" y="8072"/>
                  </a:lnTo>
                  <a:cubicBezTo>
                    <a:pt x="27325" y="4311"/>
                    <a:pt x="32198" y="2404"/>
                    <a:pt x="38301" y="2404"/>
                  </a:cubicBezTo>
                  <a:cubicBezTo>
                    <a:pt x="41172" y="2404"/>
                    <a:pt x="44315" y="2826"/>
                    <a:pt x="47701" y="3675"/>
                  </a:cubicBezTo>
                  <a:lnTo>
                    <a:pt x="47851" y="3712"/>
                  </a:lnTo>
                  <a:lnTo>
                    <a:pt x="47851" y="3712"/>
                  </a:lnTo>
                  <a:lnTo>
                    <a:pt x="44466" y="20"/>
                  </a:lnTo>
                  <a:lnTo>
                    <a:pt x="44451" y="4"/>
                  </a:lnTo>
                  <a:lnTo>
                    <a:pt x="44427" y="5"/>
                  </a:lnTo>
                  <a:cubicBezTo>
                    <a:pt x="38654" y="528"/>
                    <a:pt x="34273" y="1285"/>
                    <a:pt x="31036" y="2319"/>
                  </a:cubicBezTo>
                  <a:cubicBezTo>
                    <a:pt x="27200" y="3544"/>
                    <a:pt x="24878" y="5165"/>
                    <a:pt x="23944" y="7273"/>
                  </a:cubicBezTo>
                  <a:cubicBezTo>
                    <a:pt x="23007" y="5163"/>
                    <a:pt x="20682" y="3540"/>
                    <a:pt x="16841" y="2315"/>
                  </a:cubicBezTo>
                  <a:cubicBezTo>
                    <a:pt x="13598" y="1282"/>
                    <a:pt x="9211" y="524"/>
                    <a:pt x="3427" y="4"/>
                  </a:cubicBezTo>
                  <a:lnTo>
                    <a:pt x="34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7510670" y="3579103"/>
              <a:ext cx="646311" cy="139004"/>
            </a:xfrm>
            <a:custGeom>
              <a:avLst/>
              <a:gdLst/>
              <a:ahLst/>
              <a:cxnLst/>
              <a:rect l="l" t="t" r="r" b="b"/>
              <a:pathLst>
                <a:path w="21681" h="4663" extrusionOk="0">
                  <a:moveTo>
                    <a:pt x="8830" y="1"/>
                  </a:moveTo>
                  <a:cubicBezTo>
                    <a:pt x="7759" y="1"/>
                    <a:pt x="6704" y="43"/>
                    <a:pt x="5692" y="102"/>
                  </a:cubicBezTo>
                  <a:cubicBezTo>
                    <a:pt x="3782" y="231"/>
                    <a:pt x="1886" y="480"/>
                    <a:pt x="0" y="793"/>
                  </a:cubicBezTo>
                  <a:cubicBezTo>
                    <a:pt x="2664" y="571"/>
                    <a:pt x="5341" y="359"/>
                    <a:pt x="8013" y="359"/>
                  </a:cubicBezTo>
                  <a:cubicBezTo>
                    <a:pt x="9146" y="359"/>
                    <a:pt x="10278" y="397"/>
                    <a:pt x="11408" y="489"/>
                  </a:cubicBezTo>
                  <a:cubicBezTo>
                    <a:pt x="15138" y="788"/>
                    <a:pt x="19094" y="1778"/>
                    <a:pt x="21680" y="4663"/>
                  </a:cubicBezTo>
                  <a:cubicBezTo>
                    <a:pt x="18646" y="830"/>
                    <a:pt x="13580" y="1"/>
                    <a:pt x="8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7689974" y="3611953"/>
              <a:ext cx="450757" cy="112861"/>
            </a:xfrm>
            <a:custGeom>
              <a:avLst/>
              <a:gdLst/>
              <a:ahLst/>
              <a:cxnLst/>
              <a:rect l="l" t="t" r="r" b="b"/>
              <a:pathLst>
                <a:path w="15121" h="3786" extrusionOk="0">
                  <a:moveTo>
                    <a:pt x="3055" y="1"/>
                  </a:moveTo>
                  <a:cubicBezTo>
                    <a:pt x="1976" y="1"/>
                    <a:pt x="942" y="57"/>
                    <a:pt x="0" y="152"/>
                  </a:cubicBezTo>
                  <a:cubicBezTo>
                    <a:pt x="4419" y="230"/>
                    <a:pt x="9544" y="543"/>
                    <a:pt x="13493" y="2662"/>
                  </a:cubicBezTo>
                  <a:cubicBezTo>
                    <a:pt x="14072" y="2980"/>
                    <a:pt x="14618" y="3356"/>
                    <a:pt x="15121" y="3785"/>
                  </a:cubicBezTo>
                  <a:cubicBezTo>
                    <a:pt x="12387" y="896"/>
                    <a:pt x="7363" y="1"/>
                    <a:pt x="30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8210716" y="3577791"/>
              <a:ext cx="647533" cy="141210"/>
            </a:xfrm>
            <a:custGeom>
              <a:avLst/>
              <a:gdLst/>
              <a:ahLst/>
              <a:cxnLst/>
              <a:rect l="l" t="t" r="r" b="b"/>
              <a:pathLst>
                <a:path w="21722" h="4737" extrusionOk="0">
                  <a:moveTo>
                    <a:pt x="12949" y="1"/>
                  </a:moveTo>
                  <a:cubicBezTo>
                    <a:pt x="8160" y="1"/>
                    <a:pt x="3034" y="844"/>
                    <a:pt x="0" y="4677"/>
                  </a:cubicBezTo>
                  <a:lnTo>
                    <a:pt x="70" y="4737"/>
                  </a:lnTo>
                  <a:cubicBezTo>
                    <a:pt x="2237" y="2320"/>
                    <a:pt x="5586" y="959"/>
                    <a:pt x="10313" y="577"/>
                  </a:cubicBezTo>
                  <a:cubicBezTo>
                    <a:pt x="11431" y="487"/>
                    <a:pt x="12566" y="450"/>
                    <a:pt x="13693" y="450"/>
                  </a:cubicBezTo>
                  <a:cubicBezTo>
                    <a:pt x="16535" y="450"/>
                    <a:pt x="19331" y="685"/>
                    <a:pt x="21710" y="884"/>
                  </a:cubicBezTo>
                  <a:lnTo>
                    <a:pt x="21722" y="791"/>
                  </a:lnTo>
                  <a:cubicBezTo>
                    <a:pt x="19627" y="443"/>
                    <a:pt x="17762" y="216"/>
                    <a:pt x="16025" y="100"/>
                  </a:cubicBezTo>
                  <a:cubicBezTo>
                    <a:pt x="15033" y="41"/>
                    <a:pt x="13999" y="1"/>
                    <a:pt x="129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8226932" y="3610462"/>
              <a:ext cx="451979" cy="115395"/>
            </a:xfrm>
            <a:custGeom>
              <a:avLst/>
              <a:gdLst/>
              <a:ahLst/>
              <a:cxnLst/>
              <a:rect l="l" t="t" r="r" b="b"/>
              <a:pathLst>
                <a:path w="15162" h="3871" extrusionOk="0">
                  <a:moveTo>
                    <a:pt x="12054" y="0"/>
                  </a:moveTo>
                  <a:cubicBezTo>
                    <a:pt x="7550" y="0"/>
                    <a:pt x="2665" y="987"/>
                    <a:pt x="1" y="3804"/>
                  </a:cubicBezTo>
                  <a:lnTo>
                    <a:pt x="66" y="3870"/>
                  </a:lnTo>
                  <a:cubicBezTo>
                    <a:pt x="566" y="3444"/>
                    <a:pt x="1109" y="3070"/>
                    <a:pt x="1687" y="2752"/>
                  </a:cubicBezTo>
                  <a:cubicBezTo>
                    <a:pt x="5525" y="693"/>
                    <a:pt x="10428" y="332"/>
                    <a:pt x="15156" y="247"/>
                  </a:cubicBezTo>
                  <a:lnTo>
                    <a:pt x="15161" y="156"/>
                  </a:lnTo>
                  <a:cubicBezTo>
                    <a:pt x="14170" y="56"/>
                    <a:pt x="13123" y="0"/>
                    <a:pt x="12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7510461" y="3577821"/>
              <a:ext cx="647592" cy="141180"/>
            </a:xfrm>
            <a:custGeom>
              <a:avLst/>
              <a:gdLst/>
              <a:ahLst/>
              <a:cxnLst/>
              <a:rect l="l" t="t" r="r" b="b"/>
              <a:pathLst>
                <a:path w="21724" h="4736" extrusionOk="0">
                  <a:moveTo>
                    <a:pt x="8769" y="1"/>
                  </a:moveTo>
                  <a:cubicBezTo>
                    <a:pt x="7721" y="1"/>
                    <a:pt x="6688" y="41"/>
                    <a:pt x="5698" y="99"/>
                  </a:cubicBezTo>
                  <a:cubicBezTo>
                    <a:pt x="3960" y="215"/>
                    <a:pt x="2096" y="442"/>
                    <a:pt x="1" y="791"/>
                  </a:cubicBezTo>
                  <a:lnTo>
                    <a:pt x="12" y="883"/>
                  </a:lnTo>
                  <a:cubicBezTo>
                    <a:pt x="2392" y="684"/>
                    <a:pt x="5190" y="450"/>
                    <a:pt x="8033" y="450"/>
                  </a:cubicBezTo>
                  <a:cubicBezTo>
                    <a:pt x="9160" y="450"/>
                    <a:pt x="10294" y="486"/>
                    <a:pt x="11411" y="576"/>
                  </a:cubicBezTo>
                  <a:cubicBezTo>
                    <a:pt x="16135" y="958"/>
                    <a:pt x="19485" y="2319"/>
                    <a:pt x="21652" y="4736"/>
                  </a:cubicBezTo>
                  <a:lnTo>
                    <a:pt x="21724" y="4676"/>
                  </a:lnTo>
                  <a:cubicBezTo>
                    <a:pt x="18688" y="841"/>
                    <a:pt x="13560" y="1"/>
                    <a:pt x="8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7689825" y="3610462"/>
              <a:ext cx="451949" cy="115395"/>
            </a:xfrm>
            <a:custGeom>
              <a:avLst/>
              <a:gdLst/>
              <a:ahLst/>
              <a:cxnLst/>
              <a:rect l="l" t="t" r="r" b="b"/>
              <a:pathLst>
                <a:path w="15161" h="3871" extrusionOk="0">
                  <a:moveTo>
                    <a:pt x="3108" y="0"/>
                  </a:moveTo>
                  <a:cubicBezTo>
                    <a:pt x="2039" y="0"/>
                    <a:pt x="991" y="56"/>
                    <a:pt x="0" y="156"/>
                  </a:cubicBezTo>
                  <a:lnTo>
                    <a:pt x="5" y="247"/>
                  </a:lnTo>
                  <a:cubicBezTo>
                    <a:pt x="4734" y="330"/>
                    <a:pt x="9637" y="693"/>
                    <a:pt x="13475" y="2752"/>
                  </a:cubicBezTo>
                  <a:cubicBezTo>
                    <a:pt x="14052" y="3070"/>
                    <a:pt x="14595" y="3444"/>
                    <a:pt x="15096" y="3870"/>
                  </a:cubicBezTo>
                  <a:lnTo>
                    <a:pt x="15161" y="3804"/>
                  </a:lnTo>
                  <a:cubicBezTo>
                    <a:pt x="12496" y="987"/>
                    <a:pt x="7611" y="0"/>
                    <a:pt x="31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8188329" y="3285569"/>
              <a:ext cx="676240" cy="413137"/>
            </a:xfrm>
            <a:custGeom>
              <a:avLst/>
              <a:gdLst/>
              <a:ahLst/>
              <a:cxnLst/>
              <a:rect l="l" t="t" r="r" b="b"/>
              <a:pathLst>
                <a:path w="22685" h="13859" extrusionOk="0">
                  <a:moveTo>
                    <a:pt x="14873" y="527"/>
                  </a:moveTo>
                  <a:cubicBezTo>
                    <a:pt x="15162" y="527"/>
                    <a:pt x="15456" y="532"/>
                    <a:pt x="15756" y="542"/>
                  </a:cubicBezTo>
                  <a:cubicBezTo>
                    <a:pt x="15835" y="546"/>
                    <a:pt x="15897" y="612"/>
                    <a:pt x="15895" y="692"/>
                  </a:cubicBezTo>
                  <a:cubicBezTo>
                    <a:pt x="15894" y="771"/>
                    <a:pt x="15830" y="832"/>
                    <a:pt x="15754" y="832"/>
                  </a:cubicBezTo>
                  <a:cubicBezTo>
                    <a:pt x="15752" y="832"/>
                    <a:pt x="15749" y="832"/>
                    <a:pt x="15746" y="832"/>
                  </a:cubicBezTo>
                  <a:cubicBezTo>
                    <a:pt x="15446" y="822"/>
                    <a:pt x="15151" y="817"/>
                    <a:pt x="14861" y="817"/>
                  </a:cubicBezTo>
                  <a:cubicBezTo>
                    <a:pt x="9559" y="817"/>
                    <a:pt x="6028" y="2499"/>
                    <a:pt x="3969" y="3953"/>
                  </a:cubicBezTo>
                  <a:cubicBezTo>
                    <a:pt x="1615" y="5614"/>
                    <a:pt x="617" y="7345"/>
                    <a:pt x="607" y="7363"/>
                  </a:cubicBezTo>
                  <a:cubicBezTo>
                    <a:pt x="580" y="7408"/>
                    <a:pt x="532" y="7436"/>
                    <a:pt x="480" y="7436"/>
                  </a:cubicBezTo>
                  <a:cubicBezTo>
                    <a:pt x="455" y="7436"/>
                    <a:pt x="430" y="7430"/>
                    <a:pt x="410" y="7416"/>
                  </a:cubicBezTo>
                  <a:cubicBezTo>
                    <a:pt x="340" y="7376"/>
                    <a:pt x="315" y="7290"/>
                    <a:pt x="355" y="7220"/>
                  </a:cubicBezTo>
                  <a:cubicBezTo>
                    <a:pt x="394" y="7152"/>
                    <a:pt x="4264" y="527"/>
                    <a:pt x="14873" y="527"/>
                  </a:cubicBezTo>
                  <a:close/>
                  <a:moveTo>
                    <a:pt x="15595" y="1327"/>
                  </a:moveTo>
                  <a:cubicBezTo>
                    <a:pt x="15884" y="1327"/>
                    <a:pt x="16177" y="1332"/>
                    <a:pt x="16475" y="1341"/>
                  </a:cubicBezTo>
                  <a:cubicBezTo>
                    <a:pt x="16554" y="1343"/>
                    <a:pt x="16616" y="1410"/>
                    <a:pt x="16614" y="1489"/>
                  </a:cubicBezTo>
                  <a:cubicBezTo>
                    <a:pt x="16613" y="1569"/>
                    <a:pt x="16548" y="1628"/>
                    <a:pt x="16465" y="1629"/>
                  </a:cubicBezTo>
                  <a:cubicBezTo>
                    <a:pt x="16168" y="1620"/>
                    <a:pt x="15876" y="1615"/>
                    <a:pt x="15589" y="1615"/>
                  </a:cubicBezTo>
                  <a:cubicBezTo>
                    <a:pt x="4907" y="1615"/>
                    <a:pt x="712" y="7929"/>
                    <a:pt x="670" y="7995"/>
                  </a:cubicBezTo>
                  <a:cubicBezTo>
                    <a:pt x="638" y="8034"/>
                    <a:pt x="599" y="8050"/>
                    <a:pt x="560" y="8050"/>
                  </a:cubicBezTo>
                  <a:cubicBezTo>
                    <a:pt x="463" y="8050"/>
                    <a:pt x="370" y="7949"/>
                    <a:pt x="425" y="7837"/>
                  </a:cubicBezTo>
                  <a:cubicBezTo>
                    <a:pt x="469" y="7771"/>
                    <a:pt x="4748" y="1327"/>
                    <a:pt x="15595" y="1327"/>
                  </a:cubicBezTo>
                  <a:close/>
                  <a:moveTo>
                    <a:pt x="16340" y="2126"/>
                  </a:moveTo>
                  <a:cubicBezTo>
                    <a:pt x="16620" y="2126"/>
                    <a:pt x="16905" y="2130"/>
                    <a:pt x="17194" y="2139"/>
                  </a:cubicBezTo>
                  <a:cubicBezTo>
                    <a:pt x="17267" y="2147"/>
                    <a:pt x="17322" y="2210"/>
                    <a:pt x="17320" y="2285"/>
                  </a:cubicBezTo>
                  <a:cubicBezTo>
                    <a:pt x="17318" y="2358"/>
                    <a:pt x="17262" y="2420"/>
                    <a:pt x="17189" y="2428"/>
                  </a:cubicBezTo>
                  <a:lnTo>
                    <a:pt x="17185" y="2428"/>
                  </a:lnTo>
                  <a:cubicBezTo>
                    <a:pt x="16897" y="2420"/>
                    <a:pt x="16613" y="2416"/>
                    <a:pt x="16333" y="2416"/>
                  </a:cubicBezTo>
                  <a:cubicBezTo>
                    <a:pt x="5400" y="2416"/>
                    <a:pt x="777" y="8565"/>
                    <a:pt x="731" y="8628"/>
                  </a:cubicBezTo>
                  <a:cubicBezTo>
                    <a:pt x="700" y="8662"/>
                    <a:pt x="662" y="8677"/>
                    <a:pt x="626" y="8677"/>
                  </a:cubicBezTo>
                  <a:cubicBezTo>
                    <a:pt x="526" y="8677"/>
                    <a:pt x="435" y="8567"/>
                    <a:pt x="497" y="8456"/>
                  </a:cubicBezTo>
                  <a:cubicBezTo>
                    <a:pt x="545" y="8392"/>
                    <a:pt x="5244" y="2126"/>
                    <a:pt x="16340" y="2126"/>
                  </a:cubicBezTo>
                  <a:close/>
                  <a:moveTo>
                    <a:pt x="17088" y="2925"/>
                  </a:moveTo>
                  <a:cubicBezTo>
                    <a:pt x="17358" y="2925"/>
                    <a:pt x="17633" y="2929"/>
                    <a:pt x="17911" y="2936"/>
                  </a:cubicBezTo>
                  <a:cubicBezTo>
                    <a:pt x="17991" y="2937"/>
                    <a:pt x="18054" y="3004"/>
                    <a:pt x="18052" y="3084"/>
                  </a:cubicBezTo>
                  <a:cubicBezTo>
                    <a:pt x="18047" y="3162"/>
                    <a:pt x="17982" y="3224"/>
                    <a:pt x="17904" y="3225"/>
                  </a:cubicBezTo>
                  <a:cubicBezTo>
                    <a:pt x="17629" y="3218"/>
                    <a:pt x="17358" y="3215"/>
                    <a:pt x="17090" y="3215"/>
                  </a:cubicBezTo>
                  <a:cubicBezTo>
                    <a:pt x="5876" y="3215"/>
                    <a:pt x="843" y="9197"/>
                    <a:pt x="793" y="9259"/>
                  </a:cubicBezTo>
                  <a:cubicBezTo>
                    <a:pt x="764" y="9301"/>
                    <a:pt x="718" y="9324"/>
                    <a:pt x="672" y="9324"/>
                  </a:cubicBezTo>
                  <a:cubicBezTo>
                    <a:pt x="639" y="9324"/>
                    <a:pt x="606" y="9313"/>
                    <a:pt x="578" y="9290"/>
                  </a:cubicBezTo>
                  <a:cubicBezTo>
                    <a:pt x="512" y="9235"/>
                    <a:pt x="507" y="9136"/>
                    <a:pt x="570" y="9074"/>
                  </a:cubicBezTo>
                  <a:lnTo>
                    <a:pt x="570" y="9074"/>
                  </a:lnTo>
                  <a:lnTo>
                    <a:pt x="570" y="9076"/>
                  </a:lnTo>
                  <a:cubicBezTo>
                    <a:pt x="620" y="9012"/>
                    <a:pt x="5739" y="2925"/>
                    <a:pt x="17088" y="2925"/>
                  </a:cubicBezTo>
                  <a:close/>
                  <a:moveTo>
                    <a:pt x="17851" y="3724"/>
                  </a:moveTo>
                  <a:cubicBezTo>
                    <a:pt x="18108" y="3724"/>
                    <a:pt x="18367" y="3727"/>
                    <a:pt x="18630" y="3733"/>
                  </a:cubicBezTo>
                  <a:cubicBezTo>
                    <a:pt x="18710" y="3735"/>
                    <a:pt x="18773" y="3801"/>
                    <a:pt x="18771" y="3881"/>
                  </a:cubicBezTo>
                  <a:cubicBezTo>
                    <a:pt x="18770" y="3957"/>
                    <a:pt x="18705" y="4023"/>
                    <a:pt x="18633" y="4023"/>
                  </a:cubicBezTo>
                  <a:cubicBezTo>
                    <a:pt x="18630" y="4023"/>
                    <a:pt x="18627" y="4023"/>
                    <a:pt x="18623" y="4023"/>
                  </a:cubicBezTo>
                  <a:cubicBezTo>
                    <a:pt x="18363" y="4017"/>
                    <a:pt x="18106" y="4014"/>
                    <a:pt x="17852" y="4014"/>
                  </a:cubicBezTo>
                  <a:cubicBezTo>
                    <a:pt x="11982" y="4014"/>
                    <a:pt x="7742" y="5542"/>
                    <a:pt x="5184" y="6854"/>
                  </a:cubicBezTo>
                  <a:cubicBezTo>
                    <a:pt x="2294" y="8338"/>
                    <a:pt x="868" y="9875"/>
                    <a:pt x="855" y="9891"/>
                  </a:cubicBezTo>
                  <a:cubicBezTo>
                    <a:pt x="824" y="9918"/>
                    <a:pt x="791" y="9929"/>
                    <a:pt x="759" y="9929"/>
                  </a:cubicBezTo>
                  <a:cubicBezTo>
                    <a:pt x="652" y="9929"/>
                    <a:pt x="561" y="9804"/>
                    <a:pt x="640" y="9695"/>
                  </a:cubicBezTo>
                  <a:lnTo>
                    <a:pt x="642" y="9695"/>
                  </a:lnTo>
                  <a:cubicBezTo>
                    <a:pt x="697" y="9635"/>
                    <a:pt x="6239" y="3724"/>
                    <a:pt x="17851" y="3724"/>
                  </a:cubicBezTo>
                  <a:close/>
                  <a:moveTo>
                    <a:pt x="18621" y="4523"/>
                  </a:moveTo>
                  <a:cubicBezTo>
                    <a:pt x="18861" y="4523"/>
                    <a:pt x="19104" y="4525"/>
                    <a:pt x="19349" y="4530"/>
                  </a:cubicBezTo>
                  <a:cubicBezTo>
                    <a:pt x="19424" y="4540"/>
                    <a:pt x="19479" y="4603"/>
                    <a:pt x="19477" y="4678"/>
                  </a:cubicBezTo>
                  <a:cubicBezTo>
                    <a:pt x="19475" y="4752"/>
                    <a:pt x="19417" y="4813"/>
                    <a:pt x="19344" y="4820"/>
                  </a:cubicBezTo>
                  <a:cubicBezTo>
                    <a:pt x="19098" y="4815"/>
                    <a:pt x="18855" y="4813"/>
                    <a:pt x="18615" y="4813"/>
                  </a:cubicBezTo>
                  <a:cubicBezTo>
                    <a:pt x="12592" y="4813"/>
                    <a:pt x="8174" y="6302"/>
                    <a:pt x="5490" y="7579"/>
                  </a:cubicBezTo>
                  <a:cubicBezTo>
                    <a:pt x="2464" y="9019"/>
                    <a:pt x="931" y="10507"/>
                    <a:pt x="916" y="10522"/>
                  </a:cubicBezTo>
                  <a:cubicBezTo>
                    <a:pt x="887" y="10545"/>
                    <a:pt x="856" y="10555"/>
                    <a:pt x="826" y="10555"/>
                  </a:cubicBezTo>
                  <a:cubicBezTo>
                    <a:pt x="717" y="10555"/>
                    <a:pt x="627" y="10421"/>
                    <a:pt x="713" y="10316"/>
                  </a:cubicBezTo>
                  <a:cubicBezTo>
                    <a:pt x="775" y="10257"/>
                    <a:pt x="6746" y="4523"/>
                    <a:pt x="18621" y="4523"/>
                  </a:cubicBezTo>
                  <a:close/>
                  <a:moveTo>
                    <a:pt x="13720" y="0"/>
                  </a:moveTo>
                  <a:cubicBezTo>
                    <a:pt x="10387" y="0"/>
                    <a:pt x="4596" y="975"/>
                    <a:pt x="1" y="6864"/>
                  </a:cubicBezTo>
                  <a:lnTo>
                    <a:pt x="1" y="13859"/>
                  </a:lnTo>
                  <a:cubicBezTo>
                    <a:pt x="1913" y="9307"/>
                    <a:pt x="10210" y="7451"/>
                    <a:pt x="20489" y="6521"/>
                  </a:cubicBezTo>
                  <a:cubicBezTo>
                    <a:pt x="20849" y="6488"/>
                    <a:pt x="21211" y="6458"/>
                    <a:pt x="21574" y="6426"/>
                  </a:cubicBezTo>
                  <a:cubicBezTo>
                    <a:pt x="21942" y="6396"/>
                    <a:pt x="22312" y="6366"/>
                    <a:pt x="22684" y="6338"/>
                  </a:cubicBezTo>
                  <a:lnTo>
                    <a:pt x="17620" y="1410"/>
                  </a:lnTo>
                  <a:lnTo>
                    <a:pt x="16418" y="240"/>
                  </a:lnTo>
                  <a:cubicBezTo>
                    <a:pt x="16418" y="240"/>
                    <a:pt x="15371" y="0"/>
                    <a:pt x="13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7512190" y="3285539"/>
              <a:ext cx="676180" cy="413167"/>
            </a:xfrm>
            <a:custGeom>
              <a:avLst/>
              <a:gdLst/>
              <a:ahLst/>
              <a:cxnLst/>
              <a:rect l="l" t="t" r="r" b="b"/>
              <a:pathLst>
                <a:path w="22683" h="13860" extrusionOk="0">
                  <a:moveTo>
                    <a:pt x="7553" y="748"/>
                  </a:moveTo>
                  <a:cubicBezTo>
                    <a:pt x="7555" y="748"/>
                    <a:pt x="7557" y="748"/>
                    <a:pt x="7559" y="748"/>
                  </a:cubicBezTo>
                  <a:cubicBezTo>
                    <a:pt x="8298" y="778"/>
                    <a:pt x="9035" y="846"/>
                    <a:pt x="9767" y="953"/>
                  </a:cubicBezTo>
                  <a:cubicBezTo>
                    <a:pt x="9915" y="974"/>
                    <a:pt x="9905" y="1189"/>
                    <a:pt x="9757" y="1198"/>
                  </a:cubicBezTo>
                  <a:lnTo>
                    <a:pt x="9732" y="1198"/>
                  </a:lnTo>
                  <a:cubicBezTo>
                    <a:pt x="9008" y="1091"/>
                    <a:pt x="8279" y="1023"/>
                    <a:pt x="7549" y="994"/>
                  </a:cubicBezTo>
                  <a:cubicBezTo>
                    <a:pt x="7480" y="991"/>
                    <a:pt x="7429" y="933"/>
                    <a:pt x="7431" y="866"/>
                  </a:cubicBezTo>
                  <a:cubicBezTo>
                    <a:pt x="7434" y="800"/>
                    <a:pt x="7487" y="748"/>
                    <a:pt x="7553" y="748"/>
                  </a:cubicBezTo>
                  <a:close/>
                  <a:moveTo>
                    <a:pt x="7444" y="1129"/>
                  </a:moveTo>
                  <a:cubicBezTo>
                    <a:pt x="7445" y="1129"/>
                    <a:pt x="7446" y="1129"/>
                    <a:pt x="7447" y="1129"/>
                  </a:cubicBezTo>
                  <a:cubicBezTo>
                    <a:pt x="8026" y="1154"/>
                    <a:pt x="8609" y="1201"/>
                    <a:pt x="9180" y="1271"/>
                  </a:cubicBezTo>
                  <a:cubicBezTo>
                    <a:pt x="9246" y="1279"/>
                    <a:pt x="9295" y="1341"/>
                    <a:pt x="9286" y="1407"/>
                  </a:cubicBezTo>
                  <a:cubicBezTo>
                    <a:pt x="9280" y="1467"/>
                    <a:pt x="9231" y="1512"/>
                    <a:pt x="9171" y="1515"/>
                  </a:cubicBezTo>
                  <a:lnTo>
                    <a:pt x="9150" y="1515"/>
                  </a:lnTo>
                  <a:cubicBezTo>
                    <a:pt x="8586" y="1446"/>
                    <a:pt x="8010" y="1399"/>
                    <a:pt x="7437" y="1376"/>
                  </a:cubicBezTo>
                  <a:cubicBezTo>
                    <a:pt x="7369" y="1372"/>
                    <a:pt x="7316" y="1316"/>
                    <a:pt x="7319" y="1247"/>
                  </a:cubicBezTo>
                  <a:cubicBezTo>
                    <a:pt x="7321" y="1180"/>
                    <a:pt x="7377" y="1129"/>
                    <a:pt x="7444" y="1129"/>
                  </a:cubicBezTo>
                  <a:close/>
                  <a:moveTo>
                    <a:pt x="7205" y="1515"/>
                  </a:moveTo>
                  <a:cubicBezTo>
                    <a:pt x="7207" y="1515"/>
                    <a:pt x="7209" y="1515"/>
                    <a:pt x="7211" y="1515"/>
                  </a:cubicBezTo>
                  <a:cubicBezTo>
                    <a:pt x="7950" y="1545"/>
                    <a:pt x="8685" y="1614"/>
                    <a:pt x="9418" y="1720"/>
                  </a:cubicBezTo>
                  <a:cubicBezTo>
                    <a:pt x="9564" y="1742"/>
                    <a:pt x="9556" y="1956"/>
                    <a:pt x="9408" y="1965"/>
                  </a:cubicBezTo>
                  <a:lnTo>
                    <a:pt x="9383" y="1965"/>
                  </a:lnTo>
                  <a:cubicBezTo>
                    <a:pt x="8659" y="1858"/>
                    <a:pt x="7930" y="1790"/>
                    <a:pt x="7201" y="1762"/>
                  </a:cubicBezTo>
                  <a:cubicBezTo>
                    <a:pt x="7133" y="1758"/>
                    <a:pt x="7079" y="1702"/>
                    <a:pt x="7083" y="1634"/>
                  </a:cubicBezTo>
                  <a:cubicBezTo>
                    <a:pt x="7084" y="1567"/>
                    <a:pt x="7139" y="1515"/>
                    <a:pt x="7205" y="1515"/>
                  </a:cubicBezTo>
                  <a:close/>
                  <a:moveTo>
                    <a:pt x="12443" y="1450"/>
                  </a:moveTo>
                  <a:cubicBezTo>
                    <a:pt x="14210" y="1450"/>
                    <a:pt x="15729" y="2491"/>
                    <a:pt x="15729" y="2491"/>
                  </a:cubicBezTo>
                  <a:lnTo>
                    <a:pt x="14869" y="4693"/>
                  </a:lnTo>
                  <a:lnTo>
                    <a:pt x="10864" y="3796"/>
                  </a:lnTo>
                  <a:lnTo>
                    <a:pt x="12439" y="1450"/>
                  </a:lnTo>
                  <a:cubicBezTo>
                    <a:pt x="12440" y="1450"/>
                    <a:pt x="12441" y="1450"/>
                    <a:pt x="12443" y="1450"/>
                  </a:cubicBezTo>
                  <a:close/>
                  <a:moveTo>
                    <a:pt x="10822" y="4344"/>
                  </a:moveTo>
                  <a:cubicBezTo>
                    <a:pt x="10827" y="4344"/>
                    <a:pt x="10832" y="4344"/>
                    <a:pt x="10837" y="4345"/>
                  </a:cubicBezTo>
                  <a:cubicBezTo>
                    <a:pt x="11683" y="4428"/>
                    <a:pt x="12523" y="4556"/>
                    <a:pt x="13356" y="4728"/>
                  </a:cubicBezTo>
                  <a:cubicBezTo>
                    <a:pt x="13432" y="4743"/>
                    <a:pt x="13480" y="4818"/>
                    <a:pt x="13465" y="4894"/>
                  </a:cubicBezTo>
                  <a:lnTo>
                    <a:pt x="13464" y="4894"/>
                  </a:lnTo>
                  <a:cubicBezTo>
                    <a:pt x="13451" y="4959"/>
                    <a:pt x="13392" y="5007"/>
                    <a:pt x="13326" y="5007"/>
                  </a:cubicBezTo>
                  <a:cubicBezTo>
                    <a:pt x="13316" y="5007"/>
                    <a:pt x="13307" y="5006"/>
                    <a:pt x="13297" y="5004"/>
                  </a:cubicBezTo>
                  <a:cubicBezTo>
                    <a:pt x="12475" y="4834"/>
                    <a:pt x="11645" y="4709"/>
                    <a:pt x="10811" y="4626"/>
                  </a:cubicBezTo>
                  <a:cubicBezTo>
                    <a:pt x="10733" y="4619"/>
                    <a:pt x="10676" y="4550"/>
                    <a:pt x="10683" y="4471"/>
                  </a:cubicBezTo>
                  <a:cubicBezTo>
                    <a:pt x="10690" y="4398"/>
                    <a:pt x="10751" y="4344"/>
                    <a:pt x="10822" y="4344"/>
                  </a:cubicBezTo>
                  <a:close/>
                  <a:moveTo>
                    <a:pt x="15776" y="3574"/>
                  </a:moveTo>
                  <a:cubicBezTo>
                    <a:pt x="15792" y="3574"/>
                    <a:pt x="15808" y="3577"/>
                    <a:pt x="15824" y="3583"/>
                  </a:cubicBezTo>
                  <a:cubicBezTo>
                    <a:pt x="16448" y="3804"/>
                    <a:pt x="17219" y="4197"/>
                    <a:pt x="18116" y="4751"/>
                  </a:cubicBezTo>
                  <a:cubicBezTo>
                    <a:pt x="18179" y="4793"/>
                    <a:pt x="18197" y="4877"/>
                    <a:pt x="18157" y="4942"/>
                  </a:cubicBezTo>
                  <a:cubicBezTo>
                    <a:pt x="18131" y="4986"/>
                    <a:pt x="18084" y="5010"/>
                    <a:pt x="18037" y="5010"/>
                  </a:cubicBezTo>
                  <a:cubicBezTo>
                    <a:pt x="18013" y="5010"/>
                    <a:pt x="17989" y="5003"/>
                    <a:pt x="17968" y="4991"/>
                  </a:cubicBezTo>
                  <a:cubicBezTo>
                    <a:pt x="17087" y="4448"/>
                    <a:pt x="16335" y="4064"/>
                    <a:pt x="15729" y="3847"/>
                  </a:cubicBezTo>
                  <a:cubicBezTo>
                    <a:pt x="15657" y="3821"/>
                    <a:pt x="15619" y="3741"/>
                    <a:pt x="15644" y="3667"/>
                  </a:cubicBezTo>
                  <a:cubicBezTo>
                    <a:pt x="15665" y="3610"/>
                    <a:pt x="15719" y="3574"/>
                    <a:pt x="15776" y="3574"/>
                  </a:cubicBezTo>
                  <a:close/>
                  <a:moveTo>
                    <a:pt x="16069" y="2713"/>
                  </a:moveTo>
                  <a:cubicBezTo>
                    <a:pt x="16089" y="2713"/>
                    <a:pt x="16110" y="2717"/>
                    <a:pt x="16130" y="2727"/>
                  </a:cubicBezTo>
                  <a:cubicBezTo>
                    <a:pt x="17150" y="3195"/>
                    <a:pt x="18335" y="3939"/>
                    <a:pt x="19652" y="4936"/>
                  </a:cubicBezTo>
                  <a:cubicBezTo>
                    <a:pt x="19760" y="5017"/>
                    <a:pt x="19702" y="5190"/>
                    <a:pt x="19567" y="5190"/>
                  </a:cubicBezTo>
                  <a:cubicBezTo>
                    <a:pt x="19537" y="5190"/>
                    <a:pt x="19507" y="5180"/>
                    <a:pt x="19482" y="5162"/>
                  </a:cubicBezTo>
                  <a:cubicBezTo>
                    <a:pt x="18181" y="4177"/>
                    <a:pt x="17014" y="3444"/>
                    <a:pt x="16012" y="2985"/>
                  </a:cubicBezTo>
                  <a:cubicBezTo>
                    <a:pt x="15939" y="2953"/>
                    <a:pt x="15907" y="2867"/>
                    <a:pt x="15940" y="2795"/>
                  </a:cubicBezTo>
                  <a:cubicBezTo>
                    <a:pt x="15964" y="2744"/>
                    <a:pt x="16015" y="2713"/>
                    <a:pt x="16069" y="2713"/>
                  </a:cubicBezTo>
                  <a:close/>
                  <a:moveTo>
                    <a:pt x="6911" y="2602"/>
                  </a:moveTo>
                  <a:cubicBezTo>
                    <a:pt x="8961" y="2602"/>
                    <a:pt x="10520" y="3138"/>
                    <a:pt x="10520" y="3138"/>
                  </a:cubicBezTo>
                  <a:lnTo>
                    <a:pt x="9003" y="5760"/>
                  </a:lnTo>
                  <a:lnTo>
                    <a:pt x="4516" y="4886"/>
                  </a:lnTo>
                  <a:lnTo>
                    <a:pt x="6637" y="2606"/>
                  </a:lnTo>
                  <a:cubicBezTo>
                    <a:pt x="6729" y="2603"/>
                    <a:pt x="6820" y="2602"/>
                    <a:pt x="6911" y="2602"/>
                  </a:cubicBezTo>
                  <a:close/>
                  <a:moveTo>
                    <a:pt x="10682" y="5176"/>
                  </a:moveTo>
                  <a:cubicBezTo>
                    <a:pt x="10687" y="5176"/>
                    <a:pt x="10693" y="5176"/>
                    <a:pt x="10698" y="5177"/>
                  </a:cubicBezTo>
                  <a:cubicBezTo>
                    <a:pt x="12332" y="5337"/>
                    <a:pt x="13946" y="5665"/>
                    <a:pt x="15514" y="6156"/>
                  </a:cubicBezTo>
                  <a:cubicBezTo>
                    <a:pt x="15669" y="6204"/>
                    <a:pt x="15634" y="6432"/>
                    <a:pt x="15471" y="6432"/>
                  </a:cubicBezTo>
                  <a:cubicBezTo>
                    <a:pt x="15458" y="6430"/>
                    <a:pt x="15443" y="6429"/>
                    <a:pt x="15429" y="6425"/>
                  </a:cubicBezTo>
                  <a:cubicBezTo>
                    <a:pt x="13882" y="5939"/>
                    <a:pt x="12285" y="5615"/>
                    <a:pt x="10669" y="5458"/>
                  </a:cubicBezTo>
                  <a:cubicBezTo>
                    <a:pt x="10593" y="5450"/>
                    <a:pt x="10535" y="5382"/>
                    <a:pt x="10543" y="5304"/>
                  </a:cubicBezTo>
                  <a:cubicBezTo>
                    <a:pt x="10549" y="5230"/>
                    <a:pt x="10611" y="5176"/>
                    <a:pt x="10682" y="5176"/>
                  </a:cubicBezTo>
                  <a:close/>
                  <a:moveTo>
                    <a:pt x="10401" y="5975"/>
                  </a:moveTo>
                  <a:cubicBezTo>
                    <a:pt x="10406" y="5975"/>
                    <a:pt x="10412" y="5975"/>
                    <a:pt x="10418" y="5976"/>
                  </a:cubicBezTo>
                  <a:cubicBezTo>
                    <a:pt x="11080" y="6041"/>
                    <a:pt x="11746" y="6134"/>
                    <a:pt x="12394" y="6252"/>
                  </a:cubicBezTo>
                  <a:cubicBezTo>
                    <a:pt x="12465" y="6266"/>
                    <a:pt x="12517" y="6330"/>
                    <a:pt x="12510" y="6404"/>
                  </a:cubicBezTo>
                  <a:cubicBezTo>
                    <a:pt x="12503" y="6477"/>
                    <a:pt x="12442" y="6532"/>
                    <a:pt x="12369" y="6532"/>
                  </a:cubicBezTo>
                  <a:cubicBezTo>
                    <a:pt x="12360" y="6532"/>
                    <a:pt x="12352" y="6532"/>
                    <a:pt x="12344" y="6530"/>
                  </a:cubicBezTo>
                  <a:cubicBezTo>
                    <a:pt x="11703" y="6414"/>
                    <a:pt x="11046" y="6322"/>
                    <a:pt x="10390" y="6256"/>
                  </a:cubicBezTo>
                  <a:cubicBezTo>
                    <a:pt x="10312" y="6249"/>
                    <a:pt x="10255" y="6179"/>
                    <a:pt x="10263" y="6102"/>
                  </a:cubicBezTo>
                  <a:cubicBezTo>
                    <a:pt x="10269" y="6030"/>
                    <a:pt x="10330" y="5975"/>
                    <a:pt x="10401" y="5975"/>
                  </a:cubicBezTo>
                  <a:close/>
                  <a:moveTo>
                    <a:pt x="14557" y="5013"/>
                  </a:moveTo>
                  <a:cubicBezTo>
                    <a:pt x="14568" y="5013"/>
                    <a:pt x="14579" y="5014"/>
                    <a:pt x="14591" y="5017"/>
                  </a:cubicBezTo>
                  <a:cubicBezTo>
                    <a:pt x="16040" y="5398"/>
                    <a:pt x="17450" y="5921"/>
                    <a:pt x="18796" y="6580"/>
                  </a:cubicBezTo>
                  <a:cubicBezTo>
                    <a:pt x="18930" y="6647"/>
                    <a:pt x="18883" y="6848"/>
                    <a:pt x="18733" y="6848"/>
                  </a:cubicBezTo>
                  <a:cubicBezTo>
                    <a:pt x="18712" y="6848"/>
                    <a:pt x="18690" y="6843"/>
                    <a:pt x="18672" y="6835"/>
                  </a:cubicBezTo>
                  <a:cubicBezTo>
                    <a:pt x="17342" y="6182"/>
                    <a:pt x="15950" y="5666"/>
                    <a:pt x="14519" y="5290"/>
                  </a:cubicBezTo>
                  <a:cubicBezTo>
                    <a:pt x="14444" y="5270"/>
                    <a:pt x="14401" y="5194"/>
                    <a:pt x="14421" y="5119"/>
                  </a:cubicBezTo>
                  <a:cubicBezTo>
                    <a:pt x="14436" y="5055"/>
                    <a:pt x="14494" y="5013"/>
                    <a:pt x="14557" y="5013"/>
                  </a:cubicBezTo>
                  <a:close/>
                  <a:moveTo>
                    <a:pt x="20775" y="5865"/>
                  </a:moveTo>
                  <a:cubicBezTo>
                    <a:pt x="20808" y="5865"/>
                    <a:pt x="20840" y="5876"/>
                    <a:pt x="20867" y="5899"/>
                  </a:cubicBezTo>
                  <a:cubicBezTo>
                    <a:pt x="21413" y="6354"/>
                    <a:pt x="21757" y="6667"/>
                    <a:pt x="21761" y="6670"/>
                  </a:cubicBezTo>
                  <a:cubicBezTo>
                    <a:pt x="21819" y="6722"/>
                    <a:pt x="21822" y="6811"/>
                    <a:pt x="21769" y="6870"/>
                  </a:cubicBezTo>
                  <a:cubicBezTo>
                    <a:pt x="21742" y="6900"/>
                    <a:pt x="21704" y="6916"/>
                    <a:pt x="21666" y="6916"/>
                  </a:cubicBezTo>
                  <a:cubicBezTo>
                    <a:pt x="21632" y="6916"/>
                    <a:pt x="21597" y="6903"/>
                    <a:pt x="21569" y="6878"/>
                  </a:cubicBezTo>
                  <a:cubicBezTo>
                    <a:pt x="21566" y="6875"/>
                    <a:pt x="21226" y="6567"/>
                    <a:pt x="20687" y="6117"/>
                  </a:cubicBezTo>
                  <a:cubicBezTo>
                    <a:pt x="20626" y="6067"/>
                    <a:pt x="20616" y="5978"/>
                    <a:pt x="20666" y="5916"/>
                  </a:cubicBezTo>
                  <a:cubicBezTo>
                    <a:pt x="20694" y="5883"/>
                    <a:pt x="20735" y="5865"/>
                    <a:pt x="20775" y="5865"/>
                  </a:cubicBezTo>
                  <a:close/>
                  <a:moveTo>
                    <a:pt x="16678" y="6567"/>
                  </a:moveTo>
                  <a:cubicBezTo>
                    <a:pt x="16694" y="6567"/>
                    <a:pt x="16710" y="6569"/>
                    <a:pt x="16726" y="6575"/>
                  </a:cubicBezTo>
                  <a:cubicBezTo>
                    <a:pt x="17139" y="6732"/>
                    <a:pt x="17552" y="6901"/>
                    <a:pt x="17953" y="7081"/>
                  </a:cubicBezTo>
                  <a:cubicBezTo>
                    <a:pt x="18024" y="7113"/>
                    <a:pt x="18056" y="7196"/>
                    <a:pt x="18024" y="7267"/>
                  </a:cubicBezTo>
                  <a:cubicBezTo>
                    <a:pt x="18001" y="7320"/>
                    <a:pt x="17949" y="7351"/>
                    <a:pt x="17894" y="7351"/>
                  </a:cubicBezTo>
                  <a:cubicBezTo>
                    <a:pt x="17875" y="7351"/>
                    <a:pt x="17855" y="7347"/>
                    <a:pt x="17836" y="7339"/>
                  </a:cubicBezTo>
                  <a:cubicBezTo>
                    <a:pt x="17442" y="7161"/>
                    <a:pt x="17034" y="6993"/>
                    <a:pt x="16626" y="6840"/>
                  </a:cubicBezTo>
                  <a:cubicBezTo>
                    <a:pt x="16555" y="6810"/>
                    <a:pt x="16520" y="6730"/>
                    <a:pt x="16546" y="6658"/>
                  </a:cubicBezTo>
                  <a:cubicBezTo>
                    <a:pt x="16567" y="6602"/>
                    <a:pt x="16621" y="6567"/>
                    <a:pt x="16678" y="6567"/>
                  </a:cubicBezTo>
                  <a:close/>
                  <a:moveTo>
                    <a:pt x="19205" y="5490"/>
                  </a:moveTo>
                  <a:cubicBezTo>
                    <a:pt x="19233" y="5490"/>
                    <a:pt x="19261" y="5498"/>
                    <a:pt x="19286" y="5515"/>
                  </a:cubicBezTo>
                  <a:cubicBezTo>
                    <a:pt x="20526" y="6364"/>
                    <a:pt x="21509" y="7158"/>
                    <a:pt x="21519" y="7166"/>
                  </a:cubicBezTo>
                  <a:cubicBezTo>
                    <a:pt x="21581" y="7214"/>
                    <a:pt x="21589" y="7304"/>
                    <a:pt x="21541" y="7364"/>
                  </a:cubicBezTo>
                  <a:cubicBezTo>
                    <a:pt x="21513" y="7399"/>
                    <a:pt x="21472" y="7417"/>
                    <a:pt x="21431" y="7417"/>
                  </a:cubicBezTo>
                  <a:cubicBezTo>
                    <a:pt x="21399" y="7417"/>
                    <a:pt x="21368" y="7406"/>
                    <a:pt x="21341" y="7386"/>
                  </a:cubicBezTo>
                  <a:cubicBezTo>
                    <a:pt x="21333" y="7377"/>
                    <a:pt x="20356" y="6590"/>
                    <a:pt x="19126" y="5748"/>
                  </a:cubicBezTo>
                  <a:cubicBezTo>
                    <a:pt x="19061" y="5703"/>
                    <a:pt x="19044" y="5615"/>
                    <a:pt x="19089" y="5551"/>
                  </a:cubicBezTo>
                  <a:cubicBezTo>
                    <a:pt x="19116" y="5511"/>
                    <a:pt x="19160" y="5490"/>
                    <a:pt x="19205" y="5490"/>
                  </a:cubicBezTo>
                  <a:close/>
                  <a:moveTo>
                    <a:pt x="15650" y="4346"/>
                  </a:moveTo>
                  <a:cubicBezTo>
                    <a:pt x="15663" y="4346"/>
                    <a:pt x="15676" y="4348"/>
                    <a:pt x="15689" y="4351"/>
                  </a:cubicBezTo>
                  <a:cubicBezTo>
                    <a:pt x="17780" y="4936"/>
                    <a:pt x="21300" y="7437"/>
                    <a:pt x="21448" y="7544"/>
                  </a:cubicBezTo>
                  <a:cubicBezTo>
                    <a:pt x="21509" y="7589"/>
                    <a:pt x="21524" y="7675"/>
                    <a:pt x="21481" y="7738"/>
                  </a:cubicBezTo>
                  <a:lnTo>
                    <a:pt x="21481" y="7740"/>
                  </a:lnTo>
                  <a:cubicBezTo>
                    <a:pt x="21454" y="7779"/>
                    <a:pt x="21409" y="7799"/>
                    <a:pt x="21365" y="7799"/>
                  </a:cubicBezTo>
                  <a:cubicBezTo>
                    <a:pt x="21336" y="7799"/>
                    <a:pt x="21308" y="7791"/>
                    <a:pt x="21283" y="7773"/>
                  </a:cubicBezTo>
                  <a:cubicBezTo>
                    <a:pt x="21248" y="7748"/>
                    <a:pt x="17656" y="5194"/>
                    <a:pt x="15613" y="4624"/>
                  </a:cubicBezTo>
                  <a:cubicBezTo>
                    <a:pt x="15538" y="4603"/>
                    <a:pt x="15493" y="4525"/>
                    <a:pt x="15514" y="4450"/>
                  </a:cubicBezTo>
                  <a:cubicBezTo>
                    <a:pt x="15532" y="4388"/>
                    <a:pt x="15588" y="4346"/>
                    <a:pt x="15650" y="4346"/>
                  </a:cubicBezTo>
                  <a:close/>
                  <a:moveTo>
                    <a:pt x="19806" y="7134"/>
                  </a:moveTo>
                  <a:cubicBezTo>
                    <a:pt x="19831" y="7134"/>
                    <a:pt x="19857" y="7140"/>
                    <a:pt x="19880" y="7154"/>
                  </a:cubicBezTo>
                  <a:cubicBezTo>
                    <a:pt x="20414" y="7457"/>
                    <a:pt x="20925" y="7778"/>
                    <a:pt x="21398" y="8111"/>
                  </a:cubicBezTo>
                  <a:cubicBezTo>
                    <a:pt x="21461" y="8155"/>
                    <a:pt x="21476" y="8241"/>
                    <a:pt x="21434" y="8306"/>
                  </a:cubicBezTo>
                  <a:cubicBezTo>
                    <a:pt x="21407" y="8346"/>
                    <a:pt x="21363" y="8367"/>
                    <a:pt x="21318" y="8367"/>
                  </a:cubicBezTo>
                  <a:cubicBezTo>
                    <a:pt x="21290" y="8367"/>
                    <a:pt x="21262" y="8358"/>
                    <a:pt x="21236" y="8341"/>
                  </a:cubicBezTo>
                  <a:cubicBezTo>
                    <a:pt x="20772" y="8015"/>
                    <a:pt x="20268" y="7699"/>
                    <a:pt x="19740" y="7399"/>
                  </a:cubicBezTo>
                  <a:cubicBezTo>
                    <a:pt x="19670" y="7362"/>
                    <a:pt x="19644" y="7274"/>
                    <a:pt x="19684" y="7204"/>
                  </a:cubicBezTo>
                  <a:cubicBezTo>
                    <a:pt x="19709" y="7159"/>
                    <a:pt x="19757" y="7134"/>
                    <a:pt x="19806" y="7134"/>
                  </a:cubicBezTo>
                  <a:close/>
                  <a:moveTo>
                    <a:pt x="18834" y="7517"/>
                  </a:moveTo>
                  <a:cubicBezTo>
                    <a:pt x="18855" y="7517"/>
                    <a:pt x="18876" y="7522"/>
                    <a:pt x="18896" y="7532"/>
                  </a:cubicBezTo>
                  <a:cubicBezTo>
                    <a:pt x="19717" y="7945"/>
                    <a:pt x="20506" y="8416"/>
                    <a:pt x="21260" y="8940"/>
                  </a:cubicBezTo>
                  <a:cubicBezTo>
                    <a:pt x="21323" y="8985"/>
                    <a:pt x="21338" y="9073"/>
                    <a:pt x="21293" y="9137"/>
                  </a:cubicBezTo>
                  <a:lnTo>
                    <a:pt x="21293" y="9138"/>
                  </a:lnTo>
                  <a:cubicBezTo>
                    <a:pt x="21266" y="9177"/>
                    <a:pt x="21223" y="9197"/>
                    <a:pt x="21179" y="9197"/>
                  </a:cubicBezTo>
                  <a:cubicBezTo>
                    <a:pt x="21150" y="9197"/>
                    <a:pt x="21122" y="9189"/>
                    <a:pt x="21097" y="9171"/>
                  </a:cubicBezTo>
                  <a:cubicBezTo>
                    <a:pt x="20354" y="8656"/>
                    <a:pt x="19577" y="8191"/>
                    <a:pt x="18770" y="7785"/>
                  </a:cubicBezTo>
                  <a:cubicBezTo>
                    <a:pt x="18700" y="7748"/>
                    <a:pt x="18672" y="7664"/>
                    <a:pt x="18707" y="7595"/>
                  </a:cubicBezTo>
                  <a:cubicBezTo>
                    <a:pt x="18733" y="7546"/>
                    <a:pt x="18783" y="7517"/>
                    <a:pt x="18834" y="7517"/>
                  </a:cubicBezTo>
                  <a:close/>
                  <a:moveTo>
                    <a:pt x="13799" y="6556"/>
                  </a:moveTo>
                  <a:cubicBezTo>
                    <a:pt x="13810" y="6556"/>
                    <a:pt x="13821" y="6557"/>
                    <a:pt x="13832" y="6560"/>
                  </a:cubicBezTo>
                  <a:cubicBezTo>
                    <a:pt x="17164" y="7386"/>
                    <a:pt x="19557" y="8744"/>
                    <a:pt x="20978" y="9737"/>
                  </a:cubicBezTo>
                  <a:cubicBezTo>
                    <a:pt x="21042" y="9782"/>
                    <a:pt x="21057" y="9871"/>
                    <a:pt x="21013" y="9934"/>
                  </a:cubicBezTo>
                  <a:lnTo>
                    <a:pt x="21013" y="9935"/>
                  </a:lnTo>
                  <a:cubicBezTo>
                    <a:pt x="20986" y="9974"/>
                    <a:pt x="20942" y="9995"/>
                    <a:pt x="20898" y="9995"/>
                  </a:cubicBezTo>
                  <a:cubicBezTo>
                    <a:pt x="20870" y="9995"/>
                    <a:pt x="20842" y="9986"/>
                    <a:pt x="20817" y="9969"/>
                  </a:cubicBezTo>
                  <a:cubicBezTo>
                    <a:pt x="19416" y="8988"/>
                    <a:pt x="17056" y="7649"/>
                    <a:pt x="13763" y="6835"/>
                  </a:cubicBezTo>
                  <a:cubicBezTo>
                    <a:pt x="13689" y="6815"/>
                    <a:pt x="13642" y="6740"/>
                    <a:pt x="13662" y="6663"/>
                  </a:cubicBezTo>
                  <a:cubicBezTo>
                    <a:pt x="13678" y="6599"/>
                    <a:pt x="13735" y="6556"/>
                    <a:pt x="13799" y="6556"/>
                  </a:cubicBezTo>
                  <a:close/>
                  <a:moveTo>
                    <a:pt x="8967" y="1"/>
                  </a:moveTo>
                  <a:cubicBezTo>
                    <a:pt x="7315" y="1"/>
                    <a:pt x="6267" y="241"/>
                    <a:pt x="6267" y="241"/>
                  </a:cubicBezTo>
                  <a:lnTo>
                    <a:pt x="4796" y="1670"/>
                  </a:lnTo>
                  <a:lnTo>
                    <a:pt x="1" y="6339"/>
                  </a:lnTo>
                  <a:cubicBezTo>
                    <a:pt x="362" y="6367"/>
                    <a:pt x="723" y="6395"/>
                    <a:pt x="1081" y="6425"/>
                  </a:cubicBezTo>
                  <a:cubicBezTo>
                    <a:pt x="1444" y="6455"/>
                    <a:pt x="1805" y="6487"/>
                    <a:pt x="2163" y="6518"/>
                  </a:cubicBezTo>
                  <a:cubicBezTo>
                    <a:pt x="12457" y="7447"/>
                    <a:pt x="20769" y="9303"/>
                    <a:pt x="22683" y="13860"/>
                  </a:cubicBezTo>
                  <a:lnTo>
                    <a:pt x="22683" y="6865"/>
                  </a:lnTo>
                  <a:cubicBezTo>
                    <a:pt x="18089" y="976"/>
                    <a:pt x="12299" y="1"/>
                    <a:pt x="8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8202488" y="3417148"/>
              <a:ext cx="572710" cy="186551"/>
            </a:xfrm>
            <a:custGeom>
              <a:avLst/>
              <a:gdLst/>
              <a:ahLst/>
              <a:cxnLst/>
              <a:rect l="l" t="t" r="r" b="b"/>
              <a:pathLst>
                <a:path w="19212" h="6258" extrusionOk="0">
                  <a:moveTo>
                    <a:pt x="18142" y="1"/>
                  </a:moveTo>
                  <a:cubicBezTo>
                    <a:pt x="6234" y="1"/>
                    <a:pt x="223" y="5765"/>
                    <a:pt x="162" y="5823"/>
                  </a:cubicBezTo>
                  <a:cubicBezTo>
                    <a:pt x="0" y="5983"/>
                    <a:pt x="113" y="6258"/>
                    <a:pt x="340" y="6258"/>
                  </a:cubicBezTo>
                  <a:cubicBezTo>
                    <a:pt x="406" y="6258"/>
                    <a:pt x="469" y="6231"/>
                    <a:pt x="516" y="6185"/>
                  </a:cubicBezTo>
                  <a:cubicBezTo>
                    <a:pt x="579" y="6125"/>
                    <a:pt x="2086" y="4678"/>
                    <a:pt x="5061" y="3264"/>
                  </a:cubicBezTo>
                  <a:cubicBezTo>
                    <a:pt x="7733" y="1991"/>
                    <a:pt x="12138" y="509"/>
                    <a:pt x="18141" y="509"/>
                  </a:cubicBezTo>
                  <a:cubicBezTo>
                    <a:pt x="18379" y="509"/>
                    <a:pt x="18619" y="511"/>
                    <a:pt x="18862" y="516"/>
                  </a:cubicBezTo>
                  <a:cubicBezTo>
                    <a:pt x="18866" y="516"/>
                    <a:pt x="18870" y="516"/>
                    <a:pt x="18874" y="516"/>
                  </a:cubicBezTo>
                  <a:cubicBezTo>
                    <a:pt x="18936" y="516"/>
                    <a:pt x="18997" y="491"/>
                    <a:pt x="19042" y="447"/>
                  </a:cubicBezTo>
                  <a:cubicBezTo>
                    <a:pt x="19212" y="294"/>
                    <a:pt x="19105" y="13"/>
                    <a:pt x="18876" y="10"/>
                  </a:cubicBezTo>
                  <a:lnTo>
                    <a:pt x="18877" y="8"/>
                  </a:lnTo>
                  <a:cubicBezTo>
                    <a:pt x="18630" y="3"/>
                    <a:pt x="18384" y="1"/>
                    <a:pt x="18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8193247" y="3298059"/>
              <a:ext cx="557984" cy="286981"/>
            </a:xfrm>
            <a:custGeom>
              <a:avLst/>
              <a:gdLst/>
              <a:ahLst/>
              <a:cxnLst/>
              <a:rect l="l" t="t" r="r" b="b"/>
              <a:pathLst>
                <a:path w="18718" h="9627" extrusionOk="0">
                  <a:moveTo>
                    <a:pt x="14709" y="0"/>
                  </a:moveTo>
                  <a:cubicBezTo>
                    <a:pt x="4058" y="0"/>
                    <a:pt x="136" y="6678"/>
                    <a:pt x="95" y="6748"/>
                  </a:cubicBezTo>
                  <a:cubicBezTo>
                    <a:pt x="1" y="6916"/>
                    <a:pt x="122" y="7124"/>
                    <a:pt x="317" y="7125"/>
                  </a:cubicBezTo>
                  <a:cubicBezTo>
                    <a:pt x="325" y="7124"/>
                    <a:pt x="335" y="7122"/>
                    <a:pt x="343" y="7120"/>
                  </a:cubicBezTo>
                  <a:lnTo>
                    <a:pt x="343" y="7120"/>
                  </a:lnTo>
                  <a:cubicBezTo>
                    <a:pt x="232" y="7267"/>
                    <a:pt x="175" y="7353"/>
                    <a:pt x="170" y="7360"/>
                  </a:cubicBezTo>
                  <a:cubicBezTo>
                    <a:pt x="53" y="7530"/>
                    <a:pt x="183" y="7751"/>
                    <a:pt x="374" y="7751"/>
                  </a:cubicBezTo>
                  <a:cubicBezTo>
                    <a:pt x="393" y="7751"/>
                    <a:pt x="412" y="7749"/>
                    <a:pt x="432" y="7745"/>
                  </a:cubicBezTo>
                  <a:lnTo>
                    <a:pt x="432" y="7745"/>
                  </a:lnTo>
                  <a:cubicBezTo>
                    <a:pt x="312" y="7884"/>
                    <a:pt x="250" y="7966"/>
                    <a:pt x="245" y="7973"/>
                  </a:cubicBezTo>
                  <a:cubicBezTo>
                    <a:pt x="162" y="8086"/>
                    <a:pt x="187" y="8244"/>
                    <a:pt x="300" y="8327"/>
                  </a:cubicBezTo>
                  <a:cubicBezTo>
                    <a:pt x="342" y="8358"/>
                    <a:pt x="393" y="8374"/>
                    <a:pt x="445" y="8374"/>
                  </a:cubicBezTo>
                  <a:cubicBezTo>
                    <a:pt x="471" y="8374"/>
                    <a:pt x="498" y="8370"/>
                    <a:pt x="523" y="8362"/>
                  </a:cubicBezTo>
                  <a:lnTo>
                    <a:pt x="523" y="8362"/>
                  </a:lnTo>
                  <a:cubicBezTo>
                    <a:pt x="393" y="8500"/>
                    <a:pt x="327" y="8580"/>
                    <a:pt x="320" y="8587"/>
                  </a:cubicBezTo>
                  <a:cubicBezTo>
                    <a:pt x="177" y="8764"/>
                    <a:pt x="318" y="9002"/>
                    <a:pt x="514" y="9002"/>
                  </a:cubicBezTo>
                  <a:cubicBezTo>
                    <a:pt x="549" y="9002"/>
                    <a:pt x="587" y="8994"/>
                    <a:pt x="625" y="8976"/>
                  </a:cubicBezTo>
                  <a:lnTo>
                    <a:pt x="625" y="8976"/>
                  </a:lnTo>
                  <a:cubicBezTo>
                    <a:pt x="478" y="9116"/>
                    <a:pt x="402" y="9196"/>
                    <a:pt x="397" y="9203"/>
                  </a:cubicBezTo>
                  <a:cubicBezTo>
                    <a:pt x="247" y="9366"/>
                    <a:pt x="363" y="9627"/>
                    <a:pt x="583" y="9627"/>
                  </a:cubicBezTo>
                  <a:cubicBezTo>
                    <a:pt x="655" y="9627"/>
                    <a:pt x="723" y="9597"/>
                    <a:pt x="771" y="9544"/>
                  </a:cubicBezTo>
                  <a:cubicBezTo>
                    <a:pt x="784" y="9529"/>
                    <a:pt x="2187" y="8011"/>
                    <a:pt x="5070" y="6531"/>
                  </a:cubicBezTo>
                  <a:cubicBezTo>
                    <a:pt x="7617" y="5223"/>
                    <a:pt x="11839" y="3701"/>
                    <a:pt x="17679" y="3701"/>
                  </a:cubicBezTo>
                  <a:cubicBezTo>
                    <a:pt x="17933" y="3701"/>
                    <a:pt x="18190" y="3704"/>
                    <a:pt x="18450" y="3710"/>
                  </a:cubicBezTo>
                  <a:cubicBezTo>
                    <a:pt x="18456" y="3711"/>
                    <a:pt x="18462" y="3711"/>
                    <a:pt x="18468" y="3711"/>
                  </a:cubicBezTo>
                  <a:cubicBezTo>
                    <a:pt x="18527" y="3711"/>
                    <a:pt x="18584" y="3689"/>
                    <a:pt x="18628" y="3650"/>
                  </a:cubicBezTo>
                  <a:cubicBezTo>
                    <a:pt x="18683" y="3602"/>
                    <a:pt x="18715" y="3535"/>
                    <a:pt x="18716" y="3464"/>
                  </a:cubicBezTo>
                  <a:cubicBezTo>
                    <a:pt x="18718" y="3324"/>
                    <a:pt x="18608" y="3209"/>
                    <a:pt x="18468" y="3204"/>
                  </a:cubicBezTo>
                  <a:cubicBezTo>
                    <a:pt x="18213" y="3199"/>
                    <a:pt x="17960" y="3196"/>
                    <a:pt x="17710" y="3196"/>
                  </a:cubicBezTo>
                  <a:cubicBezTo>
                    <a:pt x="7730" y="3196"/>
                    <a:pt x="2197" y="7546"/>
                    <a:pt x="769" y="8843"/>
                  </a:cubicBezTo>
                  <a:cubicBezTo>
                    <a:pt x="1349" y="8192"/>
                    <a:pt x="6398" y="2903"/>
                    <a:pt x="16935" y="2903"/>
                  </a:cubicBezTo>
                  <a:cubicBezTo>
                    <a:pt x="17202" y="2903"/>
                    <a:pt x="17472" y="2906"/>
                    <a:pt x="17746" y="2913"/>
                  </a:cubicBezTo>
                  <a:cubicBezTo>
                    <a:pt x="17882" y="2910"/>
                    <a:pt x="17992" y="2803"/>
                    <a:pt x="17997" y="2667"/>
                  </a:cubicBezTo>
                  <a:cubicBezTo>
                    <a:pt x="18001" y="2527"/>
                    <a:pt x="17891" y="2412"/>
                    <a:pt x="17751" y="2407"/>
                  </a:cubicBezTo>
                  <a:cubicBezTo>
                    <a:pt x="17475" y="2400"/>
                    <a:pt x="17202" y="2397"/>
                    <a:pt x="16933" y="2397"/>
                  </a:cubicBezTo>
                  <a:cubicBezTo>
                    <a:pt x="7550" y="2397"/>
                    <a:pt x="2410" y="6528"/>
                    <a:pt x="844" y="8041"/>
                  </a:cubicBezTo>
                  <a:cubicBezTo>
                    <a:pt x="1813" y="6918"/>
                    <a:pt x="6535" y="2104"/>
                    <a:pt x="16183" y="2104"/>
                  </a:cubicBezTo>
                  <a:cubicBezTo>
                    <a:pt x="16460" y="2104"/>
                    <a:pt x="16740" y="2108"/>
                    <a:pt x="17025" y="2116"/>
                  </a:cubicBezTo>
                  <a:cubicBezTo>
                    <a:pt x="17162" y="2116"/>
                    <a:pt x="17273" y="2004"/>
                    <a:pt x="17275" y="1866"/>
                  </a:cubicBezTo>
                  <a:cubicBezTo>
                    <a:pt x="17278" y="1730"/>
                    <a:pt x="17170" y="1615"/>
                    <a:pt x="17032" y="1610"/>
                  </a:cubicBezTo>
                  <a:cubicBezTo>
                    <a:pt x="16747" y="1602"/>
                    <a:pt x="16466" y="1598"/>
                    <a:pt x="16190" y="1598"/>
                  </a:cubicBezTo>
                  <a:cubicBezTo>
                    <a:pt x="7320" y="1598"/>
                    <a:pt x="2508" y="5585"/>
                    <a:pt x="883" y="7254"/>
                  </a:cubicBezTo>
                  <a:cubicBezTo>
                    <a:pt x="1986" y="5884"/>
                    <a:pt x="6357" y="1304"/>
                    <a:pt x="15427" y="1304"/>
                  </a:cubicBezTo>
                  <a:cubicBezTo>
                    <a:pt x="15715" y="1304"/>
                    <a:pt x="16007" y="1309"/>
                    <a:pt x="16305" y="1318"/>
                  </a:cubicBezTo>
                  <a:cubicBezTo>
                    <a:pt x="16448" y="1313"/>
                    <a:pt x="16554" y="1210"/>
                    <a:pt x="16559" y="1074"/>
                  </a:cubicBezTo>
                  <a:cubicBezTo>
                    <a:pt x="16563" y="934"/>
                    <a:pt x="16453" y="817"/>
                    <a:pt x="16313" y="812"/>
                  </a:cubicBezTo>
                  <a:cubicBezTo>
                    <a:pt x="16016" y="803"/>
                    <a:pt x="15724" y="799"/>
                    <a:pt x="15436" y="799"/>
                  </a:cubicBezTo>
                  <a:cubicBezTo>
                    <a:pt x="7049" y="799"/>
                    <a:pt x="2562" y="4637"/>
                    <a:pt x="914" y="6441"/>
                  </a:cubicBezTo>
                  <a:cubicBezTo>
                    <a:pt x="1394" y="5801"/>
                    <a:pt x="2347" y="4694"/>
                    <a:pt x="3867" y="3622"/>
                  </a:cubicBezTo>
                  <a:cubicBezTo>
                    <a:pt x="5915" y="2176"/>
                    <a:pt x="9429" y="506"/>
                    <a:pt x="14709" y="506"/>
                  </a:cubicBezTo>
                  <a:cubicBezTo>
                    <a:pt x="14995" y="506"/>
                    <a:pt x="15286" y="511"/>
                    <a:pt x="15582" y="521"/>
                  </a:cubicBezTo>
                  <a:cubicBezTo>
                    <a:pt x="15585" y="521"/>
                    <a:pt x="15588" y="521"/>
                    <a:pt x="15591" y="521"/>
                  </a:cubicBezTo>
                  <a:cubicBezTo>
                    <a:pt x="15725" y="521"/>
                    <a:pt x="15837" y="413"/>
                    <a:pt x="15840" y="277"/>
                  </a:cubicBezTo>
                  <a:cubicBezTo>
                    <a:pt x="15844" y="137"/>
                    <a:pt x="15735" y="20"/>
                    <a:pt x="15596" y="15"/>
                  </a:cubicBezTo>
                  <a:cubicBezTo>
                    <a:pt x="15295" y="5"/>
                    <a:pt x="14999" y="0"/>
                    <a:pt x="147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7814488" y="3460342"/>
              <a:ext cx="74167" cy="23133"/>
            </a:xfrm>
            <a:custGeom>
              <a:avLst/>
              <a:gdLst/>
              <a:ahLst/>
              <a:cxnLst/>
              <a:rect l="l" t="t" r="r" b="b"/>
              <a:pathLst>
                <a:path w="2488" h="776" extrusionOk="0">
                  <a:moveTo>
                    <a:pt x="262" y="1"/>
                  </a:moveTo>
                  <a:cubicBezTo>
                    <a:pt x="135" y="1"/>
                    <a:pt x="27" y="97"/>
                    <a:pt x="14" y="227"/>
                  </a:cubicBezTo>
                  <a:cubicBezTo>
                    <a:pt x="1" y="363"/>
                    <a:pt x="101" y="486"/>
                    <a:pt x="239" y="500"/>
                  </a:cubicBezTo>
                  <a:cubicBezTo>
                    <a:pt x="891" y="563"/>
                    <a:pt x="1545" y="656"/>
                    <a:pt x="2183" y="771"/>
                  </a:cubicBezTo>
                  <a:cubicBezTo>
                    <a:pt x="2198" y="774"/>
                    <a:pt x="2213" y="776"/>
                    <a:pt x="2228" y="776"/>
                  </a:cubicBezTo>
                  <a:cubicBezTo>
                    <a:pt x="2357" y="774"/>
                    <a:pt x="2464" y="676"/>
                    <a:pt x="2476" y="548"/>
                  </a:cubicBezTo>
                  <a:cubicBezTo>
                    <a:pt x="2487" y="420"/>
                    <a:pt x="2399" y="303"/>
                    <a:pt x="2273" y="280"/>
                  </a:cubicBezTo>
                  <a:cubicBezTo>
                    <a:pt x="1622" y="162"/>
                    <a:pt x="954" y="69"/>
                    <a:pt x="287" y="2"/>
                  </a:cubicBezTo>
                  <a:cubicBezTo>
                    <a:pt x="279" y="1"/>
                    <a:pt x="271"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7915274" y="3477691"/>
              <a:ext cx="228255" cy="108985"/>
            </a:xfrm>
            <a:custGeom>
              <a:avLst/>
              <a:gdLst/>
              <a:ahLst/>
              <a:cxnLst/>
              <a:rect l="l" t="t" r="r" b="b"/>
              <a:pathLst>
                <a:path w="7657" h="3656" extrusionOk="0">
                  <a:moveTo>
                    <a:pt x="276" y="0"/>
                  </a:moveTo>
                  <a:cubicBezTo>
                    <a:pt x="164" y="0"/>
                    <a:pt x="62" y="76"/>
                    <a:pt x="33" y="191"/>
                  </a:cubicBezTo>
                  <a:cubicBezTo>
                    <a:pt x="0" y="324"/>
                    <a:pt x="82" y="460"/>
                    <a:pt x="216" y="494"/>
                  </a:cubicBezTo>
                  <a:cubicBezTo>
                    <a:pt x="3490" y="1302"/>
                    <a:pt x="5839" y="2636"/>
                    <a:pt x="7232" y="3611"/>
                  </a:cubicBezTo>
                  <a:cubicBezTo>
                    <a:pt x="7275" y="3641"/>
                    <a:pt x="7325" y="3655"/>
                    <a:pt x="7374" y="3655"/>
                  </a:cubicBezTo>
                  <a:cubicBezTo>
                    <a:pt x="7452" y="3655"/>
                    <a:pt x="7530" y="3618"/>
                    <a:pt x="7578" y="3549"/>
                  </a:cubicBezTo>
                  <a:cubicBezTo>
                    <a:pt x="7656" y="3436"/>
                    <a:pt x="7630" y="3281"/>
                    <a:pt x="7518" y="3201"/>
                  </a:cubicBezTo>
                  <a:cubicBezTo>
                    <a:pt x="6090" y="2203"/>
                    <a:pt x="3687" y="836"/>
                    <a:pt x="336" y="8"/>
                  </a:cubicBezTo>
                  <a:cubicBezTo>
                    <a:pt x="316" y="3"/>
                    <a:pt x="296" y="0"/>
                    <a:pt x="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7822894" y="3436584"/>
              <a:ext cx="158440" cy="43940"/>
            </a:xfrm>
            <a:custGeom>
              <a:avLst/>
              <a:gdLst/>
              <a:ahLst/>
              <a:cxnLst/>
              <a:rect l="l" t="t" r="r" b="b"/>
              <a:pathLst>
                <a:path w="5315" h="1474" extrusionOk="0">
                  <a:moveTo>
                    <a:pt x="260" y="1"/>
                  </a:moveTo>
                  <a:cubicBezTo>
                    <a:pt x="134" y="1"/>
                    <a:pt x="26" y="97"/>
                    <a:pt x="13" y="225"/>
                  </a:cubicBezTo>
                  <a:cubicBezTo>
                    <a:pt x="0" y="363"/>
                    <a:pt x="100" y="484"/>
                    <a:pt x="236" y="499"/>
                  </a:cubicBezTo>
                  <a:cubicBezTo>
                    <a:pt x="1844" y="656"/>
                    <a:pt x="3432" y="979"/>
                    <a:pt x="4973" y="1461"/>
                  </a:cubicBezTo>
                  <a:cubicBezTo>
                    <a:pt x="4998" y="1470"/>
                    <a:pt x="5023" y="1473"/>
                    <a:pt x="5050" y="1473"/>
                  </a:cubicBezTo>
                  <a:cubicBezTo>
                    <a:pt x="5173" y="1473"/>
                    <a:pt x="5276" y="1383"/>
                    <a:pt x="5296" y="1262"/>
                  </a:cubicBezTo>
                  <a:cubicBezTo>
                    <a:pt x="5314" y="1140"/>
                    <a:pt x="5241" y="1022"/>
                    <a:pt x="5125" y="985"/>
                  </a:cubicBezTo>
                  <a:cubicBezTo>
                    <a:pt x="3550" y="491"/>
                    <a:pt x="1927" y="162"/>
                    <a:pt x="285" y="2"/>
                  </a:cubicBezTo>
                  <a:cubicBezTo>
                    <a:pt x="276" y="1"/>
                    <a:pt x="268" y="1"/>
                    <a:pt x="2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8000887" y="3478019"/>
              <a:ext cx="53270" cy="29929"/>
            </a:xfrm>
            <a:custGeom>
              <a:avLst/>
              <a:gdLst/>
              <a:ahLst/>
              <a:cxnLst/>
              <a:rect l="l" t="t" r="r" b="b"/>
              <a:pathLst>
                <a:path w="1787" h="1004" extrusionOk="0">
                  <a:moveTo>
                    <a:pt x="284" y="1"/>
                  </a:moveTo>
                  <a:cubicBezTo>
                    <a:pt x="183" y="1"/>
                    <a:pt x="88" y="62"/>
                    <a:pt x="51" y="163"/>
                  </a:cubicBezTo>
                  <a:cubicBezTo>
                    <a:pt x="1" y="291"/>
                    <a:pt x="66" y="436"/>
                    <a:pt x="196" y="484"/>
                  </a:cubicBezTo>
                  <a:cubicBezTo>
                    <a:pt x="605" y="639"/>
                    <a:pt x="1011" y="807"/>
                    <a:pt x="1400" y="982"/>
                  </a:cubicBezTo>
                  <a:cubicBezTo>
                    <a:pt x="1434" y="997"/>
                    <a:pt x="1468" y="1004"/>
                    <a:pt x="1503" y="1004"/>
                  </a:cubicBezTo>
                  <a:cubicBezTo>
                    <a:pt x="1598" y="1004"/>
                    <a:pt x="1688" y="949"/>
                    <a:pt x="1730" y="855"/>
                  </a:cubicBezTo>
                  <a:cubicBezTo>
                    <a:pt x="1787" y="731"/>
                    <a:pt x="1732" y="582"/>
                    <a:pt x="1605" y="526"/>
                  </a:cubicBezTo>
                  <a:lnTo>
                    <a:pt x="1604" y="526"/>
                  </a:lnTo>
                  <a:cubicBezTo>
                    <a:pt x="1204" y="346"/>
                    <a:pt x="788" y="175"/>
                    <a:pt x="372" y="17"/>
                  </a:cubicBezTo>
                  <a:cubicBezTo>
                    <a:pt x="343" y="6"/>
                    <a:pt x="313" y="1"/>
                    <a:pt x="2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8064888" y="3506368"/>
              <a:ext cx="87075" cy="56579"/>
            </a:xfrm>
            <a:custGeom>
              <a:avLst/>
              <a:gdLst/>
              <a:ahLst/>
              <a:cxnLst/>
              <a:rect l="l" t="t" r="r" b="b"/>
              <a:pathLst>
                <a:path w="2921" h="1898" extrusionOk="0">
                  <a:moveTo>
                    <a:pt x="293" y="0"/>
                  </a:moveTo>
                  <a:cubicBezTo>
                    <a:pt x="134" y="0"/>
                    <a:pt x="0" y="156"/>
                    <a:pt x="56" y="329"/>
                  </a:cubicBezTo>
                  <a:cubicBezTo>
                    <a:pt x="76" y="392"/>
                    <a:pt x="121" y="444"/>
                    <a:pt x="181" y="474"/>
                  </a:cubicBezTo>
                  <a:cubicBezTo>
                    <a:pt x="983" y="878"/>
                    <a:pt x="1757" y="1341"/>
                    <a:pt x="2496" y="1853"/>
                  </a:cubicBezTo>
                  <a:cubicBezTo>
                    <a:pt x="2539" y="1883"/>
                    <a:pt x="2588" y="1898"/>
                    <a:pt x="2637" y="1898"/>
                  </a:cubicBezTo>
                  <a:cubicBezTo>
                    <a:pt x="2715" y="1898"/>
                    <a:pt x="2793" y="1861"/>
                    <a:pt x="2842" y="1792"/>
                  </a:cubicBezTo>
                  <a:cubicBezTo>
                    <a:pt x="2920" y="1679"/>
                    <a:pt x="2893" y="1524"/>
                    <a:pt x="2782" y="1444"/>
                  </a:cubicBezTo>
                  <a:lnTo>
                    <a:pt x="2780" y="1442"/>
                  </a:lnTo>
                  <a:cubicBezTo>
                    <a:pt x="2023" y="916"/>
                    <a:pt x="1229" y="444"/>
                    <a:pt x="407" y="28"/>
                  </a:cubicBezTo>
                  <a:cubicBezTo>
                    <a:pt x="369" y="9"/>
                    <a:pt x="330" y="0"/>
                    <a:pt x="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7827187" y="3411842"/>
              <a:ext cx="91725" cy="26203"/>
            </a:xfrm>
            <a:custGeom>
              <a:avLst/>
              <a:gdLst/>
              <a:ahLst/>
              <a:cxnLst/>
              <a:rect l="l" t="t" r="r" b="b"/>
              <a:pathLst>
                <a:path w="3077" h="879" extrusionOk="0">
                  <a:moveTo>
                    <a:pt x="262" y="1"/>
                  </a:moveTo>
                  <a:cubicBezTo>
                    <a:pt x="135" y="1"/>
                    <a:pt x="27" y="97"/>
                    <a:pt x="14" y="226"/>
                  </a:cubicBezTo>
                  <a:cubicBezTo>
                    <a:pt x="1" y="361"/>
                    <a:pt x="97" y="482"/>
                    <a:pt x="232" y="497"/>
                  </a:cubicBezTo>
                  <a:cubicBezTo>
                    <a:pt x="1064" y="581"/>
                    <a:pt x="1890" y="705"/>
                    <a:pt x="2709" y="873"/>
                  </a:cubicBezTo>
                  <a:cubicBezTo>
                    <a:pt x="2725" y="877"/>
                    <a:pt x="2742" y="878"/>
                    <a:pt x="2760" y="878"/>
                  </a:cubicBezTo>
                  <a:cubicBezTo>
                    <a:pt x="2958" y="878"/>
                    <a:pt x="3077" y="657"/>
                    <a:pt x="2968" y="492"/>
                  </a:cubicBezTo>
                  <a:cubicBezTo>
                    <a:pt x="2932" y="436"/>
                    <a:pt x="2875" y="397"/>
                    <a:pt x="2810" y="384"/>
                  </a:cubicBezTo>
                  <a:cubicBezTo>
                    <a:pt x="1975" y="213"/>
                    <a:pt x="1129" y="85"/>
                    <a:pt x="280" y="1"/>
                  </a:cubicBezTo>
                  <a:cubicBezTo>
                    <a:pt x="274" y="1"/>
                    <a:pt x="268" y="1"/>
                    <a:pt x="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7719932" y="3304587"/>
              <a:ext cx="89967" cy="42807"/>
            </a:xfrm>
            <a:custGeom>
              <a:avLst/>
              <a:gdLst/>
              <a:ahLst/>
              <a:cxnLst/>
              <a:rect l="l" t="t" r="r" b="b"/>
              <a:pathLst>
                <a:path w="3018" h="1436" extrusionOk="0">
                  <a:moveTo>
                    <a:pt x="587" y="1"/>
                  </a:moveTo>
                  <a:cubicBezTo>
                    <a:pt x="384" y="1"/>
                    <a:pt x="278" y="245"/>
                    <a:pt x="420" y="392"/>
                  </a:cubicBezTo>
                  <a:cubicBezTo>
                    <a:pt x="247" y="432"/>
                    <a:pt x="184" y="642"/>
                    <a:pt x="303" y="772"/>
                  </a:cubicBezTo>
                  <a:lnTo>
                    <a:pt x="305" y="773"/>
                  </a:lnTo>
                  <a:cubicBezTo>
                    <a:pt x="283" y="773"/>
                    <a:pt x="263" y="770"/>
                    <a:pt x="243" y="770"/>
                  </a:cubicBezTo>
                  <a:cubicBezTo>
                    <a:pt x="240" y="770"/>
                    <a:pt x="237" y="770"/>
                    <a:pt x="234" y="770"/>
                  </a:cubicBezTo>
                  <a:cubicBezTo>
                    <a:pt x="112" y="770"/>
                    <a:pt x="9" y="868"/>
                    <a:pt x="4" y="993"/>
                  </a:cubicBezTo>
                  <a:cubicBezTo>
                    <a:pt x="0" y="1119"/>
                    <a:pt x="100" y="1228"/>
                    <a:pt x="227" y="1233"/>
                  </a:cubicBezTo>
                  <a:lnTo>
                    <a:pt x="227" y="1231"/>
                  </a:lnTo>
                  <a:cubicBezTo>
                    <a:pt x="953" y="1261"/>
                    <a:pt x="1678" y="1327"/>
                    <a:pt x="2399" y="1432"/>
                  </a:cubicBezTo>
                  <a:cubicBezTo>
                    <a:pt x="2409" y="1434"/>
                    <a:pt x="2420" y="1434"/>
                    <a:pt x="2430" y="1436"/>
                  </a:cubicBezTo>
                  <a:lnTo>
                    <a:pt x="2445" y="1436"/>
                  </a:lnTo>
                  <a:cubicBezTo>
                    <a:pt x="2564" y="1429"/>
                    <a:pt x="2658" y="1332"/>
                    <a:pt x="2663" y="1214"/>
                  </a:cubicBezTo>
                  <a:cubicBezTo>
                    <a:pt x="2668" y="1096"/>
                    <a:pt x="2584" y="991"/>
                    <a:pt x="2465" y="975"/>
                  </a:cubicBezTo>
                  <a:cubicBezTo>
                    <a:pt x="2414" y="968"/>
                    <a:pt x="2362" y="961"/>
                    <a:pt x="2311" y="955"/>
                  </a:cubicBezTo>
                  <a:cubicBezTo>
                    <a:pt x="2432" y="886"/>
                    <a:pt x="2465" y="727"/>
                    <a:pt x="2381" y="617"/>
                  </a:cubicBezTo>
                  <a:lnTo>
                    <a:pt x="2381" y="617"/>
                  </a:lnTo>
                  <a:cubicBezTo>
                    <a:pt x="2504" y="632"/>
                    <a:pt x="2627" y="647"/>
                    <a:pt x="2748" y="665"/>
                  </a:cubicBezTo>
                  <a:cubicBezTo>
                    <a:pt x="2760" y="667"/>
                    <a:pt x="2770" y="667"/>
                    <a:pt x="2782" y="668"/>
                  </a:cubicBezTo>
                  <a:lnTo>
                    <a:pt x="2795" y="668"/>
                  </a:lnTo>
                  <a:cubicBezTo>
                    <a:pt x="2913" y="660"/>
                    <a:pt x="3008" y="565"/>
                    <a:pt x="3013" y="447"/>
                  </a:cubicBezTo>
                  <a:cubicBezTo>
                    <a:pt x="3018" y="327"/>
                    <a:pt x="2933" y="224"/>
                    <a:pt x="2815" y="207"/>
                  </a:cubicBezTo>
                  <a:cubicBezTo>
                    <a:pt x="2079" y="101"/>
                    <a:pt x="1337" y="31"/>
                    <a:pt x="595" y="1"/>
                  </a:cubicBezTo>
                  <a:lnTo>
                    <a:pt x="591" y="1"/>
                  </a:lnTo>
                  <a:cubicBezTo>
                    <a:pt x="590" y="1"/>
                    <a:pt x="589" y="1"/>
                    <a:pt x="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7937899" y="3431725"/>
              <a:ext cx="140763" cy="61200"/>
            </a:xfrm>
            <a:custGeom>
              <a:avLst/>
              <a:gdLst/>
              <a:ahLst/>
              <a:cxnLst/>
              <a:rect l="l" t="t" r="r" b="b"/>
              <a:pathLst>
                <a:path w="4722" h="2053" extrusionOk="0">
                  <a:moveTo>
                    <a:pt x="277" y="1"/>
                  </a:moveTo>
                  <a:cubicBezTo>
                    <a:pt x="166" y="1"/>
                    <a:pt x="65" y="75"/>
                    <a:pt x="35" y="188"/>
                  </a:cubicBezTo>
                  <a:cubicBezTo>
                    <a:pt x="0" y="320"/>
                    <a:pt x="78" y="456"/>
                    <a:pt x="210" y="491"/>
                  </a:cubicBezTo>
                  <a:cubicBezTo>
                    <a:pt x="1636" y="866"/>
                    <a:pt x="3019" y="1380"/>
                    <a:pt x="4344" y="2027"/>
                  </a:cubicBezTo>
                  <a:cubicBezTo>
                    <a:pt x="4377" y="2044"/>
                    <a:pt x="4416" y="2052"/>
                    <a:pt x="4452" y="2052"/>
                  </a:cubicBezTo>
                  <a:cubicBezTo>
                    <a:pt x="4569" y="2052"/>
                    <a:pt x="4670" y="1972"/>
                    <a:pt x="4695" y="1859"/>
                  </a:cubicBezTo>
                  <a:cubicBezTo>
                    <a:pt x="4722" y="1748"/>
                    <a:pt x="4667" y="1631"/>
                    <a:pt x="4564" y="1580"/>
                  </a:cubicBezTo>
                  <a:cubicBezTo>
                    <a:pt x="3211" y="917"/>
                    <a:pt x="1794" y="391"/>
                    <a:pt x="338" y="8"/>
                  </a:cubicBezTo>
                  <a:cubicBezTo>
                    <a:pt x="317" y="3"/>
                    <a:pt x="297"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7983567" y="3363193"/>
              <a:ext cx="120611" cy="80457"/>
            </a:xfrm>
            <a:custGeom>
              <a:avLst/>
              <a:gdLst/>
              <a:ahLst/>
              <a:cxnLst/>
              <a:rect l="l" t="t" r="r" b="b"/>
              <a:pathLst>
                <a:path w="4046" h="2699" extrusionOk="0">
                  <a:moveTo>
                    <a:pt x="258" y="1"/>
                  </a:moveTo>
                  <a:cubicBezTo>
                    <a:pt x="164" y="1"/>
                    <a:pt x="73" y="55"/>
                    <a:pt x="31" y="147"/>
                  </a:cubicBezTo>
                  <a:cubicBezTo>
                    <a:pt x="4" y="207"/>
                    <a:pt x="1" y="275"/>
                    <a:pt x="24" y="338"/>
                  </a:cubicBezTo>
                  <a:cubicBezTo>
                    <a:pt x="48" y="400"/>
                    <a:pt x="94" y="450"/>
                    <a:pt x="154" y="478"/>
                  </a:cubicBezTo>
                  <a:cubicBezTo>
                    <a:pt x="1148" y="934"/>
                    <a:pt x="2309" y="1662"/>
                    <a:pt x="3604" y="2642"/>
                  </a:cubicBezTo>
                  <a:cubicBezTo>
                    <a:pt x="3650" y="2680"/>
                    <a:pt x="3706" y="2698"/>
                    <a:pt x="3761" y="2698"/>
                  </a:cubicBezTo>
                  <a:cubicBezTo>
                    <a:pt x="3837" y="2698"/>
                    <a:pt x="3912" y="2665"/>
                    <a:pt x="3960" y="2600"/>
                  </a:cubicBezTo>
                  <a:cubicBezTo>
                    <a:pt x="4045" y="2487"/>
                    <a:pt x="4020" y="2326"/>
                    <a:pt x="3906" y="2244"/>
                  </a:cubicBezTo>
                  <a:cubicBezTo>
                    <a:pt x="2581" y="1244"/>
                    <a:pt x="1389" y="495"/>
                    <a:pt x="362" y="24"/>
                  </a:cubicBezTo>
                  <a:cubicBezTo>
                    <a:pt x="328" y="8"/>
                    <a:pt x="293"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8123135" y="3457182"/>
              <a:ext cx="43314" cy="37859"/>
            </a:xfrm>
            <a:custGeom>
              <a:avLst/>
              <a:gdLst/>
              <a:ahLst/>
              <a:cxnLst/>
              <a:rect l="l" t="t" r="r" b="b"/>
              <a:pathLst>
                <a:path w="1453" h="1270" extrusionOk="0">
                  <a:moveTo>
                    <a:pt x="282" y="1"/>
                  </a:moveTo>
                  <a:cubicBezTo>
                    <a:pt x="210" y="1"/>
                    <a:pt x="139" y="32"/>
                    <a:pt x="89" y="91"/>
                  </a:cubicBezTo>
                  <a:cubicBezTo>
                    <a:pt x="1" y="198"/>
                    <a:pt x="16" y="354"/>
                    <a:pt x="122" y="443"/>
                  </a:cubicBezTo>
                  <a:cubicBezTo>
                    <a:pt x="667" y="894"/>
                    <a:pt x="998" y="1198"/>
                    <a:pt x="1001" y="1202"/>
                  </a:cubicBezTo>
                  <a:cubicBezTo>
                    <a:pt x="1049" y="1247"/>
                    <a:pt x="1111" y="1269"/>
                    <a:pt x="1173" y="1269"/>
                  </a:cubicBezTo>
                  <a:cubicBezTo>
                    <a:pt x="1241" y="1269"/>
                    <a:pt x="1309" y="1242"/>
                    <a:pt x="1359" y="1187"/>
                  </a:cubicBezTo>
                  <a:cubicBezTo>
                    <a:pt x="1452" y="1083"/>
                    <a:pt x="1442" y="922"/>
                    <a:pt x="1337" y="830"/>
                  </a:cubicBezTo>
                  <a:cubicBezTo>
                    <a:pt x="1276" y="774"/>
                    <a:pt x="944" y="476"/>
                    <a:pt x="442" y="58"/>
                  </a:cubicBezTo>
                  <a:cubicBezTo>
                    <a:pt x="395" y="19"/>
                    <a:pt x="339" y="1"/>
                    <a:pt x="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7974118" y="3388799"/>
              <a:ext cx="86211" cy="49395"/>
            </a:xfrm>
            <a:custGeom>
              <a:avLst/>
              <a:gdLst/>
              <a:ahLst/>
              <a:cxnLst/>
              <a:rect l="l" t="t" r="r" b="b"/>
              <a:pathLst>
                <a:path w="2892" h="1657" extrusionOk="0">
                  <a:moveTo>
                    <a:pt x="281" y="1"/>
                  </a:moveTo>
                  <a:cubicBezTo>
                    <a:pt x="178" y="1"/>
                    <a:pt x="82" y="65"/>
                    <a:pt x="47" y="167"/>
                  </a:cubicBezTo>
                  <a:cubicBezTo>
                    <a:pt x="0" y="297"/>
                    <a:pt x="67" y="440"/>
                    <a:pt x="198" y="486"/>
                  </a:cubicBezTo>
                  <a:cubicBezTo>
                    <a:pt x="796" y="699"/>
                    <a:pt x="1541" y="1081"/>
                    <a:pt x="2415" y="1620"/>
                  </a:cubicBezTo>
                  <a:cubicBezTo>
                    <a:pt x="2453" y="1643"/>
                    <a:pt x="2498" y="1656"/>
                    <a:pt x="2545" y="1656"/>
                  </a:cubicBezTo>
                  <a:cubicBezTo>
                    <a:pt x="2796" y="1656"/>
                    <a:pt x="2891" y="1327"/>
                    <a:pt x="2676" y="1195"/>
                  </a:cubicBezTo>
                  <a:cubicBezTo>
                    <a:pt x="1773" y="636"/>
                    <a:pt x="995" y="240"/>
                    <a:pt x="365" y="15"/>
                  </a:cubicBezTo>
                  <a:cubicBezTo>
                    <a:pt x="337" y="5"/>
                    <a:pt x="308" y="1"/>
                    <a:pt x="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7969348" y="3411812"/>
              <a:ext cx="189293" cy="126394"/>
            </a:xfrm>
            <a:custGeom>
              <a:avLst/>
              <a:gdLst/>
              <a:ahLst/>
              <a:cxnLst/>
              <a:rect l="l" t="t" r="r" b="b"/>
              <a:pathLst>
                <a:path w="6350" h="4240" extrusionOk="0">
                  <a:moveTo>
                    <a:pt x="312" y="1"/>
                  </a:moveTo>
                  <a:cubicBezTo>
                    <a:pt x="132" y="1"/>
                    <a:pt x="1" y="200"/>
                    <a:pt x="97" y="373"/>
                  </a:cubicBezTo>
                  <a:cubicBezTo>
                    <a:pt x="130" y="432"/>
                    <a:pt x="183" y="473"/>
                    <a:pt x="247" y="492"/>
                  </a:cubicBezTo>
                  <a:cubicBezTo>
                    <a:pt x="2001" y="981"/>
                    <a:pt x="4977" y="2995"/>
                    <a:pt x="5716" y="3506"/>
                  </a:cubicBezTo>
                  <a:cubicBezTo>
                    <a:pt x="5358" y="3271"/>
                    <a:pt x="4985" y="3041"/>
                    <a:pt x="4597" y="2823"/>
                  </a:cubicBezTo>
                  <a:cubicBezTo>
                    <a:pt x="4558" y="2801"/>
                    <a:pt x="4516" y="2791"/>
                    <a:pt x="4474" y="2791"/>
                  </a:cubicBezTo>
                  <a:cubicBezTo>
                    <a:pt x="4387" y="2791"/>
                    <a:pt x="4303" y="2836"/>
                    <a:pt x="4258" y="2917"/>
                  </a:cubicBezTo>
                  <a:cubicBezTo>
                    <a:pt x="4189" y="3036"/>
                    <a:pt x="4231" y="3190"/>
                    <a:pt x="4351" y="3258"/>
                  </a:cubicBezTo>
                  <a:cubicBezTo>
                    <a:pt x="4875" y="3554"/>
                    <a:pt x="5376" y="3869"/>
                    <a:pt x="5839" y="4193"/>
                  </a:cubicBezTo>
                  <a:cubicBezTo>
                    <a:pt x="5884" y="4225"/>
                    <a:pt x="5933" y="4239"/>
                    <a:pt x="5981" y="4239"/>
                  </a:cubicBezTo>
                  <a:cubicBezTo>
                    <a:pt x="6126" y="4239"/>
                    <a:pt x="6257" y="4109"/>
                    <a:pt x="6228" y="3945"/>
                  </a:cubicBezTo>
                  <a:cubicBezTo>
                    <a:pt x="6217" y="3880"/>
                    <a:pt x="6180" y="3822"/>
                    <a:pt x="6125" y="3784"/>
                  </a:cubicBezTo>
                  <a:cubicBezTo>
                    <a:pt x="6055" y="3735"/>
                    <a:pt x="5982" y="3687"/>
                    <a:pt x="5910" y="3639"/>
                  </a:cubicBezTo>
                  <a:lnTo>
                    <a:pt x="5910" y="3639"/>
                  </a:lnTo>
                  <a:cubicBezTo>
                    <a:pt x="5947" y="3659"/>
                    <a:pt x="5987" y="3671"/>
                    <a:pt x="6030" y="3672"/>
                  </a:cubicBezTo>
                  <a:cubicBezTo>
                    <a:pt x="6183" y="3672"/>
                    <a:pt x="6302" y="3532"/>
                    <a:pt x="6277" y="3381"/>
                  </a:cubicBezTo>
                  <a:cubicBezTo>
                    <a:pt x="6268" y="3334"/>
                    <a:pt x="6248" y="3293"/>
                    <a:pt x="6217" y="3258"/>
                  </a:cubicBezTo>
                  <a:cubicBezTo>
                    <a:pt x="6245" y="3243"/>
                    <a:pt x="6268" y="3221"/>
                    <a:pt x="6288" y="3198"/>
                  </a:cubicBezTo>
                  <a:cubicBezTo>
                    <a:pt x="6331" y="3146"/>
                    <a:pt x="6350" y="3080"/>
                    <a:pt x="6343" y="3015"/>
                  </a:cubicBezTo>
                  <a:cubicBezTo>
                    <a:pt x="6336" y="2948"/>
                    <a:pt x="6303" y="2887"/>
                    <a:pt x="6252" y="2845"/>
                  </a:cubicBezTo>
                  <a:cubicBezTo>
                    <a:pt x="6210" y="2812"/>
                    <a:pt x="5218" y="2016"/>
                    <a:pt x="4011" y="1189"/>
                  </a:cubicBezTo>
                  <a:cubicBezTo>
                    <a:pt x="3967" y="1156"/>
                    <a:pt x="3915" y="1141"/>
                    <a:pt x="3864" y="1141"/>
                  </a:cubicBezTo>
                  <a:cubicBezTo>
                    <a:pt x="3784" y="1141"/>
                    <a:pt x="3705" y="1178"/>
                    <a:pt x="3657" y="1249"/>
                  </a:cubicBezTo>
                  <a:cubicBezTo>
                    <a:pt x="3577" y="1365"/>
                    <a:pt x="3610" y="1525"/>
                    <a:pt x="3728" y="1600"/>
                  </a:cubicBezTo>
                  <a:cubicBezTo>
                    <a:pt x="3815" y="1660"/>
                    <a:pt x="3900" y="1718"/>
                    <a:pt x="3986" y="1778"/>
                  </a:cubicBezTo>
                  <a:cubicBezTo>
                    <a:pt x="2831" y="1072"/>
                    <a:pt x="1430" y="304"/>
                    <a:pt x="381" y="11"/>
                  </a:cubicBezTo>
                  <a:cubicBezTo>
                    <a:pt x="358" y="4"/>
                    <a:pt x="335" y="1"/>
                    <a:pt x="3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7640460" y="3359944"/>
              <a:ext cx="190098" cy="100937"/>
            </a:xfrm>
            <a:custGeom>
              <a:avLst/>
              <a:gdLst/>
              <a:ahLst/>
              <a:cxnLst/>
              <a:rect l="l" t="t" r="r" b="b"/>
              <a:pathLst>
                <a:path w="6377" h="3386" extrusionOk="0">
                  <a:moveTo>
                    <a:pt x="2598" y="0"/>
                  </a:moveTo>
                  <a:cubicBezTo>
                    <a:pt x="2510" y="0"/>
                    <a:pt x="2421" y="1"/>
                    <a:pt x="2330" y="3"/>
                  </a:cubicBezTo>
                  <a:lnTo>
                    <a:pt x="2285" y="3"/>
                  </a:lnTo>
                  <a:lnTo>
                    <a:pt x="0" y="2460"/>
                  </a:lnTo>
                  <a:lnTo>
                    <a:pt x="4755" y="3385"/>
                  </a:lnTo>
                  <a:lnTo>
                    <a:pt x="6376" y="582"/>
                  </a:lnTo>
                  <a:lnTo>
                    <a:pt x="6252" y="541"/>
                  </a:lnTo>
                  <a:cubicBezTo>
                    <a:pt x="6231" y="534"/>
                    <a:pt x="4659" y="0"/>
                    <a:pt x="2598" y="0"/>
                  </a:cubicBezTo>
                  <a:close/>
                </a:path>
              </a:pathLst>
            </a:custGeom>
            <a:solidFill>
              <a:srgbClr val="C9E0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7830734" y="3325543"/>
              <a:ext cx="154267" cy="103679"/>
            </a:xfrm>
            <a:custGeom>
              <a:avLst/>
              <a:gdLst/>
              <a:ahLst/>
              <a:cxnLst/>
              <a:rect l="l" t="t" r="r" b="b"/>
              <a:pathLst>
                <a:path w="5175" h="3478" extrusionOk="0">
                  <a:moveTo>
                    <a:pt x="1694" y="0"/>
                  </a:moveTo>
                  <a:lnTo>
                    <a:pt x="0" y="2525"/>
                  </a:lnTo>
                  <a:lnTo>
                    <a:pt x="4249" y="3477"/>
                  </a:lnTo>
                  <a:lnTo>
                    <a:pt x="5175" y="1109"/>
                  </a:lnTo>
                  <a:lnTo>
                    <a:pt x="5103" y="1059"/>
                  </a:lnTo>
                  <a:cubicBezTo>
                    <a:pt x="5088" y="1049"/>
                    <a:pt x="3537" y="0"/>
                    <a:pt x="17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8504786" y="2952389"/>
              <a:ext cx="282807" cy="223605"/>
            </a:xfrm>
            <a:custGeom>
              <a:avLst/>
              <a:gdLst/>
              <a:ahLst/>
              <a:cxnLst/>
              <a:rect l="l" t="t" r="r" b="b"/>
              <a:pathLst>
                <a:path w="9487" h="7501" extrusionOk="0">
                  <a:moveTo>
                    <a:pt x="4868" y="0"/>
                  </a:moveTo>
                  <a:cubicBezTo>
                    <a:pt x="4531" y="0"/>
                    <a:pt x="4161" y="980"/>
                    <a:pt x="4009" y="2947"/>
                  </a:cubicBezTo>
                  <a:cubicBezTo>
                    <a:pt x="40" y="2975"/>
                    <a:pt x="0" y="4163"/>
                    <a:pt x="3956" y="4468"/>
                  </a:cubicBezTo>
                  <a:cubicBezTo>
                    <a:pt x="3970" y="6185"/>
                    <a:pt x="4237" y="7487"/>
                    <a:pt x="4612" y="7500"/>
                  </a:cubicBezTo>
                  <a:cubicBezTo>
                    <a:pt x="4614" y="7500"/>
                    <a:pt x="4616" y="7500"/>
                    <a:pt x="4618" y="7500"/>
                  </a:cubicBezTo>
                  <a:cubicBezTo>
                    <a:pt x="4990" y="7500"/>
                    <a:pt x="5347" y="6225"/>
                    <a:pt x="5477" y="4521"/>
                  </a:cubicBezTo>
                  <a:cubicBezTo>
                    <a:pt x="9449" y="4493"/>
                    <a:pt x="9487" y="3304"/>
                    <a:pt x="5531" y="3000"/>
                  </a:cubicBezTo>
                  <a:cubicBezTo>
                    <a:pt x="5516" y="1003"/>
                    <a:pt x="5209" y="0"/>
                    <a:pt x="48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7381655" y="3094848"/>
              <a:ext cx="339715" cy="269572"/>
            </a:xfrm>
            <a:custGeom>
              <a:avLst/>
              <a:gdLst/>
              <a:ahLst/>
              <a:cxnLst/>
              <a:rect l="l" t="t" r="r" b="b"/>
              <a:pathLst>
                <a:path w="11396" h="9043" extrusionOk="0">
                  <a:moveTo>
                    <a:pt x="5697" y="1"/>
                  </a:moveTo>
                  <a:cubicBezTo>
                    <a:pt x="5289" y="1"/>
                    <a:pt x="4880" y="1195"/>
                    <a:pt x="4779" y="3583"/>
                  </a:cubicBezTo>
                  <a:cubicBezTo>
                    <a:pt x="1" y="3785"/>
                    <a:pt x="4" y="5219"/>
                    <a:pt x="4779" y="5419"/>
                  </a:cubicBezTo>
                  <a:cubicBezTo>
                    <a:pt x="4867" y="7488"/>
                    <a:pt x="5245" y="9043"/>
                    <a:pt x="5698" y="9043"/>
                  </a:cubicBezTo>
                  <a:cubicBezTo>
                    <a:pt x="6151" y="9043"/>
                    <a:pt x="6527" y="7488"/>
                    <a:pt x="6615" y="5419"/>
                  </a:cubicBezTo>
                  <a:cubicBezTo>
                    <a:pt x="11395" y="5218"/>
                    <a:pt x="11392" y="3785"/>
                    <a:pt x="6615" y="3583"/>
                  </a:cubicBezTo>
                  <a:cubicBezTo>
                    <a:pt x="6514" y="1195"/>
                    <a:pt x="6106" y="1"/>
                    <a:pt x="5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8642804" y="3061491"/>
              <a:ext cx="325406" cy="257230"/>
            </a:xfrm>
            <a:custGeom>
              <a:avLst/>
              <a:gdLst/>
              <a:ahLst/>
              <a:cxnLst/>
              <a:rect l="l" t="t" r="r" b="b"/>
              <a:pathLst>
                <a:path w="10916" h="8629" extrusionOk="0">
                  <a:moveTo>
                    <a:pt x="5601" y="1"/>
                  </a:moveTo>
                  <a:cubicBezTo>
                    <a:pt x="5213" y="1"/>
                    <a:pt x="4787" y="1127"/>
                    <a:pt x="4612" y="3389"/>
                  </a:cubicBezTo>
                  <a:cubicBezTo>
                    <a:pt x="45" y="3423"/>
                    <a:pt x="0" y="4791"/>
                    <a:pt x="4551" y="5142"/>
                  </a:cubicBezTo>
                  <a:cubicBezTo>
                    <a:pt x="4566" y="7117"/>
                    <a:pt x="4875" y="8614"/>
                    <a:pt x="5306" y="8629"/>
                  </a:cubicBezTo>
                  <a:cubicBezTo>
                    <a:pt x="5309" y="8629"/>
                    <a:pt x="5311" y="8629"/>
                    <a:pt x="5314" y="8629"/>
                  </a:cubicBezTo>
                  <a:cubicBezTo>
                    <a:pt x="5744" y="8629"/>
                    <a:pt x="6151" y="7161"/>
                    <a:pt x="6303" y="5202"/>
                  </a:cubicBezTo>
                  <a:cubicBezTo>
                    <a:pt x="10870" y="5170"/>
                    <a:pt x="10915" y="3802"/>
                    <a:pt x="6363" y="3451"/>
                  </a:cubicBezTo>
                  <a:cubicBezTo>
                    <a:pt x="6347" y="1154"/>
                    <a:pt x="5993" y="1"/>
                    <a:pt x="5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7512399" y="2946069"/>
              <a:ext cx="289425" cy="229716"/>
            </a:xfrm>
            <a:custGeom>
              <a:avLst/>
              <a:gdLst/>
              <a:ahLst/>
              <a:cxnLst/>
              <a:rect l="l" t="t" r="r" b="b"/>
              <a:pathLst>
                <a:path w="9709" h="7706" extrusionOk="0">
                  <a:moveTo>
                    <a:pt x="4854" y="0"/>
                  </a:moveTo>
                  <a:cubicBezTo>
                    <a:pt x="4506" y="0"/>
                    <a:pt x="4158" y="1019"/>
                    <a:pt x="4073" y="3054"/>
                  </a:cubicBezTo>
                  <a:cubicBezTo>
                    <a:pt x="0" y="3225"/>
                    <a:pt x="2" y="4448"/>
                    <a:pt x="4073" y="4618"/>
                  </a:cubicBezTo>
                  <a:cubicBezTo>
                    <a:pt x="4148" y="6381"/>
                    <a:pt x="4469" y="7706"/>
                    <a:pt x="4855" y="7706"/>
                  </a:cubicBezTo>
                  <a:cubicBezTo>
                    <a:pt x="5240" y="7706"/>
                    <a:pt x="5563" y="6381"/>
                    <a:pt x="5636" y="4618"/>
                  </a:cubicBezTo>
                  <a:cubicBezTo>
                    <a:pt x="9709" y="4447"/>
                    <a:pt x="9707" y="3223"/>
                    <a:pt x="5636" y="3054"/>
                  </a:cubicBezTo>
                  <a:cubicBezTo>
                    <a:pt x="5550" y="1018"/>
                    <a:pt x="5202" y="0"/>
                    <a:pt x="4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36"/>
          <p:cNvSpPr/>
          <p:nvPr/>
        </p:nvSpPr>
        <p:spPr>
          <a:xfrm rot="-405789">
            <a:off x="5569930" y="1503155"/>
            <a:ext cx="808606" cy="639269"/>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rot="195464">
            <a:off x="7781827" y="3350594"/>
            <a:ext cx="576751" cy="455938"/>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37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Objective</a:t>
            </a:r>
            <a:endParaRPr dirty="0"/>
          </a:p>
        </p:txBody>
      </p:sp>
      <p:sp>
        <p:nvSpPr>
          <p:cNvPr id="399" name="Google Shape;399;p38"/>
          <p:cNvSpPr txBox="1">
            <a:spLocks noGrp="1"/>
          </p:cNvSpPr>
          <p:nvPr>
            <p:ph type="subTitle" idx="3"/>
          </p:nvPr>
        </p:nvSpPr>
        <p:spPr>
          <a:xfrm>
            <a:off x="5568263" y="3697596"/>
            <a:ext cx="275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practiced writing correct sentences from clues.</a:t>
            </a:r>
          </a:p>
        </p:txBody>
      </p:sp>
      <p:sp>
        <p:nvSpPr>
          <p:cNvPr id="400" name="Google Shape;400;p38"/>
          <p:cNvSpPr txBox="1">
            <a:spLocks noGrp="1"/>
          </p:cNvSpPr>
          <p:nvPr>
            <p:ph type="subTitle" idx="1"/>
          </p:nvPr>
        </p:nvSpPr>
        <p:spPr>
          <a:xfrm>
            <a:off x="1454702" y="2225547"/>
            <a:ext cx="275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practiced reading for specific information about an event schedule.</a:t>
            </a:r>
          </a:p>
        </p:txBody>
      </p:sp>
      <p:sp>
        <p:nvSpPr>
          <p:cNvPr id="401" name="Google Shape;401;p38"/>
          <p:cNvSpPr txBox="1">
            <a:spLocks noGrp="1"/>
          </p:cNvSpPr>
          <p:nvPr>
            <p:ph type="subTitle" idx="2"/>
          </p:nvPr>
        </p:nvSpPr>
        <p:spPr>
          <a:xfrm>
            <a:off x="5568288" y="2225538"/>
            <a:ext cx="285571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practiced talking about the reasons for people moving from the countryside to the city.</a:t>
            </a:r>
            <a:endParaRPr dirty="0"/>
          </a:p>
        </p:txBody>
      </p:sp>
      <p:sp>
        <p:nvSpPr>
          <p:cNvPr id="402" name="Google Shape;402;p38"/>
          <p:cNvSpPr txBox="1">
            <a:spLocks noGrp="1"/>
          </p:cNvSpPr>
          <p:nvPr>
            <p:ph type="subTitle" idx="4"/>
          </p:nvPr>
        </p:nvSpPr>
        <p:spPr>
          <a:xfrm>
            <a:off x="1454700" y="3701666"/>
            <a:ext cx="275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practiced listening for specific information about life in the countryside.</a:t>
            </a:r>
          </a:p>
        </p:txBody>
      </p:sp>
      <p:sp>
        <p:nvSpPr>
          <p:cNvPr id="403" name="Google Shape;403;p38"/>
          <p:cNvSpPr txBox="1">
            <a:spLocks noGrp="1"/>
          </p:cNvSpPr>
          <p:nvPr>
            <p:ph type="title" idx="5"/>
          </p:nvPr>
        </p:nvSpPr>
        <p:spPr>
          <a:xfrm>
            <a:off x="720000" y="1701001"/>
            <a:ext cx="7347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sp>
        <p:nvSpPr>
          <p:cNvPr id="404" name="Google Shape;404;p38"/>
          <p:cNvSpPr txBox="1">
            <a:spLocks noGrp="1"/>
          </p:cNvSpPr>
          <p:nvPr>
            <p:ph type="title" idx="6"/>
          </p:nvPr>
        </p:nvSpPr>
        <p:spPr>
          <a:xfrm>
            <a:off x="4833563" y="3177108"/>
            <a:ext cx="7347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405" name="Google Shape;405;p38"/>
          <p:cNvSpPr txBox="1">
            <a:spLocks noGrp="1"/>
          </p:cNvSpPr>
          <p:nvPr>
            <p:ph type="title" idx="7"/>
          </p:nvPr>
        </p:nvSpPr>
        <p:spPr>
          <a:xfrm>
            <a:off x="4833563" y="1701000"/>
            <a:ext cx="7347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406" name="Google Shape;406;p38"/>
          <p:cNvSpPr txBox="1">
            <a:spLocks noGrp="1"/>
          </p:cNvSpPr>
          <p:nvPr>
            <p:ph type="title" idx="8"/>
          </p:nvPr>
        </p:nvSpPr>
        <p:spPr>
          <a:xfrm>
            <a:off x="720000" y="3177109"/>
            <a:ext cx="7347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407" name="Google Shape;407;p38"/>
          <p:cNvSpPr txBox="1">
            <a:spLocks noGrp="1"/>
          </p:cNvSpPr>
          <p:nvPr>
            <p:ph type="subTitle" idx="9"/>
          </p:nvPr>
        </p:nvSpPr>
        <p:spPr>
          <a:xfrm>
            <a:off x="1454702" y="1701000"/>
            <a:ext cx="27552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Reading</a:t>
            </a:r>
            <a:endParaRPr dirty="0"/>
          </a:p>
        </p:txBody>
      </p:sp>
      <p:sp>
        <p:nvSpPr>
          <p:cNvPr id="408" name="Google Shape;408;p38"/>
          <p:cNvSpPr txBox="1">
            <a:spLocks noGrp="1"/>
          </p:cNvSpPr>
          <p:nvPr>
            <p:ph type="subTitle" idx="13"/>
          </p:nvPr>
        </p:nvSpPr>
        <p:spPr>
          <a:xfrm>
            <a:off x="5568288" y="1701000"/>
            <a:ext cx="27552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Speaking</a:t>
            </a:r>
            <a:endParaRPr dirty="0"/>
          </a:p>
        </p:txBody>
      </p:sp>
      <p:sp>
        <p:nvSpPr>
          <p:cNvPr id="409" name="Google Shape;409;p38"/>
          <p:cNvSpPr txBox="1">
            <a:spLocks noGrp="1"/>
          </p:cNvSpPr>
          <p:nvPr>
            <p:ph type="subTitle" idx="14"/>
          </p:nvPr>
        </p:nvSpPr>
        <p:spPr>
          <a:xfrm>
            <a:off x="1454700" y="3177119"/>
            <a:ext cx="27552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Listening</a:t>
            </a:r>
            <a:endParaRPr dirty="0"/>
          </a:p>
        </p:txBody>
      </p:sp>
      <p:sp>
        <p:nvSpPr>
          <p:cNvPr id="410" name="Google Shape;410;p38"/>
          <p:cNvSpPr txBox="1">
            <a:spLocks noGrp="1"/>
          </p:cNvSpPr>
          <p:nvPr>
            <p:ph type="subTitle" idx="15"/>
          </p:nvPr>
        </p:nvSpPr>
        <p:spPr>
          <a:xfrm>
            <a:off x="5568263" y="3172533"/>
            <a:ext cx="27552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Writing</a:t>
            </a:r>
            <a:endParaRPr dirty="0"/>
          </a:p>
        </p:txBody>
      </p:sp>
      <p:grpSp>
        <p:nvGrpSpPr>
          <p:cNvPr id="411" name="Google Shape;411;p38"/>
          <p:cNvGrpSpPr/>
          <p:nvPr/>
        </p:nvGrpSpPr>
        <p:grpSpPr>
          <a:xfrm rot="-141812">
            <a:off x="-126260" y="3754370"/>
            <a:ext cx="1649904" cy="1687907"/>
            <a:chOff x="269325" y="2715213"/>
            <a:chExt cx="1549925" cy="1585625"/>
          </a:xfrm>
        </p:grpSpPr>
        <p:sp>
          <p:nvSpPr>
            <p:cNvPr id="412" name="Google Shape;412;p38"/>
            <p:cNvSpPr/>
            <p:nvPr/>
          </p:nvSpPr>
          <p:spPr>
            <a:xfrm>
              <a:off x="269325" y="2715213"/>
              <a:ext cx="1549925" cy="1585625"/>
            </a:xfrm>
            <a:custGeom>
              <a:avLst/>
              <a:gdLst/>
              <a:ahLst/>
              <a:cxnLst/>
              <a:rect l="l" t="t" r="r" b="b"/>
              <a:pathLst>
                <a:path w="61997" h="63425" extrusionOk="0">
                  <a:moveTo>
                    <a:pt x="15233" y="0"/>
                  </a:moveTo>
                  <a:cubicBezTo>
                    <a:pt x="11174" y="0"/>
                    <a:pt x="6686" y="1531"/>
                    <a:pt x="4496" y="4104"/>
                  </a:cubicBezTo>
                  <a:cubicBezTo>
                    <a:pt x="485" y="5761"/>
                    <a:pt x="1" y="12364"/>
                    <a:pt x="284" y="16856"/>
                  </a:cubicBezTo>
                  <a:cubicBezTo>
                    <a:pt x="535" y="20122"/>
                    <a:pt x="1757" y="22873"/>
                    <a:pt x="3502" y="24367"/>
                  </a:cubicBezTo>
                  <a:cubicBezTo>
                    <a:pt x="3301" y="24635"/>
                    <a:pt x="3220" y="24975"/>
                    <a:pt x="3278" y="25306"/>
                  </a:cubicBezTo>
                  <a:cubicBezTo>
                    <a:pt x="1995" y="26385"/>
                    <a:pt x="1365" y="26653"/>
                    <a:pt x="1482" y="27620"/>
                  </a:cubicBezTo>
                  <a:lnTo>
                    <a:pt x="7638" y="62418"/>
                  </a:lnTo>
                  <a:cubicBezTo>
                    <a:pt x="7742" y="63001"/>
                    <a:pt x="8248" y="63425"/>
                    <a:pt x="8838" y="63425"/>
                  </a:cubicBezTo>
                  <a:cubicBezTo>
                    <a:pt x="9056" y="63425"/>
                    <a:pt x="36354" y="61120"/>
                    <a:pt x="36575" y="61100"/>
                  </a:cubicBezTo>
                  <a:lnTo>
                    <a:pt x="60856" y="56977"/>
                  </a:lnTo>
                  <a:cubicBezTo>
                    <a:pt x="61517" y="56877"/>
                    <a:pt x="61996" y="56185"/>
                    <a:pt x="61848" y="55531"/>
                  </a:cubicBezTo>
                  <a:lnTo>
                    <a:pt x="54067" y="17417"/>
                  </a:lnTo>
                  <a:cubicBezTo>
                    <a:pt x="53999" y="17081"/>
                    <a:pt x="53793" y="16791"/>
                    <a:pt x="53500" y="16615"/>
                  </a:cubicBezTo>
                  <a:cubicBezTo>
                    <a:pt x="53287" y="15468"/>
                    <a:pt x="52689" y="15506"/>
                    <a:pt x="51351" y="15273"/>
                  </a:cubicBezTo>
                  <a:cubicBezTo>
                    <a:pt x="51930" y="11935"/>
                    <a:pt x="49116" y="9248"/>
                    <a:pt x="46119" y="9248"/>
                  </a:cubicBezTo>
                  <a:cubicBezTo>
                    <a:pt x="45185" y="9248"/>
                    <a:pt x="44233" y="9509"/>
                    <a:pt x="43361" y="10092"/>
                  </a:cubicBezTo>
                  <a:cubicBezTo>
                    <a:pt x="42385" y="8882"/>
                    <a:pt x="40897" y="8138"/>
                    <a:pt x="39293" y="8138"/>
                  </a:cubicBezTo>
                  <a:cubicBezTo>
                    <a:pt x="34623" y="8195"/>
                    <a:pt x="32770" y="13349"/>
                    <a:pt x="34959" y="17171"/>
                  </a:cubicBezTo>
                  <a:cubicBezTo>
                    <a:pt x="34874" y="17214"/>
                    <a:pt x="34789" y="17257"/>
                    <a:pt x="34706" y="17301"/>
                  </a:cubicBezTo>
                  <a:cubicBezTo>
                    <a:pt x="34323" y="16956"/>
                    <a:pt x="33884" y="16680"/>
                    <a:pt x="33408" y="16485"/>
                  </a:cubicBezTo>
                  <a:cubicBezTo>
                    <a:pt x="33539" y="15163"/>
                    <a:pt x="33168" y="13666"/>
                    <a:pt x="32619" y="12547"/>
                  </a:cubicBezTo>
                  <a:cubicBezTo>
                    <a:pt x="33934" y="10368"/>
                    <a:pt x="33072" y="7925"/>
                    <a:pt x="30820" y="6544"/>
                  </a:cubicBezTo>
                  <a:cubicBezTo>
                    <a:pt x="29761" y="5886"/>
                    <a:pt x="28659" y="5570"/>
                    <a:pt x="27566" y="5122"/>
                  </a:cubicBezTo>
                  <a:cubicBezTo>
                    <a:pt x="26106" y="4518"/>
                    <a:pt x="24763" y="3668"/>
                    <a:pt x="23593" y="2609"/>
                  </a:cubicBezTo>
                  <a:cubicBezTo>
                    <a:pt x="22584" y="1622"/>
                    <a:pt x="21207" y="418"/>
                    <a:pt x="19658" y="418"/>
                  </a:cubicBezTo>
                  <a:cubicBezTo>
                    <a:pt x="19429" y="418"/>
                    <a:pt x="19196" y="445"/>
                    <a:pt x="18959" y="502"/>
                  </a:cubicBezTo>
                  <a:cubicBezTo>
                    <a:pt x="17825" y="162"/>
                    <a:pt x="16552" y="0"/>
                    <a:pt x="15233"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707275" y="2756388"/>
              <a:ext cx="363925" cy="328075"/>
            </a:xfrm>
            <a:custGeom>
              <a:avLst/>
              <a:gdLst/>
              <a:ahLst/>
              <a:cxnLst/>
              <a:rect l="l" t="t" r="r" b="b"/>
              <a:pathLst>
                <a:path w="14557" h="13123" extrusionOk="0">
                  <a:moveTo>
                    <a:pt x="2148" y="0"/>
                  </a:moveTo>
                  <a:cubicBezTo>
                    <a:pt x="1375" y="0"/>
                    <a:pt x="721" y="422"/>
                    <a:pt x="365" y="1052"/>
                  </a:cubicBezTo>
                  <a:cubicBezTo>
                    <a:pt x="102" y="1516"/>
                    <a:pt x="0" y="2094"/>
                    <a:pt x="133" y="2696"/>
                  </a:cubicBezTo>
                  <a:cubicBezTo>
                    <a:pt x="511" y="4409"/>
                    <a:pt x="1138" y="6060"/>
                    <a:pt x="1917" y="7631"/>
                  </a:cubicBezTo>
                  <a:cubicBezTo>
                    <a:pt x="2586" y="8983"/>
                    <a:pt x="3384" y="10296"/>
                    <a:pt x="4484" y="11328"/>
                  </a:cubicBezTo>
                  <a:cubicBezTo>
                    <a:pt x="5584" y="12360"/>
                    <a:pt x="7019" y="13095"/>
                    <a:pt x="8527" y="13122"/>
                  </a:cubicBezTo>
                  <a:cubicBezTo>
                    <a:pt x="8554" y="13122"/>
                    <a:pt x="8581" y="13123"/>
                    <a:pt x="8609" y="13123"/>
                  </a:cubicBezTo>
                  <a:cubicBezTo>
                    <a:pt x="9777" y="13123"/>
                    <a:pt x="10914" y="12709"/>
                    <a:pt x="11937" y="12143"/>
                  </a:cubicBezTo>
                  <a:cubicBezTo>
                    <a:pt x="12613" y="11771"/>
                    <a:pt x="13262" y="11321"/>
                    <a:pt x="13749" y="10722"/>
                  </a:cubicBezTo>
                  <a:cubicBezTo>
                    <a:pt x="14239" y="10123"/>
                    <a:pt x="14557" y="9359"/>
                    <a:pt x="14507" y="8587"/>
                  </a:cubicBezTo>
                  <a:cubicBezTo>
                    <a:pt x="14437" y="7471"/>
                    <a:pt x="13620" y="6521"/>
                    <a:pt x="12668" y="5932"/>
                  </a:cubicBezTo>
                  <a:cubicBezTo>
                    <a:pt x="11717" y="5341"/>
                    <a:pt x="10625" y="5028"/>
                    <a:pt x="9592" y="4602"/>
                  </a:cubicBezTo>
                  <a:cubicBezTo>
                    <a:pt x="8006" y="3943"/>
                    <a:pt x="6543" y="3018"/>
                    <a:pt x="5268" y="1868"/>
                  </a:cubicBezTo>
                  <a:cubicBezTo>
                    <a:pt x="4565" y="1235"/>
                    <a:pt x="3896" y="521"/>
                    <a:pt x="3018" y="173"/>
                  </a:cubicBezTo>
                  <a:cubicBezTo>
                    <a:pt x="2718" y="55"/>
                    <a:pt x="2425" y="0"/>
                    <a:pt x="2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336950" y="2745713"/>
              <a:ext cx="753725" cy="593075"/>
            </a:xfrm>
            <a:custGeom>
              <a:avLst/>
              <a:gdLst/>
              <a:ahLst/>
              <a:cxnLst/>
              <a:rect l="l" t="t" r="r" b="b"/>
              <a:pathLst>
                <a:path w="30149" h="23723" extrusionOk="0">
                  <a:moveTo>
                    <a:pt x="12583" y="0"/>
                  </a:moveTo>
                  <a:cubicBezTo>
                    <a:pt x="11706" y="0"/>
                    <a:pt x="10797" y="80"/>
                    <a:pt x="9870" y="234"/>
                  </a:cubicBezTo>
                  <a:cubicBezTo>
                    <a:pt x="4263" y="1164"/>
                    <a:pt x="0" y="4478"/>
                    <a:pt x="1094" y="10197"/>
                  </a:cubicBezTo>
                  <a:cubicBezTo>
                    <a:pt x="3118" y="20791"/>
                    <a:pt x="9552" y="23722"/>
                    <a:pt x="15491" y="23722"/>
                  </a:cubicBezTo>
                  <a:cubicBezTo>
                    <a:pt x="16595" y="23722"/>
                    <a:pt x="17681" y="23621"/>
                    <a:pt x="18719" y="23449"/>
                  </a:cubicBezTo>
                  <a:cubicBezTo>
                    <a:pt x="25343" y="22348"/>
                    <a:pt x="30148" y="18061"/>
                    <a:pt x="29453" y="13872"/>
                  </a:cubicBezTo>
                  <a:cubicBezTo>
                    <a:pt x="28975" y="10993"/>
                    <a:pt x="27371" y="9644"/>
                    <a:pt x="25057" y="9153"/>
                  </a:cubicBezTo>
                  <a:cubicBezTo>
                    <a:pt x="23022" y="8722"/>
                    <a:pt x="21416" y="7156"/>
                    <a:pt x="20935" y="5132"/>
                  </a:cubicBezTo>
                  <a:cubicBezTo>
                    <a:pt x="20913" y="5036"/>
                    <a:pt x="20885" y="4941"/>
                    <a:pt x="20851" y="4848"/>
                  </a:cubicBezTo>
                  <a:cubicBezTo>
                    <a:pt x="19498" y="1467"/>
                    <a:pt x="16341" y="0"/>
                    <a:pt x="12583" y="0"/>
                  </a:cubicBezTo>
                  <a:close/>
                </a:path>
              </a:pathLst>
            </a:custGeom>
            <a:solidFill>
              <a:srgbClr val="F2D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558675" y="3104113"/>
              <a:ext cx="226475" cy="206275"/>
            </a:xfrm>
            <a:custGeom>
              <a:avLst/>
              <a:gdLst/>
              <a:ahLst/>
              <a:cxnLst/>
              <a:rect l="l" t="t" r="r" b="b"/>
              <a:pathLst>
                <a:path w="9059" h="8251" extrusionOk="0">
                  <a:moveTo>
                    <a:pt x="4529" y="0"/>
                  </a:moveTo>
                  <a:cubicBezTo>
                    <a:pt x="3473" y="0"/>
                    <a:pt x="2417" y="403"/>
                    <a:pt x="1612" y="1209"/>
                  </a:cubicBezTo>
                  <a:cubicBezTo>
                    <a:pt x="1" y="2820"/>
                    <a:pt x="1" y="5431"/>
                    <a:pt x="1612" y="7042"/>
                  </a:cubicBezTo>
                  <a:cubicBezTo>
                    <a:pt x="2417" y="7848"/>
                    <a:pt x="3473" y="8251"/>
                    <a:pt x="4529" y="8251"/>
                  </a:cubicBezTo>
                  <a:cubicBezTo>
                    <a:pt x="5584" y="8251"/>
                    <a:pt x="6640" y="7848"/>
                    <a:pt x="7445" y="7042"/>
                  </a:cubicBezTo>
                  <a:cubicBezTo>
                    <a:pt x="9058" y="5431"/>
                    <a:pt x="9058" y="2820"/>
                    <a:pt x="7445" y="1209"/>
                  </a:cubicBezTo>
                  <a:cubicBezTo>
                    <a:pt x="6640" y="403"/>
                    <a:pt x="5584" y="0"/>
                    <a:pt x="4529" y="0"/>
                  </a:cubicBezTo>
                  <a:close/>
                </a:path>
              </a:pathLst>
            </a:custGeom>
            <a:solidFill>
              <a:srgbClr val="F0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295250" y="2844563"/>
              <a:ext cx="265775" cy="479225"/>
            </a:xfrm>
            <a:custGeom>
              <a:avLst/>
              <a:gdLst/>
              <a:ahLst/>
              <a:cxnLst/>
              <a:rect l="l" t="t" r="r" b="b"/>
              <a:pathLst>
                <a:path w="10631" h="19169" extrusionOk="0">
                  <a:moveTo>
                    <a:pt x="4317" y="1"/>
                  </a:moveTo>
                  <a:cubicBezTo>
                    <a:pt x="4261" y="1"/>
                    <a:pt x="4205" y="6"/>
                    <a:pt x="4148" y="15"/>
                  </a:cubicBezTo>
                  <a:cubicBezTo>
                    <a:pt x="1703" y="421"/>
                    <a:pt x="1" y="5422"/>
                    <a:pt x="473" y="11589"/>
                  </a:cubicBezTo>
                  <a:cubicBezTo>
                    <a:pt x="823" y="16125"/>
                    <a:pt x="3143" y="19169"/>
                    <a:pt x="5453" y="19169"/>
                  </a:cubicBezTo>
                  <a:cubicBezTo>
                    <a:pt x="5596" y="19169"/>
                    <a:pt x="5738" y="19157"/>
                    <a:pt x="5881" y="19133"/>
                  </a:cubicBezTo>
                  <a:cubicBezTo>
                    <a:pt x="8324" y="18729"/>
                    <a:pt x="10631" y="17271"/>
                    <a:pt x="9344" y="12614"/>
                  </a:cubicBezTo>
                  <a:cubicBezTo>
                    <a:pt x="8122" y="8181"/>
                    <a:pt x="6661" y="1"/>
                    <a:pt x="4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867675" y="3003213"/>
              <a:ext cx="172725" cy="125275"/>
            </a:xfrm>
            <a:custGeom>
              <a:avLst/>
              <a:gdLst/>
              <a:ahLst/>
              <a:cxnLst/>
              <a:rect l="l" t="t" r="r" b="b"/>
              <a:pathLst>
                <a:path w="6909" h="5011" extrusionOk="0">
                  <a:moveTo>
                    <a:pt x="4097" y="1"/>
                  </a:moveTo>
                  <a:cubicBezTo>
                    <a:pt x="3804" y="1"/>
                    <a:pt x="3500" y="25"/>
                    <a:pt x="3191" y="77"/>
                  </a:cubicBezTo>
                  <a:cubicBezTo>
                    <a:pt x="1347" y="383"/>
                    <a:pt x="0" y="1526"/>
                    <a:pt x="185" y="2632"/>
                  </a:cubicBezTo>
                  <a:cubicBezTo>
                    <a:pt x="255" y="3059"/>
                    <a:pt x="571" y="3555"/>
                    <a:pt x="1039" y="3981"/>
                  </a:cubicBezTo>
                  <a:cubicBezTo>
                    <a:pt x="1653" y="4546"/>
                    <a:pt x="2530" y="4992"/>
                    <a:pt x="3465" y="5010"/>
                  </a:cubicBezTo>
                  <a:cubicBezTo>
                    <a:pt x="3481" y="5010"/>
                    <a:pt x="3496" y="5010"/>
                    <a:pt x="3511" y="5010"/>
                  </a:cubicBezTo>
                  <a:cubicBezTo>
                    <a:pt x="4048" y="5010"/>
                    <a:pt x="4575" y="4867"/>
                    <a:pt x="5038" y="4594"/>
                  </a:cubicBezTo>
                  <a:cubicBezTo>
                    <a:pt x="5885" y="4106"/>
                    <a:pt x="6493" y="3262"/>
                    <a:pt x="6747" y="2497"/>
                  </a:cubicBezTo>
                  <a:cubicBezTo>
                    <a:pt x="6866" y="2141"/>
                    <a:pt x="6909" y="1804"/>
                    <a:pt x="6862" y="1525"/>
                  </a:cubicBezTo>
                  <a:cubicBezTo>
                    <a:pt x="6710" y="604"/>
                    <a:pt x="5546" y="1"/>
                    <a:pt x="4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875450" y="3139438"/>
              <a:ext cx="61725" cy="26325"/>
            </a:xfrm>
            <a:custGeom>
              <a:avLst/>
              <a:gdLst/>
              <a:ahLst/>
              <a:cxnLst/>
              <a:rect l="l" t="t" r="r" b="b"/>
              <a:pathLst>
                <a:path w="2469" h="1053" extrusionOk="0">
                  <a:moveTo>
                    <a:pt x="0" y="0"/>
                  </a:moveTo>
                  <a:lnTo>
                    <a:pt x="0" y="0"/>
                  </a:lnTo>
                  <a:cubicBezTo>
                    <a:pt x="93" y="697"/>
                    <a:pt x="662" y="1053"/>
                    <a:pt x="1238" y="1053"/>
                  </a:cubicBezTo>
                  <a:cubicBezTo>
                    <a:pt x="1757" y="1053"/>
                    <a:pt x="2282" y="764"/>
                    <a:pt x="2469" y="178"/>
                  </a:cubicBezTo>
                  <a:lnTo>
                    <a:pt x="2469" y="178"/>
                  </a:lnTo>
                  <a:cubicBezTo>
                    <a:pt x="1989" y="279"/>
                    <a:pt x="1627" y="367"/>
                    <a:pt x="1307" y="367"/>
                  </a:cubicBezTo>
                  <a:cubicBezTo>
                    <a:pt x="1271" y="367"/>
                    <a:pt x="1236" y="366"/>
                    <a:pt x="1200" y="363"/>
                  </a:cubicBezTo>
                  <a:cubicBezTo>
                    <a:pt x="786" y="356"/>
                    <a:pt x="403" y="14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984425" y="3063213"/>
              <a:ext cx="51950" cy="54825"/>
            </a:xfrm>
            <a:custGeom>
              <a:avLst/>
              <a:gdLst/>
              <a:ahLst/>
              <a:cxnLst/>
              <a:rect l="l" t="t" r="r" b="b"/>
              <a:pathLst>
                <a:path w="2078" h="2193" extrusionOk="0">
                  <a:moveTo>
                    <a:pt x="1556" y="1"/>
                  </a:moveTo>
                  <a:cubicBezTo>
                    <a:pt x="1475" y="1"/>
                    <a:pt x="1395" y="7"/>
                    <a:pt x="1315" y="20"/>
                  </a:cubicBezTo>
                  <a:cubicBezTo>
                    <a:pt x="533" y="150"/>
                    <a:pt x="0" y="866"/>
                    <a:pt x="124" y="1616"/>
                  </a:cubicBezTo>
                  <a:cubicBezTo>
                    <a:pt x="158" y="1826"/>
                    <a:pt x="243" y="2022"/>
                    <a:pt x="368" y="2192"/>
                  </a:cubicBezTo>
                  <a:cubicBezTo>
                    <a:pt x="1215" y="1704"/>
                    <a:pt x="1823" y="861"/>
                    <a:pt x="2077" y="97"/>
                  </a:cubicBezTo>
                  <a:cubicBezTo>
                    <a:pt x="1910" y="33"/>
                    <a:pt x="1733" y="1"/>
                    <a:pt x="155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893625" y="3092938"/>
              <a:ext cx="60700" cy="35525"/>
            </a:xfrm>
            <a:custGeom>
              <a:avLst/>
              <a:gdLst/>
              <a:ahLst/>
              <a:cxnLst/>
              <a:rect l="l" t="t" r="r" b="b"/>
              <a:pathLst>
                <a:path w="2428" h="1421" extrusionOk="0">
                  <a:moveTo>
                    <a:pt x="1009" y="1"/>
                  </a:moveTo>
                  <a:cubicBezTo>
                    <a:pt x="928" y="1"/>
                    <a:pt x="846" y="7"/>
                    <a:pt x="763" y="21"/>
                  </a:cubicBezTo>
                  <a:cubicBezTo>
                    <a:pt x="478" y="68"/>
                    <a:pt x="214" y="198"/>
                    <a:pt x="1" y="392"/>
                  </a:cubicBezTo>
                  <a:cubicBezTo>
                    <a:pt x="615" y="957"/>
                    <a:pt x="1492" y="1403"/>
                    <a:pt x="2427" y="1421"/>
                  </a:cubicBezTo>
                  <a:cubicBezTo>
                    <a:pt x="2427" y="1329"/>
                    <a:pt x="2421" y="1239"/>
                    <a:pt x="2406" y="1151"/>
                  </a:cubicBezTo>
                  <a:cubicBezTo>
                    <a:pt x="2294" y="476"/>
                    <a:pt x="1694" y="1"/>
                    <a:pt x="1009"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560175" y="2954988"/>
              <a:ext cx="142500" cy="134550"/>
            </a:xfrm>
            <a:custGeom>
              <a:avLst/>
              <a:gdLst/>
              <a:ahLst/>
              <a:cxnLst/>
              <a:rect l="l" t="t" r="r" b="b"/>
              <a:pathLst>
                <a:path w="5700" h="5382" extrusionOk="0">
                  <a:moveTo>
                    <a:pt x="2832" y="1"/>
                  </a:moveTo>
                  <a:cubicBezTo>
                    <a:pt x="2340" y="1"/>
                    <a:pt x="1847" y="136"/>
                    <a:pt x="1410" y="408"/>
                  </a:cubicBezTo>
                  <a:cubicBezTo>
                    <a:pt x="487" y="982"/>
                    <a:pt x="1" y="2057"/>
                    <a:pt x="179" y="3131"/>
                  </a:cubicBezTo>
                  <a:cubicBezTo>
                    <a:pt x="360" y="4226"/>
                    <a:pt x="1197" y="5098"/>
                    <a:pt x="2286" y="5323"/>
                  </a:cubicBezTo>
                  <a:cubicBezTo>
                    <a:pt x="2466" y="5362"/>
                    <a:pt x="2650" y="5381"/>
                    <a:pt x="2834" y="5381"/>
                  </a:cubicBezTo>
                  <a:cubicBezTo>
                    <a:pt x="2981" y="5381"/>
                    <a:pt x="3127" y="5369"/>
                    <a:pt x="3273" y="5344"/>
                  </a:cubicBezTo>
                  <a:cubicBezTo>
                    <a:pt x="4346" y="5166"/>
                    <a:pt x="5207" y="4359"/>
                    <a:pt x="5453" y="3299"/>
                  </a:cubicBezTo>
                  <a:cubicBezTo>
                    <a:pt x="5699" y="2240"/>
                    <a:pt x="5282" y="1137"/>
                    <a:pt x="4398" y="503"/>
                  </a:cubicBezTo>
                  <a:cubicBezTo>
                    <a:pt x="3931" y="169"/>
                    <a:pt x="3382" y="1"/>
                    <a:pt x="2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588350" y="2970088"/>
              <a:ext cx="111075" cy="119375"/>
            </a:xfrm>
            <a:custGeom>
              <a:avLst/>
              <a:gdLst/>
              <a:ahLst/>
              <a:cxnLst/>
              <a:rect l="l" t="t" r="r" b="b"/>
              <a:pathLst>
                <a:path w="4443" h="4775" extrusionOk="0">
                  <a:moveTo>
                    <a:pt x="2707" y="1"/>
                  </a:moveTo>
                  <a:cubicBezTo>
                    <a:pt x="2627" y="1"/>
                    <a:pt x="2547" y="7"/>
                    <a:pt x="2467" y="20"/>
                  </a:cubicBezTo>
                  <a:lnTo>
                    <a:pt x="2457" y="22"/>
                  </a:lnTo>
                  <a:cubicBezTo>
                    <a:pt x="992" y="265"/>
                    <a:pt x="0" y="1650"/>
                    <a:pt x="245" y="3116"/>
                  </a:cubicBezTo>
                  <a:cubicBezTo>
                    <a:pt x="288" y="3384"/>
                    <a:pt x="373" y="3644"/>
                    <a:pt x="495" y="3887"/>
                  </a:cubicBezTo>
                  <a:cubicBezTo>
                    <a:pt x="776" y="4439"/>
                    <a:pt x="1341" y="4775"/>
                    <a:pt x="1944" y="4775"/>
                  </a:cubicBezTo>
                  <a:cubicBezTo>
                    <a:pt x="2051" y="4775"/>
                    <a:pt x="2159" y="4764"/>
                    <a:pt x="2267" y="4742"/>
                  </a:cubicBezTo>
                  <a:cubicBezTo>
                    <a:pt x="2302" y="4735"/>
                    <a:pt x="2337" y="4729"/>
                    <a:pt x="2372" y="4720"/>
                  </a:cubicBezTo>
                  <a:cubicBezTo>
                    <a:pt x="3574" y="4429"/>
                    <a:pt x="4442" y="3309"/>
                    <a:pt x="4418" y="2071"/>
                  </a:cubicBezTo>
                  <a:cubicBezTo>
                    <a:pt x="4411" y="1658"/>
                    <a:pt x="4309" y="1250"/>
                    <a:pt x="4123" y="882"/>
                  </a:cubicBezTo>
                  <a:cubicBezTo>
                    <a:pt x="3850" y="347"/>
                    <a:pt x="3295" y="1"/>
                    <a:pt x="2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546275" y="2947363"/>
              <a:ext cx="127775" cy="85900"/>
            </a:xfrm>
            <a:custGeom>
              <a:avLst/>
              <a:gdLst/>
              <a:ahLst/>
              <a:cxnLst/>
              <a:rect l="l" t="t" r="r" b="b"/>
              <a:pathLst>
                <a:path w="5111" h="3436" extrusionOk="0">
                  <a:moveTo>
                    <a:pt x="3255" y="0"/>
                  </a:moveTo>
                  <a:cubicBezTo>
                    <a:pt x="1631" y="0"/>
                    <a:pt x="0" y="1596"/>
                    <a:pt x="735" y="3436"/>
                  </a:cubicBezTo>
                  <a:cubicBezTo>
                    <a:pt x="849" y="1738"/>
                    <a:pt x="2181" y="586"/>
                    <a:pt x="3696" y="586"/>
                  </a:cubicBezTo>
                  <a:cubicBezTo>
                    <a:pt x="4160" y="586"/>
                    <a:pt x="4641" y="694"/>
                    <a:pt x="5110" y="928"/>
                  </a:cubicBezTo>
                  <a:cubicBezTo>
                    <a:pt x="4607" y="277"/>
                    <a:pt x="3932" y="0"/>
                    <a:pt x="3255" y="0"/>
                  </a:cubicBezTo>
                  <a:close/>
                </a:path>
              </a:pathLst>
            </a:custGeom>
            <a:solidFill>
              <a:srgbClr val="C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737350" y="2902288"/>
              <a:ext cx="142450" cy="134550"/>
            </a:xfrm>
            <a:custGeom>
              <a:avLst/>
              <a:gdLst/>
              <a:ahLst/>
              <a:cxnLst/>
              <a:rect l="l" t="t" r="r" b="b"/>
              <a:pathLst>
                <a:path w="5698" h="5382" extrusionOk="0">
                  <a:moveTo>
                    <a:pt x="2832" y="1"/>
                  </a:moveTo>
                  <a:cubicBezTo>
                    <a:pt x="2340" y="1"/>
                    <a:pt x="1847" y="136"/>
                    <a:pt x="1410" y="407"/>
                  </a:cubicBezTo>
                  <a:cubicBezTo>
                    <a:pt x="486" y="983"/>
                    <a:pt x="0" y="2057"/>
                    <a:pt x="178" y="3130"/>
                  </a:cubicBezTo>
                  <a:cubicBezTo>
                    <a:pt x="360" y="4227"/>
                    <a:pt x="1197" y="5097"/>
                    <a:pt x="2284" y="5324"/>
                  </a:cubicBezTo>
                  <a:cubicBezTo>
                    <a:pt x="2465" y="5362"/>
                    <a:pt x="2649" y="5381"/>
                    <a:pt x="2833" y="5381"/>
                  </a:cubicBezTo>
                  <a:cubicBezTo>
                    <a:pt x="2980" y="5381"/>
                    <a:pt x="3127" y="5369"/>
                    <a:pt x="3273" y="5344"/>
                  </a:cubicBezTo>
                  <a:cubicBezTo>
                    <a:pt x="4344" y="5166"/>
                    <a:pt x="5205" y="4360"/>
                    <a:pt x="5451" y="3300"/>
                  </a:cubicBezTo>
                  <a:cubicBezTo>
                    <a:pt x="5698" y="2240"/>
                    <a:pt x="5281" y="1136"/>
                    <a:pt x="4398" y="504"/>
                  </a:cubicBezTo>
                  <a:cubicBezTo>
                    <a:pt x="3931" y="169"/>
                    <a:pt x="3382" y="1"/>
                    <a:pt x="28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765525" y="2917388"/>
              <a:ext cx="111075" cy="119400"/>
            </a:xfrm>
            <a:custGeom>
              <a:avLst/>
              <a:gdLst/>
              <a:ahLst/>
              <a:cxnLst/>
              <a:rect l="l" t="t" r="r" b="b"/>
              <a:pathLst>
                <a:path w="4443" h="4776" extrusionOk="0">
                  <a:moveTo>
                    <a:pt x="2704" y="1"/>
                  </a:moveTo>
                  <a:cubicBezTo>
                    <a:pt x="2626" y="1"/>
                    <a:pt x="2546" y="7"/>
                    <a:pt x="2467" y="20"/>
                  </a:cubicBezTo>
                  <a:lnTo>
                    <a:pt x="2457" y="21"/>
                  </a:lnTo>
                  <a:cubicBezTo>
                    <a:pt x="992" y="264"/>
                    <a:pt x="0" y="1651"/>
                    <a:pt x="245" y="3115"/>
                  </a:cubicBezTo>
                  <a:cubicBezTo>
                    <a:pt x="288" y="3383"/>
                    <a:pt x="373" y="3643"/>
                    <a:pt x="494" y="3886"/>
                  </a:cubicBezTo>
                  <a:cubicBezTo>
                    <a:pt x="777" y="4439"/>
                    <a:pt x="1342" y="4775"/>
                    <a:pt x="1945" y="4775"/>
                  </a:cubicBezTo>
                  <a:cubicBezTo>
                    <a:pt x="2051" y="4775"/>
                    <a:pt x="2159" y="4765"/>
                    <a:pt x="2267" y="4743"/>
                  </a:cubicBezTo>
                  <a:cubicBezTo>
                    <a:pt x="2302" y="4736"/>
                    <a:pt x="2337" y="4728"/>
                    <a:pt x="2372" y="4720"/>
                  </a:cubicBezTo>
                  <a:cubicBezTo>
                    <a:pt x="3575" y="4428"/>
                    <a:pt x="4442" y="3308"/>
                    <a:pt x="4417" y="2072"/>
                  </a:cubicBezTo>
                  <a:cubicBezTo>
                    <a:pt x="4411" y="1659"/>
                    <a:pt x="4311" y="1251"/>
                    <a:pt x="4123" y="883"/>
                  </a:cubicBezTo>
                  <a:cubicBezTo>
                    <a:pt x="3850" y="347"/>
                    <a:pt x="3294" y="1"/>
                    <a:pt x="2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723450" y="2894663"/>
              <a:ext cx="127725" cy="85900"/>
            </a:xfrm>
            <a:custGeom>
              <a:avLst/>
              <a:gdLst/>
              <a:ahLst/>
              <a:cxnLst/>
              <a:rect l="l" t="t" r="r" b="b"/>
              <a:pathLst>
                <a:path w="5109" h="3436" extrusionOk="0">
                  <a:moveTo>
                    <a:pt x="3253" y="0"/>
                  </a:moveTo>
                  <a:cubicBezTo>
                    <a:pt x="1629" y="0"/>
                    <a:pt x="0" y="1595"/>
                    <a:pt x="734" y="3435"/>
                  </a:cubicBezTo>
                  <a:cubicBezTo>
                    <a:pt x="848" y="1739"/>
                    <a:pt x="2179" y="587"/>
                    <a:pt x="3694" y="587"/>
                  </a:cubicBezTo>
                  <a:cubicBezTo>
                    <a:pt x="4158" y="587"/>
                    <a:pt x="4639" y="695"/>
                    <a:pt x="5108" y="929"/>
                  </a:cubicBezTo>
                  <a:cubicBezTo>
                    <a:pt x="4605" y="277"/>
                    <a:pt x="3930" y="0"/>
                    <a:pt x="3253" y="0"/>
                  </a:cubicBezTo>
                  <a:close/>
                </a:path>
              </a:pathLst>
            </a:custGeom>
            <a:solidFill>
              <a:srgbClr val="C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536825" y="2885888"/>
              <a:ext cx="77300" cy="75875"/>
            </a:xfrm>
            <a:custGeom>
              <a:avLst/>
              <a:gdLst/>
              <a:ahLst/>
              <a:cxnLst/>
              <a:rect l="l" t="t" r="r" b="b"/>
              <a:pathLst>
                <a:path w="3092" h="3035" extrusionOk="0">
                  <a:moveTo>
                    <a:pt x="2892" y="1"/>
                  </a:moveTo>
                  <a:cubicBezTo>
                    <a:pt x="1406" y="1"/>
                    <a:pt x="1" y="1487"/>
                    <a:pt x="184" y="2926"/>
                  </a:cubicBezTo>
                  <a:cubicBezTo>
                    <a:pt x="191" y="2995"/>
                    <a:pt x="247" y="3034"/>
                    <a:pt x="304" y="3034"/>
                  </a:cubicBezTo>
                  <a:cubicBezTo>
                    <a:pt x="344" y="3034"/>
                    <a:pt x="385" y="3014"/>
                    <a:pt x="409" y="2971"/>
                  </a:cubicBezTo>
                  <a:cubicBezTo>
                    <a:pt x="741" y="2351"/>
                    <a:pt x="1622" y="927"/>
                    <a:pt x="2980" y="231"/>
                  </a:cubicBezTo>
                  <a:cubicBezTo>
                    <a:pt x="3092" y="173"/>
                    <a:pt x="3057" y="5"/>
                    <a:pt x="2932" y="1"/>
                  </a:cubicBezTo>
                  <a:cubicBezTo>
                    <a:pt x="2919" y="1"/>
                    <a:pt x="2905" y="1"/>
                    <a:pt x="2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747175" y="2837238"/>
              <a:ext cx="87300" cy="31200"/>
            </a:xfrm>
            <a:custGeom>
              <a:avLst/>
              <a:gdLst/>
              <a:ahLst/>
              <a:cxnLst/>
              <a:rect l="l" t="t" r="r" b="b"/>
              <a:pathLst>
                <a:path w="3492" h="1248" extrusionOk="0">
                  <a:moveTo>
                    <a:pt x="1372" y="0"/>
                  </a:moveTo>
                  <a:cubicBezTo>
                    <a:pt x="898" y="0"/>
                    <a:pt x="436" y="137"/>
                    <a:pt x="78" y="429"/>
                  </a:cubicBezTo>
                  <a:cubicBezTo>
                    <a:pt x="1" y="489"/>
                    <a:pt x="44" y="613"/>
                    <a:pt x="141" y="613"/>
                  </a:cubicBezTo>
                  <a:cubicBezTo>
                    <a:pt x="143" y="613"/>
                    <a:pt x="146" y="613"/>
                    <a:pt x="148" y="613"/>
                  </a:cubicBezTo>
                  <a:cubicBezTo>
                    <a:pt x="272" y="604"/>
                    <a:pt x="431" y="597"/>
                    <a:pt x="615" y="597"/>
                  </a:cubicBezTo>
                  <a:cubicBezTo>
                    <a:pt x="1326" y="597"/>
                    <a:pt x="2413" y="701"/>
                    <a:pt x="3304" y="1232"/>
                  </a:cubicBezTo>
                  <a:cubicBezTo>
                    <a:pt x="3322" y="1242"/>
                    <a:pt x="3340" y="1247"/>
                    <a:pt x="3358" y="1247"/>
                  </a:cubicBezTo>
                  <a:cubicBezTo>
                    <a:pt x="3431" y="1247"/>
                    <a:pt x="3491" y="1167"/>
                    <a:pt x="3447" y="1094"/>
                  </a:cubicBezTo>
                  <a:cubicBezTo>
                    <a:pt x="3029" y="399"/>
                    <a:pt x="2183" y="0"/>
                    <a:pt x="1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336600" y="3149113"/>
              <a:ext cx="1449275" cy="1121250"/>
            </a:xfrm>
            <a:custGeom>
              <a:avLst/>
              <a:gdLst/>
              <a:ahLst/>
              <a:cxnLst/>
              <a:rect l="l" t="t" r="r" b="b"/>
              <a:pathLst>
                <a:path w="57971" h="44850" extrusionOk="0">
                  <a:moveTo>
                    <a:pt x="44711" y="0"/>
                  </a:moveTo>
                  <a:cubicBezTo>
                    <a:pt x="37496" y="0"/>
                    <a:pt x="31590" y="1806"/>
                    <a:pt x="26849" y="6459"/>
                  </a:cubicBezTo>
                  <a:cubicBezTo>
                    <a:pt x="23032" y="4341"/>
                    <a:pt x="19397" y="3555"/>
                    <a:pt x="16105" y="3555"/>
                  </a:cubicBezTo>
                  <a:cubicBezTo>
                    <a:pt x="6638" y="3555"/>
                    <a:pt x="1" y="10051"/>
                    <a:pt x="1" y="10051"/>
                  </a:cubicBezTo>
                  <a:lnTo>
                    <a:pt x="6157" y="44849"/>
                  </a:lnTo>
                  <a:lnTo>
                    <a:pt x="33688" y="42541"/>
                  </a:lnTo>
                  <a:lnTo>
                    <a:pt x="57971" y="38418"/>
                  </a:lnTo>
                  <a:lnTo>
                    <a:pt x="50191" y="304"/>
                  </a:lnTo>
                  <a:cubicBezTo>
                    <a:pt x="48286" y="107"/>
                    <a:pt x="46460" y="0"/>
                    <a:pt x="44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352850" y="3161638"/>
              <a:ext cx="1416850" cy="1096200"/>
            </a:xfrm>
            <a:custGeom>
              <a:avLst/>
              <a:gdLst/>
              <a:ahLst/>
              <a:cxnLst/>
              <a:rect l="l" t="t" r="r" b="b"/>
              <a:pathLst>
                <a:path w="56674" h="43848" extrusionOk="0">
                  <a:moveTo>
                    <a:pt x="43706" y="0"/>
                  </a:moveTo>
                  <a:cubicBezTo>
                    <a:pt x="36654" y="0"/>
                    <a:pt x="30881" y="1766"/>
                    <a:pt x="26247" y="6316"/>
                  </a:cubicBezTo>
                  <a:cubicBezTo>
                    <a:pt x="22515" y="4244"/>
                    <a:pt x="18961" y="3476"/>
                    <a:pt x="15742" y="3476"/>
                  </a:cubicBezTo>
                  <a:cubicBezTo>
                    <a:pt x="6487" y="3476"/>
                    <a:pt x="0" y="9826"/>
                    <a:pt x="0" y="9826"/>
                  </a:cubicBezTo>
                  <a:lnTo>
                    <a:pt x="6018" y="43847"/>
                  </a:lnTo>
                  <a:lnTo>
                    <a:pt x="32934" y="41592"/>
                  </a:lnTo>
                  <a:lnTo>
                    <a:pt x="56673" y="37561"/>
                  </a:lnTo>
                  <a:lnTo>
                    <a:pt x="49067" y="297"/>
                  </a:lnTo>
                  <a:cubicBezTo>
                    <a:pt x="47203" y="104"/>
                    <a:pt x="45417" y="0"/>
                    <a:pt x="437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1007800" y="3117363"/>
              <a:ext cx="718250" cy="1065725"/>
            </a:xfrm>
            <a:custGeom>
              <a:avLst/>
              <a:gdLst/>
              <a:ahLst/>
              <a:cxnLst/>
              <a:rect l="l" t="t" r="r" b="b"/>
              <a:pathLst>
                <a:path w="28730" h="42629" extrusionOk="0">
                  <a:moveTo>
                    <a:pt x="16460" y="1"/>
                  </a:moveTo>
                  <a:cubicBezTo>
                    <a:pt x="11114" y="1"/>
                    <a:pt x="3728" y="1296"/>
                    <a:pt x="1" y="7729"/>
                  </a:cubicBezTo>
                  <a:lnTo>
                    <a:pt x="6841" y="42629"/>
                  </a:lnTo>
                  <a:cubicBezTo>
                    <a:pt x="6841" y="42629"/>
                    <a:pt x="10441" y="35982"/>
                    <a:pt x="25983" y="35982"/>
                  </a:cubicBezTo>
                  <a:cubicBezTo>
                    <a:pt x="26860" y="35982"/>
                    <a:pt x="27775" y="36003"/>
                    <a:pt x="28729" y="36048"/>
                  </a:cubicBezTo>
                  <a:lnTo>
                    <a:pt x="22744" y="590"/>
                  </a:lnTo>
                  <a:cubicBezTo>
                    <a:pt x="22744" y="590"/>
                    <a:pt x="20066" y="1"/>
                    <a:pt x="164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1173525" y="3866113"/>
              <a:ext cx="496050" cy="235025"/>
            </a:xfrm>
            <a:custGeom>
              <a:avLst/>
              <a:gdLst/>
              <a:ahLst/>
              <a:cxnLst/>
              <a:rect l="l" t="t" r="r" b="b"/>
              <a:pathLst>
                <a:path w="19842" h="9401" extrusionOk="0">
                  <a:moveTo>
                    <a:pt x="16213" y="1"/>
                  </a:moveTo>
                  <a:cubicBezTo>
                    <a:pt x="12716" y="1"/>
                    <a:pt x="6566" y="813"/>
                    <a:pt x="267" y="5514"/>
                  </a:cubicBezTo>
                  <a:cubicBezTo>
                    <a:pt x="87" y="5649"/>
                    <a:pt x="1" y="5877"/>
                    <a:pt x="46" y="6098"/>
                  </a:cubicBezTo>
                  <a:lnTo>
                    <a:pt x="627" y="8934"/>
                  </a:lnTo>
                  <a:cubicBezTo>
                    <a:pt x="686" y="9222"/>
                    <a:pt x="939" y="9401"/>
                    <a:pt x="1201" y="9401"/>
                  </a:cubicBezTo>
                  <a:cubicBezTo>
                    <a:pt x="1326" y="9401"/>
                    <a:pt x="1454" y="9360"/>
                    <a:pt x="1564" y="9270"/>
                  </a:cubicBezTo>
                  <a:cubicBezTo>
                    <a:pt x="3399" y="7775"/>
                    <a:pt x="8694" y="4227"/>
                    <a:pt x="17600" y="4227"/>
                  </a:cubicBezTo>
                  <a:cubicBezTo>
                    <a:pt x="18114" y="4227"/>
                    <a:pt x="18640" y="4239"/>
                    <a:pt x="19178" y="4264"/>
                  </a:cubicBezTo>
                  <a:cubicBezTo>
                    <a:pt x="19187" y="4264"/>
                    <a:pt x="19195" y="4264"/>
                    <a:pt x="19204" y="4264"/>
                  </a:cubicBezTo>
                  <a:cubicBezTo>
                    <a:pt x="19564" y="4264"/>
                    <a:pt x="19842" y="3936"/>
                    <a:pt x="19775" y="3576"/>
                  </a:cubicBezTo>
                  <a:lnTo>
                    <a:pt x="19239" y="631"/>
                  </a:lnTo>
                  <a:cubicBezTo>
                    <a:pt x="19194" y="384"/>
                    <a:pt x="18996" y="193"/>
                    <a:pt x="18748" y="160"/>
                  </a:cubicBezTo>
                  <a:cubicBezTo>
                    <a:pt x="18268" y="93"/>
                    <a:pt x="17391" y="1"/>
                    <a:pt x="16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1051950" y="3225113"/>
              <a:ext cx="368900" cy="261675"/>
            </a:xfrm>
            <a:custGeom>
              <a:avLst/>
              <a:gdLst/>
              <a:ahLst/>
              <a:cxnLst/>
              <a:rect l="l" t="t" r="r" b="b"/>
              <a:pathLst>
                <a:path w="14756" h="10467" extrusionOk="0">
                  <a:moveTo>
                    <a:pt x="13442" y="1"/>
                  </a:moveTo>
                  <a:cubicBezTo>
                    <a:pt x="13430" y="1"/>
                    <a:pt x="13417" y="1"/>
                    <a:pt x="13404" y="2"/>
                  </a:cubicBezTo>
                  <a:cubicBezTo>
                    <a:pt x="11573" y="132"/>
                    <a:pt x="5433" y="877"/>
                    <a:pt x="239" y="5138"/>
                  </a:cubicBezTo>
                  <a:cubicBezTo>
                    <a:pt x="77" y="5271"/>
                    <a:pt x="1" y="5481"/>
                    <a:pt x="36" y="5687"/>
                  </a:cubicBezTo>
                  <a:lnTo>
                    <a:pt x="768" y="9981"/>
                  </a:lnTo>
                  <a:cubicBezTo>
                    <a:pt x="818" y="10276"/>
                    <a:pt x="1073" y="10467"/>
                    <a:pt x="1343" y="10467"/>
                  </a:cubicBezTo>
                  <a:cubicBezTo>
                    <a:pt x="1448" y="10467"/>
                    <a:pt x="1555" y="10438"/>
                    <a:pt x="1653" y="10376"/>
                  </a:cubicBezTo>
                  <a:cubicBezTo>
                    <a:pt x="3321" y="9316"/>
                    <a:pt x="7755" y="6854"/>
                    <a:pt x="14206" y="5982"/>
                  </a:cubicBezTo>
                  <a:cubicBezTo>
                    <a:pt x="14529" y="5940"/>
                    <a:pt x="14755" y="5644"/>
                    <a:pt x="14710" y="5321"/>
                  </a:cubicBezTo>
                  <a:lnTo>
                    <a:pt x="14020" y="501"/>
                  </a:lnTo>
                  <a:cubicBezTo>
                    <a:pt x="13978" y="213"/>
                    <a:pt x="13731" y="1"/>
                    <a:pt x="134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1082325" y="3429938"/>
              <a:ext cx="212025" cy="217725"/>
            </a:xfrm>
            <a:custGeom>
              <a:avLst/>
              <a:gdLst/>
              <a:ahLst/>
              <a:cxnLst/>
              <a:rect l="l" t="t" r="r" b="b"/>
              <a:pathLst>
                <a:path w="8481" h="8709" extrusionOk="0">
                  <a:moveTo>
                    <a:pt x="7104" y="1"/>
                  </a:moveTo>
                  <a:cubicBezTo>
                    <a:pt x="7049" y="1"/>
                    <a:pt x="6992" y="9"/>
                    <a:pt x="6936" y="26"/>
                  </a:cubicBezTo>
                  <a:cubicBezTo>
                    <a:pt x="5651" y="409"/>
                    <a:pt x="2662" y="1447"/>
                    <a:pt x="244" y="3381"/>
                  </a:cubicBezTo>
                  <a:cubicBezTo>
                    <a:pt x="79" y="3513"/>
                    <a:pt x="1" y="3724"/>
                    <a:pt x="37" y="3932"/>
                  </a:cubicBezTo>
                  <a:lnTo>
                    <a:pt x="768" y="8223"/>
                  </a:lnTo>
                  <a:cubicBezTo>
                    <a:pt x="818" y="8518"/>
                    <a:pt x="1074" y="8708"/>
                    <a:pt x="1345" y="8708"/>
                  </a:cubicBezTo>
                  <a:cubicBezTo>
                    <a:pt x="1450" y="8708"/>
                    <a:pt x="1557" y="8680"/>
                    <a:pt x="1655" y="8617"/>
                  </a:cubicBezTo>
                  <a:cubicBezTo>
                    <a:pt x="2720" y="7940"/>
                    <a:pt x="4912" y="6692"/>
                    <a:pt x="8038" y="5651"/>
                  </a:cubicBezTo>
                  <a:cubicBezTo>
                    <a:pt x="8312" y="5562"/>
                    <a:pt x="8481" y="5285"/>
                    <a:pt x="8434" y="5001"/>
                  </a:cubicBezTo>
                  <a:lnTo>
                    <a:pt x="7677" y="487"/>
                  </a:lnTo>
                  <a:cubicBezTo>
                    <a:pt x="7628" y="199"/>
                    <a:pt x="7379" y="1"/>
                    <a:pt x="7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381550" y="3217813"/>
              <a:ext cx="797300" cy="990550"/>
            </a:xfrm>
            <a:custGeom>
              <a:avLst/>
              <a:gdLst/>
              <a:ahLst/>
              <a:cxnLst/>
              <a:rect l="l" t="t" r="r" b="b"/>
              <a:pathLst>
                <a:path w="31892" h="39622" extrusionOk="0">
                  <a:moveTo>
                    <a:pt x="13819" y="0"/>
                  </a:moveTo>
                  <a:cubicBezTo>
                    <a:pt x="9907" y="0"/>
                    <a:pt x="5185" y="1207"/>
                    <a:pt x="0" y="4994"/>
                  </a:cubicBezTo>
                  <a:lnTo>
                    <a:pt x="5899" y="39621"/>
                  </a:lnTo>
                  <a:cubicBezTo>
                    <a:pt x="5899" y="39621"/>
                    <a:pt x="11817" y="36410"/>
                    <a:pt x="20205" y="36410"/>
                  </a:cubicBezTo>
                  <a:cubicBezTo>
                    <a:pt x="23746" y="36410"/>
                    <a:pt x="27728" y="36983"/>
                    <a:pt x="31891" y="38611"/>
                  </a:cubicBezTo>
                  <a:lnTo>
                    <a:pt x="25051" y="3711"/>
                  </a:lnTo>
                  <a:cubicBezTo>
                    <a:pt x="25051" y="3711"/>
                    <a:pt x="20681" y="0"/>
                    <a:pt x="138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551700" y="3930338"/>
              <a:ext cx="379225" cy="208325"/>
            </a:xfrm>
            <a:custGeom>
              <a:avLst/>
              <a:gdLst/>
              <a:ahLst/>
              <a:cxnLst/>
              <a:rect l="l" t="t" r="r" b="b"/>
              <a:pathLst>
                <a:path w="15169" h="8333" extrusionOk="0">
                  <a:moveTo>
                    <a:pt x="9678" y="0"/>
                  </a:moveTo>
                  <a:cubicBezTo>
                    <a:pt x="7061" y="0"/>
                    <a:pt x="3641" y="408"/>
                    <a:pt x="355" y="2023"/>
                  </a:cubicBezTo>
                  <a:cubicBezTo>
                    <a:pt x="127" y="2138"/>
                    <a:pt x="0" y="2387"/>
                    <a:pt x="42" y="2639"/>
                  </a:cubicBezTo>
                  <a:lnTo>
                    <a:pt x="902" y="7845"/>
                  </a:lnTo>
                  <a:cubicBezTo>
                    <a:pt x="949" y="8133"/>
                    <a:pt x="1198" y="8332"/>
                    <a:pt x="1475" y="8332"/>
                  </a:cubicBezTo>
                  <a:cubicBezTo>
                    <a:pt x="1532" y="8332"/>
                    <a:pt x="1590" y="8324"/>
                    <a:pt x="1648" y="8306"/>
                  </a:cubicBezTo>
                  <a:cubicBezTo>
                    <a:pt x="3346" y="7781"/>
                    <a:pt x="8169" y="6425"/>
                    <a:pt x="12605" y="6425"/>
                  </a:cubicBezTo>
                  <a:cubicBezTo>
                    <a:pt x="13239" y="6425"/>
                    <a:pt x="13865" y="6453"/>
                    <a:pt x="14473" y="6515"/>
                  </a:cubicBezTo>
                  <a:cubicBezTo>
                    <a:pt x="14495" y="6517"/>
                    <a:pt x="14516" y="6518"/>
                    <a:pt x="14537" y="6518"/>
                  </a:cubicBezTo>
                  <a:cubicBezTo>
                    <a:pt x="14891" y="6518"/>
                    <a:pt x="15169" y="6199"/>
                    <a:pt x="15109" y="5839"/>
                  </a:cubicBezTo>
                  <a:lnTo>
                    <a:pt x="14249" y="819"/>
                  </a:lnTo>
                  <a:cubicBezTo>
                    <a:pt x="14209" y="578"/>
                    <a:pt x="14021" y="388"/>
                    <a:pt x="13781" y="345"/>
                  </a:cubicBezTo>
                  <a:cubicBezTo>
                    <a:pt x="13102" y="222"/>
                    <a:pt x="11609" y="0"/>
                    <a:pt x="9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531725" y="4072188"/>
              <a:ext cx="1194850" cy="141750"/>
            </a:xfrm>
            <a:custGeom>
              <a:avLst/>
              <a:gdLst/>
              <a:ahLst/>
              <a:cxnLst/>
              <a:rect l="l" t="t" r="r" b="b"/>
              <a:pathLst>
                <a:path w="47794" h="5670" extrusionOk="0">
                  <a:moveTo>
                    <a:pt x="42184" y="1"/>
                  </a:moveTo>
                  <a:cubicBezTo>
                    <a:pt x="38198" y="1"/>
                    <a:pt x="34110" y="547"/>
                    <a:pt x="30510" y="1971"/>
                  </a:cubicBezTo>
                  <a:lnTo>
                    <a:pt x="29523" y="2384"/>
                  </a:lnTo>
                  <a:cubicBezTo>
                    <a:pt x="29033" y="2625"/>
                    <a:pt x="28421" y="2916"/>
                    <a:pt x="27963" y="3193"/>
                  </a:cubicBezTo>
                  <a:cubicBezTo>
                    <a:pt x="27202" y="3632"/>
                    <a:pt x="26485" y="4108"/>
                    <a:pt x="25849" y="4692"/>
                  </a:cubicBezTo>
                  <a:cubicBezTo>
                    <a:pt x="23751" y="3892"/>
                    <a:pt x="20888" y="3588"/>
                    <a:pt x="17763" y="3588"/>
                  </a:cubicBezTo>
                  <a:cubicBezTo>
                    <a:pt x="11580" y="3588"/>
                    <a:pt x="4367" y="4778"/>
                    <a:pt x="0" y="5669"/>
                  </a:cubicBezTo>
                  <a:cubicBezTo>
                    <a:pt x="4312" y="4966"/>
                    <a:pt x="11326" y="3917"/>
                    <a:pt x="17378" y="3917"/>
                  </a:cubicBezTo>
                  <a:cubicBezTo>
                    <a:pt x="19936" y="3917"/>
                    <a:pt x="22321" y="4104"/>
                    <a:pt x="24258" y="4584"/>
                  </a:cubicBezTo>
                  <a:cubicBezTo>
                    <a:pt x="22052" y="4412"/>
                    <a:pt x="19836" y="4317"/>
                    <a:pt x="17620" y="4317"/>
                  </a:cubicBezTo>
                  <a:cubicBezTo>
                    <a:pt x="15024" y="4317"/>
                    <a:pt x="12430" y="4447"/>
                    <a:pt x="9853" y="4730"/>
                  </a:cubicBezTo>
                  <a:cubicBezTo>
                    <a:pt x="8082" y="4948"/>
                    <a:pt x="6330" y="5250"/>
                    <a:pt x="4617" y="5669"/>
                  </a:cubicBezTo>
                  <a:cubicBezTo>
                    <a:pt x="6355" y="5330"/>
                    <a:pt x="8109" y="5065"/>
                    <a:pt x="9881" y="4907"/>
                  </a:cubicBezTo>
                  <a:cubicBezTo>
                    <a:pt x="12154" y="4710"/>
                    <a:pt x="14442" y="4618"/>
                    <a:pt x="16731" y="4618"/>
                  </a:cubicBezTo>
                  <a:cubicBezTo>
                    <a:pt x="19789" y="4618"/>
                    <a:pt x="22848" y="4783"/>
                    <a:pt x="25874" y="5087"/>
                  </a:cubicBezTo>
                  <a:cubicBezTo>
                    <a:pt x="25885" y="5088"/>
                    <a:pt x="25895" y="5088"/>
                    <a:pt x="25905" y="5088"/>
                  </a:cubicBezTo>
                  <a:cubicBezTo>
                    <a:pt x="25943" y="5088"/>
                    <a:pt x="25980" y="5081"/>
                    <a:pt x="26014" y="5067"/>
                  </a:cubicBezTo>
                  <a:cubicBezTo>
                    <a:pt x="31853" y="2667"/>
                    <a:pt x="38343" y="929"/>
                    <a:pt x="44941" y="929"/>
                  </a:cubicBezTo>
                  <a:cubicBezTo>
                    <a:pt x="45436" y="929"/>
                    <a:pt x="45931" y="939"/>
                    <a:pt x="46426" y="959"/>
                  </a:cubicBezTo>
                  <a:cubicBezTo>
                    <a:pt x="45518" y="881"/>
                    <a:pt x="44609" y="844"/>
                    <a:pt x="43701" y="844"/>
                  </a:cubicBezTo>
                  <a:cubicBezTo>
                    <a:pt x="39264" y="844"/>
                    <a:pt x="34845" y="1727"/>
                    <a:pt x="30704" y="2990"/>
                  </a:cubicBezTo>
                  <a:cubicBezTo>
                    <a:pt x="29436" y="3381"/>
                    <a:pt x="28188" y="3805"/>
                    <a:pt x="26963" y="4279"/>
                  </a:cubicBezTo>
                  <a:cubicBezTo>
                    <a:pt x="27534" y="3858"/>
                    <a:pt x="28166" y="3477"/>
                    <a:pt x="28800" y="3133"/>
                  </a:cubicBezTo>
                  <a:cubicBezTo>
                    <a:pt x="31032" y="1954"/>
                    <a:pt x="33572" y="1204"/>
                    <a:pt x="36167" y="731"/>
                  </a:cubicBezTo>
                  <a:lnTo>
                    <a:pt x="37595" y="496"/>
                  </a:lnTo>
                  <a:lnTo>
                    <a:pt x="39041" y="345"/>
                  </a:lnTo>
                  <a:cubicBezTo>
                    <a:pt x="39457" y="293"/>
                    <a:pt x="40081" y="243"/>
                    <a:pt x="40492" y="233"/>
                  </a:cubicBezTo>
                  <a:cubicBezTo>
                    <a:pt x="40935" y="217"/>
                    <a:pt x="42009" y="150"/>
                    <a:pt x="42543" y="150"/>
                  </a:cubicBezTo>
                  <a:cubicBezTo>
                    <a:pt x="42594" y="150"/>
                    <a:pt x="42639" y="150"/>
                    <a:pt x="42679" y="152"/>
                  </a:cubicBezTo>
                  <a:cubicBezTo>
                    <a:pt x="43170" y="157"/>
                    <a:pt x="44359" y="160"/>
                    <a:pt x="44873" y="165"/>
                  </a:cubicBezTo>
                  <a:lnTo>
                    <a:pt x="47794" y="332"/>
                  </a:lnTo>
                  <a:cubicBezTo>
                    <a:pt x="46825" y="243"/>
                    <a:pt x="45853" y="153"/>
                    <a:pt x="44880" y="74"/>
                  </a:cubicBezTo>
                  <a:cubicBezTo>
                    <a:pt x="44365" y="59"/>
                    <a:pt x="43192" y="17"/>
                    <a:pt x="42679" y="4"/>
                  </a:cubicBezTo>
                  <a:cubicBezTo>
                    <a:pt x="42514" y="2"/>
                    <a:pt x="42349" y="1"/>
                    <a:pt x="4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455075" y="3198063"/>
              <a:ext cx="179325" cy="174750"/>
            </a:xfrm>
            <a:custGeom>
              <a:avLst/>
              <a:gdLst/>
              <a:ahLst/>
              <a:cxnLst/>
              <a:rect l="l" t="t" r="r" b="b"/>
              <a:pathLst>
                <a:path w="7173" h="6990" extrusionOk="0">
                  <a:moveTo>
                    <a:pt x="3263" y="0"/>
                  </a:moveTo>
                  <a:cubicBezTo>
                    <a:pt x="1462" y="0"/>
                    <a:pt x="0" y="1405"/>
                    <a:pt x="0" y="3139"/>
                  </a:cubicBezTo>
                  <a:cubicBezTo>
                    <a:pt x="0" y="3812"/>
                    <a:pt x="263" y="4469"/>
                    <a:pt x="573" y="5057"/>
                  </a:cubicBezTo>
                  <a:cubicBezTo>
                    <a:pt x="859" y="5598"/>
                    <a:pt x="1187" y="6162"/>
                    <a:pt x="1723" y="6490"/>
                  </a:cubicBezTo>
                  <a:cubicBezTo>
                    <a:pt x="1925" y="6614"/>
                    <a:pt x="2141" y="6672"/>
                    <a:pt x="2350" y="6672"/>
                  </a:cubicBezTo>
                  <a:cubicBezTo>
                    <a:pt x="2601" y="6672"/>
                    <a:pt x="2843" y="6589"/>
                    <a:pt x="3039" y="6438"/>
                  </a:cubicBezTo>
                  <a:cubicBezTo>
                    <a:pt x="3171" y="6337"/>
                    <a:pt x="3279" y="6210"/>
                    <a:pt x="3356" y="6064"/>
                  </a:cubicBezTo>
                  <a:cubicBezTo>
                    <a:pt x="3357" y="6064"/>
                    <a:pt x="3359" y="6062"/>
                    <a:pt x="3359" y="6060"/>
                  </a:cubicBezTo>
                  <a:cubicBezTo>
                    <a:pt x="3472" y="6282"/>
                    <a:pt x="3620" y="6485"/>
                    <a:pt x="3798" y="6658"/>
                  </a:cubicBezTo>
                  <a:cubicBezTo>
                    <a:pt x="4038" y="6883"/>
                    <a:pt x="4328" y="6989"/>
                    <a:pt x="4612" y="6989"/>
                  </a:cubicBezTo>
                  <a:cubicBezTo>
                    <a:pt x="4976" y="6989"/>
                    <a:pt x="5331" y="6814"/>
                    <a:pt x="5556" y="6491"/>
                  </a:cubicBezTo>
                  <a:cubicBezTo>
                    <a:pt x="5659" y="6340"/>
                    <a:pt x="5716" y="6164"/>
                    <a:pt x="5744" y="5984"/>
                  </a:cubicBezTo>
                  <a:cubicBezTo>
                    <a:pt x="5792" y="5696"/>
                    <a:pt x="5806" y="5403"/>
                    <a:pt x="5781" y="5113"/>
                  </a:cubicBezTo>
                  <a:lnTo>
                    <a:pt x="5781" y="5113"/>
                  </a:lnTo>
                  <a:cubicBezTo>
                    <a:pt x="5848" y="5125"/>
                    <a:pt x="5917" y="5131"/>
                    <a:pt x="5986" y="5131"/>
                  </a:cubicBezTo>
                  <a:cubicBezTo>
                    <a:pt x="6098" y="5131"/>
                    <a:pt x="6210" y="5115"/>
                    <a:pt x="6318" y="5083"/>
                  </a:cubicBezTo>
                  <a:cubicBezTo>
                    <a:pt x="6778" y="4950"/>
                    <a:pt x="7130" y="4537"/>
                    <a:pt x="7145" y="3992"/>
                  </a:cubicBezTo>
                  <a:cubicBezTo>
                    <a:pt x="7172" y="3128"/>
                    <a:pt x="6694" y="2380"/>
                    <a:pt x="6198" y="1705"/>
                  </a:cubicBezTo>
                  <a:cubicBezTo>
                    <a:pt x="6115" y="1588"/>
                    <a:pt x="6032" y="1475"/>
                    <a:pt x="5949" y="1364"/>
                  </a:cubicBezTo>
                  <a:cubicBezTo>
                    <a:pt x="5386" y="611"/>
                    <a:pt x="4554" y="114"/>
                    <a:pt x="3610" y="19"/>
                  </a:cubicBezTo>
                  <a:cubicBezTo>
                    <a:pt x="3496" y="7"/>
                    <a:pt x="3379" y="0"/>
                    <a:pt x="3263" y="0"/>
                  </a:cubicBez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455075" y="3198063"/>
              <a:ext cx="179325" cy="174750"/>
            </a:xfrm>
            <a:custGeom>
              <a:avLst/>
              <a:gdLst/>
              <a:ahLst/>
              <a:cxnLst/>
              <a:rect l="l" t="t" r="r" b="b"/>
              <a:pathLst>
                <a:path w="7173" h="6990" extrusionOk="0">
                  <a:moveTo>
                    <a:pt x="3263" y="0"/>
                  </a:moveTo>
                  <a:cubicBezTo>
                    <a:pt x="1462" y="0"/>
                    <a:pt x="0" y="1405"/>
                    <a:pt x="0" y="3139"/>
                  </a:cubicBezTo>
                  <a:cubicBezTo>
                    <a:pt x="0" y="3812"/>
                    <a:pt x="263" y="4469"/>
                    <a:pt x="573" y="5057"/>
                  </a:cubicBezTo>
                  <a:cubicBezTo>
                    <a:pt x="859" y="5598"/>
                    <a:pt x="1187" y="6162"/>
                    <a:pt x="1723" y="6490"/>
                  </a:cubicBezTo>
                  <a:cubicBezTo>
                    <a:pt x="1925" y="6614"/>
                    <a:pt x="2141" y="6672"/>
                    <a:pt x="2350" y="6672"/>
                  </a:cubicBezTo>
                  <a:cubicBezTo>
                    <a:pt x="2601" y="6672"/>
                    <a:pt x="2843" y="6589"/>
                    <a:pt x="3039" y="6438"/>
                  </a:cubicBezTo>
                  <a:cubicBezTo>
                    <a:pt x="3171" y="6337"/>
                    <a:pt x="3279" y="6210"/>
                    <a:pt x="3356" y="6064"/>
                  </a:cubicBezTo>
                  <a:cubicBezTo>
                    <a:pt x="3357" y="6064"/>
                    <a:pt x="3359" y="6062"/>
                    <a:pt x="3359" y="6060"/>
                  </a:cubicBezTo>
                  <a:cubicBezTo>
                    <a:pt x="3472" y="6282"/>
                    <a:pt x="3620" y="6485"/>
                    <a:pt x="3798" y="6658"/>
                  </a:cubicBezTo>
                  <a:cubicBezTo>
                    <a:pt x="4038" y="6883"/>
                    <a:pt x="4328" y="6989"/>
                    <a:pt x="4612" y="6989"/>
                  </a:cubicBezTo>
                  <a:cubicBezTo>
                    <a:pt x="4976" y="6989"/>
                    <a:pt x="5331" y="6814"/>
                    <a:pt x="5556" y="6491"/>
                  </a:cubicBezTo>
                  <a:cubicBezTo>
                    <a:pt x="5659" y="6340"/>
                    <a:pt x="5716" y="6164"/>
                    <a:pt x="5744" y="5984"/>
                  </a:cubicBezTo>
                  <a:cubicBezTo>
                    <a:pt x="5792" y="5696"/>
                    <a:pt x="5806" y="5403"/>
                    <a:pt x="5781" y="5113"/>
                  </a:cubicBezTo>
                  <a:lnTo>
                    <a:pt x="5781" y="5113"/>
                  </a:lnTo>
                  <a:cubicBezTo>
                    <a:pt x="5848" y="5125"/>
                    <a:pt x="5917" y="5131"/>
                    <a:pt x="5986" y="5131"/>
                  </a:cubicBezTo>
                  <a:cubicBezTo>
                    <a:pt x="6098" y="5131"/>
                    <a:pt x="6210" y="5115"/>
                    <a:pt x="6318" y="5083"/>
                  </a:cubicBezTo>
                  <a:cubicBezTo>
                    <a:pt x="6778" y="4950"/>
                    <a:pt x="7130" y="4537"/>
                    <a:pt x="7145" y="3992"/>
                  </a:cubicBezTo>
                  <a:cubicBezTo>
                    <a:pt x="7172" y="3128"/>
                    <a:pt x="6694" y="2380"/>
                    <a:pt x="6198" y="1705"/>
                  </a:cubicBezTo>
                  <a:cubicBezTo>
                    <a:pt x="6115" y="1588"/>
                    <a:pt x="6032" y="1475"/>
                    <a:pt x="5949" y="1364"/>
                  </a:cubicBezTo>
                  <a:cubicBezTo>
                    <a:pt x="5386" y="611"/>
                    <a:pt x="4554" y="114"/>
                    <a:pt x="3610" y="19"/>
                  </a:cubicBezTo>
                  <a:cubicBezTo>
                    <a:pt x="3496" y="7"/>
                    <a:pt x="3379" y="0"/>
                    <a:pt x="3263" y="0"/>
                  </a:cubicBezTo>
                  <a:close/>
                </a:path>
              </a:pathLst>
            </a:custGeom>
            <a:solidFill>
              <a:srgbClr val="C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573875" y="3286763"/>
              <a:ext cx="39175" cy="39600"/>
            </a:xfrm>
            <a:custGeom>
              <a:avLst/>
              <a:gdLst/>
              <a:ahLst/>
              <a:cxnLst/>
              <a:rect l="l" t="t" r="r" b="b"/>
              <a:pathLst>
                <a:path w="1567" h="1584" extrusionOk="0">
                  <a:moveTo>
                    <a:pt x="0" y="1"/>
                  </a:moveTo>
                  <a:lnTo>
                    <a:pt x="1029" y="1565"/>
                  </a:lnTo>
                  <a:cubicBezTo>
                    <a:pt x="1096" y="1577"/>
                    <a:pt x="1165" y="1583"/>
                    <a:pt x="1234" y="1583"/>
                  </a:cubicBezTo>
                  <a:cubicBezTo>
                    <a:pt x="1346" y="1583"/>
                    <a:pt x="1458" y="1567"/>
                    <a:pt x="1566" y="1535"/>
                  </a:cubicBezTo>
                  <a:cubicBezTo>
                    <a:pt x="1059" y="533"/>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513025" y="3310413"/>
              <a:ext cx="25950" cy="48625"/>
            </a:xfrm>
            <a:custGeom>
              <a:avLst/>
              <a:gdLst/>
              <a:ahLst/>
              <a:cxnLst/>
              <a:rect l="l" t="t" r="r" b="b"/>
              <a:pathLst>
                <a:path w="1038" h="1945" extrusionOk="0">
                  <a:moveTo>
                    <a:pt x="1" y="0"/>
                  </a:moveTo>
                  <a:cubicBezTo>
                    <a:pt x="1" y="0"/>
                    <a:pt x="71" y="1095"/>
                    <a:pt x="720" y="1944"/>
                  </a:cubicBezTo>
                  <a:cubicBezTo>
                    <a:pt x="851" y="1843"/>
                    <a:pt x="959" y="1716"/>
                    <a:pt x="1038" y="1570"/>
                  </a:cubicBezTo>
                  <a:lnTo>
                    <a:pt x="1038" y="156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980600" y="3149113"/>
              <a:ext cx="174400" cy="182550"/>
            </a:xfrm>
            <a:custGeom>
              <a:avLst/>
              <a:gdLst/>
              <a:ahLst/>
              <a:cxnLst/>
              <a:rect l="l" t="t" r="r" b="b"/>
              <a:pathLst>
                <a:path w="6976" h="7302" extrusionOk="0">
                  <a:moveTo>
                    <a:pt x="3217" y="0"/>
                  </a:moveTo>
                  <a:cubicBezTo>
                    <a:pt x="1903" y="0"/>
                    <a:pt x="687" y="780"/>
                    <a:pt x="228" y="2045"/>
                  </a:cubicBezTo>
                  <a:cubicBezTo>
                    <a:pt x="0" y="2677"/>
                    <a:pt x="24" y="3385"/>
                    <a:pt x="113" y="4042"/>
                  </a:cubicBezTo>
                  <a:cubicBezTo>
                    <a:pt x="198" y="4648"/>
                    <a:pt x="315" y="5290"/>
                    <a:pt x="708" y="5780"/>
                  </a:cubicBezTo>
                  <a:cubicBezTo>
                    <a:pt x="950" y="6084"/>
                    <a:pt x="1286" y="6232"/>
                    <a:pt x="1620" y="6232"/>
                  </a:cubicBezTo>
                  <a:cubicBezTo>
                    <a:pt x="1736" y="6232"/>
                    <a:pt x="1851" y="6214"/>
                    <a:pt x="1963" y="6179"/>
                  </a:cubicBezTo>
                  <a:cubicBezTo>
                    <a:pt x="2121" y="6129"/>
                    <a:pt x="2265" y="6046"/>
                    <a:pt x="2389" y="5936"/>
                  </a:cubicBezTo>
                  <a:cubicBezTo>
                    <a:pt x="2390" y="5936"/>
                    <a:pt x="2390" y="5936"/>
                    <a:pt x="2392" y="5935"/>
                  </a:cubicBezTo>
                  <a:cubicBezTo>
                    <a:pt x="2424" y="6181"/>
                    <a:pt x="2495" y="6422"/>
                    <a:pt x="2602" y="6647"/>
                  </a:cubicBezTo>
                  <a:cubicBezTo>
                    <a:pt x="2819" y="7076"/>
                    <a:pt x="3226" y="7302"/>
                    <a:pt x="3640" y="7302"/>
                  </a:cubicBezTo>
                  <a:cubicBezTo>
                    <a:pt x="3872" y="7302"/>
                    <a:pt x="4107" y="7231"/>
                    <a:pt x="4313" y="7086"/>
                  </a:cubicBezTo>
                  <a:cubicBezTo>
                    <a:pt x="4461" y="6980"/>
                    <a:pt x="4574" y="6833"/>
                    <a:pt x="4662" y="6674"/>
                  </a:cubicBezTo>
                  <a:cubicBezTo>
                    <a:pt x="4805" y="6419"/>
                    <a:pt x="4917" y="6149"/>
                    <a:pt x="4992" y="5866"/>
                  </a:cubicBezTo>
                  <a:cubicBezTo>
                    <a:pt x="5150" y="5958"/>
                    <a:pt x="5326" y="6011"/>
                    <a:pt x="5508" y="6023"/>
                  </a:cubicBezTo>
                  <a:cubicBezTo>
                    <a:pt x="5532" y="6024"/>
                    <a:pt x="5556" y="6025"/>
                    <a:pt x="5580" y="6025"/>
                  </a:cubicBezTo>
                  <a:cubicBezTo>
                    <a:pt x="6033" y="6025"/>
                    <a:pt x="6468" y="5761"/>
                    <a:pt x="6658" y="5277"/>
                  </a:cubicBezTo>
                  <a:cubicBezTo>
                    <a:pt x="6976" y="4475"/>
                    <a:pt x="6781" y="3609"/>
                    <a:pt x="6545" y="2802"/>
                  </a:cubicBezTo>
                  <a:cubicBezTo>
                    <a:pt x="6506" y="2666"/>
                    <a:pt x="6465" y="2529"/>
                    <a:pt x="6425" y="2398"/>
                  </a:cubicBezTo>
                  <a:cubicBezTo>
                    <a:pt x="6153" y="1499"/>
                    <a:pt x="5539" y="748"/>
                    <a:pt x="4685" y="339"/>
                  </a:cubicBezTo>
                  <a:cubicBezTo>
                    <a:pt x="4581" y="287"/>
                    <a:pt x="4472" y="242"/>
                    <a:pt x="4364" y="202"/>
                  </a:cubicBezTo>
                  <a:cubicBezTo>
                    <a:pt x="3984" y="65"/>
                    <a:pt x="3597" y="0"/>
                    <a:pt x="3217" y="0"/>
                  </a:cubicBez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980600" y="3149113"/>
              <a:ext cx="174400" cy="182550"/>
            </a:xfrm>
            <a:custGeom>
              <a:avLst/>
              <a:gdLst/>
              <a:ahLst/>
              <a:cxnLst/>
              <a:rect l="l" t="t" r="r" b="b"/>
              <a:pathLst>
                <a:path w="6976" h="7302" extrusionOk="0">
                  <a:moveTo>
                    <a:pt x="3217" y="0"/>
                  </a:moveTo>
                  <a:cubicBezTo>
                    <a:pt x="1903" y="0"/>
                    <a:pt x="687" y="780"/>
                    <a:pt x="228" y="2045"/>
                  </a:cubicBezTo>
                  <a:cubicBezTo>
                    <a:pt x="0" y="2677"/>
                    <a:pt x="24" y="3385"/>
                    <a:pt x="113" y="4042"/>
                  </a:cubicBezTo>
                  <a:cubicBezTo>
                    <a:pt x="198" y="4648"/>
                    <a:pt x="315" y="5290"/>
                    <a:pt x="708" y="5780"/>
                  </a:cubicBezTo>
                  <a:cubicBezTo>
                    <a:pt x="950" y="6084"/>
                    <a:pt x="1286" y="6232"/>
                    <a:pt x="1620" y="6232"/>
                  </a:cubicBezTo>
                  <a:cubicBezTo>
                    <a:pt x="1736" y="6232"/>
                    <a:pt x="1851" y="6214"/>
                    <a:pt x="1963" y="6179"/>
                  </a:cubicBezTo>
                  <a:cubicBezTo>
                    <a:pt x="2121" y="6129"/>
                    <a:pt x="2265" y="6046"/>
                    <a:pt x="2389" y="5936"/>
                  </a:cubicBezTo>
                  <a:cubicBezTo>
                    <a:pt x="2390" y="5936"/>
                    <a:pt x="2390" y="5936"/>
                    <a:pt x="2392" y="5935"/>
                  </a:cubicBezTo>
                  <a:cubicBezTo>
                    <a:pt x="2424" y="6181"/>
                    <a:pt x="2495" y="6422"/>
                    <a:pt x="2602" y="6647"/>
                  </a:cubicBezTo>
                  <a:cubicBezTo>
                    <a:pt x="2819" y="7076"/>
                    <a:pt x="3226" y="7302"/>
                    <a:pt x="3640" y="7302"/>
                  </a:cubicBezTo>
                  <a:cubicBezTo>
                    <a:pt x="3872" y="7302"/>
                    <a:pt x="4107" y="7231"/>
                    <a:pt x="4313" y="7086"/>
                  </a:cubicBezTo>
                  <a:cubicBezTo>
                    <a:pt x="4461" y="6980"/>
                    <a:pt x="4574" y="6833"/>
                    <a:pt x="4662" y="6674"/>
                  </a:cubicBezTo>
                  <a:cubicBezTo>
                    <a:pt x="4805" y="6419"/>
                    <a:pt x="4917" y="6149"/>
                    <a:pt x="4992" y="5866"/>
                  </a:cubicBezTo>
                  <a:cubicBezTo>
                    <a:pt x="5150" y="5958"/>
                    <a:pt x="5326" y="6011"/>
                    <a:pt x="5508" y="6023"/>
                  </a:cubicBezTo>
                  <a:cubicBezTo>
                    <a:pt x="5532" y="6024"/>
                    <a:pt x="5556" y="6025"/>
                    <a:pt x="5580" y="6025"/>
                  </a:cubicBezTo>
                  <a:cubicBezTo>
                    <a:pt x="6033" y="6025"/>
                    <a:pt x="6468" y="5761"/>
                    <a:pt x="6658" y="5277"/>
                  </a:cubicBezTo>
                  <a:cubicBezTo>
                    <a:pt x="6976" y="4475"/>
                    <a:pt x="6781" y="3609"/>
                    <a:pt x="6545" y="2802"/>
                  </a:cubicBezTo>
                  <a:cubicBezTo>
                    <a:pt x="6506" y="2666"/>
                    <a:pt x="6465" y="2529"/>
                    <a:pt x="6425" y="2398"/>
                  </a:cubicBezTo>
                  <a:cubicBezTo>
                    <a:pt x="6153" y="1499"/>
                    <a:pt x="5539" y="748"/>
                    <a:pt x="4685" y="339"/>
                  </a:cubicBezTo>
                  <a:cubicBezTo>
                    <a:pt x="4581" y="287"/>
                    <a:pt x="4472" y="242"/>
                    <a:pt x="4364" y="202"/>
                  </a:cubicBezTo>
                  <a:cubicBezTo>
                    <a:pt x="3984" y="65"/>
                    <a:pt x="3597" y="0"/>
                    <a:pt x="3217" y="0"/>
                  </a:cubicBezTo>
                  <a:close/>
                </a:path>
              </a:pathLst>
            </a:custGeom>
            <a:solidFill>
              <a:srgbClr val="C29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1094525" y="3250238"/>
              <a:ext cx="23775" cy="49450"/>
            </a:xfrm>
            <a:custGeom>
              <a:avLst/>
              <a:gdLst/>
              <a:ahLst/>
              <a:cxnLst/>
              <a:rect l="l" t="t" r="r" b="b"/>
              <a:pathLst>
                <a:path w="951" h="1978" extrusionOk="0">
                  <a:moveTo>
                    <a:pt x="0" y="0"/>
                  </a:moveTo>
                  <a:lnTo>
                    <a:pt x="435" y="1821"/>
                  </a:lnTo>
                  <a:cubicBezTo>
                    <a:pt x="593" y="1913"/>
                    <a:pt x="769" y="1966"/>
                    <a:pt x="951" y="1978"/>
                  </a:cubicBezTo>
                  <a:cubicBezTo>
                    <a:pt x="814" y="863"/>
                    <a:pt x="0" y="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1021675" y="3251813"/>
              <a:ext cx="18700" cy="51825"/>
            </a:xfrm>
            <a:custGeom>
              <a:avLst/>
              <a:gdLst/>
              <a:ahLst/>
              <a:cxnLst/>
              <a:rect l="l" t="t" r="r" b="b"/>
              <a:pathLst>
                <a:path w="748" h="2073" extrusionOk="0">
                  <a:moveTo>
                    <a:pt x="306" y="1"/>
                  </a:moveTo>
                  <a:lnTo>
                    <a:pt x="306" y="1"/>
                  </a:lnTo>
                  <a:cubicBezTo>
                    <a:pt x="306" y="1"/>
                    <a:pt x="0" y="1054"/>
                    <a:pt x="321" y="2073"/>
                  </a:cubicBezTo>
                  <a:cubicBezTo>
                    <a:pt x="479" y="2023"/>
                    <a:pt x="624" y="1940"/>
                    <a:pt x="747" y="1828"/>
                  </a:cubicBezTo>
                  <a:lnTo>
                    <a:pt x="747" y="1827"/>
                  </a:lnTo>
                  <a:lnTo>
                    <a:pt x="3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721775" y="3655838"/>
              <a:ext cx="182875" cy="144950"/>
            </a:xfrm>
            <a:custGeom>
              <a:avLst/>
              <a:gdLst/>
              <a:ahLst/>
              <a:cxnLst/>
              <a:rect l="l" t="t" r="r" b="b"/>
              <a:pathLst>
                <a:path w="7315" h="5798" extrusionOk="0">
                  <a:moveTo>
                    <a:pt x="3627" y="0"/>
                  </a:moveTo>
                  <a:cubicBezTo>
                    <a:pt x="3364" y="0"/>
                    <a:pt x="3109" y="769"/>
                    <a:pt x="3062" y="2304"/>
                  </a:cubicBezTo>
                  <a:cubicBezTo>
                    <a:pt x="1" y="2467"/>
                    <a:pt x="13" y="3386"/>
                    <a:pt x="3075" y="3481"/>
                  </a:cubicBezTo>
                  <a:cubicBezTo>
                    <a:pt x="3146" y="4804"/>
                    <a:pt x="3400" y="5798"/>
                    <a:pt x="3689" y="5798"/>
                  </a:cubicBezTo>
                  <a:cubicBezTo>
                    <a:pt x="3690" y="5798"/>
                    <a:pt x="3690" y="5798"/>
                    <a:pt x="3691" y="5798"/>
                  </a:cubicBezTo>
                  <a:cubicBezTo>
                    <a:pt x="3980" y="5794"/>
                    <a:pt x="4210" y="4794"/>
                    <a:pt x="4252" y="3468"/>
                  </a:cubicBezTo>
                  <a:cubicBezTo>
                    <a:pt x="7314" y="3304"/>
                    <a:pt x="7302" y="2386"/>
                    <a:pt x="4238" y="2291"/>
                  </a:cubicBezTo>
                  <a:cubicBezTo>
                    <a:pt x="4158" y="763"/>
                    <a:pt x="3888" y="0"/>
                    <a:pt x="36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1222375" y="3721163"/>
              <a:ext cx="182875" cy="144950"/>
            </a:xfrm>
            <a:custGeom>
              <a:avLst/>
              <a:gdLst/>
              <a:ahLst/>
              <a:cxnLst/>
              <a:rect l="l" t="t" r="r" b="b"/>
              <a:pathLst>
                <a:path w="7315" h="5798" extrusionOk="0">
                  <a:moveTo>
                    <a:pt x="3627" y="1"/>
                  </a:moveTo>
                  <a:cubicBezTo>
                    <a:pt x="3364" y="1"/>
                    <a:pt x="3109" y="770"/>
                    <a:pt x="3062" y="2304"/>
                  </a:cubicBezTo>
                  <a:cubicBezTo>
                    <a:pt x="1" y="2467"/>
                    <a:pt x="13" y="3386"/>
                    <a:pt x="3075" y="3481"/>
                  </a:cubicBezTo>
                  <a:cubicBezTo>
                    <a:pt x="3146" y="4805"/>
                    <a:pt x="3400" y="5798"/>
                    <a:pt x="3689" y="5798"/>
                  </a:cubicBezTo>
                  <a:cubicBezTo>
                    <a:pt x="3690" y="5798"/>
                    <a:pt x="3690" y="5798"/>
                    <a:pt x="3691" y="5798"/>
                  </a:cubicBezTo>
                  <a:cubicBezTo>
                    <a:pt x="3980" y="5794"/>
                    <a:pt x="4210" y="4796"/>
                    <a:pt x="4252" y="3468"/>
                  </a:cubicBezTo>
                  <a:cubicBezTo>
                    <a:pt x="7314" y="3305"/>
                    <a:pt x="7302" y="2386"/>
                    <a:pt x="4238" y="2291"/>
                  </a:cubicBezTo>
                  <a:cubicBezTo>
                    <a:pt x="4158" y="763"/>
                    <a:pt x="3888" y="1"/>
                    <a:pt x="3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1321175" y="3486788"/>
              <a:ext cx="310550" cy="246100"/>
            </a:xfrm>
            <a:custGeom>
              <a:avLst/>
              <a:gdLst/>
              <a:ahLst/>
              <a:cxnLst/>
              <a:rect l="l" t="t" r="r" b="b"/>
              <a:pathLst>
                <a:path w="12422" h="9844" extrusionOk="0">
                  <a:moveTo>
                    <a:pt x="6159" y="0"/>
                  </a:moveTo>
                  <a:cubicBezTo>
                    <a:pt x="5713" y="0"/>
                    <a:pt x="5281" y="1306"/>
                    <a:pt x="5201" y="3913"/>
                  </a:cubicBezTo>
                  <a:cubicBezTo>
                    <a:pt x="0" y="4190"/>
                    <a:pt x="22" y="5751"/>
                    <a:pt x="5223" y="5911"/>
                  </a:cubicBezTo>
                  <a:cubicBezTo>
                    <a:pt x="5342" y="8156"/>
                    <a:pt x="5770" y="9843"/>
                    <a:pt x="6262" y="9843"/>
                  </a:cubicBezTo>
                  <a:cubicBezTo>
                    <a:pt x="6263" y="9843"/>
                    <a:pt x="6264" y="9843"/>
                    <a:pt x="6265" y="9843"/>
                  </a:cubicBezTo>
                  <a:cubicBezTo>
                    <a:pt x="6757" y="9838"/>
                    <a:pt x="7150" y="8141"/>
                    <a:pt x="7220" y="5887"/>
                  </a:cubicBezTo>
                  <a:cubicBezTo>
                    <a:pt x="12421" y="5611"/>
                    <a:pt x="12401" y="4051"/>
                    <a:pt x="7198" y="3890"/>
                  </a:cubicBezTo>
                  <a:cubicBezTo>
                    <a:pt x="7061" y="1295"/>
                    <a:pt x="6603" y="0"/>
                    <a:pt x="6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480275" y="3450438"/>
              <a:ext cx="310575" cy="246125"/>
            </a:xfrm>
            <a:custGeom>
              <a:avLst/>
              <a:gdLst/>
              <a:ahLst/>
              <a:cxnLst/>
              <a:rect l="l" t="t" r="r" b="b"/>
              <a:pathLst>
                <a:path w="12423" h="9845" extrusionOk="0">
                  <a:moveTo>
                    <a:pt x="6160" y="0"/>
                  </a:moveTo>
                  <a:cubicBezTo>
                    <a:pt x="5714" y="0"/>
                    <a:pt x="5282" y="1306"/>
                    <a:pt x="5202" y="3913"/>
                  </a:cubicBezTo>
                  <a:cubicBezTo>
                    <a:pt x="1" y="4189"/>
                    <a:pt x="21" y="5750"/>
                    <a:pt x="5224" y="5910"/>
                  </a:cubicBezTo>
                  <a:cubicBezTo>
                    <a:pt x="5343" y="8157"/>
                    <a:pt x="5772" y="9844"/>
                    <a:pt x="6263" y="9844"/>
                  </a:cubicBezTo>
                  <a:cubicBezTo>
                    <a:pt x="6264" y="9844"/>
                    <a:pt x="6265" y="9844"/>
                    <a:pt x="6266" y="9844"/>
                  </a:cubicBezTo>
                  <a:cubicBezTo>
                    <a:pt x="6758" y="9838"/>
                    <a:pt x="7151" y="8140"/>
                    <a:pt x="7221" y="5888"/>
                  </a:cubicBezTo>
                  <a:cubicBezTo>
                    <a:pt x="12422" y="5612"/>
                    <a:pt x="12402" y="4051"/>
                    <a:pt x="7199" y="3891"/>
                  </a:cubicBezTo>
                  <a:cubicBezTo>
                    <a:pt x="7061" y="1296"/>
                    <a:pt x="6604" y="0"/>
                    <a:pt x="6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1140875" y="2949163"/>
              <a:ext cx="383750" cy="323100"/>
            </a:xfrm>
            <a:custGeom>
              <a:avLst/>
              <a:gdLst/>
              <a:ahLst/>
              <a:cxnLst/>
              <a:rect l="l" t="t" r="r" b="b"/>
              <a:pathLst>
                <a:path w="15350" h="12924" extrusionOk="0">
                  <a:moveTo>
                    <a:pt x="4441" y="0"/>
                  </a:moveTo>
                  <a:cubicBezTo>
                    <a:pt x="2229" y="0"/>
                    <a:pt x="435" y="1793"/>
                    <a:pt x="435" y="4006"/>
                  </a:cubicBezTo>
                  <a:cubicBezTo>
                    <a:pt x="0" y="8324"/>
                    <a:pt x="6338" y="12924"/>
                    <a:pt x="6338" y="12924"/>
                  </a:cubicBezTo>
                  <a:cubicBezTo>
                    <a:pt x="9188" y="12270"/>
                    <a:pt x="11751" y="10674"/>
                    <a:pt x="13715" y="8517"/>
                  </a:cubicBezTo>
                  <a:cubicBezTo>
                    <a:pt x="14192" y="7994"/>
                    <a:pt x="14645" y="7407"/>
                    <a:pt x="14953" y="6762"/>
                  </a:cubicBezTo>
                  <a:cubicBezTo>
                    <a:pt x="15196" y="6252"/>
                    <a:pt x="15349" y="5704"/>
                    <a:pt x="15349" y="5125"/>
                  </a:cubicBezTo>
                  <a:cubicBezTo>
                    <a:pt x="15349" y="2911"/>
                    <a:pt x="13555" y="1119"/>
                    <a:pt x="11343" y="1119"/>
                  </a:cubicBezTo>
                  <a:cubicBezTo>
                    <a:pt x="11341" y="1119"/>
                    <a:pt x="11339" y="1119"/>
                    <a:pt x="11338" y="1119"/>
                  </a:cubicBezTo>
                  <a:cubicBezTo>
                    <a:pt x="10115" y="1119"/>
                    <a:pt x="8960" y="1679"/>
                    <a:pt x="8204" y="2640"/>
                  </a:cubicBezTo>
                  <a:cubicBezTo>
                    <a:pt x="7645" y="1100"/>
                    <a:pt x="6173" y="0"/>
                    <a:pt x="44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1448075" y="2996363"/>
              <a:ext cx="76050" cy="128925"/>
            </a:xfrm>
            <a:custGeom>
              <a:avLst/>
              <a:gdLst/>
              <a:ahLst/>
              <a:cxnLst/>
              <a:rect l="l" t="t" r="r" b="b"/>
              <a:pathLst>
                <a:path w="3042" h="5157" extrusionOk="0">
                  <a:moveTo>
                    <a:pt x="74" y="0"/>
                  </a:moveTo>
                  <a:cubicBezTo>
                    <a:pt x="29" y="0"/>
                    <a:pt x="1" y="52"/>
                    <a:pt x="29" y="89"/>
                  </a:cubicBezTo>
                  <a:lnTo>
                    <a:pt x="505" y="702"/>
                  </a:lnTo>
                  <a:cubicBezTo>
                    <a:pt x="1180" y="1719"/>
                    <a:pt x="1588" y="2742"/>
                    <a:pt x="1550" y="3951"/>
                  </a:cubicBezTo>
                  <a:cubicBezTo>
                    <a:pt x="1543" y="4319"/>
                    <a:pt x="1498" y="4696"/>
                    <a:pt x="1425" y="5126"/>
                  </a:cubicBezTo>
                  <a:cubicBezTo>
                    <a:pt x="1422" y="5143"/>
                    <a:pt x="1437" y="5156"/>
                    <a:pt x="1452" y="5156"/>
                  </a:cubicBezTo>
                  <a:cubicBezTo>
                    <a:pt x="1456" y="5156"/>
                    <a:pt x="1461" y="5155"/>
                    <a:pt x="1465" y="5152"/>
                  </a:cubicBezTo>
                  <a:cubicBezTo>
                    <a:pt x="3041" y="4042"/>
                    <a:pt x="2603" y="486"/>
                    <a:pt x="84" y="1"/>
                  </a:cubicBezTo>
                  <a:cubicBezTo>
                    <a:pt x="80" y="1"/>
                    <a:pt x="77" y="0"/>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1461925" y="3129313"/>
              <a:ext cx="29025" cy="20225"/>
            </a:xfrm>
            <a:custGeom>
              <a:avLst/>
              <a:gdLst/>
              <a:ahLst/>
              <a:cxnLst/>
              <a:rect l="l" t="t" r="r" b="b"/>
              <a:pathLst>
                <a:path w="1161" h="809" extrusionOk="0">
                  <a:moveTo>
                    <a:pt x="586" y="1"/>
                  </a:moveTo>
                  <a:cubicBezTo>
                    <a:pt x="246" y="1"/>
                    <a:pt x="1" y="501"/>
                    <a:pt x="358" y="740"/>
                  </a:cubicBezTo>
                  <a:cubicBezTo>
                    <a:pt x="431" y="788"/>
                    <a:pt x="505" y="809"/>
                    <a:pt x="574" y="809"/>
                  </a:cubicBezTo>
                  <a:cubicBezTo>
                    <a:pt x="914" y="809"/>
                    <a:pt x="1161" y="308"/>
                    <a:pt x="803" y="71"/>
                  </a:cubicBezTo>
                  <a:cubicBezTo>
                    <a:pt x="729" y="22"/>
                    <a:pt x="656" y="1"/>
                    <a:pt x="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1439425" y="3194138"/>
              <a:ext cx="141400" cy="115350"/>
            </a:xfrm>
            <a:custGeom>
              <a:avLst/>
              <a:gdLst/>
              <a:ahLst/>
              <a:cxnLst/>
              <a:rect l="l" t="t" r="r" b="b"/>
              <a:pathLst>
                <a:path w="5656" h="4614" extrusionOk="0">
                  <a:moveTo>
                    <a:pt x="1973" y="1"/>
                  </a:moveTo>
                  <a:cubicBezTo>
                    <a:pt x="1384" y="1"/>
                    <a:pt x="845" y="372"/>
                    <a:pt x="646" y="943"/>
                  </a:cubicBezTo>
                  <a:cubicBezTo>
                    <a:pt x="0" y="2323"/>
                    <a:pt x="1565" y="4585"/>
                    <a:pt x="1565" y="4585"/>
                  </a:cubicBezTo>
                  <a:cubicBezTo>
                    <a:pt x="1738" y="4604"/>
                    <a:pt x="1911" y="4614"/>
                    <a:pt x="2084" y="4614"/>
                  </a:cubicBezTo>
                  <a:cubicBezTo>
                    <a:pt x="2932" y="4614"/>
                    <a:pt x="3773" y="4385"/>
                    <a:pt x="4521" y="3980"/>
                  </a:cubicBezTo>
                  <a:cubicBezTo>
                    <a:pt x="4740" y="3862"/>
                    <a:pt x="4958" y="3721"/>
                    <a:pt x="5135" y="3543"/>
                  </a:cubicBezTo>
                  <a:cubicBezTo>
                    <a:pt x="5278" y="3403"/>
                    <a:pt x="5388" y="3233"/>
                    <a:pt x="5458" y="3047"/>
                  </a:cubicBezTo>
                  <a:cubicBezTo>
                    <a:pt x="5656" y="2481"/>
                    <a:pt x="5474" y="1853"/>
                    <a:pt x="5005" y="1481"/>
                  </a:cubicBezTo>
                  <a:cubicBezTo>
                    <a:pt x="4750" y="1278"/>
                    <a:pt x="4440" y="1175"/>
                    <a:pt x="4129" y="1175"/>
                  </a:cubicBezTo>
                  <a:cubicBezTo>
                    <a:pt x="3869" y="1175"/>
                    <a:pt x="3608" y="1247"/>
                    <a:pt x="3377" y="1392"/>
                  </a:cubicBezTo>
                  <a:cubicBezTo>
                    <a:pt x="3371" y="710"/>
                    <a:pt x="2875" y="131"/>
                    <a:pt x="2200" y="19"/>
                  </a:cubicBezTo>
                  <a:cubicBezTo>
                    <a:pt x="2124" y="7"/>
                    <a:pt x="2048" y="1"/>
                    <a:pt x="1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1557925" y="3240763"/>
              <a:ext cx="20500" cy="36925"/>
            </a:xfrm>
            <a:custGeom>
              <a:avLst/>
              <a:gdLst/>
              <a:ahLst/>
              <a:cxnLst/>
              <a:rect l="l" t="t" r="r" b="b"/>
              <a:pathLst>
                <a:path w="820" h="1477" extrusionOk="0">
                  <a:moveTo>
                    <a:pt x="218" y="0"/>
                  </a:moveTo>
                  <a:cubicBezTo>
                    <a:pt x="209" y="0"/>
                    <a:pt x="201" y="9"/>
                    <a:pt x="203" y="20"/>
                  </a:cubicBezTo>
                  <a:lnTo>
                    <a:pt x="257" y="230"/>
                  </a:lnTo>
                  <a:cubicBezTo>
                    <a:pt x="318" y="564"/>
                    <a:pt x="310" y="872"/>
                    <a:pt x="165" y="1177"/>
                  </a:cubicBezTo>
                  <a:cubicBezTo>
                    <a:pt x="118" y="1277"/>
                    <a:pt x="65" y="1373"/>
                    <a:pt x="4" y="1465"/>
                  </a:cubicBezTo>
                  <a:cubicBezTo>
                    <a:pt x="0" y="1470"/>
                    <a:pt x="4" y="1476"/>
                    <a:pt x="10" y="1476"/>
                  </a:cubicBezTo>
                  <a:cubicBezTo>
                    <a:pt x="538" y="1366"/>
                    <a:pt x="819" y="406"/>
                    <a:pt x="227" y="3"/>
                  </a:cubicBezTo>
                  <a:cubicBezTo>
                    <a:pt x="224" y="1"/>
                    <a:pt x="221" y="0"/>
                    <a:pt x="2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1550725" y="3277613"/>
              <a:ext cx="7500" cy="5575"/>
            </a:xfrm>
            <a:custGeom>
              <a:avLst/>
              <a:gdLst/>
              <a:ahLst/>
              <a:cxnLst/>
              <a:rect l="l" t="t" r="r" b="b"/>
              <a:pathLst>
                <a:path w="300" h="223" extrusionOk="0">
                  <a:moveTo>
                    <a:pt x="155" y="0"/>
                  </a:moveTo>
                  <a:cubicBezTo>
                    <a:pt x="77" y="0"/>
                    <a:pt x="0" y="86"/>
                    <a:pt x="57" y="172"/>
                  </a:cubicBezTo>
                  <a:cubicBezTo>
                    <a:pt x="80" y="208"/>
                    <a:pt x="112" y="222"/>
                    <a:pt x="144" y="222"/>
                  </a:cubicBezTo>
                  <a:cubicBezTo>
                    <a:pt x="222" y="222"/>
                    <a:pt x="300" y="136"/>
                    <a:pt x="243" y="51"/>
                  </a:cubicBezTo>
                  <a:cubicBezTo>
                    <a:pt x="220" y="15"/>
                    <a:pt x="187" y="0"/>
                    <a:pt x="1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780425" y="3377963"/>
              <a:ext cx="182850" cy="144975"/>
            </a:xfrm>
            <a:custGeom>
              <a:avLst/>
              <a:gdLst/>
              <a:ahLst/>
              <a:cxnLst/>
              <a:rect l="l" t="t" r="r" b="b"/>
              <a:pathLst>
                <a:path w="7314" h="5799" extrusionOk="0">
                  <a:moveTo>
                    <a:pt x="3626" y="0"/>
                  </a:moveTo>
                  <a:cubicBezTo>
                    <a:pt x="3363" y="0"/>
                    <a:pt x="3109" y="769"/>
                    <a:pt x="3062" y="2303"/>
                  </a:cubicBezTo>
                  <a:cubicBezTo>
                    <a:pt x="0" y="2466"/>
                    <a:pt x="12" y="3385"/>
                    <a:pt x="3074" y="3480"/>
                  </a:cubicBezTo>
                  <a:cubicBezTo>
                    <a:pt x="3146" y="4805"/>
                    <a:pt x="3400" y="5798"/>
                    <a:pt x="3689" y="5798"/>
                  </a:cubicBezTo>
                  <a:cubicBezTo>
                    <a:pt x="3689" y="5798"/>
                    <a:pt x="3690" y="5798"/>
                    <a:pt x="3690" y="5798"/>
                  </a:cubicBezTo>
                  <a:cubicBezTo>
                    <a:pt x="3979" y="5795"/>
                    <a:pt x="4209" y="4794"/>
                    <a:pt x="4251" y="3468"/>
                  </a:cubicBezTo>
                  <a:cubicBezTo>
                    <a:pt x="7313" y="3305"/>
                    <a:pt x="7302" y="2386"/>
                    <a:pt x="4237" y="2291"/>
                  </a:cubicBezTo>
                  <a:cubicBezTo>
                    <a:pt x="4157" y="763"/>
                    <a:pt x="3887" y="0"/>
                    <a:pt x="36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0"/>
          <p:cNvSpPr txBox="1">
            <a:spLocks noGrp="1"/>
          </p:cNvSpPr>
          <p:nvPr>
            <p:ph type="title"/>
          </p:nvPr>
        </p:nvSpPr>
        <p:spPr>
          <a:xfrm>
            <a:off x="742848" y="2475003"/>
            <a:ext cx="4357500" cy="96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Reading</a:t>
            </a:r>
            <a:endParaRPr dirty="0"/>
          </a:p>
        </p:txBody>
      </p:sp>
      <p:sp>
        <p:nvSpPr>
          <p:cNvPr id="509" name="Google Shape;509;p40"/>
          <p:cNvSpPr txBox="1">
            <a:spLocks noGrp="1"/>
          </p:cNvSpPr>
          <p:nvPr>
            <p:ph type="title" idx="2"/>
          </p:nvPr>
        </p:nvSpPr>
        <p:spPr>
          <a:xfrm>
            <a:off x="851425" y="1085440"/>
            <a:ext cx="12732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11" name="Google Shape;511;p40"/>
          <p:cNvGrpSpPr/>
          <p:nvPr/>
        </p:nvGrpSpPr>
        <p:grpSpPr>
          <a:xfrm>
            <a:off x="6162980" y="2411775"/>
            <a:ext cx="1802801" cy="1636398"/>
            <a:chOff x="6834284" y="2031325"/>
            <a:chExt cx="1802801" cy="1636398"/>
          </a:xfrm>
        </p:grpSpPr>
        <p:sp>
          <p:nvSpPr>
            <p:cNvPr id="512" name="Google Shape;512;p40"/>
            <p:cNvSpPr/>
            <p:nvPr/>
          </p:nvSpPr>
          <p:spPr>
            <a:xfrm rot="321733">
              <a:off x="6900089" y="2106160"/>
              <a:ext cx="1671190" cy="1486727"/>
            </a:xfrm>
            <a:custGeom>
              <a:avLst/>
              <a:gdLst/>
              <a:ahLst/>
              <a:cxnLst/>
              <a:rect l="l" t="t" r="r" b="b"/>
              <a:pathLst>
                <a:path w="64736" h="57585" extrusionOk="0">
                  <a:moveTo>
                    <a:pt x="15526" y="1"/>
                  </a:moveTo>
                  <a:cubicBezTo>
                    <a:pt x="14760" y="1"/>
                    <a:pt x="13988" y="671"/>
                    <a:pt x="13673" y="1855"/>
                  </a:cubicBezTo>
                  <a:cubicBezTo>
                    <a:pt x="13495" y="2424"/>
                    <a:pt x="13352" y="3137"/>
                    <a:pt x="13249" y="3984"/>
                  </a:cubicBezTo>
                  <a:cubicBezTo>
                    <a:pt x="11960" y="4077"/>
                    <a:pt x="10938" y="4157"/>
                    <a:pt x="9978" y="4681"/>
                  </a:cubicBezTo>
                  <a:cubicBezTo>
                    <a:pt x="8960" y="5327"/>
                    <a:pt x="8878" y="6369"/>
                    <a:pt x="9587" y="7139"/>
                  </a:cubicBezTo>
                  <a:cubicBezTo>
                    <a:pt x="9033" y="7865"/>
                    <a:pt x="8938" y="8554"/>
                    <a:pt x="8776" y="9499"/>
                  </a:cubicBezTo>
                  <a:cubicBezTo>
                    <a:pt x="7292" y="9568"/>
                    <a:pt x="5739" y="10049"/>
                    <a:pt x="5739" y="11275"/>
                  </a:cubicBezTo>
                  <a:cubicBezTo>
                    <a:pt x="5652" y="12500"/>
                    <a:pt x="7172" y="13086"/>
                    <a:pt x="8648" y="13259"/>
                  </a:cubicBezTo>
                  <a:cubicBezTo>
                    <a:pt x="8677" y="13659"/>
                    <a:pt x="8730" y="14056"/>
                    <a:pt x="8806" y="14449"/>
                  </a:cubicBezTo>
                  <a:lnTo>
                    <a:pt x="2678" y="14449"/>
                  </a:lnTo>
                  <a:cubicBezTo>
                    <a:pt x="1768" y="14449"/>
                    <a:pt x="979" y="15080"/>
                    <a:pt x="779" y="15969"/>
                  </a:cubicBezTo>
                  <a:cubicBezTo>
                    <a:pt x="581" y="16858"/>
                    <a:pt x="1026" y="17765"/>
                    <a:pt x="1849" y="18152"/>
                  </a:cubicBezTo>
                  <a:cubicBezTo>
                    <a:pt x="2362" y="19620"/>
                    <a:pt x="2362" y="21062"/>
                    <a:pt x="1849" y="22530"/>
                  </a:cubicBezTo>
                  <a:cubicBezTo>
                    <a:pt x="0" y="23415"/>
                    <a:pt x="601" y="26210"/>
                    <a:pt x="2678" y="26231"/>
                  </a:cubicBezTo>
                  <a:lnTo>
                    <a:pt x="3417" y="26231"/>
                  </a:lnTo>
                  <a:cubicBezTo>
                    <a:pt x="3560" y="26797"/>
                    <a:pt x="3948" y="27268"/>
                    <a:pt x="4474" y="27518"/>
                  </a:cubicBezTo>
                  <a:cubicBezTo>
                    <a:pt x="4988" y="28986"/>
                    <a:pt x="4988" y="30427"/>
                    <a:pt x="4474" y="31895"/>
                  </a:cubicBezTo>
                  <a:cubicBezTo>
                    <a:pt x="4005" y="32118"/>
                    <a:pt x="3644" y="32518"/>
                    <a:pt x="3470" y="33009"/>
                  </a:cubicBezTo>
                  <a:lnTo>
                    <a:pt x="2678" y="33009"/>
                  </a:lnTo>
                  <a:cubicBezTo>
                    <a:pt x="599" y="33028"/>
                    <a:pt x="0" y="35826"/>
                    <a:pt x="1849" y="36710"/>
                  </a:cubicBezTo>
                  <a:cubicBezTo>
                    <a:pt x="2362" y="38178"/>
                    <a:pt x="2362" y="39619"/>
                    <a:pt x="1849" y="41087"/>
                  </a:cubicBezTo>
                  <a:cubicBezTo>
                    <a:pt x="1026" y="41475"/>
                    <a:pt x="583" y="42382"/>
                    <a:pt x="781" y="43271"/>
                  </a:cubicBezTo>
                  <a:cubicBezTo>
                    <a:pt x="981" y="44158"/>
                    <a:pt x="1768" y="44789"/>
                    <a:pt x="2678" y="44789"/>
                  </a:cubicBezTo>
                  <a:lnTo>
                    <a:pt x="8194" y="44789"/>
                  </a:lnTo>
                  <a:cubicBezTo>
                    <a:pt x="8244" y="46578"/>
                    <a:pt x="10769" y="46899"/>
                    <a:pt x="12420" y="47132"/>
                  </a:cubicBezTo>
                  <a:cubicBezTo>
                    <a:pt x="12555" y="48484"/>
                    <a:pt x="12568" y="51411"/>
                    <a:pt x="14499" y="51558"/>
                  </a:cubicBezTo>
                  <a:cubicBezTo>
                    <a:pt x="16173" y="51506"/>
                    <a:pt x="16418" y="49566"/>
                    <a:pt x="16666" y="48625"/>
                  </a:cubicBezTo>
                  <a:cubicBezTo>
                    <a:pt x="16933" y="52340"/>
                    <a:pt x="20532" y="53725"/>
                    <a:pt x="23767" y="53725"/>
                  </a:cubicBezTo>
                  <a:cubicBezTo>
                    <a:pt x="24173" y="53725"/>
                    <a:pt x="24573" y="53703"/>
                    <a:pt x="24961" y="53662"/>
                  </a:cubicBezTo>
                  <a:lnTo>
                    <a:pt x="24961" y="53662"/>
                  </a:lnTo>
                  <a:cubicBezTo>
                    <a:pt x="24774" y="54382"/>
                    <a:pt x="24506" y="55078"/>
                    <a:pt x="24162" y="55735"/>
                  </a:cubicBezTo>
                  <a:cubicBezTo>
                    <a:pt x="23939" y="56160"/>
                    <a:pt x="23985" y="56672"/>
                    <a:pt x="24278" y="57050"/>
                  </a:cubicBezTo>
                  <a:cubicBezTo>
                    <a:pt x="24513" y="57353"/>
                    <a:pt x="24871" y="57524"/>
                    <a:pt x="25243" y="57524"/>
                  </a:cubicBezTo>
                  <a:cubicBezTo>
                    <a:pt x="25335" y="57524"/>
                    <a:pt x="25429" y="57513"/>
                    <a:pt x="25522" y="57491"/>
                  </a:cubicBezTo>
                  <a:cubicBezTo>
                    <a:pt x="25578" y="57478"/>
                    <a:pt x="26911" y="57160"/>
                    <a:pt x="28451" y="56523"/>
                  </a:cubicBezTo>
                  <a:cubicBezTo>
                    <a:pt x="30097" y="55844"/>
                    <a:pt x="31355" y="55061"/>
                    <a:pt x="32206" y="54193"/>
                  </a:cubicBezTo>
                  <a:cubicBezTo>
                    <a:pt x="33154" y="54713"/>
                    <a:pt x="34757" y="55719"/>
                    <a:pt x="36069" y="57180"/>
                  </a:cubicBezTo>
                  <a:cubicBezTo>
                    <a:pt x="36300" y="57436"/>
                    <a:pt x="36630" y="57585"/>
                    <a:pt x="36976" y="57585"/>
                  </a:cubicBezTo>
                  <a:cubicBezTo>
                    <a:pt x="36978" y="57585"/>
                    <a:pt x="36981" y="57585"/>
                    <a:pt x="36983" y="57585"/>
                  </a:cubicBezTo>
                  <a:cubicBezTo>
                    <a:pt x="37508" y="57585"/>
                    <a:pt x="37993" y="57226"/>
                    <a:pt x="38142" y="56722"/>
                  </a:cubicBezTo>
                  <a:cubicBezTo>
                    <a:pt x="38166" y="56644"/>
                    <a:pt x="38658" y="55008"/>
                    <a:pt x="38720" y="52380"/>
                  </a:cubicBezTo>
                  <a:lnTo>
                    <a:pt x="57604" y="50617"/>
                  </a:lnTo>
                  <a:cubicBezTo>
                    <a:pt x="58579" y="50544"/>
                    <a:pt x="59345" y="49587"/>
                    <a:pt x="59198" y="48620"/>
                  </a:cubicBezTo>
                  <a:cubicBezTo>
                    <a:pt x="59088" y="47739"/>
                    <a:pt x="58314" y="47076"/>
                    <a:pt x="57444" y="47076"/>
                  </a:cubicBezTo>
                  <a:cubicBezTo>
                    <a:pt x="57382" y="47076"/>
                    <a:pt x="57320" y="47079"/>
                    <a:pt x="57258" y="47086"/>
                  </a:cubicBezTo>
                  <a:lnTo>
                    <a:pt x="56737" y="47139"/>
                  </a:lnTo>
                  <a:cubicBezTo>
                    <a:pt x="56336" y="46345"/>
                    <a:pt x="56109" y="45568"/>
                    <a:pt x="56051" y="44791"/>
                  </a:cubicBezTo>
                  <a:lnTo>
                    <a:pt x="57066" y="44791"/>
                  </a:lnTo>
                  <a:cubicBezTo>
                    <a:pt x="61613" y="44681"/>
                    <a:pt x="62346" y="38867"/>
                    <a:pt x="60796" y="35448"/>
                  </a:cubicBezTo>
                  <a:cubicBezTo>
                    <a:pt x="64428" y="34373"/>
                    <a:pt x="64736" y="29565"/>
                    <a:pt x="63509" y="26461"/>
                  </a:cubicBezTo>
                  <a:cubicBezTo>
                    <a:pt x="63031" y="25236"/>
                    <a:pt x="61991" y="24322"/>
                    <a:pt x="60759" y="23971"/>
                  </a:cubicBezTo>
                  <a:cubicBezTo>
                    <a:pt x="62231" y="20917"/>
                    <a:pt x="61801" y="15313"/>
                    <a:pt x="57754" y="14517"/>
                  </a:cubicBezTo>
                  <a:cubicBezTo>
                    <a:pt x="57850" y="14146"/>
                    <a:pt x="57927" y="13770"/>
                    <a:pt x="57980" y="13389"/>
                  </a:cubicBezTo>
                  <a:cubicBezTo>
                    <a:pt x="59468" y="13321"/>
                    <a:pt x="61022" y="12841"/>
                    <a:pt x="61021" y="11613"/>
                  </a:cubicBezTo>
                  <a:cubicBezTo>
                    <a:pt x="61107" y="10388"/>
                    <a:pt x="59591" y="9802"/>
                    <a:pt x="58115" y="9629"/>
                  </a:cubicBezTo>
                  <a:cubicBezTo>
                    <a:pt x="58057" y="8389"/>
                    <a:pt x="57682" y="6905"/>
                    <a:pt x="56713" y="6657"/>
                  </a:cubicBezTo>
                  <a:lnTo>
                    <a:pt x="56522" y="3832"/>
                  </a:lnTo>
                  <a:cubicBezTo>
                    <a:pt x="56480" y="3198"/>
                    <a:pt x="55956" y="2702"/>
                    <a:pt x="55320" y="2694"/>
                  </a:cubicBezTo>
                  <a:lnTo>
                    <a:pt x="20390" y="2246"/>
                  </a:lnTo>
                  <a:cubicBezTo>
                    <a:pt x="20369" y="2245"/>
                    <a:pt x="20347" y="2244"/>
                    <a:pt x="20325" y="2244"/>
                  </a:cubicBezTo>
                  <a:cubicBezTo>
                    <a:pt x="20191" y="2244"/>
                    <a:pt x="20059" y="2267"/>
                    <a:pt x="19933" y="2311"/>
                  </a:cubicBezTo>
                  <a:cubicBezTo>
                    <a:pt x="19876" y="2329"/>
                    <a:pt x="18799" y="2705"/>
                    <a:pt x="17546" y="3628"/>
                  </a:cubicBezTo>
                  <a:cubicBezTo>
                    <a:pt x="17494" y="2978"/>
                    <a:pt x="17411" y="2419"/>
                    <a:pt x="17296" y="1951"/>
                  </a:cubicBezTo>
                  <a:cubicBezTo>
                    <a:pt x="16976" y="606"/>
                    <a:pt x="16253" y="1"/>
                    <a:pt x="15526"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rot="321733">
              <a:off x="7740265" y="2544766"/>
              <a:ext cx="740672" cy="241166"/>
            </a:xfrm>
            <a:custGeom>
              <a:avLst/>
              <a:gdLst/>
              <a:ahLst/>
              <a:cxnLst/>
              <a:rect l="l" t="t" r="r" b="b"/>
              <a:pathLst>
                <a:path w="28691" h="9341" extrusionOk="0">
                  <a:moveTo>
                    <a:pt x="1" y="1"/>
                  </a:moveTo>
                  <a:cubicBezTo>
                    <a:pt x="2594" y="3113"/>
                    <a:pt x="2594" y="6227"/>
                    <a:pt x="1" y="9341"/>
                  </a:cubicBezTo>
                  <a:lnTo>
                    <a:pt x="3735" y="9341"/>
                  </a:lnTo>
                  <a:cubicBezTo>
                    <a:pt x="3970" y="9288"/>
                    <a:pt x="4181" y="9262"/>
                    <a:pt x="4369" y="9262"/>
                  </a:cubicBezTo>
                  <a:cubicBezTo>
                    <a:pt x="4555" y="9262"/>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1"/>
                    <a:pt x="20932" y="9241"/>
                  </a:cubicBezTo>
                  <a:cubicBezTo>
                    <a:pt x="21108" y="9241"/>
                    <a:pt x="21250" y="9269"/>
                    <a:pt x="21341" y="9341"/>
                  </a:cubicBezTo>
                  <a:lnTo>
                    <a:pt x="22420" y="9341"/>
                  </a:lnTo>
                  <a:cubicBezTo>
                    <a:pt x="22721" y="9251"/>
                    <a:pt x="23003" y="9181"/>
                    <a:pt x="23220" y="9181"/>
                  </a:cubicBezTo>
                  <a:cubicBezTo>
                    <a:pt x="23394" y="9181"/>
                    <a:pt x="23527" y="9226"/>
                    <a:pt x="23595" y="9341"/>
                  </a:cubicBezTo>
                  <a:lnTo>
                    <a:pt x="25249" y="9341"/>
                  </a:lnTo>
                  <a:cubicBezTo>
                    <a:pt x="26462" y="9341"/>
                    <a:pt x="27547" y="8587"/>
                    <a:pt x="27988" y="7452"/>
                  </a:cubicBezTo>
                  <a:cubicBezTo>
                    <a:pt x="28674" y="5688"/>
                    <a:pt x="28691" y="3832"/>
                    <a:pt x="27929" y="1868"/>
                  </a:cubicBezTo>
                  <a:cubicBezTo>
                    <a:pt x="27489" y="743"/>
                    <a:pt x="26406" y="2"/>
                    <a:pt x="25197" y="1"/>
                  </a:cubicBezTo>
                  <a:lnTo>
                    <a:pt x="23595" y="1"/>
                  </a:lnTo>
                  <a:cubicBezTo>
                    <a:pt x="23452" y="94"/>
                    <a:pt x="23282" y="145"/>
                    <a:pt x="23081" y="145"/>
                  </a:cubicBezTo>
                  <a:cubicBezTo>
                    <a:pt x="22891" y="145"/>
                    <a:pt x="22672" y="99"/>
                    <a:pt x="22420" y="1"/>
                  </a:cubicBezTo>
                  <a:lnTo>
                    <a:pt x="21341" y="1"/>
                  </a:lnTo>
                  <a:cubicBezTo>
                    <a:pt x="21314" y="135"/>
                    <a:pt x="21198" y="193"/>
                    <a:pt x="21013" y="193"/>
                  </a:cubicBezTo>
                  <a:cubicBezTo>
                    <a:pt x="20806" y="193"/>
                    <a:pt x="20514" y="121"/>
                    <a:pt x="20166" y="1"/>
                  </a:cubicBezTo>
                  <a:lnTo>
                    <a:pt x="7109" y="1"/>
                  </a:lnTo>
                  <a:cubicBezTo>
                    <a:pt x="7002" y="74"/>
                    <a:pt x="6850" y="106"/>
                    <a:pt x="6666" y="106"/>
                  </a:cubicBezTo>
                  <a:cubicBezTo>
                    <a:pt x="6458" y="106"/>
                    <a:pt x="6209" y="66"/>
                    <a:pt x="5934" y="1"/>
                  </a:cubicBezTo>
                  <a:lnTo>
                    <a:pt x="4857" y="1"/>
                  </a:lnTo>
                  <a:cubicBezTo>
                    <a:pt x="4730" y="82"/>
                    <a:pt x="4572" y="116"/>
                    <a:pt x="4392" y="116"/>
                  </a:cubicBezTo>
                  <a:cubicBezTo>
                    <a:pt x="4181" y="116"/>
                    <a:pt x="3939" y="70"/>
                    <a:pt x="3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rot="321733">
              <a:off x="6993130" y="2513042"/>
              <a:ext cx="762821" cy="166448"/>
            </a:xfrm>
            <a:custGeom>
              <a:avLst/>
              <a:gdLst/>
              <a:ahLst/>
              <a:cxnLst/>
              <a:rect l="l" t="t" r="r" b="b"/>
              <a:pathLst>
                <a:path w="29549" h="6447" extrusionOk="0">
                  <a:moveTo>
                    <a:pt x="1" y="1"/>
                  </a:moveTo>
                  <a:cubicBezTo>
                    <a:pt x="933" y="2144"/>
                    <a:pt x="933" y="4300"/>
                    <a:pt x="1" y="6447"/>
                  </a:cubicBezTo>
                  <a:lnTo>
                    <a:pt x="25928" y="6447"/>
                  </a:lnTo>
                  <a:cubicBezTo>
                    <a:pt x="27363" y="6447"/>
                    <a:pt x="28723" y="5631"/>
                    <a:pt x="29257" y="4300"/>
                  </a:cubicBezTo>
                  <a:cubicBezTo>
                    <a:pt x="29548" y="3581"/>
                    <a:pt x="29548" y="2865"/>
                    <a:pt x="29257" y="2146"/>
                  </a:cubicBezTo>
                  <a:cubicBezTo>
                    <a:pt x="28723" y="814"/>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rot="321733">
              <a:off x="7836315" y="2523588"/>
              <a:ext cx="97247" cy="241166"/>
            </a:xfrm>
            <a:custGeom>
              <a:avLst/>
              <a:gdLst/>
              <a:ahLst/>
              <a:cxnLst/>
              <a:rect l="l" t="t" r="r" b="b"/>
              <a:pathLst>
                <a:path w="3767" h="9341" extrusionOk="0">
                  <a:moveTo>
                    <a:pt x="0" y="1"/>
                  </a:moveTo>
                  <a:cubicBezTo>
                    <a:pt x="2592" y="3113"/>
                    <a:pt x="2592" y="6227"/>
                    <a:pt x="0" y="9341"/>
                  </a:cubicBezTo>
                  <a:lnTo>
                    <a:pt x="1175" y="9341"/>
                  </a:lnTo>
                  <a:cubicBezTo>
                    <a:pt x="3767" y="6229"/>
                    <a:pt x="3767"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rot="321733">
              <a:off x="7894200" y="2529022"/>
              <a:ext cx="97247" cy="241166"/>
            </a:xfrm>
            <a:custGeom>
              <a:avLst/>
              <a:gdLst/>
              <a:ahLst/>
              <a:cxnLst/>
              <a:rect l="l" t="t" r="r" b="b"/>
              <a:pathLst>
                <a:path w="3767" h="9341" extrusionOk="0">
                  <a:moveTo>
                    <a:pt x="0" y="1"/>
                  </a:moveTo>
                  <a:cubicBezTo>
                    <a:pt x="2593" y="3113"/>
                    <a:pt x="2593" y="6227"/>
                    <a:pt x="0" y="9341"/>
                  </a:cubicBezTo>
                  <a:lnTo>
                    <a:pt x="1175" y="9341"/>
                  </a:lnTo>
                  <a:cubicBezTo>
                    <a:pt x="3766" y="6229"/>
                    <a:pt x="3766"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rot="321733">
              <a:off x="8259992" y="2563370"/>
              <a:ext cx="97324" cy="241166"/>
            </a:xfrm>
            <a:custGeom>
              <a:avLst/>
              <a:gdLst/>
              <a:ahLst/>
              <a:cxnLst/>
              <a:rect l="l" t="t" r="r" b="b"/>
              <a:pathLst>
                <a:path w="3770" h="9341" extrusionOk="0">
                  <a:moveTo>
                    <a:pt x="1" y="1"/>
                  </a:moveTo>
                  <a:cubicBezTo>
                    <a:pt x="2594" y="3113"/>
                    <a:pt x="2594" y="6227"/>
                    <a:pt x="1" y="9341"/>
                  </a:cubicBezTo>
                  <a:lnTo>
                    <a:pt x="1176" y="9341"/>
                  </a:lnTo>
                  <a:cubicBezTo>
                    <a:pt x="3769" y="6229"/>
                    <a:pt x="3769" y="3116"/>
                    <a:pt x="117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rot="321733">
              <a:off x="8340214" y="2570900"/>
              <a:ext cx="97273" cy="241166"/>
            </a:xfrm>
            <a:custGeom>
              <a:avLst/>
              <a:gdLst/>
              <a:ahLst/>
              <a:cxnLst/>
              <a:rect l="l" t="t" r="r" b="b"/>
              <a:pathLst>
                <a:path w="3768" h="9341" extrusionOk="0">
                  <a:moveTo>
                    <a:pt x="1" y="1"/>
                  </a:moveTo>
                  <a:cubicBezTo>
                    <a:pt x="2592" y="3113"/>
                    <a:pt x="2592" y="6227"/>
                    <a:pt x="1" y="9341"/>
                  </a:cubicBezTo>
                  <a:lnTo>
                    <a:pt x="1176" y="9341"/>
                  </a:lnTo>
                  <a:cubicBezTo>
                    <a:pt x="3767" y="6229"/>
                    <a:pt x="3767" y="3116"/>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rot="321733">
              <a:off x="7028938" y="2564663"/>
              <a:ext cx="675952" cy="16601"/>
            </a:xfrm>
            <a:custGeom>
              <a:avLst/>
              <a:gdLst/>
              <a:ahLst/>
              <a:cxnLst/>
              <a:rect l="l" t="t" r="r" b="b"/>
              <a:pathLst>
                <a:path w="26184" h="643" extrusionOk="0">
                  <a:moveTo>
                    <a:pt x="13898" y="0"/>
                  </a:moveTo>
                  <a:cubicBezTo>
                    <a:pt x="9680" y="0"/>
                    <a:pt x="5560" y="123"/>
                    <a:pt x="0" y="355"/>
                  </a:cubicBezTo>
                  <a:cubicBezTo>
                    <a:pt x="4877" y="549"/>
                    <a:pt x="8646" y="643"/>
                    <a:pt x="12344" y="643"/>
                  </a:cubicBezTo>
                  <a:cubicBezTo>
                    <a:pt x="16542" y="643"/>
                    <a:pt x="20649" y="522"/>
                    <a:pt x="26184" y="288"/>
                  </a:cubicBezTo>
                  <a:cubicBezTo>
                    <a:pt x="21333" y="93"/>
                    <a:pt x="17578" y="0"/>
                    <a:pt x="13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rot="321733">
              <a:off x="7039744" y="2606157"/>
              <a:ext cx="675978" cy="16627"/>
            </a:xfrm>
            <a:custGeom>
              <a:avLst/>
              <a:gdLst/>
              <a:ahLst/>
              <a:cxnLst/>
              <a:rect l="l" t="t" r="r" b="b"/>
              <a:pathLst>
                <a:path w="26185" h="644" extrusionOk="0">
                  <a:moveTo>
                    <a:pt x="13886" y="1"/>
                  </a:moveTo>
                  <a:cubicBezTo>
                    <a:pt x="9672" y="1"/>
                    <a:pt x="5555" y="123"/>
                    <a:pt x="1" y="355"/>
                  </a:cubicBezTo>
                  <a:cubicBezTo>
                    <a:pt x="4878" y="550"/>
                    <a:pt x="8646" y="644"/>
                    <a:pt x="12345" y="644"/>
                  </a:cubicBezTo>
                  <a:cubicBezTo>
                    <a:pt x="16543" y="644"/>
                    <a:pt x="20650" y="523"/>
                    <a:pt x="26184" y="290"/>
                  </a:cubicBezTo>
                  <a:cubicBezTo>
                    <a:pt x="21328" y="94"/>
                    <a:pt x="17570" y="1"/>
                    <a:pt x="13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rot="321733">
              <a:off x="7695480" y="3021790"/>
              <a:ext cx="740672" cy="241166"/>
            </a:xfrm>
            <a:custGeom>
              <a:avLst/>
              <a:gdLst/>
              <a:ahLst/>
              <a:cxnLst/>
              <a:rect l="l" t="t" r="r" b="b"/>
              <a:pathLst>
                <a:path w="28691" h="9341" extrusionOk="0">
                  <a:moveTo>
                    <a:pt x="1" y="0"/>
                  </a:moveTo>
                  <a:cubicBezTo>
                    <a:pt x="2594" y="3113"/>
                    <a:pt x="2594" y="6227"/>
                    <a:pt x="1" y="9341"/>
                  </a:cubicBezTo>
                  <a:lnTo>
                    <a:pt x="3735" y="9341"/>
                  </a:lnTo>
                  <a:cubicBezTo>
                    <a:pt x="3970" y="9288"/>
                    <a:pt x="4181" y="9261"/>
                    <a:pt x="4369" y="9261"/>
                  </a:cubicBezTo>
                  <a:cubicBezTo>
                    <a:pt x="4555" y="9261"/>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0"/>
                    <a:pt x="20932" y="9240"/>
                  </a:cubicBezTo>
                  <a:cubicBezTo>
                    <a:pt x="21108" y="9240"/>
                    <a:pt x="21250" y="9269"/>
                    <a:pt x="21341" y="9341"/>
                  </a:cubicBezTo>
                  <a:lnTo>
                    <a:pt x="22420" y="9341"/>
                  </a:lnTo>
                  <a:cubicBezTo>
                    <a:pt x="22721" y="9250"/>
                    <a:pt x="23003" y="9181"/>
                    <a:pt x="23220" y="9181"/>
                  </a:cubicBezTo>
                  <a:cubicBezTo>
                    <a:pt x="23394" y="9181"/>
                    <a:pt x="23527" y="9226"/>
                    <a:pt x="23595" y="9341"/>
                  </a:cubicBezTo>
                  <a:lnTo>
                    <a:pt x="25249" y="9341"/>
                  </a:lnTo>
                  <a:cubicBezTo>
                    <a:pt x="26462" y="9341"/>
                    <a:pt x="27547" y="8587"/>
                    <a:pt x="27988" y="7452"/>
                  </a:cubicBezTo>
                  <a:cubicBezTo>
                    <a:pt x="28674" y="5687"/>
                    <a:pt x="28691" y="3832"/>
                    <a:pt x="27929" y="1868"/>
                  </a:cubicBezTo>
                  <a:cubicBezTo>
                    <a:pt x="27488" y="742"/>
                    <a:pt x="26406" y="2"/>
                    <a:pt x="25197" y="0"/>
                  </a:cubicBezTo>
                  <a:lnTo>
                    <a:pt x="23595" y="0"/>
                  </a:lnTo>
                  <a:cubicBezTo>
                    <a:pt x="23452" y="93"/>
                    <a:pt x="23282" y="144"/>
                    <a:pt x="23081" y="144"/>
                  </a:cubicBezTo>
                  <a:cubicBezTo>
                    <a:pt x="22891" y="144"/>
                    <a:pt x="22672" y="99"/>
                    <a:pt x="22420" y="0"/>
                  </a:cubicBezTo>
                  <a:lnTo>
                    <a:pt x="21341" y="0"/>
                  </a:lnTo>
                  <a:cubicBezTo>
                    <a:pt x="21314" y="135"/>
                    <a:pt x="21197" y="194"/>
                    <a:pt x="21012" y="194"/>
                  </a:cubicBezTo>
                  <a:cubicBezTo>
                    <a:pt x="20805" y="194"/>
                    <a:pt x="20514" y="121"/>
                    <a:pt x="20166" y="0"/>
                  </a:cubicBezTo>
                  <a:lnTo>
                    <a:pt x="7109" y="0"/>
                  </a:lnTo>
                  <a:cubicBezTo>
                    <a:pt x="7002" y="74"/>
                    <a:pt x="6850" y="105"/>
                    <a:pt x="6666" y="105"/>
                  </a:cubicBezTo>
                  <a:cubicBezTo>
                    <a:pt x="6458" y="105"/>
                    <a:pt x="6209" y="65"/>
                    <a:pt x="5934" y="0"/>
                  </a:cubicBezTo>
                  <a:lnTo>
                    <a:pt x="4857" y="0"/>
                  </a:lnTo>
                  <a:cubicBezTo>
                    <a:pt x="4730" y="82"/>
                    <a:pt x="4572" y="116"/>
                    <a:pt x="4392" y="116"/>
                  </a:cubicBezTo>
                  <a:cubicBezTo>
                    <a:pt x="4181" y="116"/>
                    <a:pt x="3939" y="69"/>
                    <a:pt x="3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rot="321733">
              <a:off x="6948345" y="2990065"/>
              <a:ext cx="762821" cy="166448"/>
            </a:xfrm>
            <a:custGeom>
              <a:avLst/>
              <a:gdLst/>
              <a:ahLst/>
              <a:cxnLst/>
              <a:rect l="l" t="t" r="r" b="b"/>
              <a:pathLst>
                <a:path w="29549" h="6447" extrusionOk="0">
                  <a:moveTo>
                    <a:pt x="1" y="0"/>
                  </a:moveTo>
                  <a:cubicBezTo>
                    <a:pt x="933" y="2144"/>
                    <a:pt x="933" y="4299"/>
                    <a:pt x="1" y="6446"/>
                  </a:cubicBezTo>
                  <a:lnTo>
                    <a:pt x="25928" y="6446"/>
                  </a:lnTo>
                  <a:cubicBezTo>
                    <a:pt x="27363" y="6446"/>
                    <a:pt x="28723" y="5631"/>
                    <a:pt x="29257" y="4299"/>
                  </a:cubicBezTo>
                  <a:cubicBezTo>
                    <a:pt x="29548" y="3580"/>
                    <a:pt x="29548" y="2865"/>
                    <a:pt x="29257" y="2146"/>
                  </a:cubicBezTo>
                  <a:cubicBezTo>
                    <a:pt x="28723" y="814"/>
                    <a:pt x="27363" y="0"/>
                    <a:pt x="25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rot="321733">
              <a:off x="7791530" y="3000611"/>
              <a:ext cx="97247" cy="241166"/>
            </a:xfrm>
            <a:custGeom>
              <a:avLst/>
              <a:gdLst/>
              <a:ahLst/>
              <a:cxnLst/>
              <a:rect l="l" t="t" r="r" b="b"/>
              <a:pathLst>
                <a:path w="3767" h="9341" extrusionOk="0">
                  <a:moveTo>
                    <a:pt x="0" y="0"/>
                  </a:moveTo>
                  <a:cubicBezTo>
                    <a:pt x="2592" y="3113"/>
                    <a:pt x="2592" y="6227"/>
                    <a:pt x="0" y="9341"/>
                  </a:cubicBezTo>
                  <a:lnTo>
                    <a:pt x="1175" y="9341"/>
                  </a:lnTo>
                  <a:cubicBezTo>
                    <a:pt x="3767" y="6228"/>
                    <a:pt x="3767"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rot="321733">
              <a:off x="7849415" y="3006046"/>
              <a:ext cx="97247" cy="241166"/>
            </a:xfrm>
            <a:custGeom>
              <a:avLst/>
              <a:gdLst/>
              <a:ahLst/>
              <a:cxnLst/>
              <a:rect l="l" t="t" r="r" b="b"/>
              <a:pathLst>
                <a:path w="3767" h="9341" extrusionOk="0">
                  <a:moveTo>
                    <a:pt x="0" y="0"/>
                  </a:moveTo>
                  <a:cubicBezTo>
                    <a:pt x="2593" y="3113"/>
                    <a:pt x="2593" y="6227"/>
                    <a:pt x="0" y="9341"/>
                  </a:cubicBezTo>
                  <a:lnTo>
                    <a:pt x="1175" y="9341"/>
                  </a:lnTo>
                  <a:cubicBezTo>
                    <a:pt x="3766" y="6228"/>
                    <a:pt x="3766"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rot="321733">
              <a:off x="8215206" y="3040393"/>
              <a:ext cx="97324" cy="241166"/>
            </a:xfrm>
            <a:custGeom>
              <a:avLst/>
              <a:gdLst/>
              <a:ahLst/>
              <a:cxnLst/>
              <a:rect l="l" t="t" r="r" b="b"/>
              <a:pathLst>
                <a:path w="3770" h="9341" extrusionOk="0">
                  <a:moveTo>
                    <a:pt x="1" y="0"/>
                  </a:moveTo>
                  <a:cubicBezTo>
                    <a:pt x="2594" y="3113"/>
                    <a:pt x="2594" y="6227"/>
                    <a:pt x="1" y="9341"/>
                  </a:cubicBezTo>
                  <a:lnTo>
                    <a:pt x="1176" y="9341"/>
                  </a:lnTo>
                  <a:cubicBezTo>
                    <a:pt x="3769" y="6228"/>
                    <a:pt x="3769" y="3116"/>
                    <a:pt x="1176"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rot="321733">
              <a:off x="8285841" y="3047024"/>
              <a:ext cx="97299" cy="241166"/>
            </a:xfrm>
            <a:custGeom>
              <a:avLst/>
              <a:gdLst/>
              <a:ahLst/>
              <a:cxnLst/>
              <a:rect l="l" t="t" r="r" b="b"/>
              <a:pathLst>
                <a:path w="3769" h="9341" extrusionOk="0">
                  <a:moveTo>
                    <a:pt x="1" y="0"/>
                  </a:moveTo>
                  <a:cubicBezTo>
                    <a:pt x="2594" y="3113"/>
                    <a:pt x="2594" y="6227"/>
                    <a:pt x="3" y="9341"/>
                  </a:cubicBezTo>
                  <a:lnTo>
                    <a:pt x="1176" y="9341"/>
                  </a:lnTo>
                  <a:cubicBezTo>
                    <a:pt x="3769" y="6228"/>
                    <a:pt x="3769" y="3116"/>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rot="321733">
              <a:off x="6984155" y="3041660"/>
              <a:ext cx="675952" cy="16601"/>
            </a:xfrm>
            <a:custGeom>
              <a:avLst/>
              <a:gdLst/>
              <a:ahLst/>
              <a:cxnLst/>
              <a:rect l="l" t="t" r="r" b="b"/>
              <a:pathLst>
                <a:path w="26184" h="643" extrusionOk="0">
                  <a:moveTo>
                    <a:pt x="13898" y="1"/>
                  </a:moveTo>
                  <a:cubicBezTo>
                    <a:pt x="9680" y="1"/>
                    <a:pt x="5560" y="123"/>
                    <a:pt x="0" y="355"/>
                  </a:cubicBezTo>
                  <a:cubicBezTo>
                    <a:pt x="4871" y="549"/>
                    <a:pt x="8637" y="643"/>
                    <a:pt x="12332" y="643"/>
                  </a:cubicBezTo>
                  <a:cubicBezTo>
                    <a:pt x="16534" y="643"/>
                    <a:pt x="20644" y="522"/>
                    <a:pt x="26184" y="289"/>
                  </a:cubicBezTo>
                  <a:cubicBezTo>
                    <a:pt x="21333" y="94"/>
                    <a:pt x="17578" y="1"/>
                    <a:pt x="13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rot="321733">
              <a:off x="6994958" y="3083180"/>
              <a:ext cx="675978" cy="16627"/>
            </a:xfrm>
            <a:custGeom>
              <a:avLst/>
              <a:gdLst/>
              <a:ahLst/>
              <a:cxnLst/>
              <a:rect l="l" t="t" r="r" b="b"/>
              <a:pathLst>
                <a:path w="26185" h="644" extrusionOk="0">
                  <a:moveTo>
                    <a:pt x="13886" y="0"/>
                  </a:moveTo>
                  <a:cubicBezTo>
                    <a:pt x="9672" y="0"/>
                    <a:pt x="5555" y="123"/>
                    <a:pt x="1" y="354"/>
                  </a:cubicBezTo>
                  <a:cubicBezTo>
                    <a:pt x="4878" y="549"/>
                    <a:pt x="8646" y="643"/>
                    <a:pt x="12345" y="643"/>
                  </a:cubicBezTo>
                  <a:cubicBezTo>
                    <a:pt x="16543" y="643"/>
                    <a:pt x="20650" y="522"/>
                    <a:pt x="26184"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rot="321733">
              <a:off x="7785162" y="2791827"/>
              <a:ext cx="740698" cy="241191"/>
            </a:xfrm>
            <a:custGeom>
              <a:avLst/>
              <a:gdLst/>
              <a:ahLst/>
              <a:cxnLst/>
              <a:rect l="l" t="t" r="r" b="b"/>
              <a:pathLst>
                <a:path w="28692" h="9342" extrusionOk="0">
                  <a:moveTo>
                    <a:pt x="1" y="1"/>
                  </a:moveTo>
                  <a:cubicBezTo>
                    <a:pt x="2594" y="3113"/>
                    <a:pt x="2594" y="6227"/>
                    <a:pt x="1" y="9341"/>
                  </a:cubicBezTo>
                  <a:lnTo>
                    <a:pt x="3736" y="9341"/>
                  </a:lnTo>
                  <a:cubicBezTo>
                    <a:pt x="3970" y="9289"/>
                    <a:pt x="4181" y="9262"/>
                    <a:pt x="4369" y="9262"/>
                  </a:cubicBezTo>
                  <a:cubicBezTo>
                    <a:pt x="4555" y="9262"/>
                    <a:pt x="4717" y="9288"/>
                    <a:pt x="4856" y="9341"/>
                  </a:cubicBezTo>
                  <a:lnTo>
                    <a:pt x="5893" y="9341"/>
                  </a:lnTo>
                  <a:cubicBezTo>
                    <a:pt x="6203" y="9242"/>
                    <a:pt x="6497" y="9161"/>
                    <a:pt x="6724" y="9161"/>
                  </a:cubicBezTo>
                  <a:cubicBezTo>
                    <a:pt x="6902" y="9161"/>
                    <a:pt x="7039" y="9211"/>
                    <a:pt x="7109" y="9341"/>
                  </a:cubicBezTo>
                  <a:lnTo>
                    <a:pt x="20166" y="9341"/>
                  </a:lnTo>
                  <a:cubicBezTo>
                    <a:pt x="20450" y="9284"/>
                    <a:pt x="20717" y="9241"/>
                    <a:pt x="20932" y="9241"/>
                  </a:cubicBezTo>
                  <a:cubicBezTo>
                    <a:pt x="21108" y="9241"/>
                    <a:pt x="21251" y="9269"/>
                    <a:pt x="21341" y="9341"/>
                  </a:cubicBezTo>
                  <a:lnTo>
                    <a:pt x="22420" y="9341"/>
                  </a:lnTo>
                  <a:cubicBezTo>
                    <a:pt x="22722" y="9251"/>
                    <a:pt x="23004" y="9181"/>
                    <a:pt x="23221" y="9181"/>
                  </a:cubicBezTo>
                  <a:cubicBezTo>
                    <a:pt x="23396" y="9181"/>
                    <a:pt x="23528" y="9226"/>
                    <a:pt x="23595" y="9341"/>
                  </a:cubicBezTo>
                  <a:lnTo>
                    <a:pt x="25249" y="9341"/>
                  </a:lnTo>
                  <a:cubicBezTo>
                    <a:pt x="26464" y="9341"/>
                    <a:pt x="27548" y="8587"/>
                    <a:pt x="27989" y="7452"/>
                  </a:cubicBezTo>
                  <a:cubicBezTo>
                    <a:pt x="28675" y="5688"/>
                    <a:pt x="28691" y="3832"/>
                    <a:pt x="27929" y="1868"/>
                  </a:cubicBezTo>
                  <a:cubicBezTo>
                    <a:pt x="27490" y="743"/>
                    <a:pt x="26406" y="3"/>
                    <a:pt x="25198" y="1"/>
                  </a:cubicBezTo>
                  <a:lnTo>
                    <a:pt x="23595" y="1"/>
                  </a:lnTo>
                  <a:cubicBezTo>
                    <a:pt x="23452" y="93"/>
                    <a:pt x="23282" y="145"/>
                    <a:pt x="23080" y="145"/>
                  </a:cubicBezTo>
                  <a:cubicBezTo>
                    <a:pt x="22890" y="145"/>
                    <a:pt x="22672" y="99"/>
                    <a:pt x="22420" y="1"/>
                  </a:cubicBezTo>
                  <a:lnTo>
                    <a:pt x="21341" y="1"/>
                  </a:lnTo>
                  <a:cubicBezTo>
                    <a:pt x="21315" y="135"/>
                    <a:pt x="21199" y="194"/>
                    <a:pt x="21014" y="194"/>
                  </a:cubicBezTo>
                  <a:cubicBezTo>
                    <a:pt x="20808" y="194"/>
                    <a:pt x="20516" y="121"/>
                    <a:pt x="20166" y="1"/>
                  </a:cubicBezTo>
                  <a:lnTo>
                    <a:pt x="7108" y="1"/>
                  </a:lnTo>
                  <a:cubicBezTo>
                    <a:pt x="7000" y="75"/>
                    <a:pt x="6849" y="106"/>
                    <a:pt x="6665" y="106"/>
                  </a:cubicBezTo>
                  <a:cubicBezTo>
                    <a:pt x="6457" y="106"/>
                    <a:pt x="6208" y="66"/>
                    <a:pt x="5934" y="1"/>
                  </a:cubicBezTo>
                  <a:lnTo>
                    <a:pt x="4856" y="1"/>
                  </a:lnTo>
                  <a:cubicBezTo>
                    <a:pt x="4730" y="83"/>
                    <a:pt x="4572" y="116"/>
                    <a:pt x="4391" y="116"/>
                  </a:cubicBezTo>
                  <a:cubicBezTo>
                    <a:pt x="4180" y="116"/>
                    <a:pt x="3938" y="70"/>
                    <a:pt x="3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321733">
              <a:off x="7038003" y="2760098"/>
              <a:ext cx="762796" cy="166448"/>
            </a:xfrm>
            <a:custGeom>
              <a:avLst/>
              <a:gdLst/>
              <a:ahLst/>
              <a:cxnLst/>
              <a:rect l="l" t="t" r="r" b="b"/>
              <a:pathLst>
                <a:path w="29548" h="6447" extrusionOk="0">
                  <a:moveTo>
                    <a:pt x="1" y="1"/>
                  </a:moveTo>
                  <a:cubicBezTo>
                    <a:pt x="933" y="2146"/>
                    <a:pt x="933" y="4300"/>
                    <a:pt x="1" y="6447"/>
                  </a:cubicBezTo>
                  <a:lnTo>
                    <a:pt x="25928" y="6447"/>
                  </a:lnTo>
                  <a:cubicBezTo>
                    <a:pt x="27364" y="6447"/>
                    <a:pt x="28724" y="5631"/>
                    <a:pt x="29257" y="4300"/>
                  </a:cubicBezTo>
                  <a:cubicBezTo>
                    <a:pt x="29548" y="3581"/>
                    <a:pt x="29548" y="2865"/>
                    <a:pt x="29257" y="2146"/>
                  </a:cubicBezTo>
                  <a:cubicBezTo>
                    <a:pt x="28724" y="815"/>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321733">
              <a:off x="7881212" y="2770647"/>
              <a:ext cx="97247" cy="241191"/>
            </a:xfrm>
            <a:custGeom>
              <a:avLst/>
              <a:gdLst/>
              <a:ahLst/>
              <a:cxnLst/>
              <a:rect l="l" t="t" r="r" b="b"/>
              <a:pathLst>
                <a:path w="3767" h="9342" extrusionOk="0">
                  <a:moveTo>
                    <a:pt x="1" y="1"/>
                  </a:moveTo>
                  <a:cubicBezTo>
                    <a:pt x="2592" y="3113"/>
                    <a:pt x="2592" y="6227"/>
                    <a:pt x="1"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rot="321733">
              <a:off x="7939097" y="2776082"/>
              <a:ext cx="97247" cy="241191"/>
            </a:xfrm>
            <a:custGeom>
              <a:avLst/>
              <a:gdLst/>
              <a:ahLst/>
              <a:cxnLst/>
              <a:rect l="l" t="t" r="r" b="b"/>
              <a:pathLst>
                <a:path w="3767" h="9342" extrusionOk="0">
                  <a:moveTo>
                    <a:pt x="0" y="1"/>
                  </a:moveTo>
                  <a:cubicBezTo>
                    <a:pt x="2592" y="3113"/>
                    <a:pt x="2593" y="6227"/>
                    <a:pt x="0"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rot="321733">
              <a:off x="8343702" y="2814071"/>
              <a:ext cx="97273" cy="241191"/>
            </a:xfrm>
            <a:custGeom>
              <a:avLst/>
              <a:gdLst/>
              <a:ahLst/>
              <a:cxnLst/>
              <a:rect l="l" t="t" r="r" b="b"/>
              <a:pathLst>
                <a:path w="3768" h="9342" extrusionOk="0">
                  <a:moveTo>
                    <a:pt x="1" y="1"/>
                  </a:moveTo>
                  <a:cubicBezTo>
                    <a:pt x="2594" y="3113"/>
                    <a:pt x="2594" y="6227"/>
                    <a:pt x="1" y="9341"/>
                  </a:cubicBezTo>
                  <a:lnTo>
                    <a:pt x="1176" y="9341"/>
                  </a:lnTo>
                  <a:cubicBezTo>
                    <a:pt x="3767" y="6229"/>
                    <a:pt x="3767" y="3115"/>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rot="321733">
              <a:off x="7073835" y="2811725"/>
              <a:ext cx="676004" cy="16627"/>
            </a:xfrm>
            <a:custGeom>
              <a:avLst/>
              <a:gdLst/>
              <a:ahLst/>
              <a:cxnLst/>
              <a:rect l="l" t="t" r="r" b="b"/>
              <a:pathLst>
                <a:path w="26186" h="644" extrusionOk="0">
                  <a:moveTo>
                    <a:pt x="13887" y="0"/>
                  </a:moveTo>
                  <a:cubicBezTo>
                    <a:pt x="9673" y="0"/>
                    <a:pt x="5556" y="122"/>
                    <a:pt x="0" y="355"/>
                  </a:cubicBezTo>
                  <a:cubicBezTo>
                    <a:pt x="4877" y="549"/>
                    <a:pt x="8647" y="643"/>
                    <a:pt x="12346" y="643"/>
                  </a:cubicBezTo>
                  <a:cubicBezTo>
                    <a:pt x="16544" y="643"/>
                    <a:pt x="20651" y="522"/>
                    <a:pt x="26186" y="288"/>
                  </a:cubicBezTo>
                  <a:cubicBezTo>
                    <a:pt x="21329" y="93"/>
                    <a:pt x="17571" y="0"/>
                    <a:pt x="13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rot="321733">
              <a:off x="7084639" y="2853242"/>
              <a:ext cx="675978" cy="16627"/>
            </a:xfrm>
            <a:custGeom>
              <a:avLst/>
              <a:gdLst/>
              <a:ahLst/>
              <a:cxnLst/>
              <a:rect l="l" t="t" r="r" b="b"/>
              <a:pathLst>
                <a:path w="26185" h="644" extrusionOk="0">
                  <a:moveTo>
                    <a:pt x="13886" y="0"/>
                  </a:moveTo>
                  <a:cubicBezTo>
                    <a:pt x="9672" y="0"/>
                    <a:pt x="5555" y="122"/>
                    <a:pt x="1" y="354"/>
                  </a:cubicBezTo>
                  <a:cubicBezTo>
                    <a:pt x="4878" y="549"/>
                    <a:pt x="8647" y="643"/>
                    <a:pt x="12345" y="643"/>
                  </a:cubicBezTo>
                  <a:cubicBezTo>
                    <a:pt x="16543" y="643"/>
                    <a:pt x="20650" y="522"/>
                    <a:pt x="26185"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rot="321733">
              <a:off x="7338534" y="3176964"/>
              <a:ext cx="970739" cy="278292"/>
            </a:xfrm>
            <a:custGeom>
              <a:avLst/>
              <a:gdLst/>
              <a:ahLst/>
              <a:cxnLst/>
              <a:rect l="l" t="t" r="r" b="b"/>
              <a:pathLst>
                <a:path w="37603" h="10779" extrusionOk="0">
                  <a:moveTo>
                    <a:pt x="36965" y="0"/>
                  </a:moveTo>
                  <a:lnTo>
                    <a:pt x="6259" y="1260"/>
                  </a:lnTo>
                  <a:cubicBezTo>
                    <a:pt x="5512" y="1290"/>
                    <a:pt x="4765" y="1403"/>
                    <a:pt x="4043" y="1628"/>
                  </a:cubicBezTo>
                  <a:cubicBezTo>
                    <a:pt x="892" y="2618"/>
                    <a:pt x="210" y="4865"/>
                    <a:pt x="90" y="6160"/>
                  </a:cubicBezTo>
                  <a:lnTo>
                    <a:pt x="95" y="7135"/>
                  </a:lnTo>
                  <a:cubicBezTo>
                    <a:pt x="95" y="7135"/>
                    <a:pt x="1" y="10779"/>
                    <a:pt x="5360" y="10779"/>
                  </a:cubicBezTo>
                  <a:cubicBezTo>
                    <a:pt x="5714" y="10779"/>
                    <a:pt x="6092" y="10763"/>
                    <a:pt x="6496" y="10729"/>
                  </a:cubicBezTo>
                  <a:lnTo>
                    <a:pt x="37603" y="7658"/>
                  </a:lnTo>
                  <a:cubicBezTo>
                    <a:pt x="36020" y="5270"/>
                    <a:pt x="35624" y="2740"/>
                    <a:pt x="36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321733">
              <a:off x="7317929" y="3159235"/>
              <a:ext cx="1037008" cy="313353"/>
            </a:xfrm>
            <a:custGeom>
              <a:avLst/>
              <a:gdLst/>
              <a:ahLst/>
              <a:cxnLst/>
              <a:rect l="l" t="t" r="r" b="b"/>
              <a:pathLst>
                <a:path w="40170" h="12137" extrusionOk="0">
                  <a:moveTo>
                    <a:pt x="39907" y="0"/>
                  </a:moveTo>
                  <a:lnTo>
                    <a:pt x="6115" y="1694"/>
                  </a:lnTo>
                  <a:cubicBezTo>
                    <a:pt x="1024" y="2542"/>
                    <a:pt x="108" y="5559"/>
                    <a:pt x="0" y="7192"/>
                  </a:cubicBezTo>
                  <a:lnTo>
                    <a:pt x="35" y="8264"/>
                  </a:lnTo>
                  <a:cubicBezTo>
                    <a:pt x="35" y="8264"/>
                    <a:pt x="48" y="12136"/>
                    <a:pt x="5897" y="12136"/>
                  </a:cubicBezTo>
                  <a:cubicBezTo>
                    <a:pt x="6392" y="12136"/>
                    <a:pt x="6928" y="12108"/>
                    <a:pt x="7510" y="12048"/>
                  </a:cubicBezTo>
                  <a:lnTo>
                    <a:pt x="39630" y="9049"/>
                  </a:lnTo>
                  <a:cubicBezTo>
                    <a:pt x="39943" y="9019"/>
                    <a:pt x="40170" y="8736"/>
                    <a:pt x="40128" y="8425"/>
                  </a:cubicBezTo>
                  <a:lnTo>
                    <a:pt x="40128" y="8423"/>
                  </a:lnTo>
                  <a:cubicBezTo>
                    <a:pt x="40091" y="8145"/>
                    <a:pt x="39855" y="7943"/>
                    <a:pt x="39581" y="7943"/>
                  </a:cubicBezTo>
                  <a:cubicBezTo>
                    <a:pt x="39562" y="7943"/>
                    <a:pt x="39542" y="7944"/>
                    <a:pt x="39522" y="7946"/>
                  </a:cubicBezTo>
                  <a:lnTo>
                    <a:pt x="8039" y="11210"/>
                  </a:lnTo>
                  <a:cubicBezTo>
                    <a:pt x="7539" y="11255"/>
                    <a:pt x="7076" y="11276"/>
                    <a:pt x="6648" y="11276"/>
                  </a:cubicBezTo>
                  <a:cubicBezTo>
                    <a:pt x="1333" y="11276"/>
                    <a:pt x="1308" y="8049"/>
                    <a:pt x="1308" y="8049"/>
                  </a:cubicBezTo>
                  <a:lnTo>
                    <a:pt x="1270" y="7162"/>
                  </a:lnTo>
                  <a:cubicBezTo>
                    <a:pt x="1352" y="5982"/>
                    <a:pt x="1981" y="3926"/>
                    <a:pt x="5203" y="2973"/>
                  </a:cubicBezTo>
                  <a:cubicBezTo>
                    <a:pt x="5940" y="2755"/>
                    <a:pt x="6709" y="2640"/>
                    <a:pt x="7480" y="2600"/>
                  </a:cubicBezTo>
                  <a:lnTo>
                    <a:pt x="38192" y="987"/>
                  </a:lnTo>
                  <a:cubicBezTo>
                    <a:pt x="38798" y="954"/>
                    <a:pt x="39364" y="667"/>
                    <a:pt x="39749" y="196"/>
                  </a:cubicBezTo>
                  <a:lnTo>
                    <a:pt x="399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rot="321733">
              <a:off x="7315241" y="3309928"/>
              <a:ext cx="1239" cy="13968"/>
            </a:xfrm>
            <a:custGeom>
              <a:avLst/>
              <a:gdLst/>
              <a:ahLst/>
              <a:cxnLst/>
              <a:rect l="l" t="t" r="r" b="b"/>
              <a:pathLst>
                <a:path w="48" h="541" extrusionOk="0">
                  <a:moveTo>
                    <a:pt x="1" y="0"/>
                  </a:moveTo>
                  <a:cubicBezTo>
                    <a:pt x="4" y="181"/>
                    <a:pt x="19" y="361"/>
                    <a:pt x="47" y="541"/>
                  </a:cubicBezTo>
                  <a:lnTo>
                    <a:pt x="1" y="0"/>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rot="321733">
              <a:off x="7272767" y="2163596"/>
              <a:ext cx="255031" cy="1151713"/>
            </a:xfrm>
            <a:custGeom>
              <a:avLst/>
              <a:gdLst/>
              <a:ahLst/>
              <a:cxnLst/>
              <a:rect l="l" t="t" r="r" b="b"/>
              <a:pathLst>
                <a:path w="9879" h="44609" extrusionOk="0">
                  <a:moveTo>
                    <a:pt x="6230" y="1"/>
                  </a:moveTo>
                  <a:cubicBezTo>
                    <a:pt x="6230" y="1"/>
                    <a:pt x="0" y="2134"/>
                    <a:pt x="653" y="9329"/>
                  </a:cubicBezTo>
                  <a:lnTo>
                    <a:pt x="3752" y="44609"/>
                  </a:lnTo>
                  <a:cubicBezTo>
                    <a:pt x="3747" y="44433"/>
                    <a:pt x="3750" y="44254"/>
                    <a:pt x="3763" y="44080"/>
                  </a:cubicBezTo>
                  <a:cubicBezTo>
                    <a:pt x="3873" y="42447"/>
                    <a:pt x="4787" y="39430"/>
                    <a:pt x="9878" y="38581"/>
                  </a:cubicBezTo>
                  <a:lnTo>
                    <a:pt x="6824" y="6285"/>
                  </a:lnTo>
                  <a:lnTo>
                    <a:pt x="623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rot="321733">
              <a:off x="7427119" y="3225962"/>
              <a:ext cx="836241" cy="45078"/>
            </a:xfrm>
            <a:custGeom>
              <a:avLst/>
              <a:gdLst/>
              <a:ahLst/>
              <a:cxnLst/>
              <a:rect l="l" t="t" r="r" b="b"/>
              <a:pathLst>
                <a:path w="32393" h="1746" extrusionOk="0">
                  <a:moveTo>
                    <a:pt x="32393" y="1"/>
                  </a:moveTo>
                  <a:lnTo>
                    <a:pt x="32393" y="1"/>
                  </a:lnTo>
                  <a:cubicBezTo>
                    <a:pt x="21624" y="334"/>
                    <a:pt x="10744" y="921"/>
                    <a:pt x="1" y="1745"/>
                  </a:cubicBezTo>
                  <a:cubicBezTo>
                    <a:pt x="10769" y="1411"/>
                    <a:pt x="21647" y="826"/>
                    <a:pt x="32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rot="321733">
              <a:off x="7408599" y="3256283"/>
              <a:ext cx="844605" cy="59510"/>
            </a:xfrm>
            <a:custGeom>
              <a:avLst/>
              <a:gdLst/>
              <a:ahLst/>
              <a:cxnLst/>
              <a:rect l="l" t="t" r="r" b="b"/>
              <a:pathLst>
                <a:path w="32717" h="2305" extrusionOk="0">
                  <a:moveTo>
                    <a:pt x="32717" y="1"/>
                  </a:moveTo>
                  <a:lnTo>
                    <a:pt x="32717" y="1"/>
                  </a:lnTo>
                  <a:cubicBezTo>
                    <a:pt x="21837" y="523"/>
                    <a:pt x="10849" y="1292"/>
                    <a:pt x="1" y="2304"/>
                  </a:cubicBezTo>
                  <a:cubicBezTo>
                    <a:pt x="10880" y="1785"/>
                    <a:pt x="21869" y="1011"/>
                    <a:pt x="3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rot="321733">
              <a:off x="7402844" y="3287172"/>
              <a:ext cx="846799" cy="71826"/>
            </a:xfrm>
            <a:custGeom>
              <a:avLst/>
              <a:gdLst/>
              <a:ahLst/>
              <a:cxnLst/>
              <a:rect l="l" t="t" r="r" b="b"/>
              <a:pathLst>
                <a:path w="32802" h="2782" extrusionOk="0">
                  <a:moveTo>
                    <a:pt x="32802" y="0"/>
                  </a:moveTo>
                  <a:lnTo>
                    <a:pt x="32802" y="0"/>
                  </a:lnTo>
                  <a:cubicBezTo>
                    <a:pt x="21890" y="678"/>
                    <a:pt x="10874" y="1615"/>
                    <a:pt x="0" y="2782"/>
                  </a:cubicBezTo>
                  <a:cubicBezTo>
                    <a:pt x="10912" y="2101"/>
                    <a:pt x="21928" y="1169"/>
                    <a:pt x="3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rot="321733">
              <a:off x="7409124" y="3324490"/>
              <a:ext cx="842669" cy="81972"/>
            </a:xfrm>
            <a:custGeom>
              <a:avLst/>
              <a:gdLst/>
              <a:ahLst/>
              <a:cxnLst/>
              <a:rect l="l" t="t" r="r" b="b"/>
              <a:pathLst>
                <a:path w="32642" h="3175" extrusionOk="0">
                  <a:moveTo>
                    <a:pt x="32642" y="0"/>
                  </a:moveTo>
                  <a:lnTo>
                    <a:pt x="32642" y="0"/>
                  </a:lnTo>
                  <a:cubicBezTo>
                    <a:pt x="21780" y="809"/>
                    <a:pt x="10819" y="1876"/>
                    <a:pt x="0" y="3174"/>
                  </a:cubicBezTo>
                  <a:cubicBezTo>
                    <a:pt x="10862" y="2364"/>
                    <a:pt x="21825" y="1299"/>
                    <a:pt x="32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rot="321733">
              <a:off x="7931147" y="2692621"/>
              <a:ext cx="91800" cy="135828"/>
            </a:xfrm>
            <a:custGeom>
              <a:avLst/>
              <a:gdLst/>
              <a:ahLst/>
              <a:cxnLst/>
              <a:rect l="l" t="t" r="r" b="b"/>
              <a:pathLst>
                <a:path w="3556" h="5261" extrusionOk="0">
                  <a:moveTo>
                    <a:pt x="1346" y="1"/>
                  </a:moveTo>
                  <a:cubicBezTo>
                    <a:pt x="1134" y="1"/>
                    <a:pt x="926" y="49"/>
                    <a:pt x="738" y="158"/>
                  </a:cubicBezTo>
                  <a:cubicBezTo>
                    <a:pt x="215" y="461"/>
                    <a:pt x="0" y="1121"/>
                    <a:pt x="22" y="1726"/>
                  </a:cubicBezTo>
                  <a:cubicBezTo>
                    <a:pt x="45" y="2328"/>
                    <a:pt x="255" y="2906"/>
                    <a:pt x="383" y="3496"/>
                  </a:cubicBezTo>
                  <a:cubicBezTo>
                    <a:pt x="510" y="4086"/>
                    <a:pt x="546" y="4736"/>
                    <a:pt x="247" y="5261"/>
                  </a:cubicBezTo>
                  <a:lnTo>
                    <a:pt x="866" y="5252"/>
                  </a:lnTo>
                  <a:cubicBezTo>
                    <a:pt x="1374" y="5166"/>
                    <a:pt x="1886" y="5078"/>
                    <a:pt x="2352" y="4860"/>
                  </a:cubicBezTo>
                  <a:cubicBezTo>
                    <a:pt x="2817" y="4643"/>
                    <a:pt x="3238" y="4277"/>
                    <a:pt x="3406" y="3793"/>
                  </a:cubicBezTo>
                  <a:cubicBezTo>
                    <a:pt x="3556" y="3355"/>
                    <a:pt x="3489" y="2872"/>
                    <a:pt x="3396" y="2418"/>
                  </a:cubicBezTo>
                  <a:cubicBezTo>
                    <a:pt x="3259" y="1749"/>
                    <a:pt x="3055" y="1063"/>
                    <a:pt x="2590" y="565"/>
                  </a:cubicBezTo>
                  <a:cubicBezTo>
                    <a:pt x="2272" y="225"/>
                    <a:pt x="1801" y="1"/>
                    <a:pt x="134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rot="321733">
              <a:off x="7971671" y="2737719"/>
              <a:ext cx="20059" cy="79932"/>
            </a:xfrm>
            <a:custGeom>
              <a:avLst/>
              <a:gdLst/>
              <a:ahLst/>
              <a:cxnLst/>
              <a:rect l="l" t="t" r="r" b="b"/>
              <a:pathLst>
                <a:path w="777" h="3096" extrusionOk="0">
                  <a:moveTo>
                    <a:pt x="1" y="0"/>
                  </a:moveTo>
                  <a:lnTo>
                    <a:pt x="1" y="0"/>
                  </a:lnTo>
                  <a:cubicBezTo>
                    <a:pt x="192" y="1024"/>
                    <a:pt x="383" y="2089"/>
                    <a:pt x="117" y="3096"/>
                  </a:cubicBezTo>
                  <a:lnTo>
                    <a:pt x="608" y="2721"/>
                  </a:lnTo>
                  <a:cubicBezTo>
                    <a:pt x="776" y="1769"/>
                    <a:pt x="556" y="79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rot="321733">
              <a:off x="7711842" y="2647854"/>
              <a:ext cx="406826" cy="188987"/>
            </a:xfrm>
            <a:custGeom>
              <a:avLst/>
              <a:gdLst/>
              <a:ahLst/>
              <a:cxnLst/>
              <a:rect l="l" t="t" r="r" b="b"/>
              <a:pathLst>
                <a:path w="15759" h="7320" extrusionOk="0">
                  <a:moveTo>
                    <a:pt x="1" y="1324"/>
                  </a:moveTo>
                  <a:lnTo>
                    <a:pt x="1" y="1325"/>
                  </a:lnTo>
                  <a:cubicBezTo>
                    <a:pt x="1" y="1326"/>
                    <a:pt x="1" y="1326"/>
                    <a:pt x="2" y="1327"/>
                  </a:cubicBezTo>
                  <a:lnTo>
                    <a:pt x="2" y="1327"/>
                  </a:lnTo>
                  <a:cubicBezTo>
                    <a:pt x="1" y="1326"/>
                    <a:pt x="1" y="1325"/>
                    <a:pt x="1" y="1324"/>
                  </a:cubicBezTo>
                  <a:close/>
                  <a:moveTo>
                    <a:pt x="15759" y="0"/>
                  </a:moveTo>
                  <a:cubicBezTo>
                    <a:pt x="15265" y="1760"/>
                    <a:pt x="14306" y="3296"/>
                    <a:pt x="12986" y="4376"/>
                  </a:cubicBezTo>
                  <a:cubicBezTo>
                    <a:pt x="11352" y="5661"/>
                    <a:pt x="9512" y="6266"/>
                    <a:pt x="7709" y="6266"/>
                  </a:cubicBezTo>
                  <a:cubicBezTo>
                    <a:pt x="4627" y="6266"/>
                    <a:pt x="1654" y="4498"/>
                    <a:pt x="2" y="1327"/>
                  </a:cubicBezTo>
                  <a:lnTo>
                    <a:pt x="2" y="1327"/>
                  </a:lnTo>
                  <a:cubicBezTo>
                    <a:pt x="1007" y="5166"/>
                    <a:pt x="4370" y="7320"/>
                    <a:pt x="7824" y="7320"/>
                  </a:cubicBezTo>
                  <a:cubicBezTo>
                    <a:pt x="9848" y="7320"/>
                    <a:pt x="11903" y="6580"/>
                    <a:pt x="13532" y="5007"/>
                  </a:cubicBezTo>
                  <a:cubicBezTo>
                    <a:pt x="14897" y="3687"/>
                    <a:pt x="15706" y="1831"/>
                    <a:pt x="15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rot="321733">
              <a:off x="7710585" y="2457060"/>
              <a:ext cx="133905" cy="91809"/>
            </a:xfrm>
            <a:custGeom>
              <a:avLst/>
              <a:gdLst/>
              <a:ahLst/>
              <a:cxnLst/>
              <a:rect l="l" t="t" r="r" b="b"/>
              <a:pathLst>
                <a:path w="5187" h="3556" extrusionOk="0">
                  <a:moveTo>
                    <a:pt x="3972" y="0"/>
                  </a:moveTo>
                  <a:cubicBezTo>
                    <a:pt x="2667" y="0"/>
                    <a:pt x="1364" y="829"/>
                    <a:pt x="663" y="1908"/>
                  </a:cubicBezTo>
                  <a:cubicBezTo>
                    <a:pt x="355" y="2366"/>
                    <a:pt x="122" y="2869"/>
                    <a:pt x="14" y="3411"/>
                  </a:cubicBezTo>
                  <a:cubicBezTo>
                    <a:pt x="1" y="3476"/>
                    <a:pt x="42" y="3539"/>
                    <a:pt x="109" y="3553"/>
                  </a:cubicBezTo>
                  <a:cubicBezTo>
                    <a:pt x="117" y="3555"/>
                    <a:pt x="126" y="3555"/>
                    <a:pt x="134" y="3555"/>
                  </a:cubicBezTo>
                  <a:cubicBezTo>
                    <a:pt x="163" y="3555"/>
                    <a:pt x="190" y="3545"/>
                    <a:pt x="212" y="3526"/>
                  </a:cubicBezTo>
                  <a:cubicBezTo>
                    <a:pt x="986" y="2857"/>
                    <a:pt x="1648" y="2163"/>
                    <a:pt x="2454" y="1592"/>
                  </a:cubicBezTo>
                  <a:cubicBezTo>
                    <a:pt x="3253" y="1016"/>
                    <a:pt x="4075" y="683"/>
                    <a:pt x="5062" y="445"/>
                  </a:cubicBezTo>
                  <a:cubicBezTo>
                    <a:pt x="5173" y="424"/>
                    <a:pt x="5187" y="255"/>
                    <a:pt x="5080" y="216"/>
                  </a:cubicBezTo>
                  <a:lnTo>
                    <a:pt x="5080" y="216"/>
                  </a:lnTo>
                  <a:lnTo>
                    <a:pt x="5080" y="217"/>
                  </a:lnTo>
                  <a:cubicBezTo>
                    <a:pt x="4720" y="68"/>
                    <a:pt x="4346" y="0"/>
                    <a:pt x="3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rot="321733">
              <a:off x="7994756" y="2457643"/>
              <a:ext cx="137751" cy="86981"/>
            </a:xfrm>
            <a:custGeom>
              <a:avLst/>
              <a:gdLst/>
              <a:ahLst/>
              <a:cxnLst/>
              <a:rect l="l" t="t" r="r" b="b"/>
              <a:pathLst>
                <a:path w="5336" h="3369" extrusionOk="0">
                  <a:moveTo>
                    <a:pt x="1351" y="0"/>
                  </a:moveTo>
                  <a:cubicBezTo>
                    <a:pt x="927" y="0"/>
                    <a:pt x="504" y="86"/>
                    <a:pt x="103" y="275"/>
                  </a:cubicBezTo>
                  <a:cubicBezTo>
                    <a:pt x="0" y="320"/>
                    <a:pt x="22" y="486"/>
                    <a:pt x="133" y="503"/>
                  </a:cubicBezTo>
                  <a:cubicBezTo>
                    <a:pt x="1130" y="694"/>
                    <a:pt x="1967" y="984"/>
                    <a:pt x="2795" y="1520"/>
                  </a:cubicBezTo>
                  <a:cubicBezTo>
                    <a:pt x="3628" y="2051"/>
                    <a:pt x="4322" y="2713"/>
                    <a:pt x="5128" y="3342"/>
                  </a:cubicBezTo>
                  <a:cubicBezTo>
                    <a:pt x="5150" y="3360"/>
                    <a:pt x="5177" y="3369"/>
                    <a:pt x="5205" y="3369"/>
                  </a:cubicBezTo>
                  <a:cubicBezTo>
                    <a:pt x="5214" y="3369"/>
                    <a:pt x="5224" y="3368"/>
                    <a:pt x="5233" y="3366"/>
                  </a:cubicBezTo>
                  <a:cubicBezTo>
                    <a:pt x="5296" y="3349"/>
                    <a:pt x="5336" y="3282"/>
                    <a:pt x="5319" y="3217"/>
                  </a:cubicBezTo>
                  <a:cubicBezTo>
                    <a:pt x="5185" y="2682"/>
                    <a:pt x="4927" y="2192"/>
                    <a:pt x="4597" y="1749"/>
                  </a:cubicBezTo>
                  <a:cubicBezTo>
                    <a:pt x="3873" y="746"/>
                    <a:pt x="2606" y="0"/>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rot="321733">
              <a:off x="8005436" y="2569555"/>
              <a:ext cx="68695" cy="135105"/>
            </a:xfrm>
            <a:custGeom>
              <a:avLst/>
              <a:gdLst/>
              <a:ahLst/>
              <a:cxnLst/>
              <a:rect l="l" t="t" r="r" b="b"/>
              <a:pathLst>
                <a:path w="2661" h="5233" extrusionOk="0">
                  <a:moveTo>
                    <a:pt x="1232" y="0"/>
                  </a:moveTo>
                  <a:cubicBezTo>
                    <a:pt x="1222" y="0"/>
                    <a:pt x="1212" y="1"/>
                    <a:pt x="1202" y="1"/>
                  </a:cubicBezTo>
                  <a:cubicBezTo>
                    <a:pt x="508" y="34"/>
                    <a:pt x="0" y="1233"/>
                    <a:pt x="72" y="2677"/>
                  </a:cubicBezTo>
                  <a:cubicBezTo>
                    <a:pt x="141" y="4102"/>
                    <a:pt x="745" y="5233"/>
                    <a:pt x="1429" y="5233"/>
                  </a:cubicBezTo>
                  <a:cubicBezTo>
                    <a:pt x="1439" y="5233"/>
                    <a:pt x="1449" y="5233"/>
                    <a:pt x="1458" y="5232"/>
                  </a:cubicBezTo>
                  <a:cubicBezTo>
                    <a:pt x="2152" y="5197"/>
                    <a:pt x="2660" y="3999"/>
                    <a:pt x="2590" y="2556"/>
                  </a:cubicBezTo>
                  <a:cubicBezTo>
                    <a:pt x="2520" y="1132"/>
                    <a:pt x="1915"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rot="321733">
              <a:off x="7763225" y="2554850"/>
              <a:ext cx="68643" cy="135105"/>
            </a:xfrm>
            <a:custGeom>
              <a:avLst/>
              <a:gdLst/>
              <a:ahLst/>
              <a:cxnLst/>
              <a:rect l="l" t="t" r="r" b="b"/>
              <a:pathLst>
                <a:path w="2659" h="5233" extrusionOk="0">
                  <a:moveTo>
                    <a:pt x="1232" y="0"/>
                  </a:moveTo>
                  <a:cubicBezTo>
                    <a:pt x="1222" y="0"/>
                    <a:pt x="1212" y="0"/>
                    <a:pt x="1202" y="1"/>
                  </a:cubicBezTo>
                  <a:cubicBezTo>
                    <a:pt x="507" y="36"/>
                    <a:pt x="1" y="1232"/>
                    <a:pt x="71" y="2677"/>
                  </a:cubicBezTo>
                  <a:cubicBezTo>
                    <a:pt x="140" y="4101"/>
                    <a:pt x="744" y="5233"/>
                    <a:pt x="1428" y="5233"/>
                  </a:cubicBezTo>
                  <a:cubicBezTo>
                    <a:pt x="1437" y="5233"/>
                    <a:pt x="1447" y="5232"/>
                    <a:pt x="1457" y="5232"/>
                  </a:cubicBezTo>
                  <a:cubicBezTo>
                    <a:pt x="2153" y="5197"/>
                    <a:pt x="2659" y="4000"/>
                    <a:pt x="2589" y="2556"/>
                  </a:cubicBezTo>
                  <a:cubicBezTo>
                    <a:pt x="2518" y="1131"/>
                    <a:pt x="1914"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rot="321733">
              <a:off x="7468732" y="2716475"/>
              <a:ext cx="306972" cy="428010"/>
            </a:xfrm>
            <a:custGeom>
              <a:avLst/>
              <a:gdLst/>
              <a:ahLst/>
              <a:cxnLst/>
              <a:rect l="l" t="t" r="r" b="b"/>
              <a:pathLst>
                <a:path w="11891" h="16578" extrusionOk="0">
                  <a:moveTo>
                    <a:pt x="3362" y="1"/>
                  </a:moveTo>
                  <a:cubicBezTo>
                    <a:pt x="2205" y="1"/>
                    <a:pt x="1059" y="243"/>
                    <a:pt x="0" y="717"/>
                  </a:cubicBezTo>
                  <a:lnTo>
                    <a:pt x="1478" y="16359"/>
                  </a:lnTo>
                  <a:cubicBezTo>
                    <a:pt x="1953" y="16470"/>
                    <a:pt x="2437" y="16540"/>
                    <a:pt x="2923" y="16565"/>
                  </a:cubicBezTo>
                  <a:cubicBezTo>
                    <a:pt x="3075" y="16574"/>
                    <a:pt x="3226" y="16578"/>
                    <a:pt x="3376" y="16578"/>
                  </a:cubicBezTo>
                  <a:cubicBezTo>
                    <a:pt x="7750" y="16578"/>
                    <a:pt x="11406" y="13153"/>
                    <a:pt x="11644" y="8736"/>
                  </a:cubicBezTo>
                  <a:cubicBezTo>
                    <a:pt x="11891" y="4164"/>
                    <a:pt x="8385" y="260"/>
                    <a:pt x="3815" y="13"/>
                  </a:cubicBezTo>
                  <a:cubicBezTo>
                    <a:pt x="3664" y="5"/>
                    <a:pt x="3513" y="1"/>
                    <a:pt x="3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rot="321733">
              <a:off x="8076938" y="2724339"/>
              <a:ext cx="304261" cy="428010"/>
            </a:xfrm>
            <a:custGeom>
              <a:avLst/>
              <a:gdLst/>
              <a:ahLst/>
              <a:cxnLst/>
              <a:rect l="l" t="t" r="r" b="b"/>
              <a:pathLst>
                <a:path w="11786" h="16578" extrusionOk="0">
                  <a:moveTo>
                    <a:pt x="8517" y="1"/>
                  </a:moveTo>
                  <a:cubicBezTo>
                    <a:pt x="4143" y="1"/>
                    <a:pt x="485" y="3427"/>
                    <a:pt x="247" y="7844"/>
                  </a:cubicBezTo>
                  <a:cubicBezTo>
                    <a:pt x="1" y="12414"/>
                    <a:pt x="3507" y="16319"/>
                    <a:pt x="8078" y="16565"/>
                  </a:cubicBezTo>
                  <a:cubicBezTo>
                    <a:pt x="8229" y="16574"/>
                    <a:pt x="8380" y="16578"/>
                    <a:pt x="8531" y="16578"/>
                  </a:cubicBezTo>
                  <a:cubicBezTo>
                    <a:pt x="9649" y="16578"/>
                    <a:pt x="10757" y="16351"/>
                    <a:pt x="11786" y="15910"/>
                  </a:cubicBezTo>
                  <a:lnTo>
                    <a:pt x="10731" y="299"/>
                  </a:lnTo>
                  <a:cubicBezTo>
                    <a:pt x="10155" y="140"/>
                    <a:pt x="9566" y="45"/>
                    <a:pt x="8970" y="13"/>
                  </a:cubicBezTo>
                  <a:cubicBezTo>
                    <a:pt x="8818" y="5"/>
                    <a:pt x="8667" y="1"/>
                    <a:pt x="8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rot="321733">
              <a:off x="7498167" y="3278912"/>
              <a:ext cx="338931" cy="278343"/>
            </a:xfrm>
            <a:custGeom>
              <a:avLst/>
              <a:gdLst/>
              <a:ahLst/>
              <a:cxnLst/>
              <a:rect l="l" t="t" r="r" b="b"/>
              <a:pathLst>
                <a:path w="13129" h="10781" extrusionOk="0">
                  <a:moveTo>
                    <a:pt x="11399" y="0"/>
                  </a:moveTo>
                  <a:lnTo>
                    <a:pt x="712" y="630"/>
                  </a:lnTo>
                  <a:cubicBezTo>
                    <a:pt x="1133" y="2086"/>
                    <a:pt x="2142" y="6648"/>
                    <a:pt x="0" y="10721"/>
                  </a:cubicBezTo>
                  <a:cubicBezTo>
                    <a:pt x="0" y="10721"/>
                    <a:pt x="5105" y="9514"/>
                    <a:pt x="6637" y="7079"/>
                  </a:cubicBezTo>
                  <a:cubicBezTo>
                    <a:pt x="6637" y="7079"/>
                    <a:pt x="9532" y="8326"/>
                    <a:pt x="11735" y="10781"/>
                  </a:cubicBezTo>
                  <a:cubicBezTo>
                    <a:pt x="11735" y="10781"/>
                    <a:pt x="13129" y="6247"/>
                    <a:pt x="11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rot="321733">
              <a:off x="7189186" y="2099250"/>
              <a:ext cx="326256" cy="258928"/>
            </a:xfrm>
            <a:custGeom>
              <a:avLst/>
              <a:gdLst/>
              <a:ahLst/>
              <a:cxnLst/>
              <a:rect l="l" t="t" r="r" b="b"/>
              <a:pathLst>
                <a:path w="12638" h="10029" extrusionOk="0">
                  <a:moveTo>
                    <a:pt x="6319" y="1"/>
                  </a:moveTo>
                  <a:cubicBezTo>
                    <a:pt x="5866" y="1"/>
                    <a:pt x="5413" y="1326"/>
                    <a:pt x="5301" y="3975"/>
                  </a:cubicBezTo>
                  <a:cubicBezTo>
                    <a:pt x="0" y="4198"/>
                    <a:pt x="3" y="5788"/>
                    <a:pt x="5301" y="6011"/>
                  </a:cubicBezTo>
                  <a:cubicBezTo>
                    <a:pt x="5398" y="8304"/>
                    <a:pt x="5815" y="10029"/>
                    <a:pt x="6318" y="10029"/>
                  </a:cubicBezTo>
                  <a:cubicBezTo>
                    <a:pt x="6821" y="10029"/>
                    <a:pt x="7238" y="8304"/>
                    <a:pt x="7337" y="6011"/>
                  </a:cubicBezTo>
                  <a:cubicBezTo>
                    <a:pt x="12638" y="5788"/>
                    <a:pt x="12634" y="4197"/>
                    <a:pt x="7337" y="3975"/>
                  </a:cubicBezTo>
                  <a:cubicBezTo>
                    <a:pt x="7225" y="1325"/>
                    <a:pt x="6772" y="1"/>
                    <a:pt x="6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rot="321733">
              <a:off x="7068730" y="3085484"/>
              <a:ext cx="348741" cy="275736"/>
            </a:xfrm>
            <a:custGeom>
              <a:avLst/>
              <a:gdLst/>
              <a:ahLst/>
              <a:cxnLst/>
              <a:rect l="l" t="t" r="r" b="b"/>
              <a:pathLst>
                <a:path w="13509" h="10680" extrusionOk="0">
                  <a:moveTo>
                    <a:pt x="6932" y="1"/>
                  </a:moveTo>
                  <a:cubicBezTo>
                    <a:pt x="6451" y="1"/>
                    <a:pt x="5925" y="1395"/>
                    <a:pt x="5710" y="4195"/>
                  </a:cubicBezTo>
                  <a:cubicBezTo>
                    <a:pt x="58" y="4236"/>
                    <a:pt x="1" y="5929"/>
                    <a:pt x="5633" y="6362"/>
                  </a:cubicBezTo>
                  <a:cubicBezTo>
                    <a:pt x="5651" y="8808"/>
                    <a:pt x="6033" y="10659"/>
                    <a:pt x="6568" y="10679"/>
                  </a:cubicBezTo>
                  <a:cubicBezTo>
                    <a:pt x="6571" y="10679"/>
                    <a:pt x="6574" y="10679"/>
                    <a:pt x="6576" y="10679"/>
                  </a:cubicBezTo>
                  <a:cubicBezTo>
                    <a:pt x="7108" y="10679"/>
                    <a:pt x="7613" y="8865"/>
                    <a:pt x="7800" y="6437"/>
                  </a:cubicBezTo>
                  <a:cubicBezTo>
                    <a:pt x="13452" y="6395"/>
                    <a:pt x="13509" y="4704"/>
                    <a:pt x="7877" y="4270"/>
                  </a:cubicBezTo>
                  <a:cubicBezTo>
                    <a:pt x="7856" y="1427"/>
                    <a:pt x="7417" y="1"/>
                    <a:pt x="6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rot="321733">
              <a:off x="7098942" y="2256980"/>
              <a:ext cx="237528" cy="188549"/>
            </a:xfrm>
            <a:custGeom>
              <a:avLst/>
              <a:gdLst/>
              <a:ahLst/>
              <a:cxnLst/>
              <a:rect l="l" t="t" r="r" b="b"/>
              <a:pathLst>
                <a:path w="9201" h="7303" extrusionOk="0">
                  <a:moveTo>
                    <a:pt x="4600" y="1"/>
                  </a:moveTo>
                  <a:cubicBezTo>
                    <a:pt x="4270" y="1"/>
                    <a:pt x="3940" y="966"/>
                    <a:pt x="3860" y="2895"/>
                  </a:cubicBezTo>
                  <a:cubicBezTo>
                    <a:pt x="0" y="3057"/>
                    <a:pt x="2" y="4215"/>
                    <a:pt x="3860" y="4376"/>
                  </a:cubicBezTo>
                  <a:cubicBezTo>
                    <a:pt x="3930" y="6047"/>
                    <a:pt x="4236" y="7302"/>
                    <a:pt x="4600" y="7302"/>
                  </a:cubicBezTo>
                  <a:cubicBezTo>
                    <a:pt x="4966" y="7302"/>
                    <a:pt x="5271" y="6047"/>
                    <a:pt x="5341" y="4376"/>
                  </a:cubicBezTo>
                  <a:cubicBezTo>
                    <a:pt x="9201" y="4215"/>
                    <a:pt x="9199" y="3057"/>
                    <a:pt x="5341" y="2895"/>
                  </a:cubicBezTo>
                  <a:cubicBezTo>
                    <a:pt x="5260" y="965"/>
                    <a:pt x="4930" y="1"/>
                    <a:pt x="4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rot="321733">
              <a:off x="8270084" y="2367053"/>
              <a:ext cx="238328" cy="188419"/>
            </a:xfrm>
            <a:custGeom>
              <a:avLst/>
              <a:gdLst/>
              <a:ahLst/>
              <a:cxnLst/>
              <a:rect l="l" t="t" r="r" b="b"/>
              <a:pathLst>
                <a:path w="9232" h="7298" extrusionOk="0">
                  <a:moveTo>
                    <a:pt x="4737" y="0"/>
                  </a:moveTo>
                  <a:cubicBezTo>
                    <a:pt x="4408" y="0"/>
                    <a:pt x="4048" y="953"/>
                    <a:pt x="3902" y="2865"/>
                  </a:cubicBezTo>
                  <a:cubicBezTo>
                    <a:pt x="39" y="2894"/>
                    <a:pt x="1" y="4052"/>
                    <a:pt x="3850" y="4347"/>
                  </a:cubicBezTo>
                  <a:cubicBezTo>
                    <a:pt x="3862" y="6019"/>
                    <a:pt x="4123" y="7284"/>
                    <a:pt x="4488" y="7298"/>
                  </a:cubicBezTo>
                  <a:cubicBezTo>
                    <a:pt x="4490" y="7298"/>
                    <a:pt x="4492" y="7298"/>
                    <a:pt x="4494" y="7298"/>
                  </a:cubicBezTo>
                  <a:cubicBezTo>
                    <a:pt x="4858" y="7298"/>
                    <a:pt x="5202" y="6057"/>
                    <a:pt x="5332" y="4398"/>
                  </a:cubicBezTo>
                  <a:cubicBezTo>
                    <a:pt x="9193" y="4372"/>
                    <a:pt x="9231" y="3213"/>
                    <a:pt x="5383" y="2917"/>
                  </a:cubicBezTo>
                  <a:cubicBezTo>
                    <a:pt x="5369" y="975"/>
                    <a:pt x="5069" y="0"/>
                    <a:pt x="4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0"/>
          <p:cNvGrpSpPr/>
          <p:nvPr/>
        </p:nvGrpSpPr>
        <p:grpSpPr>
          <a:xfrm>
            <a:off x="5238371" y="628224"/>
            <a:ext cx="2060529" cy="1704253"/>
            <a:chOff x="5376600" y="455074"/>
            <a:chExt cx="2060529" cy="1704253"/>
          </a:xfrm>
        </p:grpSpPr>
        <p:sp>
          <p:nvSpPr>
            <p:cNvPr id="567" name="Google Shape;567;p40"/>
            <p:cNvSpPr/>
            <p:nvPr/>
          </p:nvSpPr>
          <p:spPr>
            <a:xfrm rot="-388031">
              <a:off x="5455040" y="557505"/>
              <a:ext cx="1903649" cy="1499391"/>
            </a:xfrm>
            <a:custGeom>
              <a:avLst/>
              <a:gdLst/>
              <a:ahLst/>
              <a:cxnLst/>
              <a:rect l="l" t="t" r="r" b="b"/>
              <a:pathLst>
                <a:path w="64486" h="50787" extrusionOk="0">
                  <a:moveTo>
                    <a:pt x="33992" y="0"/>
                  </a:moveTo>
                  <a:cubicBezTo>
                    <a:pt x="33966" y="0"/>
                    <a:pt x="33939" y="0"/>
                    <a:pt x="33913" y="0"/>
                  </a:cubicBezTo>
                  <a:cubicBezTo>
                    <a:pt x="30341" y="129"/>
                    <a:pt x="25536" y="267"/>
                    <a:pt x="23017" y="3331"/>
                  </a:cubicBezTo>
                  <a:cubicBezTo>
                    <a:pt x="22624" y="3784"/>
                    <a:pt x="22278" y="4275"/>
                    <a:pt x="21983" y="4795"/>
                  </a:cubicBezTo>
                  <a:cubicBezTo>
                    <a:pt x="20781" y="6947"/>
                    <a:pt x="19888" y="7825"/>
                    <a:pt x="17674" y="8915"/>
                  </a:cubicBezTo>
                  <a:cubicBezTo>
                    <a:pt x="15587" y="9950"/>
                    <a:pt x="13114" y="10569"/>
                    <a:pt x="10323" y="10754"/>
                  </a:cubicBezTo>
                  <a:cubicBezTo>
                    <a:pt x="8417" y="10882"/>
                    <a:pt x="6426" y="10844"/>
                    <a:pt x="4564" y="11864"/>
                  </a:cubicBezTo>
                  <a:cubicBezTo>
                    <a:pt x="1247" y="13645"/>
                    <a:pt x="330" y="18317"/>
                    <a:pt x="2753" y="21213"/>
                  </a:cubicBezTo>
                  <a:cubicBezTo>
                    <a:pt x="1" y="26863"/>
                    <a:pt x="3625" y="34289"/>
                    <a:pt x="10092" y="34289"/>
                  </a:cubicBezTo>
                  <a:cubicBezTo>
                    <a:pt x="10132" y="34289"/>
                    <a:pt x="10172" y="34289"/>
                    <a:pt x="10213" y="34288"/>
                  </a:cubicBezTo>
                  <a:lnTo>
                    <a:pt x="10213" y="34288"/>
                  </a:lnTo>
                  <a:lnTo>
                    <a:pt x="817" y="42839"/>
                  </a:lnTo>
                  <a:cubicBezTo>
                    <a:pt x="278" y="43327"/>
                    <a:pt x="83" y="44089"/>
                    <a:pt x="323" y="44775"/>
                  </a:cubicBezTo>
                  <a:cubicBezTo>
                    <a:pt x="569" y="45474"/>
                    <a:pt x="1209" y="45955"/>
                    <a:pt x="1947" y="46000"/>
                  </a:cubicBezTo>
                  <a:cubicBezTo>
                    <a:pt x="11280" y="46609"/>
                    <a:pt x="21602" y="47461"/>
                    <a:pt x="27492" y="49174"/>
                  </a:cubicBezTo>
                  <a:cubicBezTo>
                    <a:pt x="27862" y="49873"/>
                    <a:pt x="28496" y="50414"/>
                    <a:pt x="29303" y="50537"/>
                  </a:cubicBezTo>
                  <a:cubicBezTo>
                    <a:pt x="30302" y="50702"/>
                    <a:pt x="31316" y="50787"/>
                    <a:pt x="32330" y="50787"/>
                  </a:cubicBezTo>
                  <a:cubicBezTo>
                    <a:pt x="32350" y="50787"/>
                    <a:pt x="32369" y="50787"/>
                    <a:pt x="32389" y="50787"/>
                  </a:cubicBezTo>
                  <a:cubicBezTo>
                    <a:pt x="33507" y="50783"/>
                    <a:pt x="34626" y="50697"/>
                    <a:pt x="35732" y="50529"/>
                  </a:cubicBezTo>
                  <a:cubicBezTo>
                    <a:pt x="36503" y="50419"/>
                    <a:pt x="37144" y="49935"/>
                    <a:pt x="37517" y="49272"/>
                  </a:cubicBezTo>
                  <a:lnTo>
                    <a:pt x="62053" y="45954"/>
                  </a:lnTo>
                  <a:cubicBezTo>
                    <a:pt x="63506" y="45787"/>
                    <a:pt x="64180" y="43951"/>
                    <a:pt x="63149" y="42901"/>
                  </a:cubicBezTo>
                  <a:lnTo>
                    <a:pt x="58900" y="38419"/>
                  </a:lnTo>
                  <a:cubicBezTo>
                    <a:pt x="58879" y="38138"/>
                    <a:pt x="58760" y="37871"/>
                    <a:pt x="58564" y="37668"/>
                  </a:cubicBezTo>
                  <a:lnTo>
                    <a:pt x="55285" y="34256"/>
                  </a:lnTo>
                  <a:cubicBezTo>
                    <a:pt x="61362" y="33677"/>
                    <a:pt x="64486" y="26567"/>
                    <a:pt x="61873" y="21213"/>
                  </a:cubicBezTo>
                  <a:cubicBezTo>
                    <a:pt x="64289" y="18313"/>
                    <a:pt x="63386" y="13648"/>
                    <a:pt x="60062" y="11864"/>
                  </a:cubicBezTo>
                  <a:cubicBezTo>
                    <a:pt x="56502" y="10103"/>
                    <a:pt x="54681" y="11931"/>
                    <a:pt x="50570" y="9126"/>
                  </a:cubicBezTo>
                  <a:cubicBezTo>
                    <a:pt x="49217" y="8252"/>
                    <a:pt x="47975" y="7190"/>
                    <a:pt x="46834" y="6174"/>
                  </a:cubicBezTo>
                  <a:cubicBezTo>
                    <a:pt x="46268" y="5633"/>
                    <a:pt x="45337" y="4864"/>
                    <a:pt x="44735" y="4133"/>
                  </a:cubicBezTo>
                  <a:cubicBezTo>
                    <a:pt x="42216" y="1052"/>
                    <a:pt x="38144" y="0"/>
                    <a:pt x="33992"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rot="-388031">
              <a:off x="6160627" y="1213316"/>
              <a:ext cx="550171" cy="516655"/>
            </a:xfrm>
            <a:custGeom>
              <a:avLst/>
              <a:gdLst/>
              <a:ahLst/>
              <a:cxnLst/>
              <a:rect l="l" t="t" r="r" b="b"/>
              <a:pathLst>
                <a:path w="18637" h="17500" extrusionOk="0">
                  <a:moveTo>
                    <a:pt x="1" y="1"/>
                  </a:moveTo>
                  <a:lnTo>
                    <a:pt x="1" y="13627"/>
                  </a:lnTo>
                  <a:cubicBezTo>
                    <a:pt x="1" y="15383"/>
                    <a:pt x="1216" y="16857"/>
                    <a:pt x="2822" y="17059"/>
                  </a:cubicBezTo>
                  <a:cubicBezTo>
                    <a:pt x="5176" y="17352"/>
                    <a:pt x="7467" y="17499"/>
                    <a:pt x="9694" y="17499"/>
                  </a:cubicBezTo>
                  <a:cubicBezTo>
                    <a:pt x="11807" y="17499"/>
                    <a:pt x="13863" y="17367"/>
                    <a:pt x="15861" y="17102"/>
                  </a:cubicBezTo>
                  <a:cubicBezTo>
                    <a:pt x="17448" y="16892"/>
                    <a:pt x="18637" y="15414"/>
                    <a:pt x="18637" y="13677"/>
                  </a:cubicBezTo>
                  <a:lnTo>
                    <a:pt x="186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rot="-388031">
              <a:off x="6208810" y="1194030"/>
              <a:ext cx="420104" cy="355990"/>
            </a:xfrm>
            <a:custGeom>
              <a:avLst/>
              <a:gdLst/>
              <a:ahLst/>
              <a:cxnLst/>
              <a:rect l="l" t="t" r="r" b="b"/>
              <a:pathLst>
                <a:path w="14231" h="12058" extrusionOk="0">
                  <a:moveTo>
                    <a:pt x="1473" y="1"/>
                  </a:moveTo>
                  <a:lnTo>
                    <a:pt x="1457" y="38"/>
                  </a:lnTo>
                  <a:cubicBezTo>
                    <a:pt x="0" y="3281"/>
                    <a:pt x="1072" y="6364"/>
                    <a:pt x="2227" y="8381"/>
                  </a:cubicBezTo>
                  <a:cubicBezTo>
                    <a:pt x="3476" y="10560"/>
                    <a:pt x="5090" y="11994"/>
                    <a:pt x="5107" y="12008"/>
                  </a:cubicBezTo>
                  <a:lnTo>
                    <a:pt x="5162" y="12058"/>
                  </a:lnTo>
                  <a:lnTo>
                    <a:pt x="7117" y="8870"/>
                  </a:lnTo>
                  <a:lnTo>
                    <a:pt x="9073" y="12058"/>
                  </a:lnTo>
                  <a:lnTo>
                    <a:pt x="9128" y="12008"/>
                  </a:lnTo>
                  <a:cubicBezTo>
                    <a:pt x="9145" y="11994"/>
                    <a:pt x="10757" y="10560"/>
                    <a:pt x="12006" y="8381"/>
                  </a:cubicBezTo>
                  <a:cubicBezTo>
                    <a:pt x="13159" y="6364"/>
                    <a:pt x="14231" y="3281"/>
                    <a:pt x="12774" y="38"/>
                  </a:cubicBezTo>
                  <a:lnTo>
                    <a:pt x="12758" y="1"/>
                  </a:lnTo>
                  <a:lnTo>
                    <a:pt x="10609" y="36"/>
                  </a:lnTo>
                  <a:lnTo>
                    <a:pt x="7116" y="8587"/>
                  </a:lnTo>
                  <a:lnTo>
                    <a:pt x="3622" y="36"/>
                  </a:lnTo>
                  <a:lnTo>
                    <a:pt x="14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rot="-388031">
              <a:off x="6294190" y="1190326"/>
              <a:ext cx="240679" cy="262283"/>
            </a:xfrm>
            <a:custGeom>
              <a:avLst/>
              <a:gdLst/>
              <a:ahLst/>
              <a:cxnLst/>
              <a:rect l="l" t="t" r="r" b="b"/>
              <a:pathLst>
                <a:path w="8153" h="8884" extrusionOk="0">
                  <a:moveTo>
                    <a:pt x="7422" y="0"/>
                  </a:moveTo>
                  <a:lnTo>
                    <a:pt x="495" y="228"/>
                  </a:lnTo>
                  <a:cubicBezTo>
                    <a:pt x="495" y="228"/>
                    <a:pt x="0" y="6208"/>
                    <a:pt x="4031" y="8883"/>
                  </a:cubicBezTo>
                  <a:cubicBezTo>
                    <a:pt x="6711" y="6761"/>
                    <a:pt x="8152" y="3968"/>
                    <a:pt x="7422" y="0"/>
                  </a:cubicBezTo>
                  <a:close/>
                </a:path>
              </a:pathLst>
            </a:custGeom>
            <a:solidFill>
              <a:srgbClr val="EDB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rot="-388031">
              <a:off x="6326433" y="1371701"/>
              <a:ext cx="181580" cy="30"/>
            </a:xfrm>
            <a:custGeom>
              <a:avLst/>
              <a:gdLst/>
              <a:ahLst/>
              <a:cxnLst/>
              <a:rect l="l" t="t" r="r" b="b"/>
              <a:pathLst>
                <a:path w="6151" h="1" extrusionOk="0">
                  <a:moveTo>
                    <a:pt x="1" y="1"/>
                  </a:moveTo>
                  <a:lnTo>
                    <a:pt x="6150" y="1"/>
                  </a:lnTo>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rot="-388031">
              <a:off x="5545049" y="1539766"/>
              <a:ext cx="1811546" cy="479278"/>
            </a:xfrm>
            <a:custGeom>
              <a:avLst/>
              <a:gdLst/>
              <a:ahLst/>
              <a:cxnLst/>
              <a:rect l="l" t="t" r="r" b="b"/>
              <a:pathLst>
                <a:path w="61366" h="16234" extrusionOk="0">
                  <a:moveTo>
                    <a:pt x="14895" y="1"/>
                  </a:moveTo>
                  <a:cubicBezTo>
                    <a:pt x="13758" y="1"/>
                    <a:pt x="12602" y="110"/>
                    <a:pt x="11441" y="355"/>
                  </a:cubicBezTo>
                  <a:lnTo>
                    <a:pt x="398" y="10405"/>
                  </a:lnTo>
                  <a:cubicBezTo>
                    <a:pt x="0" y="10767"/>
                    <a:pt x="242" y="11412"/>
                    <a:pt x="788" y="11446"/>
                  </a:cubicBezTo>
                  <a:cubicBezTo>
                    <a:pt x="11298" y="12134"/>
                    <a:pt x="20935" y="13003"/>
                    <a:pt x="26680" y="14692"/>
                  </a:cubicBezTo>
                  <a:cubicBezTo>
                    <a:pt x="26913" y="14762"/>
                    <a:pt x="27115" y="14913"/>
                    <a:pt x="27243" y="15121"/>
                  </a:cubicBezTo>
                  <a:lnTo>
                    <a:pt x="27459" y="15468"/>
                  </a:lnTo>
                  <a:cubicBezTo>
                    <a:pt x="27639" y="15752"/>
                    <a:pt x="27932" y="15945"/>
                    <a:pt x="28265" y="15999"/>
                  </a:cubicBezTo>
                  <a:cubicBezTo>
                    <a:pt x="29206" y="16157"/>
                    <a:pt x="30169" y="16233"/>
                    <a:pt x="31151" y="16233"/>
                  </a:cubicBezTo>
                  <a:cubicBezTo>
                    <a:pt x="32183" y="16233"/>
                    <a:pt x="33237" y="16149"/>
                    <a:pt x="34311" y="15987"/>
                  </a:cubicBezTo>
                  <a:cubicBezTo>
                    <a:pt x="34644" y="15939"/>
                    <a:pt x="34940" y="15751"/>
                    <a:pt x="35127" y="15471"/>
                  </a:cubicBezTo>
                  <a:lnTo>
                    <a:pt x="35308" y="15188"/>
                  </a:lnTo>
                  <a:cubicBezTo>
                    <a:pt x="35470" y="14942"/>
                    <a:pt x="35731" y="14779"/>
                    <a:pt x="36024" y="14740"/>
                  </a:cubicBezTo>
                  <a:lnTo>
                    <a:pt x="60650" y="11410"/>
                  </a:lnTo>
                  <a:cubicBezTo>
                    <a:pt x="61149" y="11342"/>
                    <a:pt x="61365" y="10762"/>
                    <a:pt x="61024" y="10403"/>
                  </a:cubicBezTo>
                  <a:lnTo>
                    <a:pt x="51502" y="358"/>
                  </a:lnTo>
                  <a:cubicBezTo>
                    <a:pt x="51502" y="358"/>
                    <a:pt x="51365" y="355"/>
                    <a:pt x="51112" y="355"/>
                  </a:cubicBezTo>
                  <a:cubicBezTo>
                    <a:pt x="48755" y="355"/>
                    <a:pt x="36374" y="637"/>
                    <a:pt x="31302" y="6450"/>
                  </a:cubicBezTo>
                  <a:cubicBezTo>
                    <a:pt x="31302" y="6450"/>
                    <a:pt x="23656" y="1"/>
                    <a:pt x="14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rot="-388031">
              <a:off x="5668019" y="1514049"/>
              <a:ext cx="1611103" cy="464369"/>
            </a:xfrm>
            <a:custGeom>
              <a:avLst/>
              <a:gdLst/>
              <a:ahLst/>
              <a:cxnLst/>
              <a:rect l="l" t="t" r="r" b="b"/>
              <a:pathLst>
                <a:path w="54576" h="15729" extrusionOk="0">
                  <a:moveTo>
                    <a:pt x="13228" y="1"/>
                  </a:moveTo>
                  <a:cubicBezTo>
                    <a:pt x="12339" y="1"/>
                    <a:pt x="11426" y="83"/>
                    <a:pt x="10495" y="265"/>
                  </a:cubicBezTo>
                  <a:lnTo>
                    <a:pt x="1" y="10860"/>
                  </a:lnTo>
                  <a:cubicBezTo>
                    <a:pt x="1" y="10860"/>
                    <a:pt x="19812" y="12190"/>
                    <a:pt x="23953" y="14880"/>
                  </a:cubicBezTo>
                  <a:cubicBezTo>
                    <a:pt x="24792" y="15424"/>
                    <a:pt x="25762" y="15729"/>
                    <a:pt x="26762" y="15729"/>
                  </a:cubicBezTo>
                  <a:lnTo>
                    <a:pt x="27023" y="15729"/>
                  </a:lnTo>
                  <a:cubicBezTo>
                    <a:pt x="28303" y="15729"/>
                    <a:pt x="29492" y="15193"/>
                    <a:pt x="30474" y="14375"/>
                  </a:cubicBezTo>
                  <a:cubicBezTo>
                    <a:pt x="30554" y="14309"/>
                    <a:pt x="30643" y="14256"/>
                    <a:pt x="30740" y="14217"/>
                  </a:cubicBezTo>
                  <a:cubicBezTo>
                    <a:pt x="34721" y="12546"/>
                    <a:pt x="45591" y="11772"/>
                    <a:pt x="54575" y="11028"/>
                  </a:cubicBezTo>
                  <a:lnTo>
                    <a:pt x="44716" y="778"/>
                  </a:lnTo>
                  <a:cubicBezTo>
                    <a:pt x="44716" y="778"/>
                    <a:pt x="44119" y="733"/>
                    <a:pt x="43137" y="733"/>
                  </a:cubicBezTo>
                  <a:cubicBezTo>
                    <a:pt x="39583" y="733"/>
                    <a:pt x="30971" y="1313"/>
                    <a:pt x="27276" y="6666"/>
                  </a:cubicBezTo>
                  <a:cubicBezTo>
                    <a:pt x="27276" y="6666"/>
                    <a:pt x="21238" y="1"/>
                    <a:pt x="13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rot="-388031">
              <a:off x="5795729" y="1839925"/>
              <a:ext cx="669226" cy="143896"/>
            </a:xfrm>
            <a:custGeom>
              <a:avLst/>
              <a:gdLst/>
              <a:ahLst/>
              <a:cxnLst/>
              <a:rect l="l" t="t" r="r" b="b"/>
              <a:pathLst>
                <a:path w="22670" h="4874" extrusionOk="0">
                  <a:moveTo>
                    <a:pt x="9236" y="1"/>
                  </a:moveTo>
                  <a:cubicBezTo>
                    <a:pt x="8115" y="1"/>
                    <a:pt x="7011" y="45"/>
                    <a:pt x="5953" y="107"/>
                  </a:cubicBezTo>
                  <a:cubicBezTo>
                    <a:pt x="3955" y="240"/>
                    <a:pt x="1972" y="502"/>
                    <a:pt x="1" y="829"/>
                  </a:cubicBezTo>
                  <a:cubicBezTo>
                    <a:pt x="2786" y="596"/>
                    <a:pt x="5583" y="374"/>
                    <a:pt x="8376" y="374"/>
                  </a:cubicBezTo>
                  <a:cubicBezTo>
                    <a:pt x="9561" y="374"/>
                    <a:pt x="10745" y="414"/>
                    <a:pt x="11928" y="510"/>
                  </a:cubicBezTo>
                  <a:cubicBezTo>
                    <a:pt x="15829" y="824"/>
                    <a:pt x="19967" y="1858"/>
                    <a:pt x="22670" y="4874"/>
                  </a:cubicBezTo>
                  <a:cubicBezTo>
                    <a:pt x="19499" y="868"/>
                    <a:pt x="14202" y="1"/>
                    <a:pt x="9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rot="-388031">
              <a:off x="5983196" y="1864282"/>
              <a:ext cx="466805" cy="116882"/>
            </a:xfrm>
            <a:custGeom>
              <a:avLst/>
              <a:gdLst/>
              <a:ahLst/>
              <a:cxnLst/>
              <a:rect l="l" t="t" r="r" b="b"/>
              <a:pathLst>
                <a:path w="15813" h="3959" extrusionOk="0">
                  <a:moveTo>
                    <a:pt x="3194" y="1"/>
                  </a:moveTo>
                  <a:cubicBezTo>
                    <a:pt x="2066" y="1"/>
                    <a:pt x="985" y="59"/>
                    <a:pt x="1" y="158"/>
                  </a:cubicBezTo>
                  <a:cubicBezTo>
                    <a:pt x="4621" y="240"/>
                    <a:pt x="9980" y="568"/>
                    <a:pt x="14109" y="2783"/>
                  </a:cubicBezTo>
                  <a:cubicBezTo>
                    <a:pt x="14715" y="3116"/>
                    <a:pt x="15284" y="3511"/>
                    <a:pt x="15812" y="3958"/>
                  </a:cubicBezTo>
                  <a:cubicBezTo>
                    <a:pt x="12953" y="937"/>
                    <a:pt x="769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rot="-388031">
              <a:off x="5737253" y="1517574"/>
              <a:ext cx="1468549" cy="426727"/>
            </a:xfrm>
            <a:custGeom>
              <a:avLst/>
              <a:gdLst/>
              <a:ahLst/>
              <a:cxnLst/>
              <a:rect l="l" t="t" r="r" b="b"/>
              <a:pathLst>
                <a:path w="49747" h="14454" extrusionOk="0">
                  <a:moveTo>
                    <a:pt x="9024" y="0"/>
                  </a:moveTo>
                  <a:lnTo>
                    <a:pt x="0" y="9842"/>
                  </a:lnTo>
                  <a:cubicBezTo>
                    <a:pt x="3642" y="8929"/>
                    <a:pt x="6925" y="8504"/>
                    <a:pt x="9865" y="8504"/>
                  </a:cubicBezTo>
                  <a:cubicBezTo>
                    <a:pt x="16617" y="8504"/>
                    <a:pt x="21556" y="10745"/>
                    <a:pt x="24874" y="14454"/>
                  </a:cubicBezTo>
                  <a:cubicBezTo>
                    <a:pt x="28191" y="10745"/>
                    <a:pt x="33129" y="8504"/>
                    <a:pt x="39882" y="8504"/>
                  </a:cubicBezTo>
                  <a:cubicBezTo>
                    <a:pt x="42821" y="8504"/>
                    <a:pt x="46104" y="8929"/>
                    <a:pt x="49746" y="9842"/>
                  </a:cubicBezTo>
                  <a:lnTo>
                    <a:pt x="40722" y="0"/>
                  </a:lnTo>
                  <a:lnTo>
                    <a:pt x="24876" y="6551"/>
                  </a:lnTo>
                  <a:cubicBezTo>
                    <a:pt x="24876" y="6561"/>
                    <a:pt x="24874" y="6573"/>
                    <a:pt x="24872" y="6584"/>
                  </a:cubicBezTo>
                  <a:lnTo>
                    <a:pt x="24872" y="6551"/>
                  </a:lnTo>
                  <a:lnTo>
                    <a:pt x="90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rot="-388031">
              <a:off x="6517149" y="1758120"/>
              <a:ext cx="669256" cy="143896"/>
            </a:xfrm>
            <a:custGeom>
              <a:avLst/>
              <a:gdLst/>
              <a:ahLst/>
              <a:cxnLst/>
              <a:rect l="l" t="t" r="r" b="b"/>
              <a:pathLst>
                <a:path w="22671" h="4874" extrusionOk="0">
                  <a:moveTo>
                    <a:pt x="13435" y="1"/>
                  </a:moveTo>
                  <a:cubicBezTo>
                    <a:pt x="8470" y="1"/>
                    <a:pt x="3173" y="868"/>
                    <a:pt x="1" y="4874"/>
                  </a:cubicBezTo>
                  <a:cubicBezTo>
                    <a:pt x="2705" y="1858"/>
                    <a:pt x="6841" y="824"/>
                    <a:pt x="10742" y="510"/>
                  </a:cubicBezTo>
                  <a:cubicBezTo>
                    <a:pt x="11925" y="414"/>
                    <a:pt x="13110" y="374"/>
                    <a:pt x="14295" y="374"/>
                  </a:cubicBezTo>
                  <a:cubicBezTo>
                    <a:pt x="17088" y="374"/>
                    <a:pt x="19886" y="596"/>
                    <a:pt x="22671" y="829"/>
                  </a:cubicBezTo>
                  <a:cubicBezTo>
                    <a:pt x="20700" y="502"/>
                    <a:pt x="18715" y="240"/>
                    <a:pt x="16717" y="107"/>
                  </a:cubicBezTo>
                  <a:cubicBezTo>
                    <a:pt x="15659" y="45"/>
                    <a:pt x="14556" y="1"/>
                    <a:pt x="13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rot="-388031">
              <a:off x="6536794" y="1801509"/>
              <a:ext cx="466805" cy="116882"/>
            </a:xfrm>
            <a:custGeom>
              <a:avLst/>
              <a:gdLst/>
              <a:ahLst/>
              <a:cxnLst/>
              <a:rect l="l" t="t" r="r" b="b"/>
              <a:pathLst>
                <a:path w="15813" h="3959" extrusionOk="0">
                  <a:moveTo>
                    <a:pt x="12619" y="1"/>
                  </a:moveTo>
                  <a:cubicBezTo>
                    <a:pt x="8114" y="1"/>
                    <a:pt x="2860" y="937"/>
                    <a:pt x="1" y="3958"/>
                  </a:cubicBezTo>
                  <a:cubicBezTo>
                    <a:pt x="527" y="3511"/>
                    <a:pt x="1098" y="3116"/>
                    <a:pt x="1703" y="2783"/>
                  </a:cubicBezTo>
                  <a:cubicBezTo>
                    <a:pt x="5833" y="568"/>
                    <a:pt x="11192" y="240"/>
                    <a:pt x="15812" y="158"/>
                  </a:cubicBezTo>
                  <a:cubicBezTo>
                    <a:pt x="14827" y="59"/>
                    <a:pt x="13747" y="1"/>
                    <a:pt x="12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rot="-388031">
              <a:off x="5765715" y="1447842"/>
              <a:ext cx="1435250" cy="474732"/>
            </a:xfrm>
            <a:custGeom>
              <a:avLst/>
              <a:gdLst/>
              <a:ahLst/>
              <a:cxnLst/>
              <a:rect l="l" t="t" r="r" b="b"/>
              <a:pathLst>
                <a:path w="48619" h="16080" extrusionOk="0">
                  <a:moveTo>
                    <a:pt x="39077" y="1"/>
                  </a:moveTo>
                  <a:cubicBezTo>
                    <a:pt x="35002" y="1"/>
                    <a:pt x="25173" y="836"/>
                    <a:pt x="23663" y="8768"/>
                  </a:cubicBezTo>
                  <a:cubicBezTo>
                    <a:pt x="18859" y="2609"/>
                    <a:pt x="12827" y="1589"/>
                    <a:pt x="9359" y="1589"/>
                  </a:cubicBezTo>
                  <a:cubicBezTo>
                    <a:pt x="7641" y="1589"/>
                    <a:pt x="6552" y="1840"/>
                    <a:pt x="6552" y="1840"/>
                  </a:cubicBezTo>
                  <a:lnTo>
                    <a:pt x="1" y="8216"/>
                  </a:lnTo>
                  <a:cubicBezTo>
                    <a:pt x="11793" y="9119"/>
                    <a:pt x="21601" y="10987"/>
                    <a:pt x="23740" y="16080"/>
                  </a:cubicBezTo>
                  <a:cubicBezTo>
                    <a:pt x="23740" y="16080"/>
                    <a:pt x="28201" y="8084"/>
                    <a:pt x="45863" y="8084"/>
                  </a:cubicBezTo>
                  <a:cubicBezTo>
                    <a:pt x="46748" y="8084"/>
                    <a:pt x="47666" y="8104"/>
                    <a:pt x="48619" y="8146"/>
                  </a:cubicBezTo>
                  <a:lnTo>
                    <a:pt x="40843" y="60"/>
                  </a:lnTo>
                  <a:cubicBezTo>
                    <a:pt x="40843" y="60"/>
                    <a:pt x="40165" y="1"/>
                    <a:pt x="39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rot="-388031">
              <a:off x="6509034" y="1461086"/>
              <a:ext cx="537300" cy="304029"/>
            </a:xfrm>
            <a:custGeom>
              <a:avLst/>
              <a:gdLst/>
              <a:ahLst/>
              <a:cxnLst/>
              <a:rect l="l" t="t" r="r" b="b"/>
              <a:pathLst>
                <a:path w="18201" h="10298" extrusionOk="0">
                  <a:moveTo>
                    <a:pt x="13356" y="0"/>
                  </a:moveTo>
                  <a:cubicBezTo>
                    <a:pt x="9564" y="0"/>
                    <a:pt x="3291" y="606"/>
                    <a:pt x="1" y="6232"/>
                  </a:cubicBezTo>
                  <a:lnTo>
                    <a:pt x="1525" y="10298"/>
                  </a:lnTo>
                  <a:cubicBezTo>
                    <a:pt x="6051" y="7090"/>
                    <a:pt x="11680" y="5454"/>
                    <a:pt x="18201" y="5087"/>
                  </a:cubicBezTo>
                  <a:lnTo>
                    <a:pt x="13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rot="-388031">
              <a:off x="5877562" y="1553939"/>
              <a:ext cx="538126" cy="292574"/>
            </a:xfrm>
            <a:custGeom>
              <a:avLst/>
              <a:gdLst/>
              <a:ahLst/>
              <a:cxnLst/>
              <a:rect l="l" t="t" r="r" b="b"/>
              <a:pathLst>
                <a:path w="18229" h="9910" extrusionOk="0">
                  <a:moveTo>
                    <a:pt x="5731" y="1"/>
                  </a:moveTo>
                  <a:cubicBezTo>
                    <a:pt x="5360" y="1"/>
                    <a:pt x="5004" y="8"/>
                    <a:pt x="4669" y="20"/>
                  </a:cubicBezTo>
                  <a:lnTo>
                    <a:pt x="0" y="5267"/>
                  </a:lnTo>
                  <a:cubicBezTo>
                    <a:pt x="6529" y="5414"/>
                    <a:pt x="12211" y="6858"/>
                    <a:pt x="16843" y="9909"/>
                  </a:cubicBezTo>
                  <a:lnTo>
                    <a:pt x="18228" y="5795"/>
                  </a:lnTo>
                  <a:cubicBezTo>
                    <a:pt x="15056" y="771"/>
                    <a:pt x="9551" y="1"/>
                    <a:pt x="5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rot="-388031">
              <a:off x="6177777" y="1292323"/>
              <a:ext cx="3513" cy="13551"/>
            </a:xfrm>
            <a:custGeom>
              <a:avLst/>
              <a:gdLst/>
              <a:ahLst/>
              <a:cxnLst/>
              <a:rect l="l" t="t" r="r" b="b"/>
              <a:pathLst>
                <a:path w="119" h="459" extrusionOk="0">
                  <a:moveTo>
                    <a:pt x="119" y="1"/>
                  </a:moveTo>
                  <a:cubicBezTo>
                    <a:pt x="61" y="140"/>
                    <a:pt x="21" y="288"/>
                    <a:pt x="1" y="442"/>
                  </a:cubicBezTo>
                  <a:lnTo>
                    <a:pt x="9" y="458"/>
                  </a:lnTo>
                  <a:cubicBezTo>
                    <a:pt x="34" y="302"/>
                    <a:pt x="71" y="149"/>
                    <a:pt x="119"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rot="-388031">
              <a:off x="6155790" y="1266893"/>
              <a:ext cx="17033" cy="22762"/>
            </a:xfrm>
            <a:custGeom>
              <a:avLst/>
              <a:gdLst/>
              <a:ahLst/>
              <a:cxnLst/>
              <a:rect l="l" t="t" r="r" b="b"/>
              <a:pathLst>
                <a:path w="577" h="771" extrusionOk="0">
                  <a:moveTo>
                    <a:pt x="0" y="0"/>
                  </a:moveTo>
                  <a:lnTo>
                    <a:pt x="0" y="0"/>
                  </a:lnTo>
                  <a:cubicBezTo>
                    <a:pt x="174" y="243"/>
                    <a:pt x="327" y="501"/>
                    <a:pt x="455" y="771"/>
                  </a:cubicBezTo>
                  <a:cubicBezTo>
                    <a:pt x="470" y="734"/>
                    <a:pt x="483" y="696"/>
                    <a:pt x="500" y="659"/>
                  </a:cubicBezTo>
                  <a:cubicBezTo>
                    <a:pt x="523" y="604"/>
                    <a:pt x="548" y="553"/>
                    <a:pt x="576" y="501"/>
                  </a:cubicBezTo>
                  <a:cubicBezTo>
                    <a:pt x="367" y="356"/>
                    <a:pt x="174" y="188"/>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rot="-388031">
              <a:off x="6587079" y="1311608"/>
              <a:ext cx="620" cy="236"/>
            </a:xfrm>
            <a:custGeom>
              <a:avLst/>
              <a:gdLst/>
              <a:ahLst/>
              <a:cxnLst/>
              <a:rect l="l" t="t" r="r" b="b"/>
              <a:pathLst>
                <a:path w="21" h="8" extrusionOk="0">
                  <a:moveTo>
                    <a:pt x="1" y="0"/>
                  </a:moveTo>
                  <a:lnTo>
                    <a:pt x="1" y="0"/>
                  </a:lnTo>
                  <a:cubicBezTo>
                    <a:pt x="7" y="2"/>
                    <a:pt x="14" y="5"/>
                    <a:pt x="20" y="7"/>
                  </a:cubicBezTo>
                  <a:cubicBezTo>
                    <a:pt x="14" y="4"/>
                    <a:pt x="7" y="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rot="-388031">
              <a:off x="6661124" y="1259784"/>
              <a:ext cx="3218" cy="12606"/>
            </a:xfrm>
            <a:custGeom>
              <a:avLst/>
              <a:gdLst/>
              <a:ahLst/>
              <a:cxnLst/>
              <a:rect l="l" t="t" r="r" b="b"/>
              <a:pathLst>
                <a:path w="109" h="427" extrusionOk="0">
                  <a:moveTo>
                    <a:pt x="1" y="0"/>
                  </a:moveTo>
                  <a:lnTo>
                    <a:pt x="1" y="0"/>
                  </a:lnTo>
                  <a:cubicBezTo>
                    <a:pt x="44" y="140"/>
                    <a:pt x="77" y="282"/>
                    <a:pt x="101" y="427"/>
                  </a:cubicBezTo>
                  <a:lnTo>
                    <a:pt x="109" y="410"/>
                  </a:lnTo>
                  <a:cubicBezTo>
                    <a:pt x="91" y="270"/>
                    <a:pt x="54" y="13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rot="-388031">
              <a:off x="6380563" y="1130108"/>
              <a:ext cx="91159" cy="46440"/>
            </a:xfrm>
            <a:custGeom>
              <a:avLst/>
              <a:gdLst/>
              <a:ahLst/>
              <a:cxnLst/>
              <a:rect l="l" t="t" r="r" b="b"/>
              <a:pathLst>
                <a:path w="3088" h="1573" extrusionOk="0">
                  <a:moveTo>
                    <a:pt x="1790" y="0"/>
                  </a:moveTo>
                  <a:cubicBezTo>
                    <a:pt x="1054" y="0"/>
                    <a:pt x="333" y="414"/>
                    <a:pt x="0" y="1161"/>
                  </a:cubicBezTo>
                  <a:cubicBezTo>
                    <a:pt x="415" y="1454"/>
                    <a:pt x="810" y="1572"/>
                    <a:pt x="1178" y="1572"/>
                  </a:cubicBezTo>
                  <a:cubicBezTo>
                    <a:pt x="1971" y="1572"/>
                    <a:pt x="2635" y="1022"/>
                    <a:pt x="3088" y="498"/>
                  </a:cubicBezTo>
                  <a:cubicBezTo>
                    <a:pt x="2709" y="160"/>
                    <a:pt x="2247" y="0"/>
                    <a:pt x="179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rot="-388031">
              <a:off x="6113393" y="1093477"/>
              <a:ext cx="209535" cy="197775"/>
            </a:xfrm>
            <a:custGeom>
              <a:avLst/>
              <a:gdLst/>
              <a:ahLst/>
              <a:cxnLst/>
              <a:rect l="l" t="t" r="r" b="b"/>
              <a:pathLst>
                <a:path w="7098" h="6699" extrusionOk="0">
                  <a:moveTo>
                    <a:pt x="3605" y="1"/>
                  </a:moveTo>
                  <a:cubicBezTo>
                    <a:pt x="2577" y="1"/>
                    <a:pt x="1579" y="471"/>
                    <a:pt x="926" y="1323"/>
                  </a:cubicBezTo>
                  <a:cubicBezTo>
                    <a:pt x="14" y="2516"/>
                    <a:pt x="0" y="4167"/>
                    <a:pt x="891" y="5376"/>
                  </a:cubicBezTo>
                  <a:cubicBezTo>
                    <a:pt x="972" y="5462"/>
                    <a:pt x="1049" y="5554"/>
                    <a:pt x="1119" y="5650"/>
                  </a:cubicBezTo>
                  <a:cubicBezTo>
                    <a:pt x="1292" y="5838"/>
                    <a:pt x="1485" y="6006"/>
                    <a:pt x="1696" y="6151"/>
                  </a:cubicBezTo>
                  <a:cubicBezTo>
                    <a:pt x="1921" y="5749"/>
                    <a:pt x="2320" y="5517"/>
                    <a:pt x="2734" y="5517"/>
                  </a:cubicBezTo>
                  <a:cubicBezTo>
                    <a:pt x="3003" y="5517"/>
                    <a:pt x="3279" y="5615"/>
                    <a:pt x="3517" y="5827"/>
                  </a:cubicBezTo>
                  <a:cubicBezTo>
                    <a:pt x="3808" y="6080"/>
                    <a:pt x="4000" y="6384"/>
                    <a:pt x="4155" y="6699"/>
                  </a:cubicBezTo>
                  <a:cubicBezTo>
                    <a:pt x="4186" y="6694"/>
                    <a:pt x="4218" y="6689"/>
                    <a:pt x="4248" y="6682"/>
                  </a:cubicBezTo>
                  <a:cubicBezTo>
                    <a:pt x="5721" y="6396"/>
                    <a:pt x="6828" y="5171"/>
                    <a:pt x="6962" y="3675"/>
                  </a:cubicBezTo>
                  <a:cubicBezTo>
                    <a:pt x="7097" y="2180"/>
                    <a:pt x="6227" y="775"/>
                    <a:pt x="4829" y="231"/>
                  </a:cubicBezTo>
                  <a:cubicBezTo>
                    <a:pt x="4429" y="76"/>
                    <a:pt x="4015" y="1"/>
                    <a:pt x="3605"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rot="-388031">
              <a:off x="6486375" y="1050592"/>
              <a:ext cx="212724" cy="199222"/>
            </a:xfrm>
            <a:custGeom>
              <a:avLst/>
              <a:gdLst/>
              <a:ahLst/>
              <a:cxnLst/>
              <a:rect l="l" t="t" r="r" b="b"/>
              <a:pathLst>
                <a:path w="7206" h="6748" extrusionOk="0">
                  <a:moveTo>
                    <a:pt x="3607" y="1"/>
                  </a:moveTo>
                  <a:cubicBezTo>
                    <a:pt x="2627" y="1"/>
                    <a:pt x="1679" y="429"/>
                    <a:pt x="1029" y="1200"/>
                  </a:cubicBezTo>
                  <a:cubicBezTo>
                    <a:pt x="192" y="2194"/>
                    <a:pt x="0" y="3580"/>
                    <a:pt x="535" y="4764"/>
                  </a:cubicBezTo>
                  <a:cubicBezTo>
                    <a:pt x="1071" y="5949"/>
                    <a:pt x="2239" y="6719"/>
                    <a:pt x="3537" y="6748"/>
                  </a:cubicBezTo>
                  <a:cubicBezTo>
                    <a:pt x="3612" y="6658"/>
                    <a:pt x="3694" y="6575"/>
                    <a:pt x="3780" y="6500"/>
                  </a:cubicBezTo>
                  <a:cubicBezTo>
                    <a:pt x="4019" y="6287"/>
                    <a:pt x="4294" y="6189"/>
                    <a:pt x="4563" y="6189"/>
                  </a:cubicBezTo>
                  <a:cubicBezTo>
                    <a:pt x="4776" y="6189"/>
                    <a:pt x="4985" y="6251"/>
                    <a:pt x="5168" y="6365"/>
                  </a:cubicBezTo>
                  <a:cubicBezTo>
                    <a:pt x="6491" y="5676"/>
                    <a:pt x="7205" y="4198"/>
                    <a:pt x="6921" y="2732"/>
                  </a:cubicBezTo>
                  <a:cubicBezTo>
                    <a:pt x="6673" y="1457"/>
                    <a:pt x="5714" y="436"/>
                    <a:pt x="4458" y="110"/>
                  </a:cubicBezTo>
                  <a:cubicBezTo>
                    <a:pt x="4176" y="37"/>
                    <a:pt x="3890" y="1"/>
                    <a:pt x="3607"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rot="-388031">
              <a:off x="5503062" y="594649"/>
              <a:ext cx="1763605" cy="1000981"/>
            </a:xfrm>
            <a:custGeom>
              <a:avLst/>
              <a:gdLst/>
              <a:ahLst/>
              <a:cxnLst/>
              <a:rect l="l" t="t" r="r" b="b"/>
              <a:pathLst>
                <a:path w="59742" h="33905" extrusionOk="0">
                  <a:moveTo>
                    <a:pt x="31471" y="1"/>
                  </a:moveTo>
                  <a:cubicBezTo>
                    <a:pt x="29377" y="1"/>
                    <a:pt x="27289" y="268"/>
                    <a:pt x="25484" y="635"/>
                  </a:cubicBezTo>
                  <a:cubicBezTo>
                    <a:pt x="23775" y="982"/>
                    <a:pt x="22465" y="1798"/>
                    <a:pt x="21493" y="2913"/>
                  </a:cubicBezTo>
                  <a:cubicBezTo>
                    <a:pt x="21142" y="3319"/>
                    <a:pt x="20834" y="3762"/>
                    <a:pt x="20572" y="4231"/>
                  </a:cubicBezTo>
                  <a:lnTo>
                    <a:pt x="20571" y="4231"/>
                  </a:lnTo>
                  <a:cubicBezTo>
                    <a:pt x="19247" y="6588"/>
                    <a:pt x="18196" y="7588"/>
                    <a:pt x="15774" y="8790"/>
                  </a:cubicBezTo>
                  <a:cubicBezTo>
                    <a:pt x="13352" y="9990"/>
                    <a:pt x="10659" y="10574"/>
                    <a:pt x="7961" y="10752"/>
                  </a:cubicBezTo>
                  <a:cubicBezTo>
                    <a:pt x="6171" y="10872"/>
                    <a:pt x="4283" y="10840"/>
                    <a:pt x="2715" y="11711"/>
                  </a:cubicBezTo>
                  <a:cubicBezTo>
                    <a:pt x="1324" y="12485"/>
                    <a:pt x="345" y="13958"/>
                    <a:pt x="172" y="15539"/>
                  </a:cubicBezTo>
                  <a:cubicBezTo>
                    <a:pt x="1" y="17103"/>
                    <a:pt x="620" y="18731"/>
                    <a:pt x="1783" y="19790"/>
                  </a:cubicBezTo>
                  <a:cubicBezTo>
                    <a:pt x="1722" y="19893"/>
                    <a:pt x="1663" y="19999"/>
                    <a:pt x="1609" y="20106"/>
                  </a:cubicBezTo>
                  <a:cubicBezTo>
                    <a:pt x="562" y="22168"/>
                    <a:pt x="289" y="24643"/>
                    <a:pt x="1019" y="26837"/>
                  </a:cubicBezTo>
                  <a:cubicBezTo>
                    <a:pt x="1750" y="29030"/>
                    <a:pt x="3521" y="30888"/>
                    <a:pt x="5730" y="31572"/>
                  </a:cubicBezTo>
                  <a:cubicBezTo>
                    <a:pt x="6338" y="31760"/>
                    <a:pt x="6975" y="31852"/>
                    <a:pt x="7612" y="31852"/>
                  </a:cubicBezTo>
                  <a:cubicBezTo>
                    <a:pt x="8658" y="31852"/>
                    <a:pt x="9705" y="31604"/>
                    <a:pt x="10626" y="31124"/>
                  </a:cubicBezTo>
                  <a:cubicBezTo>
                    <a:pt x="10703" y="31417"/>
                    <a:pt x="10822" y="31698"/>
                    <a:pt x="10981" y="31958"/>
                  </a:cubicBezTo>
                  <a:cubicBezTo>
                    <a:pt x="11566" y="32907"/>
                    <a:pt x="12603" y="33519"/>
                    <a:pt x="13692" y="33765"/>
                  </a:cubicBezTo>
                  <a:cubicBezTo>
                    <a:pt x="14111" y="33860"/>
                    <a:pt x="14537" y="33904"/>
                    <a:pt x="14963" y="33904"/>
                  </a:cubicBezTo>
                  <a:cubicBezTo>
                    <a:pt x="16178" y="33904"/>
                    <a:pt x="17399" y="33545"/>
                    <a:pt x="18475" y="32965"/>
                  </a:cubicBezTo>
                  <a:cubicBezTo>
                    <a:pt x="18687" y="32850"/>
                    <a:pt x="18893" y="32727"/>
                    <a:pt x="19096" y="32599"/>
                  </a:cubicBezTo>
                  <a:cubicBezTo>
                    <a:pt x="19068" y="31372"/>
                    <a:pt x="19294" y="29811"/>
                    <a:pt x="19907" y="27825"/>
                  </a:cubicBezTo>
                  <a:cubicBezTo>
                    <a:pt x="19907" y="27825"/>
                    <a:pt x="17007" y="26419"/>
                    <a:pt x="17871" y="22799"/>
                  </a:cubicBezTo>
                  <a:cubicBezTo>
                    <a:pt x="15907" y="22364"/>
                    <a:pt x="14627" y="20470"/>
                    <a:pt x="14957" y="18487"/>
                  </a:cubicBezTo>
                  <a:cubicBezTo>
                    <a:pt x="15263" y="16646"/>
                    <a:pt x="16857" y="15325"/>
                    <a:pt x="18682" y="15325"/>
                  </a:cubicBezTo>
                  <a:cubicBezTo>
                    <a:pt x="18822" y="15325"/>
                    <a:pt x="18965" y="15333"/>
                    <a:pt x="19108" y="15349"/>
                  </a:cubicBezTo>
                  <a:cubicBezTo>
                    <a:pt x="18980" y="13868"/>
                    <a:pt x="18993" y="12345"/>
                    <a:pt x="19161" y="10867"/>
                  </a:cubicBezTo>
                  <a:cubicBezTo>
                    <a:pt x="20208" y="11123"/>
                    <a:pt x="21188" y="11235"/>
                    <a:pt x="22302" y="11235"/>
                  </a:cubicBezTo>
                  <a:cubicBezTo>
                    <a:pt x="22470" y="11235"/>
                    <a:pt x="22636" y="11232"/>
                    <a:pt x="22801" y="11225"/>
                  </a:cubicBezTo>
                  <a:cubicBezTo>
                    <a:pt x="23156" y="10210"/>
                    <a:pt x="24305" y="9508"/>
                    <a:pt x="25418" y="9508"/>
                  </a:cubicBezTo>
                  <a:cubicBezTo>
                    <a:pt x="25718" y="9508"/>
                    <a:pt x="26016" y="9559"/>
                    <a:pt x="26294" y="9669"/>
                  </a:cubicBezTo>
                  <a:cubicBezTo>
                    <a:pt x="26409" y="9714"/>
                    <a:pt x="26383" y="9882"/>
                    <a:pt x="26261" y="9897"/>
                  </a:cubicBezTo>
                  <a:cubicBezTo>
                    <a:pt x="25083" y="10037"/>
                    <a:pt x="24026" y="10694"/>
                    <a:pt x="23373" y="11192"/>
                  </a:cubicBezTo>
                  <a:cubicBezTo>
                    <a:pt x="27007" y="10890"/>
                    <a:pt x="30069" y="9063"/>
                    <a:pt x="31670" y="6370"/>
                  </a:cubicBezTo>
                  <a:cubicBezTo>
                    <a:pt x="32358" y="7733"/>
                    <a:pt x="33413" y="8893"/>
                    <a:pt x="34733" y="9775"/>
                  </a:cubicBezTo>
                  <a:cubicBezTo>
                    <a:pt x="34746" y="9750"/>
                    <a:pt x="34768" y="9730"/>
                    <a:pt x="34796" y="9720"/>
                  </a:cubicBezTo>
                  <a:cubicBezTo>
                    <a:pt x="35074" y="9611"/>
                    <a:pt x="35371" y="9560"/>
                    <a:pt x="35671" y="9560"/>
                  </a:cubicBezTo>
                  <a:cubicBezTo>
                    <a:pt x="36794" y="9560"/>
                    <a:pt x="37954" y="10275"/>
                    <a:pt x="38298" y="11305"/>
                  </a:cubicBezTo>
                  <a:cubicBezTo>
                    <a:pt x="39226" y="11521"/>
                    <a:pt x="40177" y="11631"/>
                    <a:pt x="41132" y="11631"/>
                  </a:cubicBezTo>
                  <a:cubicBezTo>
                    <a:pt x="41139" y="11631"/>
                    <a:pt x="41147" y="11631"/>
                    <a:pt x="41154" y="11631"/>
                  </a:cubicBezTo>
                  <a:cubicBezTo>
                    <a:pt x="41775" y="11631"/>
                    <a:pt x="42395" y="11589"/>
                    <a:pt x="43010" y="11504"/>
                  </a:cubicBezTo>
                  <a:cubicBezTo>
                    <a:pt x="43020" y="11754"/>
                    <a:pt x="43028" y="12010"/>
                    <a:pt x="43031" y="12273"/>
                  </a:cubicBezTo>
                  <a:cubicBezTo>
                    <a:pt x="43040" y="13317"/>
                    <a:pt x="42978" y="14359"/>
                    <a:pt x="42843" y="15392"/>
                  </a:cubicBezTo>
                  <a:cubicBezTo>
                    <a:pt x="43995" y="15905"/>
                    <a:pt x="44825" y="16947"/>
                    <a:pt x="45065" y="18185"/>
                  </a:cubicBezTo>
                  <a:cubicBezTo>
                    <a:pt x="45433" y="20083"/>
                    <a:pt x="44341" y="21925"/>
                    <a:pt x="42575" y="22556"/>
                  </a:cubicBezTo>
                  <a:cubicBezTo>
                    <a:pt x="42577" y="22561"/>
                    <a:pt x="42579" y="22564"/>
                    <a:pt x="42580" y="22568"/>
                  </a:cubicBezTo>
                  <a:cubicBezTo>
                    <a:pt x="44245" y="26893"/>
                    <a:pt x="40841" y="28544"/>
                    <a:pt x="40841" y="28544"/>
                  </a:cubicBezTo>
                  <a:cubicBezTo>
                    <a:pt x="41428" y="30447"/>
                    <a:pt x="41660" y="31956"/>
                    <a:pt x="41653" y="33158"/>
                  </a:cubicBezTo>
                  <a:cubicBezTo>
                    <a:pt x="42630" y="33623"/>
                    <a:pt x="43709" y="33904"/>
                    <a:pt x="44782" y="33904"/>
                  </a:cubicBezTo>
                  <a:cubicBezTo>
                    <a:pt x="45208" y="33904"/>
                    <a:pt x="45633" y="33860"/>
                    <a:pt x="46050" y="33765"/>
                  </a:cubicBezTo>
                  <a:cubicBezTo>
                    <a:pt x="47137" y="33519"/>
                    <a:pt x="48174" y="32907"/>
                    <a:pt x="48760" y="31956"/>
                  </a:cubicBezTo>
                  <a:cubicBezTo>
                    <a:pt x="48918" y="31698"/>
                    <a:pt x="49038" y="31417"/>
                    <a:pt x="49114" y="31124"/>
                  </a:cubicBezTo>
                  <a:cubicBezTo>
                    <a:pt x="50036" y="31603"/>
                    <a:pt x="51082" y="31851"/>
                    <a:pt x="52128" y="31851"/>
                  </a:cubicBezTo>
                  <a:cubicBezTo>
                    <a:pt x="52765" y="31851"/>
                    <a:pt x="53403" y="31759"/>
                    <a:pt x="54011" y="31570"/>
                  </a:cubicBezTo>
                  <a:cubicBezTo>
                    <a:pt x="56220" y="30886"/>
                    <a:pt x="57990" y="29029"/>
                    <a:pt x="58721" y="26837"/>
                  </a:cubicBezTo>
                  <a:cubicBezTo>
                    <a:pt x="59452" y="24643"/>
                    <a:pt x="59179" y="22166"/>
                    <a:pt x="58132" y="20106"/>
                  </a:cubicBezTo>
                  <a:cubicBezTo>
                    <a:pt x="58079" y="19999"/>
                    <a:pt x="58020" y="19893"/>
                    <a:pt x="57957" y="19788"/>
                  </a:cubicBezTo>
                  <a:cubicBezTo>
                    <a:pt x="59121" y="18731"/>
                    <a:pt x="59741" y="17102"/>
                    <a:pt x="59568" y="15539"/>
                  </a:cubicBezTo>
                  <a:cubicBezTo>
                    <a:pt x="59395" y="13958"/>
                    <a:pt x="58417" y="12485"/>
                    <a:pt x="57027" y="11711"/>
                  </a:cubicBezTo>
                  <a:cubicBezTo>
                    <a:pt x="55494" y="10857"/>
                    <a:pt x="53723" y="11022"/>
                    <a:pt x="52044" y="10800"/>
                  </a:cubicBezTo>
                  <a:cubicBezTo>
                    <a:pt x="50406" y="10582"/>
                    <a:pt x="48840" y="9820"/>
                    <a:pt x="47465" y="8931"/>
                  </a:cubicBezTo>
                  <a:cubicBezTo>
                    <a:pt x="46080" y="8036"/>
                    <a:pt x="44809" y="6961"/>
                    <a:pt x="43580" y="5864"/>
                  </a:cubicBezTo>
                  <a:cubicBezTo>
                    <a:pt x="42963" y="5315"/>
                    <a:pt x="42362" y="4744"/>
                    <a:pt x="41773" y="4165"/>
                  </a:cubicBezTo>
                  <a:cubicBezTo>
                    <a:pt x="41229" y="3632"/>
                    <a:pt x="41350" y="3570"/>
                    <a:pt x="40841" y="3144"/>
                  </a:cubicBezTo>
                  <a:cubicBezTo>
                    <a:pt x="38607" y="773"/>
                    <a:pt x="35031" y="1"/>
                    <a:pt x="31471" y="1"/>
                  </a:cubicBezTo>
                  <a:close/>
                </a:path>
              </a:pathLst>
            </a:custGeom>
            <a:solidFill>
              <a:srgbClr val="F7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rot="-388031">
              <a:off x="6515389" y="869104"/>
              <a:ext cx="72502" cy="32771"/>
            </a:xfrm>
            <a:custGeom>
              <a:avLst/>
              <a:gdLst/>
              <a:ahLst/>
              <a:cxnLst/>
              <a:rect l="l" t="t" r="r" b="b"/>
              <a:pathLst>
                <a:path w="2456" h="1110" extrusionOk="0">
                  <a:moveTo>
                    <a:pt x="1" y="1"/>
                  </a:moveTo>
                  <a:cubicBezTo>
                    <a:pt x="770" y="472"/>
                    <a:pt x="1593" y="843"/>
                    <a:pt x="2456" y="1109"/>
                  </a:cubicBezTo>
                  <a:cubicBezTo>
                    <a:pt x="1845" y="672"/>
                    <a:pt x="971" y="171"/>
                    <a:pt x="1"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rot="-388031">
              <a:off x="6587687" y="1311760"/>
              <a:ext cx="384" cy="177"/>
            </a:xfrm>
            <a:custGeom>
              <a:avLst/>
              <a:gdLst/>
              <a:ahLst/>
              <a:cxnLst/>
              <a:rect l="l" t="t" r="r" b="b"/>
              <a:pathLst>
                <a:path w="13" h="6" extrusionOk="0">
                  <a:moveTo>
                    <a:pt x="0" y="0"/>
                  </a:moveTo>
                  <a:cubicBezTo>
                    <a:pt x="4" y="2"/>
                    <a:pt x="7" y="3"/>
                    <a:pt x="12" y="5"/>
                  </a:cubicBezTo>
                  <a:cubicBezTo>
                    <a:pt x="9" y="3"/>
                    <a:pt x="5" y="2"/>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rot="-388031">
              <a:off x="5960097" y="779716"/>
              <a:ext cx="901463" cy="929270"/>
            </a:xfrm>
            <a:custGeom>
              <a:avLst/>
              <a:gdLst/>
              <a:ahLst/>
              <a:cxnLst/>
              <a:rect l="l" t="t" r="r" b="b"/>
              <a:pathLst>
                <a:path w="30537" h="31476" extrusionOk="0">
                  <a:moveTo>
                    <a:pt x="10570" y="5245"/>
                  </a:moveTo>
                  <a:cubicBezTo>
                    <a:pt x="10699" y="5245"/>
                    <a:pt x="10854" y="6067"/>
                    <a:pt x="10872" y="7249"/>
                  </a:cubicBezTo>
                  <a:cubicBezTo>
                    <a:pt x="10889" y="8432"/>
                    <a:pt x="10756" y="9260"/>
                    <a:pt x="10626" y="9261"/>
                  </a:cubicBezTo>
                  <a:cubicBezTo>
                    <a:pt x="10498" y="9261"/>
                    <a:pt x="10342" y="8439"/>
                    <a:pt x="10325" y="7257"/>
                  </a:cubicBezTo>
                  <a:cubicBezTo>
                    <a:pt x="10308" y="6076"/>
                    <a:pt x="10440" y="5247"/>
                    <a:pt x="10570" y="5245"/>
                  </a:cubicBezTo>
                  <a:close/>
                  <a:moveTo>
                    <a:pt x="20777" y="5245"/>
                  </a:moveTo>
                  <a:cubicBezTo>
                    <a:pt x="20905" y="5245"/>
                    <a:pt x="21062" y="6067"/>
                    <a:pt x="21078" y="7249"/>
                  </a:cubicBezTo>
                  <a:cubicBezTo>
                    <a:pt x="21095" y="8431"/>
                    <a:pt x="20963" y="9260"/>
                    <a:pt x="20834" y="9261"/>
                  </a:cubicBezTo>
                  <a:cubicBezTo>
                    <a:pt x="20704" y="9261"/>
                    <a:pt x="20549" y="8439"/>
                    <a:pt x="20531" y="7257"/>
                  </a:cubicBezTo>
                  <a:cubicBezTo>
                    <a:pt x="20514" y="6074"/>
                    <a:pt x="20647" y="5247"/>
                    <a:pt x="20777" y="5245"/>
                  </a:cubicBezTo>
                  <a:close/>
                  <a:moveTo>
                    <a:pt x="16847" y="9617"/>
                  </a:moveTo>
                  <a:cubicBezTo>
                    <a:pt x="16947" y="9982"/>
                    <a:pt x="16922" y="10265"/>
                    <a:pt x="16773" y="10463"/>
                  </a:cubicBezTo>
                  <a:cubicBezTo>
                    <a:pt x="16588" y="10704"/>
                    <a:pt x="16262" y="10744"/>
                    <a:pt x="16148" y="10751"/>
                  </a:cubicBezTo>
                  <a:cubicBezTo>
                    <a:pt x="16323" y="10578"/>
                    <a:pt x="16590" y="10202"/>
                    <a:pt x="16847" y="9617"/>
                  </a:cubicBezTo>
                  <a:close/>
                  <a:moveTo>
                    <a:pt x="15679" y="7165"/>
                  </a:moveTo>
                  <a:cubicBezTo>
                    <a:pt x="15896" y="7165"/>
                    <a:pt x="16107" y="7191"/>
                    <a:pt x="16297" y="7234"/>
                  </a:cubicBezTo>
                  <a:cubicBezTo>
                    <a:pt x="15556" y="7266"/>
                    <a:pt x="14399" y="7495"/>
                    <a:pt x="14145" y="8589"/>
                  </a:cubicBezTo>
                  <a:cubicBezTo>
                    <a:pt x="14005" y="9058"/>
                    <a:pt x="14001" y="9572"/>
                    <a:pt x="14133" y="9998"/>
                  </a:cubicBezTo>
                  <a:cubicBezTo>
                    <a:pt x="14234" y="10325"/>
                    <a:pt x="14462" y="10744"/>
                    <a:pt x="14973" y="10959"/>
                  </a:cubicBezTo>
                  <a:cubicBezTo>
                    <a:pt x="14752" y="10927"/>
                    <a:pt x="14542" y="10842"/>
                    <a:pt x="14361" y="10711"/>
                  </a:cubicBezTo>
                  <a:cubicBezTo>
                    <a:pt x="13489" y="10002"/>
                    <a:pt x="13554" y="8570"/>
                    <a:pt x="14195" y="7765"/>
                  </a:cubicBezTo>
                  <a:cubicBezTo>
                    <a:pt x="14581" y="7321"/>
                    <a:pt x="15148" y="7165"/>
                    <a:pt x="15679" y="7165"/>
                  </a:cubicBezTo>
                  <a:close/>
                  <a:moveTo>
                    <a:pt x="18302" y="11523"/>
                  </a:moveTo>
                  <a:lnTo>
                    <a:pt x="18302" y="11523"/>
                  </a:lnTo>
                  <a:cubicBezTo>
                    <a:pt x="18119" y="11848"/>
                    <a:pt x="17906" y="12152"/>
                    <a:pt x="17663" y="12435"/>
                  </a:cubicBezTo>
                  <a:cubicBezTo>
                    <a:pt x="17195" y="12979"/>
                    <a:pt x="16542" y="13506"/>
                    <a:pt x="15769" y="13506"/>
                  </a:cubicBezTo>
                  <a:cubicBezTo>
                    <a:pt x="15403" y="13506"/>
                    <a:pt x="15009" y="13387"/>
                    <a:pt x="14596" y="13094"/>
                  </a:cubicBezTo>
                  <a:cubicBezTo>
                    <a:pt x="14228" y="12835"/>
                    <a:pt x="13858" y="12445"/>
                    <a:pt x="13500" y="11932"/>
                  </a:cubicBezTo>
                  <a:lnTo>
                    <a:pt x="18302" y="11523"/>
                  </a:lnTo>
                  <a:close/>
                  <a:moveTo>
                    <a:pt x="28030" y="10649"/>
                  </a:moveTo>
                  <a:cubicBezTo>
                    <a:pt x="28230" y="10649"/>
                    <a:pt x="28430" y="10674"/>
                    <a:pt x="28623" y="10722"/>
                  </a:cubicBezTo>
                  <a:lnTo>
                    <a:pt x="28573" y="10722"/>
                  </a:lnTo>
                  <a:cubicBezTo>
                    <a:pt x="27596" y="10722"/>
                    <a:pt x="26770" y="11189"/>
                    <a:pt x="26233" y="12047"/>
                  </a:cubicBezTo>
                  <a:lnTo>
                    <a:pt x="26221" y="12067"/>
                  </a:lnTo>
                  <a:lnTo>
                    <a:pt x="26243" y="12072"/>
                  </a:lnTo>
                  <a:cubicBezTo>
                    <a:pt x="26973" y="12220"/>
                    <a:pt x="27529" y="12615"/>
                    <a:pt x="27766" y="13156"/>
                  </a:cubicBezTo>
                  <a:cubicBezTo>
                    <a:pt x="27975" y="13637"/>
                    <a:pt x="27920" y="14186"/>
                    <a:pt x="27604" y="14749"/>
                  </a:cubicBezTo>
                  <a:cubicBezTo>
                    <a:pt x="27661" y="14479"/>
                    <a:pt x="27717" y="14203"/>
                    <a:pt x="27692" y="13931"/>
                  </a:cubicBezTo>
                  <a:cubicBezTo>
                    <a:pt x="27689" y="13026"/>
                    <a:pt x="26767" y="12628"/>
                    <a:pt x="25980" y="12565"/>
                  </a:cubicBezTo>
                  <a:lnTo>
                    <a:pt x="25968" y="12565"/>
                  </a:lnTo>
                  <a:lnTo>
                    <a:pt x="25965" y="12575"/>
                  </a:lnTo>
                  <a:cubicBezTo>
                    <a:pt x="25798" y="12986"/>
                    <a:pt x="25704" y="13422"/>
                    <a:pt x="25684" y="13865"/>
                  </a:cubicBezTo>
                  <a:cubicBezTo>
                    <a:pt x="25645" y="14342"/>
                    <a:pt x="25654" y="14855"/>
                    <a:pt x="25707" y="15433"/>
                  </a:cubicBezTo>
                  <a:cubicBezTo>
                    <a:pt x="25522" y="14898"/>
                    <a:pt x="25426" y="14367"/>
                    <a:pt x="25422" y="13851"/>
                  </a:cubicBezTo>
                  <a:cubicBezTo>
                    <a:pt x="25366" y="12816"/>
                    <a:pt x="25822" y="11759"/>
                    <a:pt x="26582" y="11160"/>
                  </a:cubicBezTo>
                  <a:cubicBezTo>
                    <a:pt x="27012" y="10822"/>
                    <a:pt x="27509" y="10649"/>
                    <a:pt x="28030" y="10649"/>
                  </a:cubicBezTo>
                  <a:close/>
                  <a:moveTo>
                    <a:pt x="9038" y="9913"/>
                  </a:moveTo>
                  <a:cubicBezTo>
                    <a:pt x="10614" y="9913"/>
                    <a:pt x="12024" y="11034"/>
                    <a:pt x="12335" y="12636"/>
                  </a:cubicBezTo>
                  <a:cubicBezTo>
                    <a:pt x="12687" y="14456"/>
                    <a:pt x="11495" y="16220"/>
                    <a:pt x="9677" y="16573"/>
                  </a:cubicBezTo>
                  <a:cubicBezTo>
                    <a:pt x="9657" y="16576"/>
                    <a:pt x="9634" y="16581"/>
                    <a:pt x="9613" y="16584"/>
                  </a:cubicBezTo>
                  <a:lnTo>
                    <a:pt x="9564" y="16591"/>
                  </a:lnTo>
                  <a:lnTo>
                    <a:pt x="9574" y="16609"/>
                  </a:lnTo>
                  <a:cubicBezTo>
                    <a:pt x="9616" y="16693"/>
                    <a:pt x="9657" y="16782"/>
                    <a:pt x="9699" y="16881"/>
                  </a:cubicBezTo>
                  <a:cubicBezTo>
                    <a:pt x="9762" y="17019"/>
                    <a:pt x="9827" y="17210"/>
                    <a:pt x="9884" y="17382"/>
                  </a:cubicBezTo>
                  <a:cubicBezTo>
                    <a:pt x="9897" y="17425"/>
                    <a:pt x="9910" y="17466"/>
                    <a:pt x="9925" y="17503"/>
                  </a:cubicBezTo>
                  <a:cubicBezTo>
                    <a:pt x="9940" y="17560"/>
                    <a:pt x="9962" y="17625"/>
                    <a:pt x="9982" y="17693"/>
                  </a:cubicBezTo>
                  <a:cubicBezTo>
                    <a:pt x="10015" y="17796"/>
                    <a:pt x="10049" y="17904"/>
                    <a:pt x="10075" y="18002"/>
                  </a:cubicBezTo>
                  <a:lnTo>
                    <a:pt x="10080" y="18016"/>
                  </a:lnTo>
                  <a:lnTo>
                    <a:pt x="10094" y="18014"/>
                  </a:lnTo>
                  <a:cubicBezTo>
                    <a:pt x="10185" y="17999"/>
                    <a:pt x="10280" y="17989"/>
                    <a:pt x="10373" y="17984"/>
                  </a:cubicBezTo>
                  <a:cubicBezTo>
                    <a:pt x="10425" y="17980"/>
                    <a:pt x="10476" y="17977"/>
                    <a:pt x="10527" y="17977"/>
                  </a:cubicBezTo>
                  <a:cubicBezTo>
                    <a:pt x="10919" y="17977"/>
                    <a:pt x="11295" y="18113"/>
                    <a:pt x="11625" y="18374"/>
                  </a:cubicBezTo>
                  <a:cubicBezTo>
                    <a:pt x="12011" y="18681"/>
                    <a:pt x="12284" y="19108"/>
                    <a:pt x="12404" y="19587"/>
                  </a:cubicBezTo>
                  <a:cubicBezTo>
                    <a:pt x="12052" y="18718"/>
                    <a:pt x="11379" y="18226"/>
                    <a:pt x="10582" y="18226"/>
                  </a:cubicBezTo>
                  <a:cubicBezTo>
                    <a:pt x="10399" y="18226"/>
                    <a:pt x="10209" y="18252"/>
                    <a:pt x="10015" y="18305"/>
                  </a:cubicBezTo>
                  <a:lnTo>
                    <a:pt x="10000" y="18309"/>
                  </a:lnTo>
                  <a:cubicBezTo>
                    <a:pt x="9990" y="18310"/>
                    <a:pt x="9980" y="18312"/>
                    <a:pt x="9972" y="18314"/>
                  </a:cubicBezTo>
                  <a:cubicBezTo>
                    <a:pt x="9967" y="18314"/>
                    <a:pt x="9962" y="18314"/>
                    <a:pt x="9958" y="18314"/>
                  </a:cubicBezTo>
                  <a:cubicBezTo>
                    <a:pt x="9925" y="18314"/>
                    <a:pt x="9894" y="18304"/>
                    <a:pt x="9869" y="18284"/>
                  </a:cubicBezTo>
                  <a:cubicBezTo>
                    <a:pt x="9839" y="18262"/>
                    <a:pt x="9821" y="18229"/>
                    <a:pt x="9817" y="18192"/>
                  </a:cubicBezTo>
                  <a:cubicBezTo>
                    <a:pt x="9816" y="18177"/>
                    <a:pt x="9817" y="18164"/>
                    <a:pt x="9821" y="18151"/>
                  </a:cubicBezTo>
                  <a:lnTo>
                    <a:pt x="9821" y="18147"/>
                  </a:lnTo>
                  <a:lnTo>
                    <a:pt x="9819" y="18139"/>
                  </a:lnTo>
                  <a:cubicBezTo>
                    <a:pt x="9789" y="18042"/>
                    <a:pt x="9739" y="17909"/>
                    <a:pt x="9696" y="17793"/>
                  </a:cubicBezTo>
                  <a:cubicBezTo>
                    <a:pt x="9671" y="17723"/>
                    <a:pt x="9646" y="17658"/>
                    <a:pt x="9627" y="17605"/>
                  </a:cubicBezTo>
                  <a:lnTo>
                    <a:pt x="9598" y="17521"/>
                  </a:lnTo>
                  <a:cubicBezTo>
                    <a:pt x="9536" y="17357"/>
                    <a:pt x="9461" y="17152"/>
                    <a:pt x="9393" y="17017"/>
                  </a:cubicBezTo>
                  <a:cubicBezTo>
                    <a:pt x="9255" y="16723"/>
                    <a:pt x="9032" y="16301"/>
                    <a:pt x="8707" y="16025"/>
                  </a:cubicBezTo>
                  <a:cubicBezTo>
                    <a:pt x="8519" y="15874"/>
                    <a:pt x="8325" y="15797"/>
                    <a:pt x="8136" y="15797"/>
                  </a:cubicBezTo>
                  <a:cubicBezTo>
                    <a:pt x="8081" y="15797"/>
                    <a:pt x="8027" y="15804"/>
                    <a:pt x="7973" y="15817"/>
                  </a:cubicBezTo>
                  <a:cubicBezTo>
                    <a:pt x="7702" y="15885"/>
                    <a:pt x="7465" y="16122"/>
                    <a:pt x="7321" y="16465"/>
                  </a:cubicBezTo>
                  <a:cubicBezTo>
                    <a:pt x="7277" y="16599"/>
                    <a:pt x="7242" y="16737"/>
                    <a:pt x="7217" y="16877"/>
                  </a:cubicBezTo>
                  <a:lnTo>
                    <a:pt x="7204" y="16851"/>
                  </a:lnTo>
                  <a:lnTo>
                    <a:pt x="7201" y="16911"/>
                  </a:lnTo>
                  <a:cubicBezTo>
                    <a:pt x="7168" y="17590"/>
                    <a:pt x="7261" y="18610"/>
                    <a:pt x="7883" y="19637"/>
                  </a:cubicBezTo>
                  <a:cubicBezTo>
                    <a:pt x="7650" y="19454"/>
                    <a:pt x="6871" y="18711"/>
                    <a:pt x="6930" y="17057"/>
                  </a:cubicBezTo>
                  <a:lnTo>
                    <a:pt x="6930" y="17050"/>
                  </a:lnTo>
                  <a:cubicBezTo>
                    <a:pt x="6835" y="16777"/>
                    <a:pt x="6662" y="16420"/>
                    <a:pt x="6568" y="16232"/>
                  </a:cubicBezTo>
                  <a:cubicBezTo>
                    <a:pt x="6339" y="15770"/>
                    <a:pt x="5974" y="15200"/>
                    <a:pt x="5531" y="15091"/>
                  </a:cubicBezTo>
                  <a:cubicBezTo>
                    <a:pt x="5483" y="15080"/>
                    <a:pt x="5433" y="15073"/>
                    <a:pt x="5383" y="15073"/>
                  </a:cubicBezTo>
                  <a:cubicBezTo>
                    <a:pt x="5240" y="15073"/>
                    <a:pt x="5099" y="15125"/>
                    <a:pt x="4959" y="15226"/>
                  </a:cubicBezTo>
                  <a:lnTo>
                    <a:pt x="4956" y="15228"/>
                  </a:lnTo>
                  <a:lnTo>
                    <a:pt x="4954" y="15231"/>
                  </a:lnTo>
                  <a:cubicBezTo>
                    <a:pt x="4749" y="15684"/>
                    <a:pt x="4150" y="17288"/>
                    <a:pt x="4962" y="19111"/>
                  </a:cubicBezTo>
                  <a:cubicBezTo>
                    <a:pt x="4851" y="18998"/>
                    <a:pt x="4601" y="18700"/>
                    <a:pt x="4436" y="18189"/>
                  </a:cubicBezTo>
                  <a:cubicBezTo>
                    <a:pt x="4165" y="17357"/>
                    <a:pt x="4252" y="16323"/>
                    <a:pt x="4681" y="15201"/>
                  </a:cubicBezTo>
                  <a:lnTo>
                    <a:pt x="4684" y="15190"/>
                  </a:lnTo>
                  <a:lnTo>
                    <a:pt x="4676" y="15183"/>
                  </a:lnTo>
                  <a:cubicBezTo>
                    <a:pt x="4481" y="15015"/>
                    <a:pt x="4281" y="14929"/>
                    <a:pt x="4081" y="14929"/>
                  </a:cubicBezTo>
                  <a:cubicBezTo>
                    <a:pt x="4055" y="14929"/>
                    <a:pt x="4029" y="14930"/>
                    <a:pt x="4004" y="14933"/>
                  </a:cubicBezTo>
                  <a:cubicBezTo>
                    <a:pt x="3762" y="14962"/>
                    <a:pt x="3529" y="15113"/>
                    <a:pt x="3323" y="15376"/>
                  </a:cubicBezTo>
                  <a:lnTo>
                    <a:pt x="3335" y="15353"/>
                  </a:lnTo>
                  <a:cubicBezTo>
                    <a:pt x="3521" y="15009"/>
                    <a:pt x="3827" y="14819"/>
                    <a:pt x="4164" y="14819"/>
                  </a:cubicBezTo>
                  <a:cubicBezTo>
                    <a:pt x="4277" y="14819"/>
                    <a:pt x="4394" y="14841"/>
                    <a:pt x="4511" y="14885"/>
                  </a:cubicBezTo>
                  <a:lnTo>
                    <a:pt x="4520" y="14887"/>
                  </a:lnTo>
                  <a:cubicBezTo>
                    <a:pt x="4533" y="14890"/>
                    <a:pt x="4546" y="14893"/>
                    <a:pt x="4560" y="14898"/>
                  </a:cubicBezTo>
                  <a:lnTo>
                    <a:pt x="4578" y="14903"/>
                  </a:lnTo>
                  <a:lnTo>
                    <a:pt x="4578" y="14883"/>
                  </a:lnTo>
                  <a:cubicBezTo>
                    <a:pt x="4586" y="14600"/>
                    <a:pt x="4579" y="14316"/>
                    <a:pt x="4558" y="14035"/>
                  </a:cubicBezTo>
                  <a:cubicBezTo>
                    <a:pt x="4538" y="13592"/>
                    <a:pt x="4443" y="13154"/>
                    <a:pt x="4277" y="12745"/>
                  </a:cubicBezTo>
                  <a:lnTo>
                    <a:pt x="4272" y="12733"/>
                  </a:lnTo>
                  <a:lnTo>
                    <a:pt x="4260" y="12733"/>
                  </a:lnTo>
                  <a:cubicBezTo>
                    <a:pt x="3473" y="12798"/>
                    <a:pt x="2552" y="13194"/>
                    <a:pt x="2549" y="14098"/>
                  </a:cubicBezTo>
                  <a:cubicBezTo>
                    <a:pt x="2522" y="14371"/>
                    <a:pt x="2581" y="14649"/>
                    <a:pt x="2637" y="14917"/>
                  </a:cubicBezTo>
                  <a:cubicBezTo>
                    <a:pt x="2321" y="14354"/>
                    <a:pt x="2264" y="13805"/>
                    <a:pt x="2476" y="13324"/>
                  </a:cubicBezTo>
                  <a:cubicBezTo>
                    <a:pt x="2712" y="12783"/>
                    <a:pt x="3266" y="12389"/>
                    <a:pt x="3999" y="12240"/>
                  </a:cubicBezTo>
                  <a:lnTo>
                    <a:pt x="4020" y="12235"/>
                  </a:lnTo>
                  <a:lnTo>
                    <a:pt x="4009" y="12217"/>
                  </a:lnTo>
                  <a:cubicBezTo>
                    <a:pt x="3471" y="11357"/>
                    <a:pt x="2645" y="10891"/>
                    <a:pt x="1670" y="10891"/>
                  </a:cubicBezTo>
                  <a:lnTo>
                    <a:pt x="1619" y="10891"/>
                  </a:lnTo>
                  <a:cubicBezTo>
                    <a:pt x="1818" y="10842"/>
                    <a:pt x="2017" y="10817"/>
                    <a:pt x="2212" y="10817"/>
                  </a:cubicBezTo>
                  <a:cubicBezTo>
                    <a:pt x="2733" y="10817"/>
                    <a:pt x="3230" y="10990"/>
                    <a:pt x="3659" y="11328"/>
                  </a:cubicBezTo>
                  <a:cubicBezTo>
                    <a:pt x="4420" y="11927"/>
                    <a:pt x="4876" y="12984"/>
                    <a:pt x="4819" y="14021"/>
                  </a:cubicBezTo>
                  <a:cubicBezTo>
                    <a:pt x="4816" y="14334"/>
                    <a:pt x="4781" y="14645"/>
                    <a:pt x="4714" y="14950"/>
                  </a:cubicBezTo>
                  <a:lnTo>
                    <a:pt x="4713" y="14962"/>
                  </a:lnTo>
                  <a:lnTo>
                    <a:pt x="4723" y="14967"/>
                  </a:lnTo>
                  <a:lnTo>
                    <a:pt x="4734" y="14973"/>
                  </a:lnTo>
                  <a:cubicBezTo>
                    <a:pt x="4739" y="14975"/>
                    <a:pt x="4743" y="14977"/>
                    <a:pt x="4748" y="14980"/>
                  </a:cubicBezTo>
                  <a:cubicBezTo>
                    <a:pt x="4783" y="15000"/>
                    <a:pt x="4817" y="15022"/>
                    <a:pt x="4851" y="15046"/>
                  </a:cubicBezTo>
                  <a:lnTo>
                    <a:pt x="4859" y="15055"/>
                  </a:lnTo>
                  <a:lnTo>
                    <a:pt x="4869" y="15046"/>
                  </a:lnTo>
                  <a:cubicBezTo>
                    <a:pt x="5063" y="14901"/>
                    <a:pt x="5258" y="14828"/>
                    <a:pt x="5454" y="14828"/>
                  </a:cubicBezTo>
                  <a:cubicBezTo>
                    <a:pt x="5740" y="14828"/>
                    <a:pt x="6027" y="14981"/>
                    <a:pt x="6314" y="15288"/>
                  </a:cubicBezTo>
                  <a:lnTo>
                    <a:pt x="6337" y="15266"/>
                  </a:lnTo>
                  <a:cubicBezTo>
                    <a:pt x="6039" y="14865"/>
                    <a:pt x="5836" y="14401"/>
                    <a:pt x="5741" y="13910"/>
                  </a:cubicBezTo>
                  <a:cubicBezTo>
                    <a:pt x="5390" y="12092"/>
                    <a:pt x="6582" y="10326"/>
                    <a:pt x="8399" y="9975"/>
                  </a:cubicBezTo>
                  <a:cubicBezTo>
                    <a:pt x="8614" y="9934"/>
                    <a:pt x="8828" y="9913"/>
                    <a:pt x="9038" y="9913"/>
                  </a:cubicBezTo>
                  <a:close/>
                  <a:moveTo>
                    <a:pt x="21759" y="9907"/>
                  </a:moveTo>
                  <a:cubicBezTo>
                    <a:pt x="23334" y="9907"/>
                    <a:pt x="24743" y="11023"/>
                    <a:pt x="25053" y="12627"/>
                  </a:cubicBezTo>
                  <a:cubicBezTo>
                    <a:pt x="25334" y="14075"/>
                    <a:pt x="24617" y="15561"/>
                    <a:pt x="23309" y="16242"/>
                  </a:cubicBezTo>
                  <a:lnTo>
                    <a:pt x="23285" y="16255"/>
                  </a:lnTo>
                  <a:lnTo>
                    <a:pt x="23309" y="16270"/>
                  </a:lnTo>
                  <a:cubicBezTo>
                    <a:pt x="23537" y="16413"/>
                    <a:pt x="23713" y="16626"/>
                    <a:pt x="23811" y="16877"/>
                  </a:cubicBezTo>
                  <a:cubicBezTo>
                    <a:pt x="23826" y="16909"/>
                    <a:pt x="23838" y="16939"/>
                    <a:pt x="23848" y="16969"/>
                  </a:cubicBezTo>
                  <a:lnTo>
                    <a:pt x="23869" y="17022"/>
                  </a:lnTo>
                  <a:lnTo>
                    <a:pt x="23884" y="16990"/>
                  </a:lnTo>
                  <a:cubicBezTo>
                    <a:pt x="24172" y="16397"/>
                    <a:pt x="24724" y="15490"/>
                    <a:pt x="25422" y="15490"/>
                  </a:cubicBezTo>
                  <a:cubicBezTo>
                    <a:pt x="25519" y="15490"/>
                    <a:pt x="25619" y="15507"/>
                    <a:pt x="25722" y="15546"/>
                  </a:cubicBezTo>
                  <a:lnTo>
                    <a:pt x="25730" y="15549"/>
                  </a:lnTo>
                  <a:cubicBezTo>
                    <a:pt x="25838" y="15592"/>
                    <a:pt x="25942" y="15652"/>
                    <a:pt x="26033" y="15726"/>
                  </a:cubicBezTo>
                  <a:lnTo>
                    <a:pt x="26043" y="15734"/>
                  </a:lnTo>
                  <a:lnTo>
                    <a:pt x="26053" y="15726"/>
                  </a:lnTo>
                  <a:cubicBezTo>
                    <a:pt x="26256" y="15563"/>
                    <a:pt x="26485" y="15478"/>
                    <a:pt x="26712" y="15478"/>
                  </a:cubicBezTo>
                  <a:cubicBezTo>
                    <a:pt x="26771" y="15478"/>
                    <a:pt x="26830" y="15484"/>
                    <a:pt x="26889" y="15496"/>
                  </a:cubicBezTo>
                  <a:cubicBezTo>
                    <a:pt x="27160" y="15551"/>
                    <a:pt x="27393" y="15734"/>
                    <a:pt x="27544" y="16012"/>
                  </a:cubicBezTo>
                  <a:lnTo>
                    <a:pt x="27554" y="16032"/>
                  </a:lnTo>
                  <a:cubicBezTo>
                    <a:pt x="27360" y="15784"/>
                    <a:pt x="27140" y="15634"/>
                    <a:pt x="26910" y="15597"/>
                  </a:cubicBezTo>
                  <a:cubicBezTo>
                    <a:pt x="26871" y="15591"/>
                    <a:pt x="26832" y="15588"/>
                    <a:pt x="26794" y="15588"/>
                  </a:cubicBezTo>
                  <a:cubicBezTo>
                    <a:pt x="26603" y="15588"/>
                    <a:pt x="26413" y="15666"/>
                    <a:pt x="26228" y="15820"/>
                  </a:cubicBezTo>
                  <a:lnTo>
                    <a:pt x="26220" y="15827"/>
                  </a:lnTo>
                  <a:lnTo>
                    <a:pt x="26223" y="15837"/>
                  </a:lnTo>
                  <a:cubicBezTo>
                    <a:pt x="26677" y="16984"/>
                    <a:pt x="26774" y="18039"/>
                    <a:pt x="26506" y="18890"/>
                  </a:cubicBezTo>
                  <a:cubicBezTo>
                    <a:pt x="26341" y="19412"/>
                    <a:pt x="26086" y="19715"/>
                    <a:pt x="25973" y="19830"/>
                  </a:cubicBezTo>
                  <a:cubicBezTo>
                    <a:pt x="26819" y="17933"/>
                    <a:pt x="26121" y="16247"/>
                    <a:pt x="25970" y="15925"/>
                  </a:cubicBezTo>
                  <a:lnTo>
                    <a:pt x="25967" y="15920"/>
                  </a:lnTo>
                  <a:cubicBezTo>
                    <a:pt x="25812" y="15795"/>
                    <a:pt x="25653" y="15732"/>
                    <a:pt x="25494" y="15732"/>
                  </a:cubicBezTo>
                  <a:cubicBezTo>
                    <a:pt x="25451" y="15732"/>
                    <a:pt x="25407" y="15736"/>
                    <a:pt x="25364" y="15746"/>
                  </a:cubicBezTo>
                  <a:cubicBezTo>
                    <a:pt x="24915" y="15844"/>
                    <a:pt x="24544" y="16423"/>
                    <a:pt x="24312" y="16891"/>
                  </a:cubicBezTo>
                  <a:cubicBezTo>
                    <a:pt x="24192" y="17130"/>
                    <a:pt x="24087" y="17377"/>
                    <a:pt x="23999" y="17630"/>
                  </a:cubicBezTo>
                  <a:lnTo>
                    <a:pt x="23999" y="17633"/>
                  </a:lnTo>
                  <a:lnTo>
                    <a:pt x="23999" y="17636"/>
                  </a:lnTo>
                  <a:cubicBezTo>
                    <a:pt x="24107" y="19390"/>
                    <a:pt x="23292" y="20168"/>
                    <a:pt x="23052" y="20356"/>
                  </a:cubicBezTo>
                  <a:cubicBezTo>
                    <a:pt x="23675" y="19329"/>
                    <a:pt x="23768" y="18309"/>
                    <a:pt x="23735" y="17628"/>
                  </a:cubicBezTo>
                  <a:lnTo>
                    <a:pt x="23731" y="17570"/>
                  </a:lnTo>
                  <a:lnTo>
                    <a:pt x="23718" y="17596"/>
                  </a:lnTo>
                  <a:cubicBezTo>
                    <a:pt x="23695" y="17466"/>
                    <a:pt x="23663" y="17340"/>
                    <a:pt x="23625" y="17213"/>
                  </a:cubicBezTo>
                  <a:cubicBezTo>
                    <a:pt x="23472" y="16837"/>
                    <a:pt x="23202" y="16566"/>
                    <a:pt x="22906" y="16489"/>
                  </a:cubicBezTo>
                  <a:cubicBezTo>
                    <a:pt x="22846" y="16474"/>
                    <a:pt x="22786" y="16466"/>
                    <a:pt x="22726" y="16466"/>
                  </a:cubicBezTo>
                  <a:cubicBezTo>
                    <a:pt x="22540" y="16466"/>
                    <a:pt x="22352" y="16540"/>
                    <a:pt x="22172" y="16684"/>
                  </a:cubicBezTo>
                  <a:cubicBezTo>
                    <a:pt x="21847" y="16961"/>
                    <a:pt x="21624" y="17382"/>
                    <a:pt x="21486" y="17675"/>
                  </a:cubicBezTo>
                  <a:cubicBezTo>
                    <a:pt x="21416" y="17811"/>
                    <a:pt x="21341" y="18016"/>
                    <a:pt x="21281" y="18180"/>
                  </a:cubicBezTo>
                  <a:lnTo>
                    <a:pt x="21251" y="18264"/>
                  </a:lnTo>
                  <a:cubicBezTo>
                    <a:pt x="21233" y="18317"/>
                    <a:pt x="21208" y="18384"/>
                    <a:pt x="21181" y="18452"/>
                  </a:cubicBezTo>
                  <a:cubicBezTo>
                    <a:pt x="21138" y="18568"/>
                    <a:pt x="21090" y="18701"/>
                    <a:pt x="21058" y="18800"/>
                  </a:cubicBezTo>
                  <a:lnTo>
                    <a:pt x="21058" y="18803"/>
                  </a:lnTo>
                  <a:lnTo>
                    <a:pt x="21058" y="18806"/>
                  </a:lnTo>
                  <a:cubicBezTo>
                    <a:pt x="21062" y="18820"/>
                    <a:pt x="21062" y="18835"/>
                    <a:pt x="21062" y="18848"/>
                  </a:cubicBezTo>
                  <a:cubicBezTo>
                    <a:pt x="21057" y="18885"/>
                    <a:pt x="21038" y="18918"/>
                    <a:pt x="21008" y="18941"/>
                  </a:cubicBezTo>
                  <a:cubicBezTo>
                    <a:pt x="20985" y="18960"/>
                    <a:pt x="20954" y="18971"/>
                    <a:pt x="20924" y="18971"/>
                  </a:cubicBezTo>
                  <a:cubicBezTo>
                    <a:pt x="20918" y="18971"/>
                    <a:pt x="20911" y="18970"/>
                    <a:pt x="20905" y="18969"/>
                  </a:cubicBezTo>
                  <a:cubicBezTo>
                    <a:pt x="20895" y="18969"/>
                    <a:pt x="20885" y="18968"/>
                    <a:pt x="20877" y="18964"/>
                  </a:cubicBezTo>
                  <a:lnTo>
                    <a:pt x="20865" y="18963"/>
                  </a:lnTo>
                  <a:cubicBezTo>
                    <a:pt x="20671" y="18909"/>
                    <a:pt x="20480" y="18883"/>
                    <a:pt x="20297" y="18883"/>
                  </a:cubicBezTo>
                  <a:cubicBezTo>
                    <a:pt x="19504" y="18883"/>
                    <a:pt x="18833" y="19371"/>
                    <a:pt x="18479" y="20234"/>
                  </a:cubicBezTo>
                  <a:cubicBezTo>
                    <a:pt x="18695" y="19399"/>
                    <a:pt x="19410" y="18634"/>
                    <a:pt x="20350" y="18633"/>
                  </a:cubicBezTo>
                  <a:lnTo>
                    <a:pt x="20350" y="18633"/>
                  </a:lnTo>
                  <a:cubicBezTo>
                    <a:pt x="20402" y="18633"/>
                    <a:pt x="20453" y="18635"/>
                    <a:pt x="20506" y="18640"/>
                  </a:cubicBezTo>
                  <a:cubicBezTo>
                    <a:pt x="20599" y="18645"/>
                    <a:pt x="20692" y="18655"/>
                    <a:pt x="20785" y="18670"/>
                  </a:cubicBezTo>
                  <a:lnTo>
                    <a:pt x="20799" y="18671"/>
                  </a:lnTo>
                  <a:lnTo>
                    <a:pt x="20802" y="18658"/>
                  </a:lnTo>
                  <a:cubicBezTo>
                    <a:pt x="20829" y="18560"/>
                    <a:pt x="20864" y="18450"/>
                    <a:pt x="20895" y="18347"/>
                  </a:cubicBezTo>
                  <a:cubicBezTo>
                    <a:pt x="20917" y="18279"/>
                    <a:pt x="20937" y="18215"/>
                    <a:pt x="20953" y="18159"/>
                  </a:cubicBezTo>
                  <a:cubicBezTo>
                    <a:pt x="20965" y="18122"/>
                    <a:pt x="20980" y="18079"/>
                    <a:pt x="20995" y="18036"/>
                  </a:cubicBezTo>
                  <a:cubicBezTo>
                    <a:pt x="21050" y="17866"/>
                    <a:pt x="21115" y="17673"/>
                    <a:pt x="21178" y="17536"/>
                  </a:cubicBezTo>
                  <a:cubicBezTo>
                    <a:pt x="21308" y="17238"/>
                    <a:pt x="21463" y="16926"/>
                    <a:pt x="21696" y="16646"/>
                  </a:cubicBezTo>
                  <a:lnTo>
                    <a:pt x="21717" y="16623"/>
                  </a:lnTo>
                  <a:lnTo>
                    <a:pt x="21684" y="16623"/>
                  </a:lnTo>
                  <a:cubicBezTo>
                    <a:pt x="20115" y="16591"/>
                    <a:pt x="18758" y="15448"/>
                    <a:pt x="18460" y="13903"/>
                  </a:cubicBezTo>
                  <a:cubicBezTo>
                    <a:pt x="18107" y="12086"/>
                    <a:pt x="19301" y="10321"/>
                    <a:pt x="21118" y="9969"/>
                  </a:cubicBezTo>
                  <a:cubicBezTo>
                    <a:pt x="21333" y="9927"/>
                    <a:pt x="21548" y="9907"/>
                    <a:pt x="21759" y="9907"/>
                  </a:cubicBezTo>
                  <a:close/>
                  <a:moveTo>
                    <a:pt x="16768" y="1"/>
                  </a:moveTo>
                  <a:lnTo>
                    <a:pt x="16753" y="24"/>
                  </a:lnTo>
                  <a:cubicBezTo>
                    <a:pt x="15135" y="2742"/>
                    <a:pt x="12037" y="4543"/>
                    <a:pt x="8467" y="4839"/>
                  </a:cubicBezTo>
                  <a:lnTo>
                    <a:pt x="8462" y="4839"/>
                  </a:lnTo>
                  <a:lnTo>
                    <a:pt x="8459" y="4842"/>
                  </a:lnTo>
                  <a:cubicBezTo>
                    <a:pt x="8261" y="4994"/>
                    <a:pt x="8111" y="5120"/>
                    <a:pt x="8018" y="5202"/>
                  </a:cubicBezTo>
                  <a:cubicBezTo>
                    <a:pt x="8000" y="5219"/>
                    <a:pt x="7975" y="5228"/>
                    <a:pt x="7951" y="5228"/>
                  </a:cubicBezTo>
                  <a:cubicBezTo>
                    <a:pt x="7933" y="5228"/>
                    <a:pt x="7915" y="5223"/>
                    <a:pt x="7900" y="5213"/>
                  </a:cubicBezTo>
                  <a:cubicBezTo>
                    <a:pt x="7858" y="5190"/>
                    <a:pt x="7840" y="5144"/>
                    <a:pt x="7852" y="5099"/>
                  </a:cubicBezTo>
                  <a:cubicBezTo>
                    <a:pt x="7867" y="5029"/>
                    <a:pt x="7888" y="4960"/>
                    <a:pt x="7912" y="4894"/>
                  </a:cubicBezTo>
                  <a:lnTo>
                    <a:pt x="7918" y="4872"/>
                  </a:lnTo>
                  <a:lnTo>
                    <a:pt x="7897" y="4872"/>
                  </a:lnTo>
                  <a:cubicBezTo>
                    <a:pt x="7707" y="4881"/>
                    <a:pt x="7547" y="4884"/>
                    <a:pt x="7397" y="4884"/>
                  </a:cubicBezTo>
                  <a:cubicBezTo>
                    <a:pt x="6269" y="4884"/>
                    <a:pt x="5302" y="4771"/>
                    <a:pt x="4260" y="4516"/>
                  </a:cubicBezTo>
                  <a:lnTo>
                    <a:pt x="4243" y="4511"/>
                  </a:lnTo>
                  <a:lnTo>
                    <a:pt x="4242" y="4529"/>
                  </a:lnTo>
                  <a:cubicBezTo>
                    <a:pt x="4075" y="6012"/>
                    <a:pt x="4057" y="7509"/>
                    <a:pt x="4187" y="8995"/>
                  </a:cubicBezTo>
                  <a:cubicBezTo>
                    <a:pt x="4059" y="8982"/>
                    <a:pt x="3929" y="8975"/>
                    <a:pt x="3799" y="8973"/>
                  </a:cubicBezTo>
                  <a:cubicBezTo>
                    <a:pt x="1705" y="8973"/>
                    <a:pt x="2" y="10678"/>
                    <a:pt x="2" y="12771"/>
                  </a:cubicBezTo>
                  <a:cubicBezTo>
                    <a:pt x="1" y="14541"/>
                    <a:pt x="1222" y="16077"/>
                    <a:pt x="2947" y="16475"/>
                  </a:cubicBezTo>
                  <a:cubicBezTo>
                    <a:pt x="2506" y="18342"/>
                    <a:pt x="3083" y="19609"/>
                    <a:pt x="3647" y="20343"/>
                  </a:cubicBezTo>
                  <a:cubicBezTo>
                    <a:pt x="4217" y="21085"/>
                    <a:pt x="4886" y="21448"/>
                    <a:pt x="4982" y="21498"/>
                  </a:cubicBezTo>
                  <a:cubicBezTo>
                    <a:pt x="4416" y="23337"/>
                    <a:pt x="4145" y="24939"/>
                    <a:pt x="4175" y="26261"/>
                  </a:cubicBezTo>
                  <a:cubicBezTo>
                    <a:pt x="4212" y="27829"/>
                    <a:pt x="4668" y="29015"/>
                    <a:pt x="5528" y="29791"/>
                  </a:cubicBezTo>
                  <a:cubicBezTo>
                    <a:pt x="6509" y="30674"/>
                    <a:pt x="7748" y="30758"/>
                    <a:pt x="8179" y="30758"/>
                  </a:cubicBezTo>
                  <a:cubicBezTo>
                    <a:pt x="8277" y="30758"/>
                    <a:pt x="8333" y="30753"/>
                    <a:pt x="8336" y="30753"/>
                  </a:cubicBezTo>
                  <a:cubicBezTo>
                    <a:pt x="9636" y="30638"/>
                    <a:pt x="10673" y="30102"/>
                    <a:pt x="11420" y="29160"/>
                  </a:cubicBezTo>
                  <a:cubicBezTo>
                    <a:pt x="13231" y="26878"/>
                    <a:pt x="12968" y="22731"/>
                    <a:pt x="12647" y="20447"/>
                  </a:cubicBezTo>
                  <a:lnTo>
                    <a:pt x="12647" y="20447"/>
                  </a:lnTo>
                  <a:cubicBezTo>
                    <a:pt x="12968" y="20512"/>
                    <a:pt x="13297" y="20564"/>
                    <a:pt x="13627" y="20604"/>
                  </a:cubicBezTo>
                  <a:cubicBezTo>
                    <a:pt x="14158" y="20667"/>
                    <a:pt x="14710" y="20698"/>
                    <a:pt x="15280" y="20698"/>
                  </a:cubicBezTo>
                  <a:cubicBezTo>
                    <a:pt x="16063" y="20698"/>
                    <a:pt x="16880" y="20639"/>
                    <a:pt x="17725" y="20521"/>
                  </a:cubicBezTo>
                  <a:cubicBezTo>
                    <a:pt x="17928" y="20494"/>
                    <a:pt x="18146" y="20461"/>
                    <a:pt x="18410" y="20416"/>
                  </a:cubicBezTo>
                  <a:lnTo>
                    <a:pt x="18410" y="20416"/>
                  </a:lnTo>
                  <a:lnTo>
                    <a:pt x="18404" y="20436"/>
                  </a:lnTo>
                  <a:cubicBezTo>
                    <a:pt x="18067" y="22405"/>
                    <a:pt x="17497" y="27258"/>
                    <a:pt x="19474" y="29824"/>
                  </a:cubicBezTo>
                  <a:cubicBezTo>
                    <a:pt x="20226" y="30800"/>
                    <a:pt x="21276" y="31354"/>
                    <a:pt x="22600" y="31470"/>
                  </a:cubicBezTo>
                  <a:cubicBezTo>
                    <a:pt x="22603" y="31470"/>
                    <a:pt x="22656" y="31475"/>
                    <a:pt x="22751" y="31475"/>
                  </a:cubicBezTo>
                  <a:cubicBezTo>
                    <a:pt x="23180" y="31475"/>
                    <a:pt x="24442" y="31392"/>
                    <a:pt x="25429" y="30487"/>
                  </a:cubicBezTo>
                  <a:cubicBezTo>
                    <a:pt x="26304" y="29685"/>
                    <a:pt x="26752" y="28451"/>
                    <a:pt x="26762" y="26820"/>
                  </a:cubicBezTo>
                  <a:cubicBezTo>
                    <a:pt x="26769" y="25529"/>
                    <a:pt x="26497" y="23979"/>
                    <a:pt x="25953" y="22215"/>
                  </a:cubicBezTo>
                  <a:cubicBezTo>
                    <a:pt x="26058" y="22160"/>
                    <a:pt x="26844" y="21734"/>
                    <a:pt x="27441" y="20848"/>
                  </a:cubicBezTo>
                  <a:cubicBezTo>
                    <a:pt x="28029" y="19976"/>
                    <a:pt x="28550" y="18467"/>
                    <a:pt x="27691" y="16228"/>
                  </a:cubicBezTo>
                  <a:cubicBezTo>
                    <a:pt x="29483" y="15576"/>
                    <a:pt x="30537" y="13717"/>
                    <a:pt x="30174" y="11844"/>
                  </a:cubicBezTo>
                  <a:lnTo>
                    <a:pt x="30172" y="11844"/>
                  </a:lnTo>
                  <a:cubicBezTo>
                    <a:pt x="29931" y="10606"/>
                    <a:pt x="29102" y="9564"/>
                    <a:pt x="27952" y="9046"/>
                  </a:cubicBezTo>
                  <a:cubicBezTo>
                    <a:pt x="28085" y="8015"/>
                    <a:pt x="28149" y="6976"/>
                    <a:pt x="28140" y="5936"/>
                  </a:cubicBezTo>
                  <a:cubicBezTo>
                    <a:pt x="28139" y="5708"/>
                    <a:pt x="28132" y="5470"/>
                    <a:pt x="28119" y="5167"/>
                  </a:cubicBezTo>
                  <a:lnTo>
                    <a:pt x="28119" y="5150"/>
                  </a:lnTo>
                  <a:lnTo>
                    <a:pt x="28102" y="5152"/>
                  </a:lnTo>
                  <a:cubicBezTo>
                    <a:pt x="27488" y="5237"/>
                    <a:pt x="26869" y="5278"/>
                    <a:pt x="26248" y="5278"/>
                  </a:cubicBezTo>
                  <a:cubicBezTo>
                    <a:pt x="26241" y="5278"/>
                    <a:pt x="26233" y="5278"/>
                    <a:pt x="26226" y="5278"/>
                  </a:cubicBezTo>
                  <a:cubicBezTo>
                    <a:pt x="25273" y="5278"/>
                    <a:pt x="24323" y="5169"/>
                    <a:pt x="23395" y="4952"/>
                  </a:cubicBezTo>
                  <a:lnTo>
                    <a:pt x="23368" y="4945"/>
                  </a:lnTo>
                  <a:lnTo>
                    <a:pt x="23377" y="4972"/>
                  </a:lnTo>
                  <a:cubicBezTo>
                    <a:pt x="23400" y="5040"/>
                    <a:pt x="23415" y="5095"/>
                    <a:pt x="23428" y="5149"/>
                  </a:cubicBezTo>
                  <a:cubicBezTo>
                    <a:pt x="23440" y="5193"/>
                    <a:pt x="23420" y="5240"/>
                    <a:pt x="23380" y="5265"/>
                  </a:cubicBezTo>
                  <a:cubicBezTo>
                    <a:pt x="23364" y="5275"/>
                    <a:pt x="23346" y="5280"/>
                    <a:pt x="23328" y="5280"/>
                  </a:cubicBezTo>
                  <a:cubicBezTo>
                    <a:pt x="23304" y="5280"/>
                    <a:pt x="23280" y="5271"/>
                    <a:pt x="23260" y="5253"/>
                  </a:cubicBezTo>
                  <a:cubicBezTo>
                    <a:pt x="23124" y="5132"/>
                    <a:pt x="22901" y="4945"/>
                    <a:pt x="22613" y="4741"/>
                  </a:cubicBezTo>
                  <a:lnTo>
                    <a:pt x="22610" y="4737"/>
                  </a:lnTo>
                  <a:cubicBezTo>
                    <a:pt x="21749" y="4473"/>
                    <a:pt x="20925" y="4102"/>
                    <a:pt x="20158" y="3632"/>
                  </a:cubicBezTo>
                  <a:lnTo>
                    <a:pt x="20151" y="3631"/>
                  </a:lnTo>
                  <a:cubicBezTo>
                    <a:pt x="20085" y="3617"/>
                    <a:pt x="20005" y="3606"/>
                    <a:pt x="19925" y="3596"/>
                  </a:cubicBezTo>
                  <a:cubicBezTo>
                    <a:pt x="19892" y="3592"/>
                    <a:pt x="19862" y="3572"/>
                    <a:pt x="19845" y="3542"/>
                  </a:cubicBezTo>
                  <a:cubicBezTo>
                    <a:pt x="19828" y="3512"/>
                    <a:pt x="19828" y="3478"/>
                    <a:pt x="19842" y="3446"/>
                  </a:cubicBezTo>
                  <a:lnTo>
                    <a:pt x="19848" y="3434"/>
                  </a:lnTo>
                  <a:lnTo>
                    <a:pt x="19837" y="3426"/>
                  </a:lnTo>
                  <a:cubicBezTo>
                    <a:pt x="18509" y="2539"/>
                    <a:pt x="17452" y="1362"/>
                    <a:pt x="16779" y="26"/>
                  </a:cubicBezTo>
                  <a:lnTo>
                    <a:pt x="16768"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rot="-388031">
              <a:off x="6261018" y="1329038"/>
              <a:ext cx="1004" cy="354"/>
            </a:xfrm>
            <a:custGeom>
              <a:avLst/>
              <a:gdLst/>
              <a:ahLst/>
              <a:cxnLst/>
              <a:rect l="l" t="t" r="r" b="b"/>
              <a:pathLst>
                <a:path w="34" h="12" extrusionOk="0">
                  <a:moveTo>
                    <a:pt x="33" y="0"/>
                  </a:moveTo>
                  <a:lnTo>
                    <a:pt x="33" y="0"/>
                  </a:lnTo>
                  <a:cubicBezTo>
                    <a:pt x="22" y="2"/>
                    <a:pt x="10" y="5"/>
                    <a:pt x="0" y="12"/>
                  </a:cubicBezTo>
                  <a:cubicBezTo>
                    <a:pt x="10" y="7"/>
                    <a:pt x="22" y="3"/>
                    <a:pt x="33"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rot="-388031">
              <a:off x="6092652" y="1254258"/>
              <a:ext cx="7144" cy="3513"/>
            </a:xfrm>
            <a:custGeom>
              <a:avLst/>
              <a:gdLst/>
              <a:ahLst/>
              <a:cxnLst/>
              <a:rect l="l" t="t" r="r" b="b"/>
              <a:pathLst>
                <a:path w="242" h="119" extrusionOk="0">
                  <a:moveTo>
                    <a:pt x="1" y="1"/>
                  </a:moveTo>
                  <a:lnTo>
                    <a:pt x="1" y="1"/>
                  </a:lnTo>
                  <a:cubicBezTo>
                    <a:pt x="82" y="31"/>
                    <a:pt x="160" y="71"/>
                    <a:pt x="234" y="119"/>
                  </a:cubicBezTo>
                  <a:cubicBezTo>
                    <a:pt x="235" y="112"/>
                    <a:pt x="239" y="106"/>
                    <a:pt x="242" y="99"/>
                  </a:cubicBezTo>
                  <a:cubicBezTo>
                    <a:pt x="234" y="94"/>
                    <a:pt x="225" y="91"/>
                    <a:pt x="217" y="86"/>
                  </a:cubicBezTo>
                  <a:cubicBezTo>
                    <a:pt x="162" y="56"/>
                    <a:pt x="107" y="32"/>
                    <a:pt x="49" y="14"/>
                  </a:cubicBezTo>
                  <a:cubicBezTo>
                    <a:pt x="32" y="9"/>
                    <a:pt x="17" y="4"/>
                    <a:pt x="1"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rot="-388031">
              <a:off x="6235363" y="949790"/>
              <a:ext cx="20458" cy="122285"/>
            </a:xfrm>
            <a:custGeom>
              <a:avLst/>
              <a:gdLst/>
              <a:ahLst/>
              <a:cxnLst/>
              <a:rect l="l" t="t" r="r" b="b"/>
              <a:pathLst>
                <a:path w="693" h="4142" extrusionOk="0">
                  <a:moveTo>
                    <a:pt x="317" y="1"/>
                  </a:moveTo>
                  <a:cubicBezTo>
                    <a:pt x="52" y="6"/>
                    <a:pt x="1" y="1361"/>
                    <a:pt x="11" y="2076"/>
                  </a:cubicBezTo>
                  <a:cubicBezTo>
                    <a:pt x="22" y="2792"/>
                    <a:pt x="110" y="4142"/>
                    <a:pt x="375" y="4142"/>
                  </a:cubicBezTo>
                  <a:lnTo>
                    <a:pt x="377" y="4142"/>
                  </a:lnTo>
                  <a:cubicBezTo>
                    <a:pt x="641" y="4138"/>
                    <a:pt x="693" y="2784"/>
                    <a:pt x="683" y="2066"/>
                  </a:cubicBezTo>
                  <a:cubicBezTo>
                    <a:pt x="671" y="1351"/>
                    <a:pt x="583"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rot="-388031">
              <a:off x="6534808" y="915836"/>
              <a:ext cx="20458" cy="122285"/>
            </a:xfrm>
            <a:custGeom>
              <a:avLst/>
              <a:gdLst/>
              <a:ahLst/>
              <a:cxnLst/>
              <a:rect l="l" t="t" r="r" b="b"/>
              <a:pathLst>
                <a:path w="693" h="4142" extrusionOk="0">
                  <a:moveTo>
                    <a:pt x="316" y="1"/>
                  </a:moveTo>
                  <a:cubicBezTo>
                    <a:pt x="52" y="6"/>
                    <a:pt x="0" y="1361"/>
                    <a:pt x="10" y="2076"/>
                  </a:cubicBezTo>
                  <a:cubicBezTo>
                    <a:pt x="22" y="2792"/>
                    <a:pt x="110" y="4142"/>
                    <a:pt x="375" y="4142"/>
                  </a:cubicBezTo>
                  <a:lnTo>
                    <a:pt x="376" y="4142"/>
                  </a:lnTo>
                  <a:cubicBezTo>
                    <a:pt x="641" y="4138"/>
                    <a:pt x="693" y="2784"/>
                    <a:pt x="681" y="2066"/>
                  </a:cubicBezTo>
                  <a:cubicBezTo>
                    <a:pt x="671" y="1351"/>
                    <a:pt x="583"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rot="-388031">
              <a:off x="6343816" y="1116318"/>
              <a:ext cx="148222" cy="50986"/>
            </a:xfrm>
            <a:custGeom>
              <a:avLst/>
              <a:gdLst/>
              <a:ahLst/>
              <a:cxnLst/>
              <a:rect l="l" t="t" r="r" b="b"/>
              <a:pathLst>
                <a:path w="5021" h="1727" extrusionOk="0">
                  <a:moveTo>
                    <a:pt x="5021" y="0"/>
                  </a:moveTo>
                  <a:lnTo>
                    <a:pt x="1" y="428"/>
                  </a:lnTo>
                  <a:lnTo>
                    <a:pt x="46" y="495"/>
                  </a:lnTo>
                  <a:cubicBezTo>
                    <a:pt x="414" y="1022"/>
                    <a:pt x="793" y="1427"/>
                    <a:pt x="1171" y="1693"/>
                  </a:cubicBezTo>
                  <a:lnTo>
                    <a:pt x="1218" y="1726"/>
                  </a:lnTo>
                  <a:lnTo>
                    <a:pt x="1241" y="1675"/>
                  </a:lnTo>
                  <a:cubicBezTo>
                    <a:pt x="1565" y="946"/>
                    <a:pt x="2270" y="542"/>
                    <a:pt x="2989" y="542"/>
                  </a:cubicBezTo>
                  <a:cubicBezTo>
                    <a:pt x="3435" y="542"/>
                    <a:pt x="3887" y="698"/>
                    <a:pt x="4257" y="1027"/>
                  </a:cubicBezTo>
                  <a:lnTo>
                    <a:pt x="4292" y="1059"/>
                  </a:lnTo>
                  <a:lnTo>
                    <a:pt x="4322" y="1024"/>
                  </a:lnTo>
                  <a:cubicBezTo>
                    <a:pt x="4575" y="731"/>
                    <a:pt x="4796" y="413"/>
                    <a:pt x="4982" y="75"/>
                  </a:cubicBezTo>
                  <a:lnTo>
                    <a:pt x="5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rot="-388031">
              <a:off x="6413235" y="1055172"/>
              <a:ext cx="30229" cy="40771"/>
            </a:xfrm>
            <a:custGeom>
              <a:avLst/>
              <a:gdLst/>
              <a:ahLst/>
              <a:cxnLst/>
              <a:rect l="l" t="t" r="r" b="b"/>
              <a:pathLst>
                <a:path w="1024" h="1381" extrusionOk="0">
                  <a:moveTo>
                    <a:pt x="869" y="0"/>
                  </a:moveTo>
                  <a:lnTo>
                    <a:pt x="818" y="118"/>
                  </a:lnTo>
                  <a:cubicBezTo>
                    <a:pt x="543" y="751"/>
                    <a:pt x="260" y="1142"/>
                    <a:pt x="87" y="1298"/>
                  </a:cubicBezTo>
                  <a:lnTo>
                    <a:pt x="0" y="1377"/>
                  </a:lnTo>
                  <a:lnTo>
                    <a:pt x="117" y="1380"/>
                  </a:lnTo>
                  <a:lnTo>
                    <a:pt x="124" y="1380"/>
                  </a:lnTo>
                  <a:cubicBezTo>
                    <a:pt x="182" y="1380"/>
                    <a:pt x="600" y="1368"/>
                    <a:pt x="831" y="1065"/>
                  </a:cubicBezTo>
                  <a:cubicBezTo>
                    <a:pt x="999" y="844"/>
                    <a:pt x="1024" y="528"/>
                    <a:pt x="906" y="123"/>
                  </a:cubicBez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rot="-388031">
              <a:off x="6500360" y="1064006"/>
              <a:ext cx="318318" cy="294641"/>
            </a:xfrm>
            <a:custGeom>
              <a:avLst/>
              <a:gdLst/>
              <a:ahLst/>
              <a:cxnLst/>
              <a:rect l="l" t="t" r="r" b="b"/>
              <a:pathLst>
                <a:path w="10783" h="9980" extrusionOk="0">
                  <a:moveTo>
                    <a:pt x="9658" y="0"/>
                  </a:moveTo>
                  <a:cubicBezTo>
                    <a:pt x="9123" y="0"/>
                    <a:pt x="8612" y="178"/>
                    <a:pt x="8173" y="524"/>
                  </a:cubicBezTo>
                  <a:cubicBezTo>
                    <a:pt x="7397" y="1137"/>
                    <a:pt x="6933" y="2214"/>
                    <a:pt x="6989" y="3267"/>
                  </a:cubicBezTo>
                  <a:cubicBezTo>
                    <a:pt x="6993" y="3791"/>
                    <a:pt x="7093" y="4331"/>
                    <a:pt x="7282" y="4873"/>
                  </a:cubicBezTo>
                  <a:cubicBezTo>
                    <a:pt x="7203" y="4852"/>
                    <a:pt x="7125" y="4842"/>
                    <a:pt x="7049" y="4842"/>
                  </a:cubicBezTo>
                  <a:cubicBezTo>
                    <a:pt x="6358" y="4842"/>
                    <a:pt x="5809" y="5677"/>
                    <a:pt x="5503" y="6281"/>
                  </a:cubicBezTo>
                  <a:cubicBezTo>
                    <a:pt x="5501" y="6276"/>
                    <a:pt x="5500" y="6271"/>
                    <a:pt x="5496" y="6266"/>
                  </a:cubicBezTo>
                  <a:cubicBezTo>
                    <a:pt x="5393" y="6003"/>
                    <a:pt x="5209" y="5780"/>
                    <a:pt x="4969" y="5629"/>
                  </a:cubicBezTo>
                  <a:cubicBezTo>
                    <a:pt x="4772" y="5507"/>
                    <a:pt x="4556" y="5447"/>
                    <a:pt x="4341" y="5447"/>
                  </a:cubicBezTo>
                  <a:cubicBezTo>
                    <a:pt x="4052" y="5447"/>
                    <a:pt x="3764" y="5555"/>
                    <a:pt x="3526" y="5767"/>
                  </a:cubicBezTo>
                  <a:cubicBezTo>
                    <a:pt x="3438" y="5845"/>
                    <a:pt x="3354" y="5930"/>
                    <a:pt x="3278" y="6020"/>
                  </a:cubicBezTo>
                  <a:cubicBezTo>
                    <a:pt x="3038" y="6305"/>
                    <a:pt x="2883" y="6624"/>
                    <a:pt x="2750" y="6924"/>
                  </a:cubicBezTo>
                  <a:cubicBezTo>
                    <a:pt x="2685" y="7065"/>
                    <a:pt x="2622" y="7258"/>
                    <a:pt x="2564" y="7430"/>
                  </a:cubicBezTo>
                  <a:lnTo>
                    <a:pt x="2522" y="7555"/>
                  </a:lnTo>
                  <a:cubicBezTo>
                    <a:pt x="2506" y="7609"/>
                    <a:pt x="2486" y="7674"/>
                    <a:pt x="2466" y="7743"/>
                  </a:cubicBezTo>
                  <a:cubicBezTo>
                    <a:pt x="2437" y="7832"/>
                    <a:pt x="2406" y="7929"/>
                    <a:pt x="2382" y="8017"/>
                  </a:cubicBezTo>
                  <a:cubicBezTo>
                    <a:pt x="2301" y="8004"/>
                    <a:pt x="2219" y="7996"/>
                    <a:pt x="2138" y="7992"/>
                  </a:cubicBezTo>
                  <a:cubicBezTo>
                    <a:pt x="2084" y="7988"/>
                    <a:pt x="2031" y="7985"/>
                    <a:pt x="1978" y="7985"/>
                  </a:cubicBezTo>
                  <a:cubicBezTo>
                    <a:pt x="943" y="7985"/>
                    <a:pt x="172" y="8883"/>
                    <a:pt x="9" y="9803"/>
                  </a:cubicBezTo>
                  <a:lnTo>
                    <a:pt x="6" y="9820"/>
                  </a:lnTo>
                  <a:cubicBezTo>
                    <a:pt x="4" y="9828"/>
                    <a:pt x="2" y="9836"/>
                    <a:pt x="1" y="9845"/>
                  </a:cubicBezTo>
                  <a:lnTo>
                    <a:pt x="91" y="9868"/>
                  </a:lnTo>
                  <a:cubicBezTo>
                    <a:pt x="410" y="8908"/>
                    <a:pt x="1100" y="8357"/>
                    <a:pt x="1926" y="8357"/>
                  </a:cubicBezTo>
                  <a:cubicBezTo>
                    <a:pt x="2108" y="8357"/>
                    <a:pt x="2295" y="8384"/>
                    <a:pt x="2487" y="8438"/>
                  </a:cubicBezTo>
                  <a:lnTo>
                    <a:pt x="2537" y="8450"/>
                  </a:lnTo>
                  <a:lnTo>
                    <a:pt x="2537" y="8445"/>
                  </a:lnTo>
                  <a:cubicBezTo>
                    <a:pt x="2542" y="8445"/>
                    <a:pt x="2546" y="8445"/>
                    <a:pt x="2550" y="8445"/>
                  </a:cubicBezTo>
                  <a:cubicBezTo>
                    <a:pt x="2651" y="8445"/>
                    <a:pt x="2739" y="8371"/>
                    <a:pt x="2750" y="8269"/>
                  </a:cubicBezTo>
                  <a:cubicBezTo>
                    <a:pt x="2752" y="8252"/>
                    <a:pt x="2752" y="8235"/>
                    <a:pt x="2749" y="8219"/>
                  </a:cubicBezTo>
                  <a:cubicBezTo>
                    <a:pt x="2779" y="8124"/>
                    <a:pt x="2825" y="7997"/>
                    <a:pt x="2867" y="7886"/>
                  </a:cubicBezTo>
                  <a:cubicBezTo>
                    <a:pt x="2893" y="7816"/>
                    <a:pt x="2918" y="7749"/>
                    <a:pt x="2937" y="7696"/>
                  </a:cubicBezTo>
                  <a:lnTo>
                    <a:pt x="2967" y="7613"/>
                  </a:lnTo>
                  <a:cubicBezTo>
                    <a:pt x="3027" y="7450"/>
                    <a:pt x="3100" y="7247"/>
                    <a:pt x="3168" y="7112"/>
                  </a:cubicBezTo>
                  <a:cubicBezTo>
                    <a:pt x="3304" y="6824"/>
                    <a:pt x="3523" y="6411"/>
                    <a:pt x="3839" y="6143"/>
                  </a:cubicBezTo>
                  <a:cubicBezTo>
                    <a:pt x="4007" y="6007"/>
                    <a:pt x="4180" y="5939"/>
                    <a:pt x="4351" y="5939"/>
                  </a:cubicBezTo>
                  <a:cubicBezTo>
                    <a:pt x="4406" y="5939"/>
                    <a:pt x="4461" y="5946"/>
                    <a:pt x="4516" y="5960"/>
                  </a:cubicBezTo>
                  <a:cubicBezTo>
                    <a:pt x="4796" y="6033"/>
                    <a:pt x="5049" y="6290"/>
                    <a:pt x="5194" y="6649"/>
                  </a:cubicBezTo>
                  <a:cubicBezTo>
                    <a:pt x="5245" y="6776"/>
                    <a:pt x="5280" y="6909"/>
                    <a:pt x="5298" y="7044"/>
                  </a:cubicBezTo>
                  <a:cubicBezTo>
                    <a:pt x="5332" y="7731"/>
                    <a:pt x="5233" y="8766"/>
                    <a:pt x="4583" y="9801"/>
                  </a:cubicBezTo>
                  <a:lnTo>
                    <a:pt x="4471" y="9980"/>
                  </a:lnTo>
                  <a:lnTo>
                    <a:pt x="4648" y="9865"/>
                  </a:lnTo>
                  <a:cubicBezTo>
                    <a:pt x="4696" y="9835"/>
                    <a:pt x="5809" y="9089"/>
                    <a:pt x="5686" y="7054"/>
                  </a:cubicBezTo>
                  <a:cubicBezTo>
                    <a:pt x="5773" y="6806"/>
                    <a:pt x="5876" y="6563"/>
                    <a:pt x="5992" y="6328"/>
                  </a:cubicBezTo>
                  <a:cubicBezTo>
                    <a:pt x="6219" y="5872"/>
                    <a:pt x="6577" y="5309"/>
                    <a:pt x="7003" y="5216"/>
                  </a:cubicBezTo>
                  <a:cubicBezTo>
                    <a:pt x="7041" y="5208"/>
                    <a:pt x="7080" y="5204"/>
                    <a:pt x="7118" y="5204"/>
                  </a:cubicBezTo>
                  <a:cubicBezTo>
                    <a:pt x="7261" y="5204"/>
                    <a:pt x="7404" y="5260"/>
                    <a:pt x="7545" y="5373"/>
                  </a:cubicBezTo>
                  <a:cubicBezTo>
                    <a:pt x="7703" y="5717"/>
                    <a:pt x="8386" y="7403"/>
                    <a:pt x="7510" y="9287"/>
                  </a:cubicBezTo>
                  <a:lnTo>
                    <a:pt x="7422" y="9477"/>
                  </a:lnTo>
                  <a:lnTo>
                    <a:pt x="7582" y="9342"/>
                  </a:lnTo>
                  <a:cubicBezTo>
                    <a:pt x="7642" y="9292"/>
                    <a:pt x="9025" y="8089"/>
                    <a:pt x="7918" y="5258"/>
                  </a:cubicBezTo>
                  <a:cubicBezTo>
                    <a:pt x="8085" y="5127"/>
                    <a:pt x="8255" y="5060"/>
                    <a:pt x="8422" y="5060"/>
                  </a:cubicBezTo>
                  <a:cubicBezTo>
                    <a:pt x="8457" y="5060"/>
                    <a:pt x="8491" y="5062"/>
                    <a:pt x="8526" y="5068"/>
                  </a:cubicBezTo>
                  <a:cubicBezTo>
                    <a:pt x="8790" y="5111"/>
                    <a:pt x="9047" y="5318"/>
                    <a:pt x="9260" y="5665"/>
                  </a:cubicBezTo>
                  <a:lnTo>
                    <a:pt x="9341" y="5621"/>
                  </a:lnTo>
                  <a:lnTo>
                    <a:pt x="9225" y="5394"/>
                  </a:lnTo>
                  <a:cubicBezTo>
                    <a:pt x="9065" y="5098"/>
                    <a:pt x="8817" y="4903"/>
                    <a:pt x="8526" y="4845"/>
                  </a:cubicBezTo>
                  <a:cubicBezTo>
                    <a:pt x="8463" y="4832"/>
                    <a:pt x="8400" y="4826"/>
                    <a:pt x="8337" y="4826"/>
                  </a:cubicBezTo>
                  <a:cubicBezTo>
                    <a:pt x="8107" y="4826"/>
                    <a:pt x="7876" y="4908"/>
                    <a:pt x="7668" y="5065"/>
                  </a:cubicBezTo>
                  <a:cubicBezTo>
                    <a:pt x="7587" y="5005"/>
                    <a:pt x="7499" y="4955"/>
                    <a:pt x="7405" y="4915"/>
                  </a:cubicBezTo>
                  <a:cubicBezTo>
                    <a:pt x="7344" y="4311"/>
                    <a:pt x="7334" y="3775"/>
                    <a:pt x="7372" y="3280"/>
                  </a:cubicBezTo>
                  <a:lnTo>
                    <a:pt x="7372" y="3279"/>
                  </a:lnTo>
                  <a:cubicBezTo>
                    <a:pt x="7392" y="2854"/>
                    <a:pt x="7480" y="2437"/>
                    <a:pt x="7637" y="2041"/>
                  </a:cubicBezTo>
                  <a:cubicBezTo>
                    <a:pt x="8391" y="2112"/>
                    <a:pt x="9255" y="2492"/>
                    <a:pt x="9260" y="3347"/>
                  </a:cubicBezTo>
                  <a:cubicBezTo>
                    <a:pt x="9285" y="3612"/>
                    <a:pt x="9226" y="3886"/>
                    <a:pt x="9170" y="4153"/>
                  </a:cubicBezTo>
                  <a:lnTo>
                    <a:pt x="9096" y="4505"/>
                  </a:lnTo>
                  <a:lnTo>
                    <a:pt x="9236" y="4274"/>
                  </a:lnTo>
                  <a:cubicBezTo>
                    <a:pt x="9606" y="3665"/>
                    <a:pt x="9681" y="3066"/>
                    <a:pt x="9451" y="2541"/>
                  </a:cubicBezTo>
                  <a:cubicBezTo>
                    <a:pt x="9213" y="2001"/>
                    <a:pt x="8667" y="1599"/>
                    <a:pt x="7950" y="1436"/>
                  </a:cubicBezTo>
                  <a:cubicBezTo>
                    <a:pt x="8475" y="631"/>
                    <a:pt x="9266" y="196"/>
                    <a:pt x="10201" y="196"/>
                  </a:cubicBezTo>
                  <a:cubicBezTo>
                    <a:pt x="10261" y="196"/>
                    <a:pt x="10322" y="198"/>
                    <a:pt x="10383" y="201"/>
                  </a:cubicBezTo>
                  <a:lnTo>
                    <a:pt x="10782" y="225"/>
                  </a:lnTo>
                  <a:lnTo>
                    <a:pt x="10400" y="112"/>
                  </a:lnTo>
                  <a:cubicBezTo>
                    <a:pt x="10151" y="37"/>
                    <a:pt x="9902" y="0"/>
                    <a:pt x="9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rot="-388031">
              <a:off x="6334187" y="991229"/>
              <a:ext cx="97801" cy="116321"/>
            </a:xfrm>
            <a:custGeom>
              <a:avLst/>
              <a:gdLst/>
              <a:ahLst/>
              <a:cxnLst/>
              <a:rect l="l" t="t" r="r" b="b"/>
              <a:pathLst>
                <a:path w="3313" h="3940" extrusionOk="0">
                  <a:moveTo>
                    <a:pt x="2258" y="1"/>
                  </a:moveTo>
                  <a:cubicBezTo>
                    <a:pt x="1711" y="1"/>
                    <a:pt x="1126" y="163"/>
                    <a:pt x="726" y="624"/>
                  </a:cubicBezTo>
                  <a:cubicBezTo>
                    <a:pt x="65" y="1453"/>
                    <a:pt x="0" y="2926"/>
                    <a:pt x="901" y="3658"/>
                  </a:cubicBezTo>
                  <a:lnTo>
                    <a:pt x="902" y="3660"/>
                  </a:lnTo>
                  <a:cubicBezTo>
                    <a:pt x="1132" y="3823"/>
                    <a:pt x="1402" y="3918"/>
                    <a:pt x="1661" y="3928"/>
                  </a:cubicBezTo>
                  <a:lnTo>
                    <a:pt x="1981" y="3939"/>
                  </a:lnTo>
                  <a:lnTo>
                    <a:pt x="1678" y="3838"/>
                  </a:lnTo>
                  <a:cubicBezTo>
                    <a:pt x="728" y="3518"/>
                    <a:pt x="508" y="2423"/>
                    <a:pt x="784" y="1501"/>
                  </a:cubicBezTo>
                  <a:cubicBezTo>
                    <a:pt x="1044" y="391"/>
                    <a:pt x="2277" y="205"/>
                    <a:pt x="2989" y="191"/>
                  </a:cubicBezTo>
                  <a:lnTo>
                    <a:pt x="3312" y="185"/>
                  </a:lnTo>
                  <a:lnTo>
                    <a:pt x="3001" y="100"/>
                  </a:lnTo>
                  <a:cubicBezTo>
                    <a:pt x="2779" y="39"/>
                    <a:pt x="2523" y="1"/>
                    <a:pt x="2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rot="-388031">
              <a:off x="6152199" y="892837"/>
              <a:ext cx="110583" cy="63918"/>
            </a:xfrm>
            <a:custGeom>
              <a:avLst/>
              <a:gdLst/>
              <a:ahLst/>
              <a:cxnLst/>
              <a:rect l="l" t="t" r="r" b="b"/>
              <a:pathLst>
                <a:path w="3746" h="2165" extrusionOk="0">
                  <a:moveTo>
                    <a:pt x="2739" y="1"/>
                  </a:moveTo>
                  <a:cubicBezTo>
                    <a:pt x="2330" y="1"/>
                    <a:pt x="1907" y="94"/>
                    <a:pt x="1504" y="278"/>
                  </a:cubicBezTo>
                  <a:cubicBezTo>
                    <a:pt x="816" y="594"/>
                    <a:pt x="297" y="1130"/>
                    <a:pt x="81" y="1749"/>
                  </a:cubicBezTo>
                  <a:cubicBezTo>
                    <a:pt x="56" y="1817"/>
                    <a:pt x="36" y="1887"/>
                    <a:pt x="19" y="1959"/>
                  </a:cubicBezTo>
                  <a:cubicBezTo>
                    <a:pt x="1" y="2030"/>
                    <a:pt x="32" y="2105"/>
                    <a:pt x="96" y="2142"/>
                  </a:cubicBezTo>
                  <a:cubicBezTo>
                    <a:pt x="121" y="2157"/>
                    <a:pt x="151" y="2165"/>
                    <a:pt x="179" y="2165"/>
                  </a:cubicBezTo>
                  <a:cubicBezTo>
                    <a:pt x="219" y="2165"/>
                    <a:pt x="257" y="2150"/>
                    <a:pt x="287" y="2123"/>
                  </a:cubicBezTo>
                  <a:cubicBezTo>
                    <a:pt x="379" y="2043"/>
                    <a:pt x="528" y="1915"/>
                    <a:pt x="725" y="1767"/>
                  </a:cubicBezTo>
                  <a:cubicBezTo>
                    <a:pt x="1394" y="1256"/>
                    <a:pt x="2436" y="617"/>
                    <a:pt x="3589" y="482"/>
                  </a:cubicBezTo>
                  <a:cubicBezTo>
                    <a:pt x="3666" y="472"/>
                    <a:pt x="3727" y="412"/>
                    <a:pt x="3736" y="336"/>
                  </a:cubicBezTo>
                  <a:cubicBezTo>
                    <a:pt x="3746" y="263"/>
                    <a:pt x="3704" y="191"/>
                    <a:pt x="3634" y="164"/>
                  </a:cubicBezTo>
                  <a:cubicBezTo>
                    <a:pt x="3355" y="55"/>
                    <a:pt x="3051" y="1"/>
                    <a:pt x="2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rot="-388031">
              <a:off x="6504085" y="854395"/>
              <a:ext cx="110524" cy="63977"/>
            </a:xfrm>
            <a:custGeom>
              <a:avLst/>
              <a:gdLst/>
              <a:ahLst/>
              <a:cxnLst/>
              <a:rect l="l" t="t" r="r" b="b"/>
              <a:pathLst>
                <a:path w="3744" h="2167" extrusionOk="0">
                  <a:moveTo>
                    <a:pt x="1007" y="1"/>
                  </a:moveTo>
                  <a:cubicBezTo>
                    <a:pt x="695" y="1"/>
                    <a:pt x="391" y="55"/>
                    <a:pt x="111" y="165"/>
                  </a:cubicBezTo>
                  <a:cubicBezTo>
                    <a:pt x="74" y="180"/>
                    <a:pt x="42" y="209"/>
                    <a:pt x="24" y="245"/>
                  </a:cubicBezTo>
                  <a:cubicBezTo>
                    <a:pt x="1" y="294"/>
                    <a:pt x="4" y="350"/>
                    <a:pt x="29" y="398"/>
                  </a:cubicBezTo>
                  <a:cubicBezTo>
                    <a:pt x="56" y="445"/>
                    <a:pt x="104" y="477"/>
                    <a:pt x="157" y="483"/>
                  </a:cubicBezTo>
                  <a:cubicBezTo>
                    <a:pt x="232" y="492"/>
                    <a:pt x="305" y="503"/>
                    <a:pt x="380" y="517"/>
                  </a:cubicBezTo>
                  <a:cubicBezTo>
                    <a:pt x="1364" y="690"/>
                    <a:pt x="2248" y="1211"/>
                    <a:pt x="2815" y="1617"/>
                  </a:cubicBezTo>
                  <a:cubicBezTo>
                    <a:pt x="3101" y="1820"/>
                    <a:pt x="3323" y="2006"/>
                    <a:pt x="3458" y="2124"/>
                  </a:cubicBezTo>
                  <a:cubicBezTo>
                    <a:pt x="3488" y="2152"/>
                    <a:pt x="3527" y="2167"/>
                    <a:pt x="3567" y="2167"/>
                  </a:cubicBezTo>
                  <a:cubicBezTo>
                    <a:pt x="3596" y="2167"/>
                    <a:pt x="3625" y="2159"/>
                    <a:pt x="3651" y="2143"/>
                  </a:cubicBezTo>
                  <a:cubicBezTo>
                    <a:pt x="3714" y="2106"/>
                    <a:pt x="3744" y="2031"/>
                    <a:pt x="3727" y="1961"/>
                  </a:cubicBezTo>
                  <a:cubicBezTo>
                    <a:pt x="3714" y="1905"/>
                    <a:pt x="3697" y="1848"/>
                    <a:pt x="3674" y="1778"/>
                  </a:cubicBezTo>
                  <a:cubicBezTo>
                    <a:pt x="3466" y="1154"/>
                    <a:pt x="2952" y="611"/>
                    <a:pt x="2261" y="289"/>
                  </a:cubicBezTo>
                  <a:cubicBezTo>
                    <a:pt x="1853" y="97"/>
                    <a:pt x="1423"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rot="-388031">
              <a:off x="5992380" y="1125568"/>
              <a:ext cx="337122" cy="268424"/>
            </a:xfrm>
            <a:custGeom>
              <a:avLst/>
              <a:gdLst/>
              <a:ahLst/>
              <a:cxnLst/>
              <a:rect l="l" t="t" r="r" b="b"/>
              <a:pathLst>
                <a:path w="11420" h="9092" extrusionOk="0">
                  <a:moveTo>
                    <a:pt x="1126" y="1"/>
                  </a:moveTo>
                  <a:cubicBezTo>
                    <a:pt x="882" y="1"/>
                    <a:pt x="633" y="38"/>
                    <a:pt x="383" y="113"/>
                  </a:cubicBezTo>
                  <a:lnTo>
                    <a:pt x="0" y="226"/>
                  </a:lnTo>
                  <a:lnTo>
                    <a:pt x="400" y="202"/>
                  </a:lnTo>
                  <a:cubicBezTo>
                    <a:pt x="461" y="199"/>
                    <a:pt x="521" y="197"/>
                    <a:pt x="581" y="197"/>
                  </a:cubicBezTo>
                  <a:cubicBezTo>
                    <a:pt x="1513" y="197"/>
                    <a:pt x="2306" y="632"/>
                    <a:pt x="2833" y="1439"/>
                  </a:cubicBezTo>
                  <a:cubicBezTo>
                    <a:pt x="2114" y="1601"/>
                    <a:pt x="1570" y="2000"/>
                    <a:pt x="1332" y="2544"/>
                  </a:cubicBezTo>
                  <a:cubicBezTo>
                    <a:pt x="1104" y="3067"/>
                    <a:pt x="1177" y="3668"/>
                    <a:pt x="1547" y="4275"/>
                  </a:cubicBezTo>
                  <a:lnTo>
                    <a:pt x="1686" y="4507"/>
                  </a:lnTo>
                  <a:lnTo>
                    <a:pt x="1613" y="4155"/>
                  </a:lnTo>
                  <a:cubicBezTo>
                    <a:pt x="1556" y="3889"/>
                    <a:pt x="1498" y="3614"/>
                    <a:pt x="1523" y="3345"/>
                  </a:cubicBezTo>
                  <a:cubicBezTo>
                    <a:pt x="1527" y="2494"/>
                    <a:pt x="2392" y="2113"/>
                    <a:pt x="3144" y="2043"/>
                  </a:cubicBezTo>
                  <a:cubicBezTo>
                    <a:pt x="3301" y="2438"/>
                    <a:pt x="3391" y="2857"/>
                    <a:pt x="3409" y="3282"/>
                  </a:cubicBezTo>
                  <a:cubicBezTo>
                    <a:pt x="3429" y="3531"/>
                    <a:pt x="3436" y="3789"/>
                    <a:pt x="3431" y="4065"/>
                  </a:cubicBezTo>
                  <a:cubicBezTo>
                    <a:pt x="3310" y="4022"/>
                    <a:pt x="3190" y="4000"/>
                    <a:pt x="3074" y="4000"/>
                  </a:cubicBezTo>
                  <a:cubicBezTo>
                    <a:pt x="2716" y="4000"/>
                    <a:pt x="2391" y="4201"/>
                    <a:pt x="2192" y="4566"/>
                  </a:cubicBezTo>
                  <a:lnTo>
                    <a:pt x="2197" y="4570"/>
                  </a:lnTo>
                  <a:cubicBezTo>
                    <a:pt x="2176" y="4601"/>
                    <a:pt x="2142" y="4665"/>
                    <a:pt x="2076" y="4794"/>
                  </a:cubicBezTo>
                  <a:lnTo>
                    <a:pt x="2157" y="4839"/>
                  </a:lnTo>
                  <a:cubicBezTo>
                    <a:pt x="2186" y="4794"/>
                    <a:pt x="2214" y="4753"/>
                    <a:pt x="2244" y="4711"/>
                  </a:cubicBezTo>
                  <a:cubicBezTo>
                    <a:pt x="2449" y="4430"/>
                    <a:pt x="2683" y="4267"/>
                    <a:pt x="2923" y="4239"/>
                  </a:cubicBezTo>
                  <a:cubicBezTo>
                    <a:pt x="2947" y="4236"/>
                    <a:pt x="2971" y="4234"/>
                    <a:pt x="2996" y="4234"/>
                  </a:cubicBezTo>
                  <a:cubicBezTo>
                    <a:pt x="3172" y="4234"/>
                    <a:pt x="3350" y="4308"/>
                    <a:pt x="3524" y="4453"/>
                  </a:cubicBezTo>
                  <a:cubicBezTo>
                    <a:pt x="2475" y="7224"/>
                    <a:pt x="3833" y="8406"/>
                    <a:pt x="3892" y="8456"/>
                  </a:cubicBezTo>
                  <a:lnTo>
                    <a:pt x="4051" y="8589"/>
                  </a:lnTo>
                  <a:lnTo>
                    <a:pt x="3965" y="8399"/>
                  </a:lnTo>
                  <a:cubicBezTo>
                    <a:pt x="3121" y="6585"/>
                    <a:pt x="3707" y="4979"/>
                    <a:pt x="3917" y="4512"/>
                  </a:cubicBezTo>
                  <a:cubicBezTo>
                    <a:pt x="4043" y="4422"/>
                    <a:pt x="4170" y="4377"/>
                    <a:pt x="4298" y="4377"/>
                  </a:cubicBezTo>
                  <a:cubicBezTo>
                    <a:pt x="4341" y="4377"/>
                    <a:pt x="4385" y="4383"/>
                    <a:pt x="4429" y="4393"/>
                  </a:cubicBezTo>
                  <a:cubicBezTo>
                    <a:pt x="4849" y="4497"/>
                    <a:pt x="5201" y="5052"/>
                    <a:pt x="5424" y="5502"/>
                  </a:cubicBezTo>
                  <a:cubicBezTo>
                    <a:pt x="5518" y="5688"/>
                    <a:pt x="5686" y="6038"/>
                    <a:pt x="5781" y="6306"/>
                  </a:cubicBezTo>
                  <a:cubicBezTo>
                    <a:pt x="5716" y="8235"/>
                    <a:pt x="6781" y="8949"/>
                    <a:pt x="6826" y="8979"/>
                  </a:cubicBezTo>
                  <a:lnTo>
                    <a:pt x="7002" y="9092"/>
                  </a:lnTo>
                  <a:lnTo>
                    <a:pt x="6891" y="8914"/>
                  </a:lnTo>
                  <a:cubicBezTo>
                    <a:pt x="6240" y="7879"/>
                    <a:pt x="6143" y="6843"/>
                    <a:pt x="6177" y="6158"/>
                  </a:cubicBezTo>
                  <a:cubicBezTo>
                    <a:pt x="6195" y="6009"/>
                    <a:pt x="6233" y="5866"/>
                    <a:pt x="6292" y="5730"/>
                  </a:cubicBezTo>
                  <a:cubicBezTo>
                    <a:pt x="6428" y="5405"/>
                    <a:pt x="6649" y="5184"/>
                    <a:pt x="6901" y="5121"/>
                  </a:cubicBezTo>
                  <a:cubicBezTo>
                    <a:pt x="6949" y="5108"/>
                    <a:pt x="6999" y="5102"/>
                    <a:pt x="7050" y="5102"/>
                  </a:cubicBezTo>
                  <a:cubicBezTo>
                    <a:pt x="7223" y="5102"/>
                    <a:pt x="7404" y="5175"/>
                    <a:pt x="7580" y="5315"/>
                  </a:cubicBezTo>
                  <a:cubicBezTo>
                    <a:pt x="7894" y="5583"/>
                    <a:pt x="8112" y="5996"/>
                    <a:pt x="8251" y="6286"/>
                  </a:cubicBezTo>
                  <a:cubicBezTo>
                    <a:pt x="8317" y="6419"/>
                    <a:pt x="8392" y="6622"/>
                    <a:pt x="8452" y="6785"/>
                  </a:cubicBezTo>
                  <a:lnTo>
                    <a:pt x="8482" y="6868"/>
                  </a:lnTo>
                  <a:cubicBezTo>
                    <a:pt x="8500" y="6922"/>
                    <a:pt x="8525" y="6988"/>
                    <a:pt x="8552" y="7058"/>
                  </a:cubicBezTo>
                  <a:cubicBezTo>
                    <a:pt x="8593" y="7170"/>
                    <a:pt x="8640" y="7296"/>
                    <a:pt x="8670" y="7391"/>
                  </a:cubicBezTo>
                  <a:cubicBezTo>
                    <a:pt x="8667" y="7408"/>
                    <a:pt x="8665" y="7424"/>
                    <a:pt x="8668" y="7441"/>
                  </a:cubicBezTo>
                  <a:cubicBezTo>
                    <a:pt x="8673" y="7494"/>
                    <a:pt x="8702" y="7542"/>
                    <a:pt x="8743" y="7574"/>
                  </a:cubicBezTo>
                  <a:cubicBezTo>
                    <a:pt x="8778" y="7602"/>
                    <a:pt x="8821" y="7617"/>
                    <a:pt x="8865" y="7617"/>
                  </a:cubicBezTo>
                  <a:cubicBezTo>
                    <a:pt x="8872" y="7617"/>
                    <a:pt x="8878" y="7616"/>
                    <a:pt x="8885" y="7616"/>
                  </a:cubicBezTo>
                  <a:lnTo>
                    <a:pt x="8886" y="7622"/>
                  </a:lnTo>
                  <a:lnTo>
                    <a:pt x="8931" y="7611"/>
                  </a:lnTo>
                  <a:cubicBezTo>
                    <a:pt x="9123" y="7556"/>
                    <a:pt x="9311" y="7530"/>
                    <a:pt x="9492" y="7530"/>
                  </a:cubicBezTo>
                  <a:cubicBezTo>
                    <a:pt x="10319" y="7530"/>
                    <a:pt x="11010" y="8081"/>
                    <a:pt x="11330" y="9040"/>
                  </a:cubicBezTo>
                  <a:lnTo>
                    <a:pt x="11420" y="9019"/>
                  </a:lnTo>
                  <a:cubicBezTo>
                    <a:pt x="11328" y="8446"/>
                    <a:pt x="11027" y="7927"/>
                    <a:pt x="10574" y="7566"/>
                  </a:cubicBezTo>
                  <a:cubicBezTo>
                    <a:pt x="10232" y="7296"/>
                    <a:pt x="9843" y="7156"/>
                    <a:pt x="9439" y="7156"/>
                  </a:cubicBezTo>
                  <a:cubicBezTo>
                    <a:pt x="9387" y="7156"/>
                    <a:pt x="9334" y="7158"/>
                    <a:pt x="9281" y="7163"/>
                  </a:cubicBezTo>
                  <a:cubicBezTo>
                    <a:pt x="9199" y="7166"/>
                    <a:pt x="9116" y="7175"/>
                    <a:pt x="9034" y="7188"/>
                  </a:cubicBezTo>
                  <a:cubicBezTo>
                    <a:pt x="9010" y="7100"/>
                    <a:pt x="8981" y="7005"/>
                    <a:pt x="8951" y="6915"/>
                  </a:cubicBezTo>
                  <a:cubicBezTo>
                    <a:pt x="8931" y="6847"/>
                    <a:pt x="8910" y="6782"/>
                    <a:pt x="8893" y="6723"/>
                  </a:cubicBezTo>
                  <a:lnTo>
                    <a:pt x="8851" y="6602"/>
                  </a:lnTo>
                  <a:cubicBezTo>
                    <a:pt x="8795" y="6431"/>
                    <a:pt x="8730" y="6236"/>
                    <a:pt x="8667" y="6096"/>
                  </a:cubicBezTo>
                  <a:cubicBezTo>
                    <a:pt x="8627" y="6004"/>
                    <a:pt x="8583" y="5915"/>
                    <a:pt x="8540" y="5823"/>
                  </a:cubicBezTo>
                  <a:cubicBezTo>
                    <a:pt x="8347" y="5434"/>
                    <a:pt x="8146" y="5159"/>
                    <a:pt x="7891" y="4939"/>
                  </a:cubicBezTo>
                  <a:cubicBezTo>
                    <a:pt x="7653" y="4728"/>
                    <a:pt x="7370" y="4616"/>
                    <a:pt x="7078" y="4616"/>
                  </a:cubicBezTo>
                  <a:cubicBezTo>
                    <a:pt x="7013" y="4616"/>
                    <a:pt x="6948" y="4622"/>
                    <a:pt x="6882" y="4633"/>
                  </a:cubicBezTo>
                  <a:cubicBezTo>
                    <a:pt x="6515" y="4695"/>
                    <a:pt x="6192" y="4929"/>
                    <a:pt x="5999" y="5274"/>
                  </a:cubicBezTo>
                  <a:cubicBezTo>
                    <a:pt x="5969" y="5327"/>
                    <a:pt x="5944" y="5380"/>
                    <a:pt x="5922" y="5437"/>
                  </a:cubicBezTo>
                  <a:cubicBezTo>
                    <a:pt x="5919" y="5442"/>
                    <a:pt x="5917" y="5447"/>
                    <a:pt x="5915" y="5454"/>
                  </a:cubicBezTo>
                  <a:cubicBezTo>
                    <a:pt x="5796" y="5214"/>
                    <a:pt x="5657" y="4986"/>
                    <a:pt x="5501" y="4769"/>
                  </a:cubicBezTo>
                  <a:cubicBezTo>
                    <a:pt x="5429" y="4673"/>
                    <a:pt x="5353" y="4580"/>
                    <a:pt x="5271" y="4490"/>
                  </a:cubicBezTo>
                  <a:cubicBezTo>
                    <a:pt x="4974" y="4173"/>
                    <a:pt x="4668" y="4014"/>
                    <a:pt x="4365" y="4014"/>
                  </a:cubicBezTo>
                  <a:cubicBezTo>
                    <a:pt x="4165" y="4014"/>
                    <a:pt x="3966" y="4084"/>
                    <a:pt x="3772" y="4224"/>
                  </a:cubicBezTo>
                  <a:cubicBezTo>
                    <a:pt x="3747" y="4205"/>
                    <a:pt x="3720" y="4189"/>
                    <a:pt x="3694" y="4174"/>
                  </a:cubicBezTo>
                  <a:cubicBezTo>
                    <a:pt x="3757" y="3876"/>
                    <a:pt x="3790" y="3573"/>
                    <a:pt x="3793" y="3268"/>
                  </a:cubicBezTo>
                  <a:cubicBezTo>
                    <a:pt x="3850" y="2213"/>
                    <a:pt x="3386" y="1136"/>
                    <a:pt x="2610" y="525"/>
                  </a:cubicBezTo>
                  <a:cubicBezTo>
                    <a:pt x="2170" y="178"/>
                    <a:pt x="1660" y="1"/>
                    <a:pt x="1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rot="-388031">
              <a:off x="6076342" y="698573"/>
              <a:ext cx="287912" cy="208581"/>
            </a:xfrm>
            <a:custGeom>
              <a:avLst/>
              <a:gdLst/>
              <a:ahLst/>
              <a:cxnLst/>
              <a:rect l="l" t="t" r="r" b="b"/>
              <a:pathLst>
                <a:path w="9753" h="7065" extrusionOk="0">
                  <a:moveTo>
                    <a:pt x="9752" y="0"/>
                  </a:moveTo>
                  <a:lnTo>
                    <a:pt x="9752" y="0"/>
                  </a:lnTo>
                  <a:cubicBezTo>
                    <a:pt x="6931" y="3079"/>
                    <a:pt x="3894" y="5466"/>
                    <a:pt x="1" y="7054"/>
                  </a:cubicBezTo>
                  <a:cubicBezTo>
                    <a:pt x="134" y="7061"/>
                    <a:pt x="267" y="7064"/>
                    <a:pt x="400" y="7064"/>
                  </a:cubicBezTo>
                  <a:cubicBezTo>
                    <a:pt x="4474" y="7064"/>
                    <a:pt x="8577" y="3851"/>
                    <a:pt x="9752"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rot="-388031">
              <a:off x="6079864" y="657030"/>
              <a:ext cx="232030" cy="158864"/>
            </a:xfrm>
            <a:custGeom>
              <a:avLst/>
              <a:gdLst/>
              <a:ahLst/>
              <a:cxnLst/>
              <a:rect l="l" t="t" r="r" b="b"/>
              <a:pathLst>
                <a:path w="7860" h="5381" extrusionOk="0">
                  <a:moveTo>
                    <a:pt x="7860" y="0"/>
                  </a:moveTo>
                  <a:lnTo>
                    <a:pt x="7860" y="0"/>
                  </a:lnTo>
                  <a:cubicBezTo>
                    <a:pt x="6533" y="962"/>
                    <a:pt x="5318" y="1902"/>
                    <a:pt x="4008" y="2833"/>
                  </a:cubicBezTo>
                  <a:cubicBezTo>
                    <a:pt x="2698" y="3758"/>
                    <a:pt x="1457" y="4607"/>
                    <a:pt x="0" y="5353"/>
                  </a:cubicBezTo>
                  <a:cubicBezTo>
                    <a:pt x="167" y="5371"/>
                    <a:pt x="336" y="5380"/>
                    <a:pt x="506" y="5380"/>
                  </a:cubicBezTo>
                  <a:cubicBezTo>
                    <a:pt x="3467" y="5380"/>
                    <a:pt x="6892" y="2657"/>
                    <a:pt x="786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rot="-388031">
              <a:off x="6408877" y="695022"/>
              <a:ext cx="309078" cy="179973"/>
            </a:xfrm>
            <a:custGeom>
              <a:avLst/>
              <a:gdLst/>
              <a:ahLst/>
              <a:cxnLst/>
              <a:rect l="l" t="t" r="r" b="b"/>
              <a:pathLst>
                <a:path w="10470" h="6096" extrusionOk="0">
                  <a:moveTo>
                    <a:pt x="0" y="1"/>
                  </a:moveTo>
                  <a:lnTo>
                    <a:pt x="0" y="1"/>
                  </a:lnTo>
                  <a:cubicBezTo>
                    <a:pt x="1524" y="3714"/>
                    <a:pt x="5912" y="6096"/>
                    <a:pt x="9871" y="6096"/>
                  </a:cubicBezTo>
                  <a:cubicBezTo>
                    <a:pt x="10072" y="6096"/>
                    <a:pt x="10271" y="6090"/>
                    <a:pt x="10469" y="6077"/>
                  </a:cubicBezTo>
                  <a:cubicBezTo>
                    <a:pt x="8552" y="5280"/>
                    <a:pt x="6704" y="4534"/>
                    <a:pt x="4920" y="3534"/>
                  </a:cubicBezTo>
                  <a:cubicBezTo>
                    <a:pt x="3126" y="2547"/>
                    <a:pt x="1557" y="1377"/>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rot="-388031">
              <a:off x="6444581" y="625384"/>
              <a:ext cx="256768" cy="186822"/>
            </a:xfrm>
            <a:custGeom>
              <a:avLst/>
              <a:gdLst/>
              <a:ahLst/>
              <a:cxnLst/>
              <a:rect l="l" t="t" r="r" b="b"/>
              <a:pathLst>
                <a:path w="8698" h="6328" extrusionOk="0">
                  <a:moveTo>
                    <a:pt x="0" y="0"/>
                  </a:moveTo>
                  <a:lnTo>
                    <a:pt x="0" y="0"/>
                  </a:lnTo>
                  <a:cubicBezTo>
                    <a:pt x="2" y="238"/>
                    <a:pt x="8" y="495"/>
                    <a:pt x="73" y="731"/>
                  </a:cubicBezTo>
                  <a:cubicBezTo>
                    <a:pt x="876" y="3856"/>
                    <a:pt x="4707" y="6327"/>
                    <a:pt x="7953" y="6327"/>
                  </a:cubicBezTo>
                  <a:cubicBezTo>
                    <a:pt x="8205" y="6327"/>
                    <a:pt x="8454" y="6312"/>
                    <a:pt x="8698" y="6282"/>
                  </a:cubicBezTo>
                  <a:cubicBezTo>
                    <a:pt x="5847" y="5098"/>
                    <a:pt x="3182" y="3602"/>
                    <a:pt x="1040" y="1377"/>
                  </a:cubicBezTo>
                  <a:cubicBezTo>
                    <a:pt x="637" y="962"/>
                    <a:pt x="288" y="501"/>
                    <a:pt x="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rot="-388031">
              <a:off x="6806599" y="887267"/>
              <a:ext cx="355307" cy="126772"/>
            </a:xfrm>
            <a:custGeom>
              <a:avLst/>
              <a:gdLst/>
              <a:ahLst/>
              <a:cxnLst/>
              <a:rect l="l" t="t" r="r" b="b"/>
              <a:pathLst>
                <a:path w="12036" h="4294" extrusionOk="0">
                  <a:moveTo>
                    <a:pt x="0" y="1"/>
                  </a:moveTo>
                  <a:lnTo>
                    <a:pt x="0" y="2"/>
                  </a:lnTo>
                  <a:cubicBezTo>
                    <a:pt x="1969" y="2181"/>
                    <a:pt x="5255" y="2241"/>
                    <a:pt x="7964" y="2436"/>
                  </a:cubicBezTo>
                  <a:cubicBezTo>
                    <a:pt x="9482" y="2541"/>
                    <a:pt x="11321" y="2660"/>
                    <a:pt x="11961" y="4293"/>
                  </a:cubicBezTo>
                  <a:cubicBezTo>
                    <a:pt x="12035" y="3716"/>
                    <a:pt x="11766" y="3100"/>
                    <a:pt x="11355" y="2646"/>
                  </a:cubicBezTo>
                  <a:cubicBezTo>
                    <a:pt x="10083" y="1326"/>
                    <a:pt x="8103" y="1282"/>
                    <a:pt x="6413" y="1099"/>
                  </a:cubicBezTo>
                  <a:cubicBezTo>
                    <a:pt x="4186" y="933"/>
                    <a:pt x="2091" y="900"/>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rot="-388031">
              <a:off x="6832431" y="994315"/>
              <a:ext cx="176089" cy="85499"/>
            </a:xfrm>
            <a:custGeom>
              <a:avLst/>
              <a:gdLst/>
              <a:ahLst/>
              <a:cxnLst/>
              <a:rect l="l" t="t" r="r" b="b"/>
              <a:pathLst>
                <a:path w="5965" h="2896" extrusionOk="0">
                  <a:moveTo>
                    <a:pt x="1" y="1"/>
                  </a:moveTo>
                  <a:cubicBezTo>
                    <a:pt x="666" y="1687"/>
                    <a:pt x="2451" y="2728"/>
                    <a:pt x="4203" y="2882"/>
                  </a:cubicBezTo>
                  <a:cubicBezTo>
                    <a:pt x="4325" y="2890"/>
                    <a:pt x="4447" y="2895"/>
                    <a:pt x="4569" y="2895"/>
                  </a:cubicBezTo>
                  <a:cubicBezTo>
                    <a:pt x="5041" y="2895"/>
                    <a:pt x="5513" y="2824"/>
                    <a:pt x="5964" y="2639"/>
                  </a:cubicBezTo>
                  <a:cubicBezTo>
                    <a:pt x="5420" y="2361"/>
                    <a:pt x="4915" y="2156"/>
                    <a:pt x="4425" y="1943"/>
                  </a:cubicBezTo>
                  <a:cubicBezTo>
                    <a:pt x="2950" y="1339"/>
                    <a:pt x="1494" y="610"/>
                    <a:pt x="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rot="-388031">
              <a:off x="6830766" y="1214048"/>
              <a:ext cx="271263" cy="201879"/>
            </a:xfrm>
            <a:custGeom>
              <a:avLst/>
              <a:gdLst/>
              <a:ahLst/>
              <a:cxnLst/>
              <a:rect l="l" t="t" r="r" b="b"/>
              <a:pathLst>
                <a:path w="9189" h="6838" extrusionOk="0">
                  <a:moveTo>
                    <a:pt x="1" y="0"/>
                  </a:moveTo>
                  <a:lnTo>
                    <a:pt x="1" y="0"/>
                  </a:lnTo>
                  <a:cubicBezTo>
                    <a:pt x="688" y="3193"/>
                    <a:pt x="3306" y="6837"/>
                    <a:pt x="6803" y="6837"/>
                  </a:cubicBezTo>
                  <a:cubicBezTo>
                    <a:pt x="7109" y="6837"/>
                    <a:pt x="7422" y="6810"/>
                    <a:pt x="7740" y="6751"/>
                  </a:cubicBezTo>
                  <a:cubicBezTo>
                    <a:pt x="8274" y="6640"/>
                    <a:pt x="8782" y="6412"/>
                    <a:pt x="9188" y="6079"/>
                  </a:cubicBezTo>
                  <a:lnTo>
                    <a:pt x="9188" y="6079"/>
                  </a:lnTo>
                  <a:cubicBezTo>
                    <a:pt x="8829" y="6142"/>
                    <a:pt x="8483" y="6172"/>
                    <a:pt x="8147" y="6172"/>
                  </a:cubicBezTo>
                  <a:cubicBezTo>
                    <a:pt x="4498" y="6172"/>
                    <a:pt x="2170" y="2631"/>
                    <a:pt x="1"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rot="-388031">
              <a:off x="5610050" y="1022946"/>
              <a:ext cx="355307" cy="126772"/>
            </a:xfrm>
            <a:custGeom>
              <a:avLst/>
              <a:gdLst/>
              <a:ahLst/>
              <a:cxnLst/>
              <a:rect l="l" t="t" r="r" b="b"/>
              <a:pathLst>
                <a:path w="12036" h="4294" extrusionOk="0">
                  <a:moveTo>
                    <a:pt x="12035" y="1"/>
                  </a:moveTo>
                  <a:cubicBezTo>
                    <a:pt x="9945" y="900"/>
                    <a:pt x="7849" y="933"/>
                    <a:pt x="5622" y="1099"/>
                  </a:cubicBezTo>
                  <a:cubicBezTo>
                    <a:pt x="3933" y="1282"/>
                    <a:pt x="1953" y="1326"/>
                    <a:pt x="681" y="2646"/>
                  </a:cubicBezTo>
                  <a:cubicBezTo>
                    <a:pt x="270" y="3100"/>
                    <a:pt x="0" y="3716"/>
                    <a:pt x="73" y="4293"/>
                  </a:cubicBezTo>
                  <a:cubicBezTo>
                    <a:pt x="713" y="2660"/>
                    <a:pt x="2553" y="2541"/>
                    <a:pt x="4071" y="2436"/>
                  </a:cubicBezTo>
                  <a:cubicBezTo>
                    <a:pt x="6781" y="2241"/>
                    <a:pt x="10065" y="2181"/>
                    <a:pt x="12035" y="2"/>
                  </a:cubicBezTo>
                  <a:lnTo>
                    <a:pt x="12035" y="1"/>
                  </a:ln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rot="-388031">
              <a:off x="5781173" y="1113522"/>
              <a:ext cx="176030" cy="85469"/>
            </a:xfrm>
            <a:custGeom>
              <a:avLst/>
              <a:gdLst/>
              <a:ahLst/>
              <a:cxnLst/>
              <a:rect l="l" t="t" r="r" b="b"/>
              <a:pathLst>
                <a:path w="5963" h="2895" extrusionOk="0">
                  <a:moveTo>
                    <a:pt x="5962" y="1"/>
                  </a:moveTo>
                  <a:lnTo>
                    <a:pt x="5962" y="1"/>
                  </a:lnTo>
                  <a:cubicBezTo>
                    <a:pt x="4471" y="611"/>
                    <a:pt x="3015" y="1339"/>
                    <a:pt x="1540" y="1943"/>
                  </a:cubicBezTo>
                  <a:cubicBezTo>
                    <a:pt x="1049" y="2154"/>
                    <a:pt x="545" y="2361"/>
                    <a:pt x="1" y="2637"/>
                  </a:cubicBezTo>
                  <a:cubicBezTo>
                    <a:pt x="453" y="2824"/>
                    <a:pt x="927" y="2895"/>
                    <a:pt x="1400" y="2895"/>
                  </a:cubicBezTo>
                  <a:cubicBezTo>
                    <a:pt x="1521" y="2895"/>
                    <a:pt x="1641" y="2890"/>
                    <a:pt x="1761" y="2882"/>
                  </a:cubicBezTo>
                  <a:cubicBezTo>
                    <a:pt x="3514" y="2728"/>
                    <a:pt x="5298" y="1685"/>
                    <a:pt x="596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rot="-388031">
              <a:off x="5751056" y="1336479"/>
              <a:ext cx="271233" cy="201879"/>
            </a:xfrm>
            <a:custGeom>
              <a:avLst/>
              <a:gdLst/>
              <a:ahLst/>
              <a:cxnLst/>
              <a:rect l="l" t="t" r="r" b="b"/>
              <a:pathLst>
                <a:path w="9188" h="6838" extrusionOk="0">
                  <a:moveTo>
                    <a:pt x="9188" y="0"/>
                  </a:moveTo>
                  <a:cubicBezTo>
                    <a:pt x="7019" y="2631"/>
                    <a:pt x="4691" y="6172"/>
                    <a:pt x="1042" y="6172"/>
                  </a:cubicBezTo>
                  <a:cubicBezTo>
                    <a:pt x="706" y="6172"/>
                    <a:pt x="359" y="6142"/>
                    <a:pt x="0" y="6079"/>
                  </a:cubicBezTo>
                  <a:lnTo>
                    <a:pt x="0" y="6079"/>
                  </a:lnTo>
                  <a:cubicBezTo>
                    <a:pt x="407" y="6412"/>
                    <a:pt x="914" y="6640"/>
                    <a:pt x="1448" y="6751"/>
                  </a:cubicBezTo>
                  <a:cubicBezTo>
                    <a:pt x="1767" y="6810"/>
                    <a:pt x="2080" y="6837"/>
                    <a:pt x="2385" y="6837"/>
                  </a:cubicBezTo>
                  <a:cubicBezTo>
                    <a:pt x="5882" y="6837"/>
                    <a:pt x="8499" y="3193"/>
                    <a:pt x="9188"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rot="-388031">
              <a:off x="5768267" y="1354093"/>
              <a:ext cx="171307" cy="135777"/>
            </a:xfrm>
            <a:custGeom>
              <a:avLst/>
              <a:gdLst/>
              <a:ahLst/>
              <a:cxnLst/>
              <a:rect l="l" t="t" r="r" b="b"/>
              <a:pathLst>
                <a:path w="5803" h="4599" extrusionOk="0">
                  <a:moveTo>
                    <a:pt x="2878" y="1"/>
                  </a:moveTo>
                  <a:cubicBezTo>
                    <a:pt x="2670" y="1"/>
                    <a:pt x="2468" y="611"/>
                    <a:pt x="2431" y="1827"/>
                  </a:cubicBezTo>
                  <a:cubicBezTo>
                    <a:pt x="1" y="1957"/>
                    <a:pt x="11" y="2686"/>
                    <a:pt x="2441" y="2761"/>
                  </a:cubicBezTo>
                  <a:cubicBezTo>
                    <a:pt x="2497" y="3811"/>
                    <a:pt x="2696" y="4598"/>
                    <a:pt x="2927" y="4598"/>
                  </a:cubicBezTo>
                  <a:cubicBezTo>
                    <a:pt x="2927" y="4598"/>
                    <a:pt x="2928" y="4598"/>
                    <a:pt x="2928" y="4598"/>
                  </a:cubicBezTo>
                  <a:cubicBezTo>
                    <a:pt x="3158" y="4597"/>
                    <a:pt x="3341" y="3803"/>
                    <a:pt x="3374" y="2751"/>
                  </a:cubicBezTo>
                  <a:cubicBezTo>
                    <a:pt x="5803" y="2621"/>
                    <a:pt x="5794" y="1892"/>
                    <a:pt x="3364" y="1817"/>
                  </a:cubicBezTo>
                  <a:cubicBezTo>
                    <a:pt x="3299"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rot="-388031">
              <a:off x="7019656" y="1031783"/>
              <a:ext cx="171307" cy="135777"/>
            </a:xfrm>
            <a:custGeom>
              <a:avLst/>
              <a:gdLst/>
              <a:ahLst/>
              <a:cxnLst/>
              <a:rect l="l" t="t" r="r" b="b"/>
              <a:pathLst>
                <a:path w="5803" h="4599" extrusionOk="0">
                  <a:moveTo>
                    <a:pt x="2878" y="1"/>
                  </a:moveTo>
                  <a:cubicBezTo>
                    <a:pt x="2670" y="1"/>
                    <a:pt x="2468" y="610"/>
                    <a:pt x="2431" y="1828"/>
                  </a:cubicBezTo>
                  <a:cubicBezTo>
                    <a:pt x="1" y="1957"/>
                    <a:pt x="11" y="2686"/>
                    <a:pt x="2441" y="2761"/>
                  </a:cubicBezTo>
                  <a:cubicBezTo>
                    <a:pt x="2497" y="3810"/>
                    <a:pt x="2698" y="4599"/>
                    <a:pt x="2928" y="4599"/>
                  </a:cubicBezTo>
                  <a:cubicBezTo>
                    <a:pt x="2928" y="4599"/>
                    <a:pt x="2928" y="4599"/>
                    <a:pt x="2929" y="4599"/>
                  </a:cubicBezTo>
                  <a:cubicBezTo>
                    <a:pt x="3158" y="4595"/>
                    <a:pt x="3341" y="3803"/>
                    <a:pt x="3375" y="2751"/>
                  </a:cubicBezTo>
                  <a:cubicBezTo>
                    <a:pt x="5803" y="2621"/>
                    <a:pt x="5795" y="1893"/>
                    <a:pt x="3365" y="1818"/>
                  </a:cubicBezTo>
                  <a:cubicBezTo>
                    <a:pt x="3300"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rot="-388031">
              <a:off x="5546645" y="1183007"/>
              <a:ext cx="290894" cy="230546"/>
            </a:xfrm>
            <a:custGeom>
              <a:avLst/>
              <a:gdLst/>
              <a:ahLst/>
              <a:cxnLst/>
              <a:rect l="l" t="t" r="r" b="b"/>
              <a:pathLst>
                <a:path w="9854" h="7809" extrusionOk="0">
                  <a:moveTo>
                    <a:pt x="4886" y="1"/>
                  </a:moveTo>
                  <a:cubicBezTo>
                    <a:pt x="4533" y="1"/>
                    <a:pt x="4190" y="1036"/>
                    <a:pt x="4126" y="3104"/>
                  </a:cubicBezTo>
                  <a:cubicBezTo>
                    <a:pt x="0" y="3323"/>
                    <a:pt x="17" y="4560"/>
                    <a:pt x="4143" y="4688"/>
                  </a:cubicBezTo>
                  <a:cubicBezTo>
                    <a:pt x="4239" y="6471"/>
                    <a:pt x="4579" y="7809"/>
                    <a:pt x="4968" y="7809"/>
                  </a:cubicBezTo>
                  <a:cubicBezTo>
                    <a:pt x="4969" y="7809"/>
                    <a:pt x="4969" y="7809"/>
                    <a:pt x="4970" y="7809"/>
                  </a:cubicBezTo>
                  <a:cubicBezTo>
                    <a:pt x="5361" y="7805"/>
                    <a:pt x="5672" y="6457"/>
                    <a:pt x="5729" y="4671"/>
                  </a:cubicBezTo>
                  <a:cubicBezTo>
                    <a:pt x="9853" y="4452"/>
                    <a:pt x="9838" y="3215"/>
                    <a:pt x="5711" y="3087"/>
                  </a:cubicBezTo>
                  <a:cubicBezTo>
                    <a:pt x="5601" y="1028"/>
                    <a:pt x="5238" y="1"/>
                    <a:pt x="4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rot="-388031">
              <a:off x="6858868" y="1111849"/>
              <a:ext cx="290894" cy="230546"/>
            </a:xfrm>
            <a:custGeom>
              <a:avLst/>
              <a:gdLst/>
              <a:ahLst/>
              <a:cxnLst/>
              <a:rect l="l" t="t" r="r" b="b"/>
              <a:pathLst>
                <a:path w="9854" h="7809" extrusionOk="0">
                  <a:moveTo>
                    <a:pt x="4886" y="1"/>
                  </a:moveTo>
                  <a:cubicBezTo>
                    <a:pt x="4533" y="1"/>
                    <a:pt x="4190" y="1036"/>
                    <a:pt x="4126" y="3104"/>
                  </a:cubicBezTo>
                  <a:cubicBezTo>
                    <a:pt x="0" y="3323"/>
                    <a:pt x="17" y="4562"/>
                    <a:pt x="4143" y="4688"/>
                  </a:cubicBezTo>
                  <a:cubicBezTo>
                    <a:pt x="4237" y="6471"/>
                    <a:pt x="4577" y="7809"/>
                    <a:pt x="4968" y="7809"/>
                  </a:cubicBezTo>
                  <a:cubicBezTo>
                    <a:pt x="4968" y="7809"/>
                    <a:pt x="4969" y="7809"/>
                    <a:pt x="4970" y="7809"/>
                  </a:cubicBezTo>
                  <a:cubicBezTo>
                    <a:pt x="5361" y="7804"/>
                    <a:pt x="5672" y="6457"/>
                    <a:pt x="5727" y="4671"/>
                  </a:cubicBezTo>
                  <a:cubicBezTo>
                    <a:pt x="9853" y="4452"/>
                    <a:pt x="9836" y="3215"/>
                    <a:pt x="5711" y="3085"/>
                  </a:cubicBezTo>
                  <a:cubicBezTo>
                    <a:pt x="5601" y="1028"/>
                    <a:pt x="5238" y="1"/>
                    <a:pt x="4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40"/>
          <p:cNvSpPr/>
          <p:nvPr/>
        </p:nvSpPr>
        <p:spPr>
          <a:xfrm flipH="1">
            <a:off x="4513620" y="1624773"/>
            <a:ext cx="647401" cy="51176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rot="-195409" flipH="1">
            <a:off x="5841884" y="3881750"/>
            <a:ext cx="659054" cy="52101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l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rot="-415540">
            <a:off x="7583604" y="1264126"/>
            <a:ext cx="762699" cy="60290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 name="TextBox 5">
            <a:extLst>
              <a:ext uri="{FF2B5EF4-FFF2-40B4-BE49-F238E27FC236}">
                <a16:creationId xmlns:a16="http://schemas.microsoft.com/office/drawing/2014/main" id="{24FA4853-2A39-46B5-68FB-EC873E5CBC7A}"/>
              </a:ext>
            </a:extLst>
          </p:cNvPr>
          <p:cNvSpPr txBox="1"/>
          <p:nvPr/>
        </p:nvSpPr>
        <p:spPr>
          <a:xfrm>
            <a:off x="-1" y="372963"/>
            <a:ext cx="9144001" cy="4770537"/>
          </a:xfrm>
          <a:prstGeom prst="rect">
            <a:avLst/>
          </a:prstGeom>
          <a:solidFill>
            <a:schemeClr val="accent6"/>
          </a:solidFill>
        </p:spPr>
        <p:txBody>
          <a:bodyPr wrap="square" rtlCol="0">
            <a:spAutoFit/>
          </a:bodyPr>
          <a:lstStyle/>
          <a:p>
            <a:pPr algn="ctr"/>
            <a:r>
              <a:rPr lang="en-US" sz="1600" b="1" dirty="0">
                <a:solidFill>
                  <a:schemeClr val="accent5">
                    <a:lumMod val="50000"/>
                  </a:schemeClr>
                </a:solidFill>
                <a:latin typeface="Calibri" panose="020F0502020204030204" pitchFamily="34" charset="0"/>
                <a:cs typeface="Calibri" panose="020F0502020204030204" pitchFamily="34" charset="0"/>
              </a:rPr>
              <a:t>SPRING FAIR (January 16 — 25)</a:t>
            </a:r>
          </a:p>
          <a:p>
            <a:pPr algn="just"/>
            <a:r>
              <a:rPr lang="en-US" sz="1600" b="1" dirty="0">
                <a:latin typeface="Calibri" panose="020F0502020204030204" pitchFamily="34" charset="0"/>
                <a:cs typeface="Calibri" panose="020F0502020204030204" pitchFamily="34" charset="0"/>
              </a:rPr>
              <a:t>Location</a:t>
            </a:r>
            <a:r>
              <a:rPr lang="en-US" sz="1600" dirty="0">
                <a:latin typeface="Calibri" panose="020F0502020204030204" pitchFamily="34" charset="0"/>
                <a:cs typeface="Calibri" panose="020F0502020204030204" pitchFamily="34" charset="0"/>
              </a:rPr>
              <a:t>: Viet Nam National Village for Ethnic Culture and Tourism</a:t>
            </a:r>
          </a:p>
          <a:p>
            <a:pPr algn="just"/>
            <a:r>
              <a:rPr lang="en-US" sz="1600" dirty="0">
                <a:latin typeface="Calibri" panose="020F0502020204030204" pitchFamily="34" charset="0"/>
                <a:cs typeface="Calibri" panose="020F0502020204030204" pitchFamily="34" charset="0"/>
              </a:rPr>
              <a:t>The fair offers opportunities for tourists to learn about the life of ethnic people in Viet Nam.</a:t>
            </a:r>
          </a:p>
          <a:p>
            <a:pPr algn="just"/>
            <a:r>
              <a:rPr lang="en-US" sz="1600" b="1" dirty="0">
                <a:latin typeface="Calibri" panose="020F0502020204030204" pitchFamily="34" charset="0"/>
                <a:cs typeface="Calibri" panose="020F0502020204030204" pitchFamily="34" charset="0"/>
              </a:rPr>
              <a:t>Ethnic Markets</a:t>
            </a:r>
          </a:p>
          <a:p>
            <a:pPr algn="just"/>
            <a:r>
              <a:rPr lang="en-US" sz="1600" i="1" dirty="0">
                <a:latin typeface="Calibri" panose="020F0502020204030204" pitchFamily="34" charset="0"/>
                <a:cs typeface="Calibri" panose="020F0502020204030204" pitchFamily="34" charset="0"/>
              </a:rPr>
              <a:t>January 16 – 25</a:t>
            </a:r>
          </a:p>
          <a:p>
            <a:pPr algn="just"/>
            <a:r>
              <a:rPr lang="en-US" sz="1600" dirty="0">
                <a:latin typeface="Calibri" panose="020F0502020204030204" pitchFamily="34" charset="0"/>
                <a:cs typeface="Calibri" panose="020F0502020204030204" pitchFamily="34" charset="0"/>
              </a:rPr>
              <a:t>Exhibition of </a:t>
            </a:r>
            <a:r>
              <a:rPr lang="en-US" sz="1600" dirty="0" err="1">
                <a:latin typeface="Calibri" panose="020F0502020204030204" pitchFamily="34" charset="0"/>
                <a:cs typeface="Calibri" panose="020F0502020204030204" pitchFamily="34" charset="0"/>
              </a:rPr>
              <a:t>specialities</a:t>
            </a:r>
            <a:r>
              <a:rPr lang="en-US" sz="1600" dirty="0">
                <a:latin typeface="Calibri" panose="020F0502020204030204" pitchFamily="34" charset="0"/>
                <a:cs typeface="Calibri" panose="020F0502020204030204" pitchFamily="34" charset="0"/>
              </a:rPr>
              <a:t> of many ethnic groups featuring vegetables, flowers, crafts, and more.</a:t>
            </a:r>
          </a:p>
          <a:p>
            <a:pPr algn="just"/>
            <a:r>
              <a:rPr lang="en-US" sz="1600" b="1" dirty="0">
                <a:latin typeface="Calibri" panose="020F0502020204030204" pitchFamily="34" charset="0"/>
                <a:cs typeface="Calibri" panose="020F0502020204030204" pitchFamily="34" charset="0"/>
              </a:rPr>
              <a:t>Photo Exhibition</a:t>
            </a:r>
          </a:p>
          <a:p>
            <a:pPr algn="just"/>
            <a:r>
              <a:rPr lang="en-US" sz="1600" i="1" dirty="0">
                <a:latin typeface="Calibri" panose="020F0502020204030204" pitchFamily="34" charset="0"/>
                <a:cs typeface="Calibri" panose="020F0502020204030204" pitchFamily="34" charset="0"/>
              </a:rPr>
              <a:t>January 16 – 25</a:t>
            </a:r>
          </a:p>
          <a:p>
            <a:pPr algn="just"/>
            <a:r>
              <a:rPr lang="en-US" sz="1600" dirty="0">
                <a:latin typeface="Calibri" panose="020F0502020204030204" pitchFamily="34" charset="0"/>
                <a:cs typeface="Calibri" panose="020F0502020204030204" pitchFamily="34" charset="0"/>
              </a:rPr>
              <a:t>Photos showing the daily activities of ethnic people in their villages.</a:t>
            </a:r>
          </a:p>
          <a:p>
            <a:pPr algn="just"/>
            <a:r>
              <a:rPr lang="en-US" sz="1600" b="1" dirty="0">
                <a:latin typeface="Calibri" panose="020F0502020204030204" pitchFamily="34" charset="0"/>
                <a:cs typeface="Calibri" panose="020F0502020204030204" pitchFamily="34" charset="0"/>
              </a:rPr>
              <a:t>Performances</a:t>
            </a:r>
          </a:p>
          <a:p>
            <a:pPr algn="just"/>
            <a:r>
              <a:rPr lang="en-US" sz="1600" i="1" dirty="0">
                <a:latin typeface="Calibri" panose="020F0502020204030204" pitchFamily="34" charset="0"/>
                <a:cs typeface="Calibri" panose="020F0502020204030204" pitchFamily="34" charset="0"/>
              </a:rPr>
              <a:t>January 17 and 24</a:t>
            </a:r>
          </a:p>
          <a:p>
            <a:pPr algn="just"/>
            <a:r>
              <a:rPr lang="en-US" sz="1600" dirty="0">
                <a:latin typeface="Calibri" panose="020F0502020204030204" pitchFamily="34" charset="0"/>
                <a:cs typeface="Calibri" panose="020F0502020204030204" pitchFamily="34" charset="0"/>
              </a:rPr>
              <a:t>More than 20 performances demonstrating various traditional songs and dances.</a:t>
            </a:r>
          </a:p>
          <a:p>
            <a:pPr algn="just"/>
            <a:r>
              <a:rPr lang="en-US" sz="1600" b="1" dirty="0">
                <a:latin typeface="Calibri" panose="020F0502020204030204" pitchFamily="34" charset="0"/>
                <a:cs typeface="Calibri" panose="020F0502020204030204" pitchFamily="34" charset="0"/>
              </a:rPr>
              <a:t>Childhood Fun</a:t>
            </a:r>
          </a:p>
          <a:p>
            <a:pPr algn="just"/>
            <a:r>
              <a:rPr lang="en-US" sz="1600" i="1" dirty="0">
                <a:latin typeface="Calibri" panose="020F0502020204030204" pitchFamily="34" charset="0"/>
                <a:cs typeface="Calibri" panose="020F0502020204030204" pitchFamily="34" charset="0"/>
              </a:rPr>
              <a:t>January 17 - 18 and 24 – 25</a:t>
            </a:r>
          </a:p>
          <a:p>
            <a:pPr algn="just"/>
            <a:r>
              <a:rPr lang="en-US" sz="1600" dirty="0">
                <a:latin typeface="Calibri" panose="020F0502020204030204" pitchFamily="34" charset="0"/>
                <a:cs typeface="Calibri" panose="020F0502020204030204" pitchFamily="34" charset="0"/>
              </a:rPr>
              <a:t>A great day out for the family. Children can have fun taking part in traditional folk games and make handicrafts with the help of local artisans.</a:t>
            </a:r>
          </a:p>
          <a:p>
            <a:pPr algn="just"/>
            <a:r>
              <a:rPr lang="en-US" sz="1600" b="1" dirty="0">
                <a:latin typeface="Calibri" panose="020F0502020204030204" pitchFamily="34" charset="0"/>
                <a:cs typeface="Calibri" panose="020F0502020204030204" pitchFamily="34" charset="0"/>
              </a:rPr>
              <a:t>A Pottery Village</a:t>
            </a:r>
          </a:p>
          <a:p>
            <a:pPr algn="just"/>
            <a:r>
              <a:rPr lang="en-US" sz="1600" i="1" dirty="0">
                <a:latin typeface="Calibri" panose="020F0502020204030204" pitchFamily="34" charset="0"/>
                <a:cs typeface="Calibri" panose="020F0502020204030204" pitchFamily="34" charset="0"/>
              </a:rPr>
              <a:t>January 17 - 18 and 24 – 25</a:t>
            </a:r>
          </a:p>
          <a:p>
            <a:pPr algn="just"/>
            <a:r>
              <a:rPr lang="en-US" sz="1600" dirty="0">
                <a:latin typeface="Calibri" panose="020F0502020204030204" pitchFamily="34" charset="0"/>
                <a:cs typeface="Calibri" panose="020F0502020204030204" pitchFamily="34" charset="0"/>
              </a:rPr>
              <a:t>An introduction to pottery making by artisans from </a:t>
            </a:r>
            <a:r>
              <a:rPr lang="en-US" sz="1600" dirty="0" err="1">
                <a:latin typeface="Calibri" panose="020F0502020204030204" pitchFamily="34" charset="0"/>
                <a:cs typeface="Calibri" panose="020F0502020204030204" pitchFamily="34" charset="0"/>
              </a:rPr>
              <a:t>Bau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Truc</a:t>
            </a:r>
            <a:r>
              <a:rPr lang="en-US" sz="1600" dirty="0">
                <a:latin typeface="Calibri" panose="020F0502020204030204" pitchFamily="34" charset="0"/>
                <a:cs typeface="Calibri" panose="020F0502020204030204" pitchFamily="34" charset="0"/>
              </a:rPr>
              <a:t> pottery village.</a:t>
            </a:r>
            <a:endParaRPr lang="en-VN"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4EA6AB-596E-A01C-74AF-DF924FC9FE2A}"/>
              </a:ext>
            </a:extLst>
          </p:cNvPr>
          <p:cNvSpPr txBox="1"/>
          <p:nvPr/>
        </p:nvSpPr>
        <p:spPr>
          <a:xfrm>
            <a:off x="63393" y="80575"/>
            <a:ext cx="9017212" cy="292388"/>
          </a:xfrm>
          <a:prstGeom prst="rect">
            <a:avLst/>
          </a:prstGeom>
          <a:solidFill>
            <a:schemeClr val="accent3"/>
          </a:solidFill>
        </p:spPr>
        <p:txBody>
          <a:bodyPr wrap="none" rtlCol="0">
            <a:spAutoFit/>
          </a:bodyPr>
          <a:lstStyle/>
          <a:p>
            <a:r>
              <a:rPr lang="en-US" sz="1300" b="1" dirty="0">
                <a:latin typeface="Calibri" panose="020F0502020204030204" pitchFamily="34" charset="0"/>
                <a:cs typeface="Calibri" panose="020F0502020204030204" pitchFamily="34" charset="0"/>
              </a:rPr>
              <a:t>Read the schedule of the Spring Fair and select the event that each person wants to attend. Write the event names in the table.</a:t>
            </a:r>
          </a:p>
        </p:txBody>
      </p:sp>
    </p:spTree>
    <p:extLst>
      <p:ext uri="{BB962C8B-B14F-4D97-AF65-F5344CB8AC3E}">
        <p14:creationId xmlns:p14="http://schemas.microsoft.com/office/powerpoint/2010/main" val="57998345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7" name="TextBox 6">
            <a:extLst>
              <a:ext uri="{FF2B5EF4-FFF2-40B4-BE49-F238E27FC236}">
                <a16:creationId xmlns:a16="http://schemas.microsoft.com/office/drawing/2014/main" id="{D04EA6AB-596E-A01C-74AF-DF924FC9FE2A}"/>
              </a:ext>
            </a:extLst>
          </p:cNvPr>
          <p:cNvSpPr txBox="1"/>
          <p:nvPr/>
        </p:nvSpPr>
        <p:spPr>
          <a:xfrm>
            <a:off x="110286" y="92298"/>
            <a:ext cx="7908298" cy="584775"/>
          </a:xfrm>
          <a:prstGeom prst="rect">
            <a:avLst/>
          </a:prstGeom>
          <a:solidFill>
            <a:schemeClr val="accent3"/>
          </a:solidFill>
        </p:spPr>
        <p:txBody>
          <a:bodyPr wrap="square" rtlCol="0">
            <a:spAutoFit/>
          </a:bodyPr>
          <a:lstStyle/>
          <a:p>
            <a:r>
              <a:rPr lang="en-US" sz="1600" b="1" dirty="0">
                <a:latin typeface="Calibri" panose="020F0502020204030204" pitchFamily="34" charset="0"/>
                <a:cs typeface="Calibri" panose="020F0502020204030204" pitchFamily="34" charset="0"/>
              </a:rPr>
              <a:t>Read the schedule of the Spring Fair and select the event that each person wants to attend. Write the event names in the table.</a:t>
            </a:r>
          </a:p>
        </p:txBody>
      </p:sp>
      <p:graphicFrame>
        <p:nvGraphicFramePr>
          <p:cNvPr id="2" name="Table 1">
            <a:extLst>
              <a:ext uri="{FF2B5EF4-FFF2-40B4-BE49-F238E27FC236}">
                <a16:creationId xmlns:a16="http://schemas.microsoft.com/office/drawing/2014/main" id="{63BCF86E-CD2D-C822-DBA7-21638A44D117}"/>
              </a:ext>
            </a:extLst>
          </p:cNvPr>
          <p:cNvGraphicFramePr>
            <a:graphicFrameLocks noGrp="1"/>
          </p:cNvGraphicFramePr>
          <p:nvPr>
            <p:extLst>
              <p:ext uri="{D42A27DB-BD31-4B8C-83A1-F6EECF244321}">
                <p14:modId xmlns:p14="http://schemas.microsoft.com/office/powerpoint/2010/main" val="1172714898"/>
              </p:ext>
            </p:extLst>
          </p:nvPr>
        </p:nvGraphicFramePr>
        <p:xfrm>
          <a:off x="110286" y="790111"/>
          <a:ext cx="8918304" cy="3003978"/>
        </p:xfrm>
        <a:graphic>
          <a:graphicData uri="http://schemas.openxmlformats.org/drawingml/2006/table">
            <a:tbl>
              <a:tblPr firstRow="1" firstCol="1" lastRow="1" lastCol="1" bandRow="1" bandCol="1">
                <a:tableStyleId>{7C1DB5CD-EC11-48E8-B96E-85081876F148}</a:tableStyleId>
              </a:tblPr>
              <a:tblGrid>
                <a:gridCol w="7062870">
                  <a:extLst>
                    <a:ext uri="{9D8B030D-6E8A-4147-A177-3AD203B41FA5}">
                      <a16:colId xmlns:a16="http://schemas.microsoft.com/office/drawing/2014/main" val="2678228343"/>
                    </a:ext>
                  </a:extLst>
                </a:gridCol>
                <a:gridCol w="1855434">
                  <a:extLst>
                    <a:ext uri="{9D8B030D-6E8A-4147-A177-3AD203B41FA5}">
                      <a16:colId xmlns:a16="http://schemas.microsoft.com/office/drawing/2014/main" val="1358292603"/>
                    </a:ext>
                  </a:extLst>
                </a:gridCol>
              </a:tblGrid>
              <a:tr h="500663">
                <a:tc>
                  <a:txBody>
                    <a:bodyPr/>
                    <a:lstStyle/>
                    <a:p>
                      <a:pPr algn="ctr">
                        <a:spcAft>
                          <a:spcPts val="0"/>
                        </a:spcAft>
                      </a:pPr>
                      <a:r>
                        <a:rPr lang="en-US" sz="2000" b="1" dirty="0">
                          <a:solidFill>
                            <a:schemeClr val="tx1"/>
                          </a:solidFill>
                          <a:effectLst/>
                          <a:latin typeface="Calibri" panose="020F0502020204030204" pitchFamily="34" charset="0"/>
                          <a:cs typeface="Calibri" panose="020F0502020204030204" pitchFamily="34" charset="0"/>
                        </a:rPr>
                        <a:t>PEOPLE</a:t>
                      </a:r>
                      <a:endPar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lumMod val="90000"/>
                      </a:schemeClr>
                    </a:solidFill>
                  </a:tcPr>
                </a:tc>
                <a:tc>
                  <a:txBody>
                    <a:bodyPr/>
                    <a:lstStyle/>
                    <a:p>
                      <a:pPr algn="ctr">
                        <a:spcAft>
                          <a:spcPts val="0"/>
                        </a:spcAft>
                      </a:pPr>
                      <a:r>
                        <a:rPr lang="en-US" sz="2000" b="1" dirty="0">
                          <a:solidFill>
                            <a:schemeClr val="tx1"/>
                          </a:solidFill>
                          <a:effectLst/>
                          <a:latin typeface="Calibri" panose="020F0502020204030204" pitchFamily="34" charset="0"/>
                          <a:cs typeface="Calibri" panose="020F0502020204030204" pitchFamily="34" charset="0"/>
                        </a:rPr>
                        <a:t>EVENTS</a:t>
                      </a:r>
                      <a:endParaRPr lang="en-US" sz="2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lumMod val="90000"/>
                      </a:schemeClr>
                    </a:solidFill>
                  </a:tcPr>
                </a:tc>
                <a:extLst>
                  <a:ext uri="{0D108BD9-81ED-4DB2-BD59-A6C34878D82A}">
                    <a16:rowId xmlns:a16="http://schemas.microsoft.com/office/drawing/2014/main" val="2117609748"/>
                  </a:ext>
                </a:extLst>
              </a:tr>
              <a:tr h="500663">
                <a:tc>
                  <a:txBody>
                    <a:bodyPr/>
                    <a:lstStyle/>
                    <a:p>
                      <a:pPr>
                        <a:spcAft>
                          <a:spcPts val="0"/>
                        </a:spcAft>
                      </a:pPr>
                      <a:r>
                        <a:rPr lang="en-US" sz="2000" b="0" dirty="0">
                          <a:solidFill>
                            <a:schemeClr val="tx1"/>
                          </a:solidFill>
                          <a:effectLst/>
                          <a:latin typeface="Calibri" panose="020F0502020204030204" pitchFamily="34" charset="0"/>
                          <a:cs typeface="Calibri" panose="020F0502020204030204" pitchFamily="34" charset="0"/>
                        </a:rPr>
                        <a:t>1. Ann wants to take her children out to play folk games.</a:t>
                      </a:r>
                      <a:endParaRPr lang="en-US" sz="2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tc>
                  <a:txBody>
                    <a:bodyPr/>
                    <a:lstStyle/>
                    <a:p>
                      <a:pPr>
                        <a:spcAft>
                          <a:spcPts val="0"/>
                        </a:spcAft>
                      </a:pPr>
                      <a:r>
                        <a:rPr lang="en-US" sz="2000" dirty="0">
                          <a:solidFill>
                            <a:schemeClr val="tx1"/>
                          </a:solidFill>
                          <a:effectLst/>
                          <a:latin typeface="Calibri" panose="020F0502020204030204" pitchFamily="34" charset="0"/>
                          <a:cs typeface="Calibri" panose="020F0502020204030204" pitchFamily="34" charset="0"/>
                        </a:rPr>
                        <a:t> </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287967331"/>
                  </a:ext>
                </a:extLst>
              </a:tr>
              <a:tr h="500663">
                <a:tc>
                  <a:txBody>
                    <a:bodyPr/>
                    <a:lstStyle/>
                    <a:p>
                      <a:pPr>
                        <a:spcAft>
                          <a:spcPts val="0"/>
                        </a:spcAft>
                      </a:pPr>
                      <a:r>
                        <a:rPr lang="en-US" sz="2000" b="0" dirty="0">
                          <a:solidFill>
                            <a:schemeClr val="tx1"/>
                          </a:solidFill>
                          <a:effectLst/>
                          <a:latin typeface="Calibri" panose="020F0502020204030204" pitchFamily="34" charset="0"/>
                          <a:cs typeface="Calibri" panose="020F0502020204030204" pitchFamily="34" charset="0"/>
                        </a:rPr>
                        <a:t>2. Tom wants to learn about making pottery.</a:t>
                      </a:r>
                      <a:endParaRPr lang="en-US" sz="2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tc>
                  <a:txBody>
                    <a:bodyPr/>
                    <a:lstStyle/>
                    <a:p>
                      <a:pPr>
                        <a:spcAft>
                          <a:spcPts val="0"/>
                        </a:spcAft>
                      </a:pPr>
                      <a:r>
                        <a:rPr lang="en-US" sz="2000" dirty="0">
                          <a:solidFill>
                            <a:schemeClr val="tx1"/>
                          </a:solidFill>
                          <a:effectLst/>
                          <a:latin typeface="Calibri" panose="020F0502020204030204" pitchFamily="34" charset="0"/>
                          <a:cs typeface="Calibri" panose="020F0502020204030204" pitchFamily="34" charset="0"/>
                        </a:rPr>
                        <a:t> </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034178835"/>
                  </a:ext>
                </a:extLst>
              </a:tr>
              <a:tr h="500663">
                <a:tc>
                  <a:txBody>
                    <a:bodyPr/>
                    <a:lstStyle/>
                    <a:p>
                      <a:pPr>
                        <a:spcAft>
                          <a:spcPts val="0"/>
                        </a:spcAft>
                      </a:pPr>
                      <a:r>
                        <a:rPr lang="en-US" sz="2000" b="0" dirty="0">
                          <a:solidFill>
                            <a:schemeClr val="tx1"/>
                          </a:solidFill>
                          <a:effectLst/>
                          <a:latin typeface="Calibri" panose="020F0502020204030204" pitchFamily="34" charset="0"/>
                          <a:cs typeface="Calibri" panose="020F0502020204030204" pitchFamily="34" charset="0"/>
                        </a:rPr>
                        <a:t>3. Alice wants to see ethnic dance performances.</a:t>
                      </a:r>
                      <a:endParaRPr lang="en-US" sz="2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tc>
                  <a:txBody>
                    <a:bodyPr/>
                    <a:lstStyle/>
                    <a:p>
                      <a:pPr>
                        <a:spcAft>
                          <a:spcPts val="0"/>
                        </a:spcAft>
                      </a:pPr>
                      <a:r>
                        <a:rPr lang="en-US" sz="2000" dirty="0">
                          <a:solidFill>
                            <a:schemeClr val="tx1"/>
                          </a:solidFill>
                          <a:effectLst/>
                          <a:latin typeface="Calibri" panose="020F0502020204030204" pitchFamily="34" charset="0"/>
                          <a:cs typeface="Calibri" panose="020F0502020204030204" pitchFamily="34" charset="0"/>
                        </a:rPr>
                        <a:t> </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667318958"/>
                  </a:ext>
                </a:extLst>
              </a:tr>
              <a:tr h="500663">
                <a:tc>
                  <a:txBody>
                    <a:bodyPr/>
                    <a:lstStyle/>
                    <a:p>
                      <a:pPr>
                        <a:spcAft>
                          <a:spcPts val="0"/>
                        </a:spcAft>
                      </a:pPr>
                      <a:r>
                        <a:rPr lang="en-US" sz="2000" b="0" dirty="0">
                          <a:solidFill>
                            <a:schemeClr val="tx1"/>
                          </a:solidFill>
                          <a:effectLst/>
                          <a:latin typeface="Calibri" panose="020F0502020204030204" pitchFamily="34" charset="0"/>
                          <a:cs typeface="Calibri" panose="020F0502020204030204" pitchFamily="34" charset="0"/>
                        </a:rPr>
                        <a:t>4. Mai wants to learn more about farm products.</a:t>
                      </a:r>
                      <a:endParaRPr lang="en-US" sz="2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tc>
                  <a:txBody>
                    <a:bodyPr/>
                    <a:lstStyle/>
                    <a:p>
                      <a:pPr>
                        <a:spcAft>
                          <a:spcPts val="0"/>
                        </a:spcAft>
                      </a:pPr>
                      <a:r>
                        <a:rPr lang="en-US" sz="2000" dirty="0">
                          <a:solidFill>
                            <a:schemeClr val="tx1"/>
                          </a:solidFill>
                          <a:effectLst/>
                          <a:latin typeface="Calibri" panose="020F0502020204030204" pitchFamily="34" charset="0"/>
                          <a:cs typeface="Calibri" panose="020F0502020204030204" pitchFamily="34" charset="0"/>
                        </a:rPr>
                        <a:t> </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1959333675"/>
                  </a:ext>
                </a:extLst>
              </a:tr>
              <a:tr h="500663">
                <a:tc>
                  <a:txBody>
                    <a:bodyPr/>
                    <a:lstStyle/>
                    <a:p>
                      <a:pPr>
                        <a:spcAft>
                          <a:spcPts val="0"/>
                        </a:spcAft>
                      </a:pPr>
                      <a:r>
                        <a:rPr lang="en-US" sz="2000" b="0" dirty="0">
                          <a:solidFill>
                            <a:schemeClr val="tx1"/>
                          </a:solidFill>
                          <a:effectLst/>
                          <a:latin typeface="Calibri" panose="020F0502020204030204" pitchFamily="34" charset="0"/>
                          <a:cs typeface="Calibri" panose="020F0502020204030204" pitchFamily="34" charset="0"/>
                        </a:rPr>
                        <a:t>5. Mark wants to see a collection of ethnic people’s daily activities.</a:t>
                      </a:r>
                      <a:endParaRPr lang="en-US" sz="2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tc>
                  <a:txBody>
                    <a:bodyPr/>
                    <a:lstStyle/>
                    <a:p>
                      <a:pPr>
                        <a:spcAft>
                          <a:spcPts val="0"/>
                        </a:spcAft>
                      </a:pPr>
                      <a:r>
                        <a:rPr lang="en-US" sz="2000" dirty="0">
                          <a:solidFill>
                            <a:schemeClr val="tx1"/>
                          </a:solidFill>
                          <a:effectLst/>
                          <a:latin typeface="Calibri" panose="020F0502020204030204" pitchFamily="34" charset="0"/>
                          <a:cs typeface="Calibri" panose="020F0502020204030204" pitchFamily="34" charset="0"/>
                        </a:rPr>
                        <a:t> </a:t>
                      </a:r>
                      <a:endParaRPr lang="en-US"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solidFill>
                      <a:schemeClr val="bg2"/>
                    </a:solidFill>
                  </a:tcPr>
                </a:tc>
                <a:extLst>
                  <a:ext uri="{0D108BD9-81ED-4DB2-BD59-A6C34878D82A}">
                    <a16:rowId xmlns:a16="http://schemas.microsoft.com/office/drawing/2014/main" val="3569824845"/>
                  </a:ext>
                </a:extLst>
              </a:tr>
            </a:tbl>
          </a:graphicData>
        </a:graphic>
      </p:graphicFrame>
      <p:sp>
        <p:nvSpPr>
          <p:cNvPr id="11" name="TextBox 10">
            <a:extLst>
              <a:ext uri="{FF2B5EF4-FFF2-40B4-BE49-F238E27FC236}">
                <a16:creationId xmlns:a16="http://schemas.microsoft.com/office/drawing/2014/main" id="{4380C239-D206-9C60-3735-46F0BF943023}"/>
              </a:ext>
            </a:extLst>
          </p:cNvPr>
          <p:cNvSpPr txBox="1"/>
          <p:nvPr/>
        </p:nvSpPr>
        <p:spPr>
          <a:xfrm>
            <a:off x="7220689" y="1341884"/>
            <a:ext cx="1770911"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Childhood Fun</a:t>
            </a:r>
          </a:p>
        </p:txBody>
      </p:sp>
      <p:sp>
        <p:nvSpPr>
          <p:cNvPr id="12" name="TextBox 11">
            <a:extLst>
              <a:ext uri="{FF2B5EF4-FFF2-40B4-BE49-F238E27FC236}">
                <a16:creationId xmlns:a16="http://schemas.microsoft.com/office/drawing/2014/main" id="{49BEA9A9-5704-0748-5E51-1BC6B073FF53}"/>
              </a:ext>
            </a:extLst>
          </p:cNvPr>
          <p:cNvSpPr txBox="1"/>
          <p:nvPr/>
        </p:nvSpPr>
        <p:spPr>
          <a:xfrm>
            <a:off x="7144489" y="1837526"/>
            <a:ext cx="1986811"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A Pottery Village</a:t>
            </a:r>
          </a:p>
        </p:txBody>
      </p:sp>
      <p:sp>
        <p:nvSpPr>
          <p:cNvPr id="13" name="TextBox 12">
            <a:extLst>
              <a:ext uri="{FF2B5EF4-FFF2-40B4-BE49-F238E27FC236}">
                <a16:creationId xmlns:a16="http://schemas.microsoft.com/office/drawing/2014/main" id="{C8B12C73-2361-8D7F-2C05-97355487DA8C}"/>
              </a:ext>
            </a:extLst>
          </p:cNvPr>
          <p:cNvSpPr txBox="1"/>
          <p:nvPr/>
        </p:nvSpPr>
        <p:spPr>
          <a:xfrm>
            <a:off x="7246089" y="2342156"/>
            <a:ext cx="1770911"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Performances</a:t>
            </a:r>
          </a:p>
        </p:txBody>
      </p:sp>
      <p:sp>
        <p:nvSpPr>
          <p:cNvPr id="14" name="TextBox 13">
            <a:extLst>
              <a:ext uri="{FF2B5EF4-FFF2-40B4-BE49-F238E27FC236}">
                <a16:creationId xmlns:a16="http://schemas.microsoft.com/office/drawing/2014/main" id="{981AF6BD-7434-0A14-2321-FAC6AD7438DE}"/>
              </a:ext>
            </a:extLst>
          </p:cNvPr>
          <p:cNvSpPr txBox="1"/>
          <p:nvPr/>
        </p:nvSpPr>
        <p:spPr>
          <a:xfrm>
            <a:off x="7220689" y="2832019"/>
            <a:ext cx="1770911"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Ethnic Markets</a:t>
            </a:r>
          </a:p>
        </p:txBody>
      </p:sp>
      <p:sp>
        <p:nvSpPr>
          <p:cNvPr id="15" name="TextBox 14">
            <a:extLst>
              <a:ext uri="{FF2B5EF4-FFF2-40B4-BE49-F238E27FC236}">
                <a16:creationId xmlns:a16="http://schemas.microsoft.com/office/drawing/2014/main" id="{B4566F8D-9D58-553C-B1F0-492FE07CAE9A}"/>
              </a:ext>
            </a:extLst>
          </p:cNvPr>
          <p:cNvSpPr txBox="1"/>
          <p:nvPr/>
        </p:nvSpPr>
        <p:spPr>
          <a:xfrm>
            <a:off x="7147147" y="3350898"/>
            <a:ext cx="1984153"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Photo Exhibition</a:t>
            </a:r>
          </a:p>
        </p:txBody>
      </p:sp>
      <p:sp>
        <p:nvSpPr>
          <p:cNvPr id="16" name="TextBox 15">
            <a:extLst>
              <a:ext uri="{FF2B5EF4-FFF2-40B4-BE49-F238E27FC236}">
                <a16:creationId xmlns:a16="http://schemas.microsoft.com/office/drawing/2014/main" id="{8D9681C4-BEBF-7B34-0EFE-1F6FFCDB5654}"/>
              </a:ext>
            </a:extLst>
          </p:cNvPr>
          <p:cNvSpPr txBox="1"/>
          <p:nvPr/>
        </p:nvSpPr>
        <p:spPr>
          <a:xfrm>
            <a:off x="110286" y="3914841"/>
            <a:ext cx="7701731" cy="1077218"/>
          </a:xfrm>
          <a:prstGeom prst="rect">
            <a:avLst/>
          </a:prstGeom>
          <a:solidFill>
            <a:srgbClr val="FFFF00"/>
          </a:solid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Childhood Fun</a:t>
            </a:r>
          </a:p>
          <a:p>
            <a:r>
              <a:rPr lang="en-US" sz="1600" i="1" dirty="0">
                <a:latin typeface="Calibri" panose="020F0502020204030204" pitchFamily="34" charset="0"/>
                <a:cs typeface="Calibri" panose="020F0502020204030204" pitchFamily="34" charset="0"/>
              </a:rPr>
              <a:t>January 17 - 18 and 24 – 25</a:t>
            </a:r>
          </a:p>
          <a:p>
            <a:r>
              <a:rPr lang="en-US" sz="1600" dirty="0">
                <a:latin typeface="Calibri" panose="020F0502020204030204" pitchFamily="34" charset="0"/>
                <a:cs typeface="Calibri" panose="020F0502020204030204" pitchFamily="34" charset="0"/>
              </a:rPr>
              <a:t>A great day out for the family. Children can have fun taking part in traditional </a:t>
            </a:r>
            <a:r>
              <a:rPr lang="en-US" sz="1600" dirty="0">
                <a:solidFill>
                  <a:srgbClr val="FF0000"/>
                </a:solidFill>
                <a:latin typeface="Calibri" panose="020F0502020204030204" pitchFamily="34" charset="0"/>
                <a:cs typeface="Calibri" panose="020F0502020204030204" pitchFamily="34" charset="0"/>
              </a:rPr>
              <a:t>folk games </a:t>
            </a:r>
            <a:r>
              <a:rPr lang="en-US" sz="1600" dirty="0">
                <a:latin typeface="Calibri" panose="020F0502020204030204" pitchFamily="34" charset="0"/>
                <a:cs typeface="Calibri" panose="020F0502020204030204" pitchFamily="34" charset="0"/>
              </a:rPr>
              <a:t>and make handicrafts with the help of local artisans.</a:t>
            </a:r>
          </a:p>
        </p:txBody>
      </p:sp>
      <p:sp>
        <p:nvSpPr>
          <p:cNvPr id="17" name="TextBox 16">
            <a:extLst>
              <a:ext uri="{FF2B5EF4-FFF2-40B4-BE49-F238E27FC236}">
                <a16:creationId xmlns:a16="http://schemas.microsoft.com/office/drawing/2014/main" id="{DB83E896-C967-D758-EC04-D226DC3BA2F2}"/>
              </a:ext>
            </a:extLst>
          </p:cNvPr>
          <p:cNvSpPr txBox="1"/>
          <p:nvPr/>
        </p:nvSpPr>
        <p:spPr>
          <a:xfrm>
            <a:off x="110285" y="3919603"/>
            <a:ext cx="7701731" cy="830997"/>
          </a:xfrm>
          <a:prstGeom prst="rect">
            <a:avLst/>
          </a:prstGeom>
          <a:solidFill>
            <a:srgbClr val="FFFF00"/>
          </a:solidFill>
        </p:spPr>
        <p:txBody>
          <a:bodyPr wrap="square" rtlCol="0">
            <a:spAutoFit/>
          </a:bodyPr>
          <a:lstStyle/>
          <a:p>
            <a:pPr algn="just"/>
            <a:r>
              <a:rPr lang="en-US" sz="1600" b="1" dirty="0">
                <a:solidFill>
                  <a:srgbClr val="FF0000"/>
                </a:solidFill>
                <a:latin typeface="Calibri" panose="020F0502020204030204" pitchFamily="34" charset="0"/>
                <a:cs typeface="Calibri" panose="020F0502020204030204" pitchFamily="34" charset="0"/>
              </a:rPr>
              <a:t>A Pottery Village</a:t>
            </a:r>
          </a:p>
          <a:p>
            <a:pPr algn="just"/>
            <a:r>
              <a:rPr lang="en-US" sz="1600" i="1" dirty="0">
                <a:latin typeface="Calibri" panose="020F0502020204030204" pitchFamily="34" charset="0"/>
                <a:cs typeface="Calibri" panose="020F0502020204030204" pitchFamily="34" charset="0"/>
              </a:rPr>
              <a:t>January 17 - 18 and 24 – 25</a:t>
            </a:r>
          </a:p>
          <a:p>
            <a:pPr algn="just"/>
            <a:r>
              <a:rPr lang="en-US" sz="1600" dirty="0">
                <a:latin typeface="Calibri" panose="020F0502020204030204" pitchFamily="34" charset="0"/>
                <a:cs typeface="Calibri" panose="020F0502020204030204" pitchFamily="34" charset="0"/>
              </a:rPr>
              <a:t>An introduction to </a:t>
            </a:r>
            <a:r>
              <a:rPr lang="en-US" sz="1600" dirty="0">
                <a:solidFill>
                  <a:srgbClr val="FF0000"/>
                </a:solidFill>
                <a:latin typeface="Calibri" panose="020F0502020204030204" pitchFamily="34" charset="0"/>
                <a:cs typeface="Calibri" panose="020F0502020204030204" pitchFamily="34" charset="0"/>
              </a:rPr>
              <a:t>pottery making </a:t>
            </a:r>
            <a:r>
              <a:rPr lang="en-US" sz="1600" dirty="0">
                <a:latin typeface="Calibri" panose="020F0502020204030204" pitchFamily="34" charset="0"/>
                <a:cs typeface="Calibri" panose="020F0502020204030204" pitchFamily="34" charset="0"/>
              </a:rPr>
              <a:t>by artisans from </a:t>
            </a:r>
            <a:r>
              <a:rPr lang="en-US" sz="1600" dirty="0" err="1">
                <a:latin typeface="Calibri" panose="020F0502020204030204" pitchFamily="34" charset="0"/>
                <a:cs typeface="Calibri" panose="020F0502020204030204" pitchFamily="34" charset="0"/>
              </a:rPr>
              <a:t>Bau</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Truc</a:t>
            </a:r>
            <a:r>
              <a:rPr lang="en-US" sz="1600" dirty="0">
                <a:latin typeface="Calibri" panose="020F0502020204030204" pitchFamily="34" charset="0"/>
                <a:cs typeface="Calibri" panose="020F0502020204030204" pitchFamily="34" charset="0"/>
              </a:rPr>
              <a:t> pottery village.</a:t>
            </a:r>
            <a:endParaRPr lang="en-VN"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5A4DE6C-CCD3-2AC7-76F8-4147D6BA2AF5}"/>
              </a:ext>
            </a:extLst>
          </p:cNvPr>
          <p:cNvSpPr txBox="1"/>
          <p:nvPr/>
        </p:nvSpPr>
        <p:spPr>
          <a:xfrm>
            <a:off x="110285" y="3919603"/>
            <a:ext cx="7701731" cy="830997"/>
          </a:xfrm>
          <a:prstGeom prst="rect">
            <a:avLst/>
          </a:prstGeom>
          <a:solidFill>
            <a:srgbClr val="FFFF00"/>
          </a:solidFill>
        </p:spPr>
        <p:txBody>
          <a:bodyPr wrap="square" rtlCol="0">
            <a:spAutoFit/>
          </a:bodyPr>
          <a:lstStyle/>
          <a:p>
            <a:pPr algn="just"/>
            <a:r>
              <a:rPr lang="en-US" sz="1600" b="1" dirty="0">
                <a:solidFill>
                  <a:srgbClr val="FF0000"/>
                </a:solidFill>
                <a:latin typeface="Calibri" panose="020F0502020204030204" pitchFamily="34" charset="0"/>
                <a:cs typeface="Calibri" panose="020F0502020204030204" pitchFamily="34" charset="0"/>
              </a:rPr>
              <a:t>Performances</a:t>
            </a:r>
          </a:p>
          <a:p>
            <a:pPr algn="just"/>
            <a:r>
              <a:rPr lang="en-US" sz="1600" i="1" dirty="0">
                <a:latin typeface="Calibri" panose="020F0502020204030204" pitchFamily="34" charset="0"/>
                <a:cs typeface="Calibri" panose="020F0502020204030204" pitchFamily="34" charset="0"/>
              </a:rPr>
              <a:t>January 17 and 24</a:t>
            </a:r>
          </a:p>
          <a:p>
            <a:pPr algn="just"/>
            <a:r>
              <a:rPr lang="en-US" sz="1600" dirty="0">
                <a:latin typeface="Calibri" panose="020F0502020204030204" pitchFamily="34" charset="0"/>
                <a:cs typeface="Calibri" panose="020F0502020204030204" pitchFamily="34" charset="0"/>
              </a:rPr>
              <a:t>More than 20 performances demonstrating various </a:t>
            </a:r>
            <a:r>
              <a:rPr lang="en-US" sz="1600" dirty="0">
                <a:solidFill>
                  <a:srgbClr val="FF0000"/>
                </a:solidFill>
                <a:latin typeface="Calibri" panose="020F0502020204030204" pitchFamily="34" charset="0"/>
                <a:cs typeface="Calibri" panose="020F0502020204030204" pitchFamily="34" charset="0"/>
              </a:rPr>
              <a:t>traditional songs and dances</a:t>
            </a:r>
            <a:r>
              <a:rPr lang="en-US" sz="1600" dirty="0">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53FBE8B4-F64B-5501-588B-6D0F30481A12}"/>
              </a:ext>
            </a:extLst>
          </p:cNvPr>
          <p:cNvSpPr txBox="1"/>
          <p:nvPr/>
        </p:nvSpPr>
        <p:spPr>
          <a:xfrm>
            <a:off x="110284" y="3919603"/>
            <a:ext cx="7701731" cy="1077218"/>
          </a:xfrm>
          <a:prstGeom prst="rect">
            <a:avLst/>
          </a:prstGeom>
          <a:solidFill>
            <a:srgbClr val="FFFF00"/>
          </a:solidFill>
        </p:spPr>
        <p:txBody>
          <a:bodyPr wrap="square" rtlCol="0">
            <a:spAutoFit/>
          </a:bodyPr>
          <a:lstStyle/>
          <a:p>
            <a:pPr algn="just"/>
            <a:r>
              <a:rPr lang="en-US" sz="1600" b="1" dirty="0">
                <a:solidFill>
                  <a:srgbClr val="FF0000"/>
                </a:solidFill>
                <a:latin typeface="Calibri" panose="020F0502020204030204" pitchFamily="34" charset="0"/>
                <a:cs typeface="Calibri" panose="020F0502020204030204" pitchFamily="34" charset="0"/>
              </a:rPr>
              <a:t>Ethnic Markets</a:t>
            </a:r>
          </a:p>
          <a:p>
            <a:pPr algn="just"/>
            <a:r>
              <a:rPr lang="en-US" sz="1600" i="1" dirty="0">
                <a:latin typeface="Calibri" panose="020F0502020204030204" pitchFamily="34" charset="0"/>
                <a:cs typeface="Calibri" panose="020F0502020204030204" pitchFamily="34" charset="0"/>
              </a:rPr>
              <a:t>January 16 – 25</a:t>
            </a:r>
          </a:p>
          <a:p>
            <a:pPr algn="just"/>
            <a:r>
              <a:rPr lang="en-US" sz="1600" dirty="0">
                <a:latin typeface="Calibri" panose="020F0502020204030204" pitchFamily="34" charset="0"/>
                <a:cs typeface="Calibri" panose="020F0502020204030204" pitchFamily="34" charset="0"/>
              </a:rPr>
              <a:t>Exhibition of </a:t>
            </a:r>
            <a:r>
              <a:rPr lang="en-US" sz="1600" dirty="0" err="1">
                <a:latin typeface="Calibri" panose="020F0502020204030204" pitchFamily="34" charset="0"/>
                <a:cs typeface="Calibri" panose="020F0502020204030204" pitchFamily="34" charset="0"/>
              </a:rPr>
              <a:t>specialities</a:t>
            </a:r>
            <a:r>
              <a:rPr lang="en-US" sz="1600" dirty="0">
                <a:latin typeface="Calibri" panose="020F0502020204030204" pitchFamily="34" charset="0"/>
                <a:cs typeface="Calibri" panose="020F0502020204030204" pitchFamily="34" charset="0"/>
              </a:rPr>
              <a:t> of many ethnic groups featuring </a:t>
            </a:r>
            <a:r>
              <a:rPr lang="en-US" sz="1600" dirty="0">
                <a:solidFill>
                  <a:srgbClr val="FF0000"/>
                </a:solidFill>
                <a:latin typeface="Calibri" panose="020F0502020204030204" pitchFamily="34" charset="0"/>
                <a:cs typeface="Calibri" panose="020F0502020204030204" pitchFamily="34" charset="0"/>
              </a:rPr>
              <a:t>vegetables, flowers, crafts, and more</a:t>
            </a:r>
            <a:r>
              <a:rPr lang="en-US" sz="1600" dirty="0">
                <a:latin typeface="Calibri" panose="020F0502020204030204" pitchFamily="34" charset="0"/>
                <a:cs typeface="Calibri" panose="020F0502020204030204" pitchFamily="34" charset="0"/>
              </a:rPr>
              <a:t>.</a:t>
            </a:r>
          </a:p>
        </p:txBody>
      </p:sp>
      <p:sp>
        <p:nvSpPr>
          <p:cNvPr id="20" name="TextBox 19">
            <a:extLst>
              <a:ext uri="{FF2B5EF4-FFF2-40B4-BE49-F238E27FC236}">
                <a16:creationId xmlns:a16="http://schemas.microsoft.com/office/drawing/2014/main" id="{702FE19A-FE91-B21E-9D6A-D0A97B79D988}"/>
              </a:ext>
            </a:extLst>
          </p:cNvPr>
          <p:cNvSpPr txBox="1"/>
          <p:nvPr/>
        </p:nvSpPr>
        <p:spPr>
          <a:xfrm>
            <a:off x="110284" y="3914166"/>
            <a:ext cx="7701731" cy="830997"/>
          </a:xfrm>
          <a:prstGeom prst="rect">
            <a:avLst/>
          </a:prstGeom>
          <a:solidFill>
            <a:srgbClr val="FFFF00"/>
          </a:solidFill>
        </p:spPr>
        <p:txBody>
          <a:bodyPr wrap="square" rtlCol="0">
            <a:spAutoFit/>
          </a:bodyPr>
          <a:lstStyle/>
          <a:p>
            <a:pPr algn="just"/>
            <a:r>
              <a:rPr lang="en-US" sz="1600" b="1" dirty="0">
                <a:solidFill>
                  <a:srgbClr val="FF0000"/>
                </a:solidFill>
                <a:latin typeface="Calibri" panose="020F0502020204030204" pitchFamily="34" charset="0"/>
                <a:cs typeface="Calibri" panose="020F0502020204030204" pitchFamily="34" charset="0"/>
              </a:rPr>
              <a:t>Photo Exhibition</a:t>
            </a:r>
          </a:p>
          <a:p>
            <a:pPr algn="just"/>
            <a:r>
              <a:rPr lang="en-US" sz="1600" i="1" dirty="0">
                <a:latin typeface="Calibri" panose="020F0502020204030204" pitchFamily="34" charset="0"/>
                <a:cs typeface="Calibri" panose="020F0502020204030204" pitchFamily="34" charset="0"/>
              </a:rPr>
              <a:t>January 16 – 25</a:t>
            </a:r>
          </a:p>
          <a:p>
            <a:pPr algn="just"/>
            <a:r>
              <a:rPr lang="en-US" sz="1600" dirty="0">
                <a:latin typeface="Calibri" panose="020F0502020204030204" pitchFamily="34" charset="0"/>
                <a:cs typeface="Calibri" panose="020F0502020204030204" pitchFamily="34" charset="0"/>
              </a:rPr>
              <a:t>Photos showing the </a:t>
            </a:r>
            <a:r>
              <a:rPr lang="en-US" sz="1600" dirty="0">
                <a:solidFill>
                  <a:srgbClr val="FF0000"/>
                </a:solidFill>
                <a:latin typeface="Calibri" panose="020F0502020204030204" pitchFamily="34" charset="0"/>
                <a:cs typeface="Calibri" panose="020F0502020204030204" pitchFamily="34" charset="0"/>
              </a:rPr>
              <a:t>daily activities of ethnic people</a:t>
            </a:r>
            <a:r>
              <a:rPr lang="en-US" sz="1600" dirty="0">
                <a:latin typeface="Calibri" panose="020F0502020204030204" pitchFamily="34" charset="0"/>
                <a:cs typeface="Calibri" panose="020F0502020204030204" pitchFamily="34" charset="0"/>
              </a:rPr>
              <a:t> in their villages.</a:t>
            </a:r>
          </a:p>
        </p:txBody>
      </p:sp>
    </p:spTree>
    <p:extLst>
      <p:ext uri="{BB962C8B-B14F-4D97-AF65-F5344CB8AC3E}">
        <p14:creationId xmlns:p14="http://schemas.microsoft.com/office/powerpoint/2010/main" val="251915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grpId="1" nodeType="clickEffect">
                                  <p:stCondLst>
                                    <p:cond delay="0"/>
                                  </p:stCondLst>
                                  <p:childTnLst>
                                    <p:animEffect transition="out" filter="dissolv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ppt_y</p:attrName>
                                        </p:attrNameLst>
                                      </p:cBhvr>
                                      <p:tavLst>
                                        <p:tav tm="0">
                                          <p:val>
                                            <p:strVal val="#ppt_y+#ppt_h*1.125000"/>
                                          </p:val>
                                        </p:tav>
                                        <p:tav tm="100000">
                                          <p:val>
                                            <p:strVal val="#ppt_y"/>
                                          </p:val>
                                        </p:tav>
                                      </p:tavLst>
                                    </p:anim>
                                    <p:animEffect transition="in" filter="wipe(up)">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dissolv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xit" presetSubtype="0" fill="hold" grpId="1" nodeType="clickEffect">
                                  <p:stCondLst>
                                    <p:cond delay="0"/>
                                  </p:stCondLst>
                                  <p:childTnLst>
                                    <p:animEffect transition="out" filter="dissolv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3"/>
          <p:cNvSpPr txBox="1">
            <a:spLocks noGrp="1"/>
          </p:cNvSpPr>
          <p:nvPr>
            <p:ph type="title"/>
          </p:nvPr>
        </p:nvSpPr>
        <p:spPr>
          <a:xfrm>
            <a:off x="141503" y="109123"/>
            <a:ext cx="3086890" cy="665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02, SPEAKING</a:t>
            </a:r>
            <a:endParaRPr dirty="0"/>
          </a:p>
        </p:txBody>
      </p:sp>
      <p:grpSp>
        <p:nvGrpSpPr>
          <p:cNvPr id="830" name="Google Shape;830;p43"/>
          <p:cNvGrpSpPr/>
          <p:nvPr/>
        </p:nvGrpSpPr>
        <p:grpSpPr>
          <a:xfrm>
            <a:off x="7702161" y="2918316"/>
            <a:ext cx="1239311" cy="1944631"/>
            <a:chOff x="7781487" y="2918415"/>
            <a:chExt cx="1160295" cy="1820645"/>
          </a:xfrm>
        </p:grpSpPr>
        <p:sp>
          <p:nvSpPr>
            <p:cNvPr id="831" name="Google Shape;831;p43"/>
            <p:cNvSpPr/>
            <p:nvPr/>
          </p:nvSpPr>
          <p:spPr>
            <a:xfrm rot="126884">
              <a:off x="7813983" y="2938017"/>
              <a:ext cx="1095304" cy="1781441"/>
            </a:xfrm>
            <a:custGeom>
              <a:avLst/>
              <a:gdLst/>
              <a:ahLst/>
              <a:cxnLst/>
              <a:rect l="l" t="t" r="r" b="b"/>
              <a:pathLst>
                <a:path w="43813" h="71259" extrusionOk="0">
                  <a:moveTo>
                    <a:pt x="10219" y="1"/>
                  </a:moveTo>
                  <a:cubicBezTo>
                    <a:pt x="3205" y="22"/>
                    <a:pt x="478" y="9169"/>
                    <a:pt x="6293" y="13042"/>
                  </a:cubicBezTo>
                  <a:cubicBezTo>
                    <a:pt x="5561" y="17276"/>
                    <a:pt x="6250" y="22211"/>
                    <a:pt x="9742" y="24917"/>
                  </a:cubicBezTo>
                  <a:cubicBezTo>
                    <a:pt x="9614" y="25575"/>
                    <a:pt x="9742" y="26254"/>
                    <a:pt x="10102" y="26806"/>
                  </a:cubicBezTo>
                  <a:cubicBezTo>
                    <a:pt x="6675" y="29873"/>
                    <a:pt x="5518" y="35571"/>
                    <a:pt x="8373" y="39126"/>
                  </a:cubicBezTo>
                  <a:cubicBezTo>
                    <a:pt x="8277" y="39742"/>
                    <a:pt x="8203" y="40346"/>
                    <a:pt x="8150" y="40930"/>
                  </a:cubicBezTo>
                  <a:cubicBezTo>
                    <a:pt x="7800" y="41365"/>
                    <a:pt x="7609" y="42129"/>
                    <a:pt x="7524" y="42776"/>
                  </a:cubicBezTo>
                  <a:cubicBezTo>
                    <a:pt x="7248" y="42819"/>
                    <a:pt x="6961" y="42872"/>
                    <a:pt x="6685" y="42957"/>
                  </a:cubicBezTo>
                  <a:cubicBezTo>
                    <a:pt x="5019" y="43445"/>
                    <a:pt x="4818" y="44687"/>
                    <a:pt x="5433" y="45578"/>
                  </a:cubicBezTo>
                  <a:cubicBezTo>
                    <a:pt x="4287" y="45801"/>
                    <a:pt x="3842" y="47435"/>
                    <a:pt x="3735" y="48836"/>
                  </a:cubicBezTo>
                  <a:cubicBezTo>
                    <a:pt x="2091" y="48995"/>
                    <a:pt x="456" y="49589"/>
                    <a:pt x="467" y="50926"/>
                  </a:cubicBezTo>
                  <a:cubicBezTo>
                    <a:pt x="467" y="51255"/>
                    <a:pt x="562" y="52019"/>
                    <a:pt x="1539" y="52507"/>
                  </a:cubicBezTo>
                  <a:cubicBezTo>
                    <a:pt x="0" y="54534"/>
                    <a:pt x="149" y="57612"/>
                    <a:pt x="1868" y="59479"/>
                  </a:cubicBezTo>
                  <a:cubicBezTo>
                    <a:pt x="2016" y="59787"/>
                    <a:pt x="2282" y="60031"/>
                    <a:pt x="2600" y="60169"/>
                  </a:cubicBezTo>
                  <a:cubicBezTo>
                    <a:pt x="2749" y="60286"/>
                    <a:pt x="2918" y="60403"/>
                    <a:pt x="3077" y="60509"/>
                  </a:cubicBezTo>
                  <a:lnTo>
                    <a:pt x="2080" y="61782"/>
                  </a:lnTo>
                  <a:cubicBezTo>
                    <a:pt x="1040" y="62822"/>
                    <a:pt x="467" y="64223"/>
                    <a:pt x="467" y="65698"/>
                  </a:cubicBezTo>
                  <a:cubicBezTo>
                    <a:pt x="467" y="67056"/>
                    <a:pt x="966" y="68372"/>
                    <a:pt x="1868" y="69380"/>
                  </a:cubicBezTo>
                  <a:cubicBezTo>
                    <a:pt x="2016" y="69698"/>
                    <a:pt x="2282" y="69943"/>
                    <a:pt x="2600" y="70070"/>
                  </a:cubicBezTo>
                  <a:cubicBezTo>
                    <a:pt x="3576" y="70834"/>
                    <a:pt x="4786" y="71258"/>
                    <a:pt x="6028" y="71258"/>
                  </a:cubicBezTo>
                  <a:lnTo>
                    <a:pt x="40855" y="71258"/>
                  </a:lnTo>
                  <a:cubicBezTo>
                    <a:pt x="40859" y="71258"/>
                    <a:pt x="40863" y="71258"/>
                    <a:pt x="40868" y="71258"/>
                  </a:cubicBezTo>
                  <a:cubicBezTo>
                    <a:pt x="42896" y="71258"/>
                    <a:pt x="43813" y="68645"/>
                    <a:pt x="42245" y="67374"/>
                  </a:cubicBezTo>
                  <a:cubicBezTo>
                    <a:pt x="41948" y="66281"/>
                    <a:pt x="41948" y="65114"/>
                    <a:pt x="42245" y="64021"/>
                  </a:cubicBezTo>
                  <a:cubicBezTo>
                    <a:pt x="43243" y="63247"/>
                    <a:pt x="43317" y="61612"/>
                    <a:pt x="42362" y="60742"/>
                  </a:cubicBezTo>
                  <a:cubicBezTo>
                    <a:pt x="43306" y="59893"/>
                    <a:pt x="43243" y="58248"/>
                    <a:pt x="42245" y="57463"/>
                  </a:cubicBezTo>
                  <a:cubicBezTo>
                    <a:pt x="41948" y="56370"/>
                    <a:pt x="41948" y="55213"/>
                    <a:pt x="42245" y="54110"/>
                  </a:cubicBezTo>
                  <a:cubicBezTo>
                    <a:pt x="43222" y="53367"/>
                    <a:pt x="43317" y="51743"/>
                    <a:pt x="42415" y="50884"/>
                  </a:cubicBezTo>
                  <a:lnTo>
                    <a:pt x="36356" y="44570"/>
                  </a:lnTo>
                  <a:cubicBezTo>
                    <a:pt x="36207" y="44411"/>
                    <a:pt x="36037" y="44294"/>
                    <a:pt x="35836" y="44230"/>
                  </a:cubicBezTo>
                  <a:cubicBezTo>
                    <a:pt x="36059" y="42458"/>
                    <a:pt x="35931" y="40760"/>
                    <a:pt x="35613" y="38871"/>
                  </a:cubicBezTo>
                  <a:cubicBezTo>
                    <a:pt x="37428" y="36367"/>
                    <a:pt x="37406" y="33099"/>
                    <a:pt x="36133" y="30180"/>
                  </a:cubicBezTo>
                  <a:cubicBezTo>
                    <a:pt x="36727" y="30095"/>
                    <a:pt x="37481" y="29777"/>
                    <a:pt x="37757" y="29438"/>
                  </a:cubicBezTo>
                  <a:cubicBezTo>
                    <a:pt x="37825" y="29445"/>
                    <a:pt x="37891" y="29449"/>
                    <a:pt x="37956" y="29449"/>
                  </a:cubicBezTo>
                  <a:cubicBezTo>
                    <a:pt x="39299" y="29449"/>
                    <a:pt x="39875" y="27809"/>
                    <a:pt x="40017" y="26159"/>
                  </a:cubicBezTo>
                  <a:cubicBezTo>
                    <a:pt x="41672" y="26021"/>
                    <a:pt x="43338" y="25437"/>
                    <a:pt x="43296" y="24068"/>
                  </a:cubicBezTo>
                  <a:cubicBezTo>
                    <a:pt x="43338" y="22699"/>
                    <a:pt x="41672" y="22105"/>
                    <a:pt x="40006" y="21967"/>
                  </a:cubicBezTo>
                  <a:cubicBezTo>
                    <a:pt x="39911" y="21107"/>
                    <a:pt x="39762" y="20258"/>
                    <a:pt x="39391" y="19590"/>
                  </a:cubicBezTo>
                  <a:cubicBezTo>
                    <a:pt x="39010" y="18937"/>
                    <a:pt x="38470" y="18638"/>
                    <a:pt x="37933" y="18638"/>
                  </a:cubicBezTo>
                  <a:cubicBezTo>
                    <a:pt x="37528" y="18638"/>
                    <a:pt x="37124" y="18808"/>
                    <a:pt x="36791" y="19123"/>
                  </a:cubicBezTo>
                  <a:cubicBezTo>
                    <a:pt x="37099" y="17266"/>
                    <a:pt x="37162" y="14772"/>
                    <a:pt x="36706" y="12851"/>
                  </a:cubicBezTo>
                  <a:cubicBezTo>
                    <a:pt x="42213" y="8830"/>
                    <a:pt x="39359" y="11"/>
                    <a:pt x="32514" y="1"/>
                  </a:cubicBezTo>
                  <a:cubicBezTo>
                    <a:pt x="29936" y="1"/>
                    <a:pt x="27569" y="1391"/>
                    <a:pt x="26307" y="3630"/>
                  </a:cubicBezTo>
                  <a:cubicBezTo>
                    <a:pt x="24867" y="3346"/>
                    <a:pt x="23183" y="3208"/>
                    <a:pt x="21499" y="3208"/>
                  </a:cubicBezTo>
                  <a:cubicBezTo>
                    <a:pt x="19721" y="3208"/>
                    <a:pt x="17942" y="3362"/>
                    <a:pt x="16448" y="3662"/>
                  </a:cubicBezTo>
                  <a:cubicBezTo>
                    <a:pt x="15185" y="1401"/>
                    <a:pt x="12808" y="1"/>
                    <a:pt x="10219"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rot="126884">
              <a:off x="7870132" y="4323576"/>
              <a:ext cx="957982" cy="181747"/>
            </a:xfrm>
            <a:custGeom>
              <a:avLst/>
              <a:gdLst/>
              <a:ahLst/>
              <a:cxnLst/>
              <a:rect l="l" t="t" r="r" b="b"/>
              <a:pathLst>
                <a:path w="38320" h="7270" extrusionOk="0">
                  <a:moveTo>
                    <a:pt x="5688" y="1"/>
                  </a:moveTo>
                  <a:lnTo>
                    <a:pt x="0" y="7270"/>
                  </a:lnTo>
                  <a:lnTo>
                    <a:pt x="0" y="7270"/>
                  </a:lnTo>
                  <a:lnTo>
                    <a:pt x="38319" y="6325"/>
                  </a:lnTo>
                  <a:lnTo>
                    <a:pt x="322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rot="126884">
              <a:off x="7863972" y="4505109"/>
              <a:ext cx="953732" cy="152572"/>
            </a:xfrm>
            <a:custGeom>
              <a:avLst/>
              <a:gdLst/>
              <a:ahLst/>
              <a:cxnLst/>
              <a:rect l="l" t="t" r="r" b="b"/>
              <a:pathLst>
                <a:path w="38150" h="6103" extrusionOk="0">
                  <a:moveTo>
                    <a:pt x="0" y="1"/>
                  </a:moveTo>
                  <a:lnTo>
                    <a:pt x="0" y="6102"/>
                  </a:lnTo>
                  <a:lnTo>
                    <a:pt x="38149" y="6102"/>
                  </a:lnTo>
                  <a:cubicBezTo>
                    <a:pt x="37269" y="3757"/>
                    <a:pt x="37407" y="1773"/>
                    <a:pt x="38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rot="126884">
              <a:off x="7940130" y="4557692"/>
              <a:ext cx="829584" cy="17775"/>
            </a:xfrm>
            <a:custGeom>
              <a:avLst/>
              <a:gdLst/>
              <a:ahLst/>
              <a:cxnLst/>
              <a:rect l="l" t="t" r="r" b="b"/>
              <a:pathLst>
                <a:path w="33184" h="711" extrusionOk="0">
                  <a:moveTo>
                    <a:pt x="13214" y="1"/>
                  </a:moveTo>
                  <a:cubicBezTo>
                    <a:pt x="8782" y="1"/>
                    <a:pt x="4362" y="75"/>
                    <a:pt x="1" y="231"/>
                  </a:cubicBezTo>
                  <a:cubicBezTo>
                    <a:pt x="6594" y="538"/>
                    <a:pt x="13319" y="710"/>
                    <a:pt x="20017" y="710"/>
                  </a:cubicBezTo>
                  <a:cubicBezTo>
                    <a:pt x="24433" y="710"/>
                    <a:pt x="28837" y="635"/>
                    <a:pt x="33183" y="475"/>
                  </a:cubicBezTo>
                  <a:cubicBezTo>
                    <a:pt x="26610" y="169"/>
                    <a:pt x="19899" y="1"/>
                    <a:pt x="1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rot="126884">
              <a:off x="7953457" y="4599331"/>
              <a:ext cx="829334" cy="17650"/>
            </a:xfrm>
            <a:custGeom>
              <a:avLst/>
              <a:gdLst/>
              <a:ahLst/>
              <a:cxnLst/>
              <a:rect l="l" t="t" r="r" b="b"/>
              <a:pathLst>
                <a:path w="33174" h="706" extrusionOk="0">
                  <a:moveTo>
                    <a:pt x="13210" y="0"/>
                  </a:moveTo>
                  <a:cubicBezTo>
                    <a:pt x="8781" y="0"/>
                    <a:pt x="4362" y="74"/>
                    <a:pt x="1" y="231"/>
                  </a:cubicBezTo>
                  <a:cubicBezTo>
                    <a:pt x="6574" y="537"/>
                    <a:pt x="13285" y="705"/>
                    <a:pt x="19968" y="705"/>
                  </a:cubicBezTo>
                  <a:cubicBezTo>
                    <a:pt x="24398" y="705"/>
                    <a:pt x="28816" y="631"/>
                    <a:pt x="33173" y="475"/>
                  </a:cubicBezTo>
                  <a:cubicBezTo>
                    <a:pt x="26600" y="169"/>
                    <a:pt x="19893" y="0"/>
                    <a:pt x="1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rot="126884">
              <a:off x="7834047" y="4475049"/>
              <a:ext cx="994056" cy="209596"/>
            </a:xfrm>
            <a:custGeom>
              <a:avLst/>
              <a:gdLst/>
              <a:ahLst/>
              <a:cxnLst/>
              <a:rect l="l" t="t" r="r" b="b"/>
              <a:pathLst>
                <a:path w="39763" h="8384" extrusionOk="0">
                  <a:moveTo>
                    <a:pt x="4118" y="0"/>
                  </a:moveTo>
                  <a:cubicBezTo>
                    <a:pt x="1836" y="43"/>
                    <a:pt x="0" y="1900"/>
                    <a:pt x="0" y="4192"/>
                  </a:cubicBezTo>
                  <a:cubicBezTo>
                    <a:pt x="0" y="6473"/>
                    <a:pt x="1836" y="8341"/>
                    <a:pt x="4118" y="8383"/>
                  </a:cubicBezTo>
                  <a:lnTo>
                    <a:pt x="38945" y="8383"/>
                  </a:lnTo>
                  <a:cubicBezTo>
                    <a:pt x="39391" y="8383"/>
                    <a:pt x="39762" y="8012"/>
                    <a:pt x="39762" y="7556"/>
                  </a:cubicBezTo>
                  <a:cubicBezTo>
                    <a:pt x="39762" y="7110"/>
                    <a:pt x="39391" y="6739"/>
                    <a:pt x="38945" y="6739"/>
                  </a:cubicBezTo>
                  <a:lnTo>
                    <a:pt x="4118" y="6739"/>
                  </a:lnTo>
                  <a:cubicBezTo>
                    <a:pt x="2727" y="6707"/>
                    <a:pt x="1624" y="5571"/>
                    <a:pt x="1624" y="4192"/>
                  </a:cubicBezTo>
                  <a:cubicBezTo>
                    <a:pt x="1624" y="2802"/>
                    <a:pt x="2727" y="1666"/>
                    <a:pt x="4118" y="1645"/>
                  </a:cubicBezTo>
                  <a:lnTo>
                    <a:pt x="38945" y="1645"/>
                  </a:lnTo>
                  <a:cubicBezTo>
                    <a:pt x="39391" y="1645"/>
                    <a:pt x="39762" y="1274"/>
                    <a:pt x="39762" y="817"/>
                  </a:cubicBezTo>
                  <a:cubicBezTo>
                    <a:pt x="39762" y="372"/>
                    <a:pt x="39391" y="0"/>
                    <a:pt x="38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rot="126884">
              <a:off x="7879267" y="4075970"/>
              <a:ext cx="957982" cy="181747"/>
            </a:xfrm>
            <a:custGeom>
              <a:avLst/>
              <a:gdLst/>
              <a:ahLst/>
              <a:cxnLst/>
              <a:rect l="l" t="t" r="r" b="b"/>
              <a:pathLst>
                <a:path w="38320" h="7270" extrusionOk="0">
                  <a:moveTo>
                    <a:pt x="5688" y="0"/>
                  </a:moveTo>
                  <a:lnTo>
                    <a:pt x="0" y="7269"/>
                  </a:lnTo>
                  <a:lnTo>
                    <a:pt x="38319" y="6325"/>
                  </a:lnTo>
                  <a:lnTo>
                    <a:pt x="322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rot="126884">
              <a:off x="7873098" y="4257753"/>
              <a:ext cx="953732" cy="152572"/>
            </a:xfrm>
            <a:custGeom>
              <a:avLst/>
              <a:gdLst/>
              <a:ahLst/>
              <a:cxnLst/>
              <a:rect l="l" t="t" r="r" b="b"/>
              <a:pathLst>
                <a:path w="38150" h="6103" extrusionOk="0">
                  <a:moveTo>
                    <a:pt x="0" y="1"/>
                  </a:moveTo>
                  <a:lnTo>
                    <a:pt x="0" y="6103"/>
                  </a:lnTo>
                  <a:lnTo>
                    <a:pt x="38149" y="6103"/>
                  </a:lnTo>
                  <a:cubicBezTo>
                    <a:pt x="37269" y="3747"/>
                    <a:pt x="37407" y="1763"/>
                    <a:pt x="38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rot="126884">
              <a:off x="7930940" y="4303025"/>
              <a:ext cx="829334" cy="17650"/>
            </a:xfrm>
            <a:custGeom>
              <a:avLst/>
              <a:gdLst/>
              <a:ahLst/>
              <a:cxnLst/>
              <a:rect l="l" t="t" r="r" b="b"/>
              <a:pathLst>
                <a:path w="33174" h="706" extrusionOk="0">
                  <a:moveTo>
                    <a:pt x="13206" y="1"/>
                  </a:moveTo>
                  <a:cubicBezTo>
                    <a:pt x="8776" y="1"/>
                    <a:pt x="4358" y="75"/>
                    <a:pt x="1" y="231"/>
                  </a:cubicBezTo>
                  <a:cubicBezTo>
                    <a:pt x="6574" y="537"/>
                    <a:pt x="13285" y="706"/>
                    <a:pt x="19968" y="706"/>
                  </a:cubicBezTo>
                  <a:cubicBezTo>
                    <a:pt x="24398" y="706"/>
                    <a:pt x="28816" y="632"/>
                    <a:pt x="33173" y="475"/>
                  </a:cubicBezTo>
                  <a:cubicBezTo>
                    <a:pt x="26600" y="169"/>
                    <a:pt x="19889" y="1"/>
                    <a:pt x="13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rot="126884">
              <a:off x="7944012" y="4344665"/>
              <a:ext cx="829584" cy="17750"/>
            </a:xfrm>
            <a:custGeom>
              <a:avLst/>
              <a:gdLst/>
              <a:ahLst/>
              <a:cxnLst/>
              <a:rect l="l" t="t" r="r" b="b"/>
              <a:pathLst>
                <a:path w="33184" h="710" extrusionOk="0">
                  <a:moveTo>
                    <a:pt x="13211" y="0"/>
                  </a:moveTo>
                  <a:cubicBezTo>
                    <a:pt x="8780" y="0"/>
                    <a:pt x="4362" y="74"/>
                    <a:pt x="0" y="231"/>
                  </a:cubicBezTo>
                  <a:cubicBezTo>
                    <a:pt x="6594" y="538"/>
                    <a:pt x="13319" y="710"/>
                    <a:pt x="20017" y="710"/>
                  </a:cubicBezTo>
                  <a:cubicBezTo>
                    <a:pt x="24433" y="710"/>
                    <a:pt x="28836" y="635"/>
                    <a:pt x="33183" y="475"/>
                  </a:cubicBezTo>
                  <a:cubicBezTo>
                    <a:pt x="26604" y="169"/>
                    <a:pt x="19894" y="0"/>
                    <a:pt x="13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rot="126884">
              <a:off x="7843182" y="4227418"/>
              <a:ext cx="994056" cy="209621"/>
            </a:xfrm>
            <a:custGeom>
              <a:avLst/>
              <a:gdLst/>
              <a:ahLst/>
              <a:cxnLst/>
              <a:rect l="l" t="t" r="r" b="b"/>
              <a:pathLst>
                <a:path w="39763" h="8385" extrusionOk="0">
                  <a:moveTo>
                    <a:pt x="4118" y="1"/>
                  </a:moveTo>
                  <a:cubicBezTo>
                    <a:pt x="1836" y="43"/>
                    <a:pt x="0" y="1911"/>
                    <a:pt x="0" y="4192"/>
                  </a:cubicBezTo>
                  <a:cubicBezTo>
                    <a:pt x="0" y="6485"/>
                    <a:pt x="1836" y="8342"/>
                    <a:pt x="4118" y="8384"/>
                  </a:cubicBezTo>
                  <a:lnTo>
                    <a:pt x="38945" y="8384"/>
                  </a:lnTo>
                  <a:cubicBezTo>
                    <a:pt x="39391" y="8384"/>
                    <a:pt x="39762" y="8013"/>
                    <a:pt x="39762" y="7567"/>
                  </a:cubicBezTo>
                  <a:cubicBezTo>
                    <a:pt x="39762" y="7111"/>
                    <a:pt x="39391" y="6739"/>
                    <a:pt x="38945" y="6739"/>
                  </a:cubicBezTo>
                  <a:lnTo>
                    <a:pt x="4118" y="6739"/>
                  </a:lnTo>
                  <a:cubicBezTo>
                    <a:pt x="2727" y="6718"/>
                    <a:pt x="1624" y="5583"/>
                    <a:pt x="1624" y="4192"/>
                  </a:cubicBezTo>
                  <a:cubicBezTo>
                    <a:pt x="1624" y="2813"/>
                    <a:pt x="2727" y="1677"/>
                    <a:pt x="4118" y="1646"/>
                  </a:cubicBezTo>
                  <a:lnTo>
                    <a:pt x="38945" y="1646"/>
                  </a:lnTo>
                  <a:cubicBezTo>
                    <a:pt x="39391" y="1646"/>
                    <a:pt x="39762" y="1274"/>
                    <a:pt x="39762" y="829"/>
                  </a:cubicBezTo>
                  <a:cubicBezTo>
                    <a:pt x="39762" y="372"/>
                    <a:pt x="39391" y="1"/>
                    <a:pt x="38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rot="126884">
              <a:off x="8007516" y="3506236"/>
              <a:ext cx="706237" cy="680762"/>
            </a:xfrm>
            <a:custGeom>
              <a:avLst/>
              <a:gdLst/>
              <a:ahLst/>
              <a:cxnLst/>
              <a:rect l="l" t="t" r="r" b="b"/>
              <a:pathLst>
                <a:path w="28250" h="27231" extrusionOk="0">
                  <a:moveTo>
                    <a:pt x="14252" y="1"/>
                  </a:moveTo>
                  <a:cubicBezTo>
                    <a:pt x="12141" y="1"/>
                    <a:pt x="10146" y="1136"/>
                    <a:pt x="8395" y="2919"/>
                  </a:cubicBezTo>
                  <a:cubicBezTo>
                    <a:pt x="8480" y="2240"/>
                    <a:pt x="8533" y="1826"/>
                    <a:pt x="8533" y="1816"/>
                  </a:cubicBezTo>
                  <a:lnTo>
                    <a:pt x="8533" y="1816"/>
                  </a:lnTo>
                  <a:lnTo>
                    <a:pt x="6368" y="2993"/>
                  </a:lnTo>
                  <a:cubicBezTo>
                    <a:pt x="4585" y="3959"/>
                    <a:pt x="2824" y="5116"/>
                    <a:pt x="1752" y="6835"/>
                  </a:cubicBezTo>
                  <a:cubicBezTo>
                    <a:pt x="574" y="8756"/>
                    <a:pt x="1" y="11218"/>
                    <a:pt x="595" y="13425"/>
                  </a:cubicBezTo>
                  <a:cubicBezTo>
                    <a:pt x="850" y="14390"/>
                    <a:pt x="1359" y="15271"/>
                    <a:pt x="2070" y="15972"/>
                  </a:cubicBezTo>
                  <a:cubicBezTo>
                    <a:pt x="1826" y="17192"/>
                    <a:pt x="1699" y="18444"/>
                    <a:pt x="1688" y="19696"/>
                  </a:cubicBezTo>
                  <a:cubicBezTo>
                    <a:pt x="1688" y="27209"/>
                    <a:pt x="7312" y="27231"/>
                    <a:pt x="14242" y="27231"/>
                  </a:cubicBezTo>
                  <a:cubicBezTo>
                    <a:pt x="21182" y="27231"/>
                    <a:pt x="26806" y="27209"/>
                    <a:pt x="26806" y="19696"/>
                  </a:cubicBezTo>
                  <a:cubicBezTo>
                    <a:pt x="26785" y="18370"/>
                    <a:pt x="26647" y="17054"/>
                    <a:pt x="26382" y="15759"/>
                  </a:cubicBezTo>
                  <a:cubicBezTo>
                    <a:pt x="26986" y="15091"/>
                    <a:pt x="27422" y="14295"/>
                    <a:pt x="27655" y="13425"/>
                  </a:cubicBezTo>
                  <a:cubicBezTo>
                    <a:pt x="28249" y="11218"/>
                    <a:pt x="27676" y="8756"/>
                    <a:pt x="26498" y="6845"/>
                  </a:cubicBezTo>
                  <a:cubicBezTo>
                    <a:pt x="25437" y="5116"/>
                    <a:pt x="23665" y="3959"/>
                    <a:pt x="21882" y="2993"/>
                  </a:cubicBezTo>
                  <a:lnTo>
                    <a:pt x="19717" y="1826"/>
                  </a:lnTo>
                  <a:lnTo>
                    <a:pt x="19717" y="1826"/>
                  </a:lnTo>
                  <a:cubicBezTo>
                    <a:pt x="19717" y="1826"/>
                    <a:pt x="19760" y="2134"/>
                    <a:pt x="19824" y="2654"/>
                  </a:cubicBezTo>
                  <a:cubicBezTo>
                    <a:pt x="18147" y="1030"/>
                    <a:pt x="16258" y="1"/>
                    <a:pt x="14252"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rot="126884">
              <a:off x="8089044" y="3543786"/>
              <a:ext cx="545315" cy="131348"/>
            </a:xfrm>
            <a:custGeom>
              <a:avLst/>
              <a:gdLst/>
              <a:ahLst/>
              <a:cxnLst/>
              <a:rect l="l" t="t" r="r" b="b"/>
              <a:pathLst>
                <a:path w="21813" h="5254" extrusionOk="0">
                  <a:moveTo>
                    <a:pt x="20258" y="1"/>
                  </a:moveTo>
                  <a:cubicBezTo>
                    <a:pt x="20254" y="1"/>
                    <a:pt x="20249" y="1"/>
                    <a:pt x="20245" y="1"/>
                  </a:cubicBezTo>
                  <a:lnTo>
                    <a:pt x="1579" y="1"/>
                  </a:lnTo>
                  <a:cubicBezTo>
                    <a:pt x="1574" y="1"/>
                    <a:pt x="1570" y="1"/>
                    <a:pt x="1565" y="1"/>
                  </a:cubicBezTo>
                  <a:cubicBezTo>
                    <a:pt x="544" y="1"/>
                    <a:pt x="0" y="1203"/>
                    <a:pt x="677" y="1975"/>
                  </a:cubicBezTo>
                  <a:cubicBezTo>
                    <a:pt x="2374" y="3948"/>
                    <a:pt x="5643" y="5254"/>
                    <a:pt x="10864" y="5254"/>
                  </a:cubicBezTo>
                  <a:cubicBezTo>
                    <a:pt x="16371" y="5254"/>
                    <a:pt x="19576" y="3938"/>
                    <a:pt x="21178" y="1953"/>
                  </a:cubicBezTo>
                  <a:cubicBezTo>
                    <a:pt x="21812" y="1172"/>
                    <a:pt x="21268" y="1"/>
                    <a:pt x="20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rot="126884">
              <a:off x="7933067" y="2961898"/>
              <a:ext cx="326069" cy="287145"/>
            </a:xfrm>
            <a:custGeom>
              <a:avLst/>
              <a:gdLst/>
              <a:ahLst/>
              <a:cxnLst/>
              <a:rect l="l" t="t" r="r" b="b"/>
              <a:pathLst>
                <a:path w="13043" h="11486" extrusionOk="0">
                  <a:moveTo>
                    <a:pt x="6512" y="1"/>
                  </a:moveTo>
                  <a:cubicBezTo>
                    <a:pt x="5780" y="1"/>
                    <a:pt x="5037" y="141"/>
                    <a:pt x="4320" y="438"/>
                  </a:cubicBezTo>
                  <a:cubicBezTo>
                    <a:pt x="1391" y="1647"/>
                    <a:pt x="1" y="5011"/>
                    <a:pt x="1221" y="7940"/>
                  </a:cubicBezTo>
                  <a:cubicBezTo>
                    <a:pt x="2134" y="10152"/>
                    <a:pt x="4270" y="11486"/>
                    <a:pt x="6522" y="11486"/>
                  </a:cubicBezTo>
                  <a:cubicBezTo>
                    <a:pt x="7253" y="11486"/>
                    <a:pt x="7996" y="11346"/>
                    <a:pt x="8713" y="11049"/>
                  </a:cubicBezTo>
                  <a:cubicBezTo>
                    <a:pt x="11642" y="9829"/>
                    <a:pt x="13042" y="6476"/>
                    <a:pt x="11822" y="3547"/>
                  </a:cubicBezTo>
                  <a:cubicBezTo>
                    <a:pt x="10909" y="1335"/>
                    <a:pt x="8767" y="1"/>
                    <a:pt x="6512"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rot="126884">
              <a:off x="8028608" y="3040995"/>
              <a:ext cx="136397" cy="126898"/>
            </a:xfrm>
            <a:custGeom>
              <a:avLst/>
              <a:gdLst/>
              <a:ahLst/>
              <a:cxnLst/>
              <a:rect l="l" t="t" r="r" b="b"/>
              <a:pathLst>
                <a:path w="5456" h="5076" extrusionOk="0">
                  <a:moveTo>
                    <a:pt x="2723" y="1"/>
                  </a:moveTo>
                  <a:cubicBezTo>
                    <a:pt x="1503" y="1"/>
                    <a:pt x="424" y="883"/>
                    <a:pt x="224" y="2135"/>
                  </a:cubicBezTo>
                  <a:cubicBezTo>
                    <a:pt x="1" y="3514"/>
                    <a:pt x="945" y="4820"/>
                    <a:pt x="2325" y="5042"/>
                  </a:cubicBezTo>
                  <a:cubicBezTo>
                    <a:pt x="2462" y="5064"/>
                    <a:pt x="2598" y="5075"/>
                    <a:pt x="2733" y="5075"/>
                  </a:cubicBezTo>
                  <a:cubicBezTo>
                    <a:pt x="3953" y="5075"/>
                    <a:pt x="5032" y="4193"/>
                    <a:pt x="5232" y="2941"/>
                  </a:cubicBezTo>
                  <a:cubicBezTo>
                    <a:pt x="5455" y="1562"/>
                    <a:pt x="4521" y="256"/>
                    <a:pt x="3131" y="34"/>
                  </a:cubicBezTo>
                  <a:cubicBezTo>
                    <a:pt x="2994" y="11"/>
                    <a:pt x="2858" y="1"/>
                    <a:pt x="2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rot="126884">
              <a:off x="8490063" y="2982442"/>
              <a:ext cx="325794" cy="287145"/>
            </a:xfrm>
            <a:custGeom>
              <a:avLst/>
              <a:gdLst/>
              <a:ahLst/>
              <a:cxnLst/>
              <a:rect l="l" t="t" r="r" b="b"/>
              <a:pathLst>
                <a:path w="13032" h="11486" extrusionOk="0">
                  <a:moveTo>
                    <a:pt x="6510" y="1"/>
                  </a:moveTo>
                  <a:cubicBezTo>
                    <a:pt x="5780" y="1"/>
                    <a:pt x="5037" y="141"/>
                    <a:pt x="4320" y="438"/>
                  </a:cubicBezTo>
                  <a:cubicBezTo>
                    <a:pt x="1391" y="1658"/>
                    <a:pt x="1" y="5011"/>
                    <a:pt x="1211" y="7940"/>
                  </a:cubicBezTo>
                  <a:cubicBezTo>
                    <a:pt x="2124" y="10152"/>
                    <a:pt x="4266" y="11486"/>
                    <a:pt x="6521" y="11486"/>
                  </a:cubicBezTo>
                  <a:cubicBezTo>
                    <a:pt x="7252" y="11486"/>
                    <a:pt x="7996" y="11346"/>
                    <a:pt x="8713" y="11049"/>
                  </a:cubicBezTo>
                  <a:cubicBezTo>
                    <a:pt x="11642" y="9840"/>
                    <a:pt x="13032" y="6476"/>
                    <a:pt x="11822" y="3547"/>
                  </a:cubicBezTo>
                  <a:cubicBezTo>
                    <a:pt x="10901" y="1335"/>
                    <a:pt x="8763" y="1"/>
                    <a:pt x="6510"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rot="126884">
              <a:off x="8583192" y="3062684"/>
              <a:ext cx="139297" cy="126573"/>
            </a:xfrm>
            <a:custGeom>
              <a:avLst/>
              <a:gdLst/>
              <a:ahLst/>
              <a:cxnLst/>
              <a:rect l="l" t="t" r="r" b="b"/>
              <a:pathLst>
                <a:path w="5572" h="5063" extrusionOk="0">
                  <a:moveTo>
                    <a:pt x="2774" y="1"/>
                  </a:moveTo>
                  <a:cubicBezTo>
                    <a:pt x="1632" y="1"/>
                    <a:pt x="600" y="789"/>
                    <a:pt x="319" y="1950"/>
                  </a:cubicBezTo>
                  <a:cubicBezTo>
                    <a:pt x="0" y="3308"/>
                    <a:pt x="849" y="4677"/>
                    <a:pt x="2208" y="4995"/>
                  </a:cubicBezTo>
                  <a:cubicBezTo>
                    <a:pt x="2402" y="5041"/>
                    <a:pt x="2597" y="5063"/>
                    <a:pt x="2789" y="5063"/>
                  </a:cubicBezTo>
                  <a:cubicBezTo>
                    <a:pt x="3937" y="5063"/>
                    <a:pt x="4981" y="4281"/>
                    <a:pt x="5253" y="3117"/>
                  </a:cubicBezTo>
                  <a:cubicBezTo>
                    <a:pt x="5572" y="1759"/>
                    <a:pt x="4733" y="390"/>
                    <a:pt x="3364" y="72"/>
                  </a:cubicBezTo>
                  <a:cubicBezTo>
                    <a:pt x="3167" y="24"/>
                    <a:pt x="2969" y="1"/>
                    <a:pt x="2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rot="126884">
              <a:off x="8017606" y="3052610"/>
              <a:ext cx="706487" cy="552890"/>
            </a:xfrm>
            <a:custGeom>
              <a:avLst/>
              <a:gdLst/>
              <a:ahLst/>
              <a:cxnLst/>
              <a:rect l="l" t="t" r="r" b="b"/>
              <a:pathLst>
                <a:path w="28260" h="22116" extrusionOk="0">
                  <a:moveTo>
                    <a:pt x="14166" y="1"/>
                  </a:moveTo>
                  <a:cubicBezTo>
                    <a:pt x="14156" y="1"/>
                    <a:pt x="14145" y="1"/>
                    <a:pt x="14135" y="1"/>
                  </a:cubicBezTo>
                  <a:cubicBezTo>
                    <a:pt x="3597" y="1"/>
                    <a:pt x="0" y="5073"/>
                    <a:pt x="0" y="11324"/>
                  </a:cubicBezTo>
                  <a:cubicBezTo>
                    <a:pt x="0" y="12767"/>
                    <a:pt x="159" y="14136"/>
                    <a:pt x="552" y="15367"/>
                  </a:cubicBezTo>
                  <a:lnTo>
                    <a:pt x="7460" y="21309"/>
                  </a:lnTo>
                  <a:cubicBezTo>
                    <a:pt x="9391" y="21829"/>
                    <a:pt x="11790" y="22116"/>
                    <a:pt x="14761" y="22116"/>
                  </a:cubicBezTo>
                  <a:cubicBezTo>
                    <a:pt x="17255" y="22116"/>
                    <a:pt x="19313" y="21882"/>
                    <a:pt x="20990" y="21468"/>
                  </a:cubicBezTo>
                  <a:lnTo>
                    <a:pt x="27771" y="15452"/>
                  </a:lnTo>
                  <a:cubicBezTo>
                    <a:pt x="28121" y="14199"/>
                    <a:pt x="28259" y="12809"/>
                    <a:pt x="28259" y="11313"/>
                  </a:cubicBezTo>
                  <a:cubicBezTo>
                    <a:pt x="28259" y="5069"/>
                    <a:pt x="24140" y="1"/>
                    <a:pt x="14166"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rot="126884">
              <a:off x="8489748" y="3109882"/>
              <a:ext cx="229521" cy="263245"/>
            </a:xfrm>
            <a:custGeom>
              <a:avLst/>
              <a:gdLst/>
              <a:ahLst/>
              <a:cxnLst/>
              <a:rect l="l" t="t" r="r" b="b"/>
              <a:pathLst>
                <a:path w="9181" h="10530" extrusionOk="0">
                  <a:moveTo>
                    <a:pt x="2336" y="1"/>
                  </a:moveTo>
                  <a:cubicBezTo>
                    <a:pt x="1996" y="1"/>
                    <a:pt x="1683" y="80"/>
                    <a:pt x="1412" y="248"/>
                  </a:cubicBezTo>
                  <a:cubicBezTo>
                    <a:pt x="1" y="1129"/>
                    <a:pt x="2314" y="2838"/>
                    <a:pt x="4065" y="5639"/>
                  </a:cubicBezTo>
                  <a:cubicBezTo>
                    <a:pt x="5601" y="8072"/>
                    <a:pt x="6201" y="10529"/>
                    <a:pt x="7265" y="10529"/>
                  </a:cubicBezTo>
                  <a:cubicBezTo>
                    <a:pt x="7421" y="10529"/>
                    <a:pt x="7588" y="10476"/>
                    <a:pt x="7769" y="10361"/>
                  </a:cubicBezTo>
                  <a:cubicBezTo>
                    <a:pt x="9180" y="9491"/>
                    <a:pt x="8904" y="6499"/>
                    <a:pt x="7143" y="3708"/>
                  </a:cubicBezTo>
                  <a:cubicBezTo>
                    <a:pt x="5726" y="1441"/>
                    <a:pt x="3780" y="1"/>
                    <a:pt x="2336" y="1"/>
                  </a:cubicBezTo>
                  <a:close/>
                </a:path>
              </a:pathLst>
            </a:custGeom>
            <a:solidFill>
              <a:srgbClr val="FFFFFF">
                <a:alpha val="1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rot="126884">
              <a:off x="8153415" y="3207565"/>
              <a:ext cx="121923" cy="45999"/>
            </a:xfrm>
            <a:custGeom>
              <a:avLst/>
              <a:gdLst/>
              <a:ahLst/>
              <a:cxnLst/>
              <a:rect l="l" t="t" r="r" b="b"/>
              <a:pathLst>
                <a:path w="4877" h="1840" extrusionOk="0">
                  <a:moveTo>
                    <a:pt x="2979" y="1"/>
                  </a:moveTo>
                  <a:cubicBezTo>
                    <a:pt x="1787" y="1"/>
                    <a:pt x="574" y="590"/>
                    <a:pt x="68" y="1623"/>
                  </a:cubicBezTo>
                  <a:cubicBezTo>
                    <a:pt x="0" y="1724"/>
                    <a:pt x="81" y="1839"/>
                    <a:pt x="180" y="1839"/>
                  </a:cubicBezTo>
                  <a:cubicBezTo>
                    <a:pt x="206" y="1839"/>
                    <a:pt x="233" y="1832"/>
                    <a:pt x="259" y="1814"/>
                  </a:cubicBezTo>
                  <a:cubicBezTo>
                    <a:pt x="924" y="1463"/>
                    <a:pt x="2456" y="754"/>
                    <a:pt x="4080" y="754"/>
                  </a:cubicBezTo>
                  <a:cubicBezTo>
                    <a:pt x="4270" y="754"/>
                    <a:pt x="4461" y="764"/>
                    <a:pt x="4652" y="785"/>
                  </a:cubicBezTo>
                  <a:cubicBezTo>
                    <a:pt x="4662" y="787"/>
                    <a:pt x="4672" y="788"/>
                    <a:pt x="4682" y="788"/>
                  </a:cubicBezTo>
                  <a:cubicBezTo>
                    <a:pt x="4811" y="788"/>
                    <a:pt x="4876" y="599"/>
                    <a:pt x="4748" y="520"/>
                  </a:cubicBezTo>
                  <a:cubicBezTo>
                    <a:pt x="4237" y="166"/>
                    <a:pt x="3611" y="1"/>
                    <a:pt x="2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rot="126884">
              <a:off x="8478323" y="3227392"/>
              <a:ext cx="115498" cy="55699"/>
            </a:xfrm>
            <a:custGeom>
              <a:avLst/>
              <a:gdLst/>
              <a:ahLst/>
              <a:cxnLst/>
              <a:rect l="l" t="t" r="r" b="b"/>
              <a:pathLst>
                <a:path w="4620" h="2228" extrusionOk="0">
                  <a:moveTo>
                    <a:pt x="1440" y="0"/>
                  </a:moveTo>
                  <a:cubicBezTo>
                    <a:pt x="980" y="0"/>
                    <a:pt x="526" y="94"/>
                    <a:pt x="118" y="297"/>
                  </a:cubicBezTo>
                  <a:cubicBezTo>
                    <a:pt x="1" y="371"/>
                    <a:pt x="43" y="552"/>
                    <a:pt x="181" y="562"/>
                  </a:cubicBezTo>
                  <a:cubicBezTo>
                    <a:pt x="2006" y="605"/>
                    <a:pt x="3694" y="1698"/>
                    <a:pt x="4373" y="2197"/>
                  </a:cubicBezTo>
                  <a:cubicBezTo>
                    <a:pt x="4399" y="2218"/>
                    <a:pt x="4429" y="2227"/>
                    <a:pt x="4457" y="2227"/>
                  </a:cubicBezTo>
                  <a:cubicBezTo>
                    <a:pt x="4542" y="2227"/>
                    <a:pt x="4620" y="2143"/>
                    <a:pt x="4596" y="2048"/>
                  </a:cubicBezTo>
                  <a:cubicBezTo>
                    <a:pt x="4184" y="806"/>
                    <a:pt x="2788"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rot="126884">
              <a:off x="8025755" y="3378480"/>
              <a:ext cx="208821" cy="197821"/>
            </a:xfrm>
            <a:custGeom>
              <a:avLst/>
              <a:gdLst/>
              <a:ahLst/>
              <a:cxnLst/>
              <a:rect l="l" t="t" r="r" b="b"/>
              <a:pathLst>
                <a:path w="8353" h="7913" extrusionOk="0">
                  <a:moveTo>
                    <a:pt x="3769" y="1"/>
                  </a:moveTo>
                  <a:cubicBezTo>
                    <a:pt x="2293" y="1"/>
                    <a:pt x="877" y="713"/>
                    <a:pt x="1" y="1970"/>
                  </a:cubicBezTo>
                  <a:cubicBezTo>
                    <a:pt x="871" y="4718"/>
                    <a:pt x="2887" y="6830"/>
                    <a:pt x="6898" y="7913"/>
                  </a:cubicBezTo>
                  <a:cubicBezTo>
                    <a:pt x="7822" y="7053"/>
                    <a:pt x="8342" y="5843"/>
                    <a:pt x="8342" y="4581"/>
                  </a:cubicBezTo>
                  <a:lnTo>
                    <a:pt x="8352" y="4581"/>
                  </a:lnTo>
                  <a:cubicBezTo>
                    <a:pt x="8352" y="2575"/>
                    <a:pt x="7047" y="803"/>
                    <a:pt x="5137" y="208"/>
                  </a:cubicBezTo>
                  <a:cubicBezTo>
                    <a:pt x="4685" y="69"/>
                    <a:pt x="4224" y="1"/>
                    <a:pt x="3769" y="1"/>
                  </a:cubicBezTo>
                  <a:close/>
                </a:path>
              </a:pathLst>
            </a:custGeom>
            <a:solidFill>
              <a:srgbClr val="F49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rot="126884">
              <a:off x="8481943" y="3395489"/>
              <a:ext cx="223921" cy="201896"/>
            </a:xfrm>
            <a:custGeom>
              <a:avLst/>
              <a:gdLst/>
              <a:ahLst/>
              <a:cxnLst/>
              <a:rect l="l" t="t" r="r" b="b"/>
              <a:pathLst>
                <a:path w="8957" h="8076" extrusionOk="0">
                  <a:moveTo>
                    <a:pt x="5126" y="1"/>
                  </a:moveTo>
                  <a:cubicBezTo>
                    <a:pt x="4052" y="1"/>
                    <a:pt x="2970" y="377"/>
                    <a:pt x="2091" y="1157"/>
                  </a:cubicBezTo>
                  <a:cubicBezTo>
                    <a:pt x="1" y="3003"/>
                    <a:pt x="43" y="6282"/>
                    <a:pt x="2176" y="8076"/>
                  </a:cubicBezTo>
                  <a:cubicBezTo>
                    <a:pt x="6262" y="7068"/>
                    <a:pt x="8172" y="4913"/>
                    <a:pt x="8957" y="2070"/>
                  </a:cubicBezTo>
                  <a:cubicBezTo>
                    <a:pt x="8071" y="716"/>
                    <a:pt x="6607" y="1"/>
                    <a:pt x="5126" y="1"/>
                  </a:cubicBezTo>
                  <a:close/>
                </a:path>
              </a:pathLst>
            </a:custGeom>
            <a:solidFill>
              <a:srgbClr val="F49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rot="126884">
              <a:off x="8256720" y="3345680"/>
              <a:ext cx="220471" cy="177772"/>
            </a:xfrm>
            <a:custGeom>
              <a:avLst/>
              <a:gdLst/>
              <a:ahLst/>
              <a:cxnLst/>
              <a:rect l="l" t="t" r="r" b="b"/>
              <a:pathLst>
                <a:path w="8819" h="7111" extrusionOk="0">
                  <a:moveTo>
                    <a:pt x="4415" y="1"/>
                  </a:moveTo>
                  <a:cubicBezTo>
                    <a:pt x="1974" y="1"/>
                    <a:pt x="0" y="1593"/>
                    <a:pt x="0" y="3556"/>
                  </a:cubicBezTo>
                  <a:cubicBezTo>
                    <a:pt x="0" y="5519"/>
                    <a:pt x="1974" y="7111"/>
                    <a:pt x="4415" y="7111"/>
                  </a:cubicBezTo>
                  <a:cubicBezTo>
                    <a:pt x="6845" y="7111"/>
                    <a:pt x="8819" y="5519"/>
                    <a:pt x="8819" y="3556"/>
                  </a:cubicBezTo>
                  <a:cubicBezTo>
                    <a:pt x="8819" y="1593"/>
                    <a:pt x="6845" y="1"/>
                    <a:pt x="4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rot="126884">
              <a:off x="8313797" y="3433212"/>
              <a:ext cx="104498" cy="52849"/>
            </a:xfrm>
            <a:custGeom>
              <a:avLst/>
              <a:gdLst/>
              <a:ahLst/>
              <a:cxnLst/>
              <a:rect l="l" t="t" r="r" b="b"/>
              <a:pathLst>
                <a:path w="4180" h="2114" extrusionOk="0">
                  <a:moveTo>
                    <a:pt x="333" y="1"/>
                  </a:moveTo>
                  <a:cubicBezTo>
                    <a:pt x="0" y="1021"/>
                    <a:pt x="975" y="2114"/>
                    <a:pt x="2035" y="2114"/>
                  </a:cubicBezTo>
                  <a:cubicBezTo>
                    <a:pt x="2055" y="2114"/>
                    <a:pt x="2075" y="2113"/>
                    <a:pt x="2095" y="2112"/>
                  </a:cubicBezTo>
                  <a:cubicBezTo>
                    <a:pt x="2115" y="2113"/>
                    <a:pt x="2135" y="2114"/>
                    <a:pt x="2154" y="2114"/>
                  </a:cubicBezTo>
                  <a:cubicBezTo>
                    <a:pt x="3204" y="2114"/>
                    <a:pt x="4179" y="1021"/>
                    <a:pt x="3846" y="1"/>
                  </a:cubicBezTo>
                  <a:lnTo>
                    <a:pt x="3846" y="1"/>
                  </a:lnTo>
                  <a:cubicBezTo>
                    <a:pt x="3559" y="940"/>
                    <a:pt x="2824" y="1409"/>
                    <a:pt x="2090" y="1409"/>
                  </a:cubicBezTo>
                  <a:cubicBezTo>
                    <a:pt x="1355" y="1409"/>
                    <a:pt x="620" y="940"/>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rot="126884">
              <a:off x="8319935" y="3353409"/>
              <a:ext cx="97373" cy="72174"/>
            </a:xfrm>
            <a:custGeom>
              <a:avLst/>
              <a:gdLst/>
              <a:ahLst/>
              <a:cxnLst/>
              <a:rect l="l" t="t" r="r" b="b"/>
              <a:pathLst>
                <a:path w="3895" h="2887" extrusionOk="0">
                  <a:moveTo>
                    <a:pt x="1953" y="1"/>
                  </a:moveTo>
                  <a:cubicBezTo>
                    <a:pt x="870" y="1"/>
                    <a:pt x="0" y="478"/>
                    <a:pt x="0" y="1072"/>
                  </a:cubicBezTo>
                  <a:cubicBezTo>
                    <a:pt x="0" y="1677"/>
                    <a:pt x="817" y="2887"/>
                    <a:pt x="1889" y="2887"/>
                  </a:cubicBezTo>
                  <a:cubicBezTo>
                    <a:pt x="2961" y="2887"/>
                    <a:pt x="3895" y="1677"/>
                    <a:pt x="3895" y="1072"/>
                  </a:cubicBezTo>
                  <a:cubicBezTo>
                    <a:pt x="3895" y="478"/>
                    <a:pt x="3025" y="1"/>
                    <a:pt x="1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rot="126884">
              <a:off x="8342459" y="3366418"/>
              <a:ext cx="53349" cy="19125"/>
            </a:xfrm>
            <a:custGeom>
              <a:avLst/>
              <a:gdLst/>
              <a:ahLst/>
              <a:cxnLst/>
              <a:rect l="l" t="t" r="r" b="b"/>
              <a:pathLst>
                <a:path w="2134" h="765" extrusionOk="0">
                  <a:moveTo>
                    <a:pt x="1072" y="1"/>
                  </a:moveTo>
                  <a:cubicBezTo>
                    <a:pt x="478" y="1"/>
                    <a:pt x="0" y="170"/>
                    <a:pt x="0" y="383"/>
                  </a:cubicBezTo>
                  <a:cubicBezTo>
                    <a:pt x="0" y="595"/>
                    <a:pt x="478" y="765"/>
                    <a:pt x="1072" y="765"/>
                  </a:cubicBezTo>
                  <a:cubicBezTo>
                    <a:pt x="1655" y="765"/>
                    <a:pt x="2133" y="595"/>
                    <a:pt x="2133" y="383"/>
                  </a:cubicBezTo>
                  <a:cubicBezTo>
                    <a:pt x="2133" y="170"/>
                    <a:pt x="1655" y="1"/>
                    <a:pt x="1072" y="1"/>
                  </a:cubicBezTo>
                  <a:close/>
                </a:path>
              </a:pathLst>
            </a:custGeom>
            <a:solidFill>
              <a:srgbClr val="FFFFFF">
                <a:alpha val="1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rot="126884">
              <a:off x="8241777" y="3278187"/>
              <a:ext cx="17550" cy="96573"/>
            </a:xfrm>
            <a:custGeom>
              <a:avLst/>
              <a:gdLst/>
              <a:ahLst/>
              <a:cxnLst/>
              <a:rect l="l" t="t" r="r" b="b"/>
              <a:pathLst>
                <a:path w="702" h="3863" extrusionOk="0">
                  <a:moveTo>
                    <a:pt x="351" y="0"/>
                  </a:moveTo>
                  <a:cubicBezTo>
                    <a:pt x="160" y="0"/>
                    <a:pt x="1" y="860"/>
                    <a:pt x="1" y="1932"/>
                  </a:cubicBezTo>
                  <a:cubicBezTo>
                    <a:pt x="1" y="2993"/>
                    <a:pt x="160" y="3863"/>
                    <a:pt x="351" y="3863"/>
                  </a:cubicBezTo>
                  <a:cubicBezTo>
                    <a:pt x="553" y="3863"/>
                    <a:pt x="701" y="2993"/>
                    <a:pt x="701" y="1932"/>
                  </a:cubicBezTo>
                  <a:cubicBezTo>
                    <a:pt x="701" y="860"/>
                    <a:pt x="553"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rot="126884">
              <a:off x="8482239" y="3287058"/>
              <a:ext cx="17550" cy="96573"/>
            </a:xfrm>
            <a:custGeom>
              <a:avLst/>
              <a:gdLst/>
              <a:ahLst/>
              <a:cxnLst/>
              <a:rect l="l" t="t" r="r" b="b"/>
              <a:pathLst>
                <a:path w="702" h="3863" extrusionOk="0">
                  <a:moveTo>
                    <a:pt x="351" y="0"/>
                  </a:moveTo>
                  <a:cubicBezTo>
                    <a:pt x="149" y="0"/>
                    <a:pt x="1" y="860"/>
                    <a:pt x="1" y="1932"/>
                  </a:cubicBezTo>
                  <a:cubicBezTo>
                    <a:pt x="1" y="2993"/>
                    <a:pt x="149" y="3863"/>
                    <a:pt x="351" y="3863"/>
                  </a:cubicBezTo>
                  <a:cubicBezTo>
                    <a:pt x="542" y="3863"/>
                    <a:pt x="701" y="2993"/>
                    <a:pt x="701" y="1932"/>
                  </a:cubicBezTo>
                  <a:cubicBezTo>
                    <a:pt x="701" y="860"/>
                    <a:pt x="54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rot="126884">
              <a:off x="8164339" y="3533128"/>
              <a:ext cx="187071" cy="376743"/>
            </a:xfrm>
            <a:custGeom>
              <a:avLst/>
              <a:gdLst/>
              <a:ahLst/>
              <a:cxnLst/>
              <a:rect l="l" t="t" r="r" b="b"/>
              <a:pathLst>
                <a:path w="7483" h="15070" extrusionOk="0">
                  <a:moveTo>
                    <a:pt x="1" y="1"/>
                  </a:moveTo>
                  <a:lnTo>
                    <a:pt x="553" y="12257"/>
                  </a:lnTo>
                  <a:lnTo>
                    <a:pt x="7482" y="15070"/>
                  </a:lnTo>
                  <a:lnTo>
                    <a:pt x="7482" y="15070"/>
                  </a:lnTo>
                  <a:lnTo>
                    <a:pt x="7387" y="35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rot="126884">
              <a:off x="8379093" y="3541051"/>
              <a:ext cx="187046" cy="376743"/>
            </a:xfrm>
            <a:custGeom>
              <a:avLst/>
              <a:gdLst/>
              <a:ahLst/>
              <a:cxnLst/>
              <a:rect l="l" t="t" r="r" b="b"/>
              <a:pathLst>
                <a:path w="7482" h="15070" extrusionOk="0">
                  <a:moveTo>
                    <a:pt x="7482" y="1"/>
                  </a:moveTo>
                  <a:lnTo>
                    <a:pt x="96" y="3513"/>
                  </a:lnTo>
                  <a:lnTo>
                    <a:pt x="0" y="15070"/>
                  </a:lnTo>
                  <a:lnTo>
                    <a:pt x="6930" y="12257"/>
                  </a:lnTo>
                  <a:lnTo>
                    <a:pt x="74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rot="126884">
              <a:off x="8347200" y="3624880"/>
              <a:ext cx="32649" cy="294294"/>
            </a:xfrm>
            <a:custGeom>
              <a:avLst/>
              <a:gdLst/>
              <a:ahLst/>
              <a:cxnLst/>
              <a:rect l="l" t="t" r="r" b="b"/>
              <a:pathLst>
                <a:path w="1306" h="11772" extrusionOk="0">
                  <a:moveTo>
                    <a:pt x="1" y="0"/>
                  </a:moveTo>
                  <a:lnTo>
                    <a:pt x="96" y="11557"/>
                  </a:lnTo>
                  <a:cubicBezTo>
                    <a:pt x="255" y="11700"/>
                    <a:pt x="454" y="11771"/>
                    <a:pt x="653" y="11771"/>
                  </a:cubicBezTo>
                  <a:cubicBezTo>
                    <a:pt x="852" y="11771"/>
                    <a:pt x="1051" y="11700"/>
                    <a:pt x="1210" y="11557"/>
                  </a:cubicBezTo>
                  <a:lnTo>
                    <a:pt x="13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rot="126884">
              <a:off x="8177389" y="3532178"/>
              <a:ext cx="387093" cy="92873"/>
            </a:xfrm>
            <a:custGeom>
              <a:avLst/>
              <a:gdLst/>
              <a:ahLst/>
              <a:cxnLst/>
              <a:rect l="l" t="t" r="r" b="b"/>
              <a:pathLst>
                <a:path w="15484" h="3715" extrusionOk="0">
                  <a:moveTo>
                    <a:pt x="2059" y="0"/>
                  </a:moveTo>
                  <a:lnTo>
                    <a:pt x="1" y="350"/>
                  </a:lnTo>
                  <a:lnTo>
                    <a:pt x="7079" y="3714"/>
                  </a:lnTo>
                  <a:lnTo>
                    <a:pt x="8384" y="3714"/>
                  </a:lnTo>
                  <a:lnTo>
                    <a:pt x="15483" y="340"/>
                  </a:lnTo>
                  <a:lnTo>
                    <a:pt x="13669" y="75"/>
                  </a:lnTo>
                  <a:cubicBezTo>
                    <a:pt x="11514" y="892"/>
                    <a:pt x="9509" y="2048"/>
                    <a:pt x="7737" y="3513"/>
                  </a:cubicBezTo>
                  <a:cubicBezTo>
                    <a:pt x="6187" y="2123"/>
                    <a:pt x="4309" y="945"/>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rot="126884">
              <a:off x="8386872" y="3545108"/>
              <a:ext cx="137997" cy="75124"/>
            </a:xfrm>
            <a:custGeom>
              <a:avLst/>
              <a:gdLst/>
              <a:ahLst/>
              <a:cxnLst/>
              <a:rect l="l" t="t" r="r" b="b"/>
              <a:pathLst>
                <a:path w="5520" h="3005" extrusionOk="0">
                  <a:moveTo>
                    <a:pt x="5519" y="1"/>
                  </a:moveTo>
                  <a:cubicBezTo>
                    <a:pt x="4490" y="298"/>
                    <a:pt x="3545" y="797"/>
                    <a:pt x="2633" y="1306"/>
                  </a:cubicBezTo>
                  <a:cubicBezTo>
                    <a:pt x="1720" y="1815"/>
                    <a:pt x="839" y="2389"/>
                    <a:pt x="1" y="3004"/>
                  </a:cubicBezTo>
                  <a:cubicBezTo>
                    <a:pt x="1667" y="2028"/>
                    <a:pt x="3375" y="935"/>
                    <a:pt x="5158" y="149"/>
                  </a:cubicBezTo>
                  <a:cubicBezTo>
                    <a:pt x="5275" y="107"/>
                    <a:pt x="5402" y="54"/>
                    <a:pt x="5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rot="126884">
              <a:off x="8435739" y="3548128"/>
              <a:ext cx="102698" cy="53074"/>
            </a:xfrm>
            <a:custGeom>
              <a:avLst/>
              <a:gdLst/>
              <a:ahLst/>
              <a:cxnLst/>
              <a:rect l="l" t="t" r="r" b="b"/>
              <a:pathLst>
                <a:path w="4108" h="2123" extrusionOk="0">
                  <a:moveTo>
                    <a:pt x="4108" y="0"/>
                  </a:moveTo>
                  <a:lnTo>
                    <a:pt x="4108" y="0"/>
                  </a:lnTo>
                  <a:cubicBezTo>
                    <a:pt x="2654" y="541"/>
                    <a:pt x="1274" y="1263"/>
                    <a:pt x="1" y="2123"/>
                  </a:cubicBezTo>
                  <a:cubicBezTo>
                    <a:pt x="1327" y="1443"/>
                    <a:pt x="2771" y="679"/>
                    <a:pt x="4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rot="126884">
              <a:off x="8216408" y="3539094"/>
              <a:ext cx="137972" cy="74849"/>
            </a:xfrm>
            <a:custGeom>
              <a:avLst/>
              <a:gdLst/>
              <a:ahLst/>
              <a:cxnLst/>
              <a:rect l="l" t="t" r="r" b="b"/>
              <a:pathLst>
                <a:path w="5519" h="2994" extrusionOk="0">
                  <a:moveTo>
                    <a:pt x="1" y="0"/>
                  </a:moveTo>
                  <a:cubicBezTo>
                    <a:pt x="117" y="43"/>
                    <a:pt x="245" y="96"/>
                    <a:pt x="361" y="138"/>
                  </a:cubicBezTo>
                  <a:cubicBezTo>
                    <a:pt x="2144" y="934"/>
                    <a:pt x="3853" y="2017"/>
                    <a:pt x="5519" y="2993"/>
                  </a:cubicBezTo>
                  <a:cubicBezTo>
                    <a:pt x="4670" y="2378"/>
                    <a:pt x="3800" y="1804"/>
                    <a:pt x="2887" y="1295"/>
                  </a:cubicBezTo>
                  <a:cubicBezTo>
                    <a:pt x="1974" y="796"/>
                    <a:pt x="1030" y="28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rot="126884">
              <a:off x="8203522" y="3539560"/>
              <a:ext cx="102673" cy="53074"/>
            </a:xfrm>
            <a:custGeom>
              <a:avLst/>
              <a:gdLst/>
              <a:ahLst/>
              <a:cxnLst/>
              <a:rect l="l" t="t" r="r" b="b"/>
              <a:pathLst>
                <a:path w="4107" h="2123" extrusionOk="0">
                  <a:moveTo>
                    <a:pt x="0" y="0"/>
                  </a:moveTo>
                  <a:lnTo>
                    <a:pt x="0" y="0"/>
                  </a:lnTo>
                  <a:cubicBezTo>
                    <a:pt x="1337" y="679"/>
                    <a:pt x="2780" y="1443"/>
                    <a:pt x="4107" y="2123"/>
                  </a:cubicBezTo>
                  <a:cubicBezTo>
                    <a:pt x="2833" y="1263"/>
                    <a:pt x="1454" y="54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rot="126884">
              <a:off x="8061831" y="3727364"/>
              <a:ext cx="235596" cy="193496"/>
            </a:xfrm>
            <a:custGeom>
              <a:avLst/>
              <a:gdLst/>
              <a:ahLst/>
              <a:cxnLst/>
              <a:rect l="l" t="t" r="r" b="b"/>
              <a:pathLst>
                <a:path w="9424" h="7740" extrusionOk="0">
                  <a:moveTo>
                    <a:pt x="5175" y="1"/>
                  </a:moveTo>
                  <a:cubicBezTo>
                    <a:pt x="3865" y="1"/>
                    <a:pt x="2770" y="799"/>
                    <a:pt x="2770" y="799"/>
                  </a:cubicBezTo>
                  <a:lnTo>
                    <a:pt x="0" y="6795"/>
                  </a:lnTo>
                  <a:cubicBezTo>
                    <a:pt x="1007" y="7562"/>
                    <a:pt x="2249" y="7740"/>
                    <a:pt x="3282" y="7740"/>
                  </a:cubicBezTo>
                  <a:cubicBezTo>
                    <a:pt x="3620" y="7740"/>
                    <a:pt x="3936" y="7720"/>
                    <a:pt x="4213" y="7697"/>
                  </a:cubicBezTo>
                  <a:cubicBezTo>
                    <a:pt x="6420" y="7495"/>
                    <a:pt x="7503" y="5988"/>
                    <a:pt x="7503" y="5988"/>
                  </a:cubicBezTo>
                  <a:cubicBezTo>
                    <a:pt x="9424" y="3590"/>
                    <a:pt x="7598" y="1234"/>
                    <a:pt x="7598" y="1234"/>
                  </a:cubicBezTo>
                  <a:cubicBezTo>
                    <a:pt x="6842" y="294"/>
                    <a:pt x="5969" y="1"/>
                    <a:pt x="5175"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rot="126884">
              <a:off x="8059897" y="3724263"/>
              <a:ext cx="225771" cy="203996"/>
            </a:xfrm>
            <a:custGeom>
              <a:avLst/>
              <a:gdLst/>
              <a:ahLst/>
              <a:cxnLst/>
              <a:rect l="l" t="t" r="r" b="b"/>
              <a:pathLst>
                <a:path w="9031" h="8160" extrusionOk="0">
                  <a:moveTo>
                    <a:pt x="5354" y="0"/>
                  </a:moveTo>
                  <a:cubicBezTo>
                    <a:pt x="4240" y="0"/>
                    <a:pt x="3225" y="703"/>
                    <a:pt x="2430" y="1423"/>
                  </a:cubicBezTo>
                  <a:lnTo>
                    <a:pt x="2494" y="1497"/>
                  </a:lnTo>
                  <a:cubicBezTo>
                    <a:pt x="3283" y="811"/>
                    <a:pt x="4256" y="158"/>
                    <a:pt x="5316" y="158"/>
                  </a:cubicBezTo>
                  <a:cubicBezTo>
                    <a:pt x="5453" y="158"/>
                    <a:pt x="5591" y="169"/>
                    <a:pt x="5730" y="192"/>
                  </a:cubicBezTo>
                  <a:cubicBezTo>
                    <a:pt x="5996" y="245"/>
                    <a:pt x="6250" y="340"/>
                    <a:pt x="6484" y="468"/>
                  </a:cubicBezTo>
                  <a:cubicBezTo>
                    <a:pt x="5858" y="797"/>
                    <a:pt x="5136" y="1391"/>
                    <a:pt x="4882" y="2410"/>
                  </a:cubicBezTo>
                  <a:cubicBezTo>
                    <a:pt x="4924" y="2346"/>
                    <a:pt x="5582" y="1561"/>
                    <a:pt x="7110" y="892"/>
                  </a:cubicBezTo>
                  <a:cubicBezTo>
                    <a:pt x="7375" y="1136"/>
                    <a:pt x="7609" y="1423"/>
                    <a:pt x="7789" y="1730"/>
                  </a:cubicBezTo>
                  <a:cubicBezTo>
                    <a:pt x="7142" y="2049"/>
                    <a:pt x="6272" y="2654"/>
                    <a:pt x="5996" y="3778"/>
                  </a:cubicBezTo>
                  <a:cubicBezTo>
                    <a:pt x="6038" y="3725"/>
                    <a:pt x="6654" y="2983"/>
                    <a:pt x="8086" y="2325"/>
                  </a:cubicBezTo>
                  <a:cubicBezTo>
                    <a:pt x="8405" y="3163"/>
                    <a:pt x="8436" y="4076"/>
                    <a:pt x="8150" y="4925"/>
                  </a:cubicBezTo>
                  <a:cubicBezTo>
                    <a:pt x="7789" y="6081"/>
                    <a:pt x="6898" y="6994"/>
                    <a:pt x="5762" y="7408"/>
                  </a:cubicBezTo>
                  <a:lnTo>
                    <a:pt x="5189" y="7609"/>
                  </a:lnTo>
                  <a:cubicBezTo>
                    <a:pt x="4513" y="7813"/>
                    <a:pt x="3800" y="7938"/>
                    <a:pt x="3092" y="7938"/>
                  </a:cubicBezTo>
                  <a:cubicBezTo>
                    <a:pt x="2399" y="7938"/>
                    <a:pt x="1712" y="7818"/>
                    <a:pt x="1072" y="7535"/>
                  </a:cubicBezTo>
                  <a:cubicBezTo>
                    <a:pt x="711" y="7376"/>
                    <a:pt x="287" y="7238"/>
                    <a:pt x="0" y="6973"/>
                  </a:cubicBezTo>
                  <a:lnTo>
                    <a:pt x="0" y="6973"/>
                  </a:lnTo>
                  <a:cubicBezTo>
                    <a:pt x="605" y="7546"/>
                    <a:pt x="1369" y="7928"/>
                    <a:pt x="2186" y="8076"/>
                  </a:cubicBezTo>
                  <a:cubicBezTo>
                    <a:pt x="2492" y="8134"/>
                    <a:pt x="2801" y="8159"/>
                    <a:pt x="3111" y="8159"/>
                  </a:cubicBezTo>
                  <a:cubicBezTo>
                    <a:pt x="3835" y="8159"/>
                    <a:pt x="4562" y="8019"/>
                    <a:pt x="5253" y="7811"/>
                  </a:cubicBezTo>
                  <a:lnTo>
                    <a:pt x="5837" y="7609"/>
                  </a:lnTo>
                  <a:cubicBezTo>
                    <a:pt x="7036" y="7174"/>
                    <a:pt x="7970" y="6209"/>
                    <a:pt x="8362" y="4988"/>
                  </a:cubicBezTo>
                  <a:cubicBezTo>
                    <a:pt x="9031" y="3004"/>
                    <a:pt x="7895" y="457"/>
                    <a:pt x="5762" y="32"/>
                  </a:cubicBezTo>
                  <a:cubicBezTo>
                    <a:pt x="5625" y="11"/>
                    <a:pt x="5489" y="0"/>
                    <a:pt x="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rot="126884">
              <a:off x="8430813" y="3735353"/>
              <a:ext cx="235871" cy="193446"/>
            </a:xfrm>
            <a:custGeom>
              <a:avLst/>
              <a:gdLst/>
              <a:ahLst/>
              <a:cxnLst/>
              <a:rect l="l" t="t" r="r" b="b"/>
              <a:pathLst>
                <a:path w="9435" h="7738" extrusionOk="0">
                  <a:moveTo>
                    <a:pt x="4250" y="0"/>
                  </a:moveTo>
                  <a:cubicBezTo>
                    <a:pt x="3457" y="0"/>
                    <a:pt x="2584" y="292"/>
                    <a:pt x="1826" y="1226"/>
                  </a:cubicBezTo>
                  <a:cubicBezTo>
                    <a:pt x="1826" y="1226"/>
                    <a:pt x="0" y="3592"/>
                    <a:pt x="1932" y="5991"/>
                  </a:cubicBezTo>
                  <a:cubicBezTo>
                    <a:pt x="1932" y="5991"/>
                    <a:pt x="3003" y="7497"/>
                    <a:pt x="5211" y="7688"/>
                  </a:cubicBezTo>
                  <a:cubicBezTo>
                    <a:pt x="5500" y="7716"/>
                    <a:pt x="5829" y="7737"/>
                    <a:pt x="6181" y="7737"/>
                  </a:cubicBezTo>
                  <a:cubicBezTo>
                    <a:pt x="7208" y="7737"/>
                    <a:pt x="8430" y="7553"/>
                    <a:pt x="9434" y="6786"/>
                  </a:cubicBezTo>
                  <a:lnTo>
                    <a:pt x="6664" y="801"/>
                  </a:lnTo>
                  <a:cubicBezTo>
                    <a:pt x="6664" y="801"/>
                    <a:pt x="5566" y="0"/>
                    <a:pt x="4250" y="0"/>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rot="126884">
              <a:off x="8442652" y="3732550"/>
              <a:ext cx="225521" cy="203971"/>
            </a:xfrm>
            <a:custGeom>
              <a:avLst/>
              <a:gdLst/>
              <a:ahLst/>
              <a:cxnLst/>
              <a:rect l="l" t="t" r="r" b="b"/>
              <a:pathLst>
                <a:path w="9021" h="8159" extrusionOk="0">
                  <a:moveTo>
                    <a:pt x="3677" y="0"/>
                  </a:moveTo>
                  <a:cubicBezTo>
                    <a:pt x="3543" y="0"/>
                    <a:pt x="3407" y="10"/>
                    <a:pt x="3269" y="32"/>
                  </a:cubicBezTo>
                  <a:cubicBezTo>
                    <a:pt x="1126" y="457"/>
                    <a:pt x="1" y="3003"/>
                    <a:pt x="680" y="4988"/>
                  </a:cubicBezTo>
                  <a:cubicBezTo>
                    <a:pt x="1062" y="6208"/>
                    <a:pt x="1996" y="7174"/>
                    <a:pt x="3195" y="7609"/>
                  </a:cubicBezTo>
                  <a:lnTo>
                    <a:pt x="3779" y="7810"/>
                  </a:lnTo>
                  <a:cubicBezTo>
                    <a:pt x="4469" y="8018"/>
                    <a:pt x="5197" y="8159"/>
                    <a:pt x="5920" y="8159"/>
                  </a:cubicBezTo>
                  <a:cubicBezTo>
                    <a:pt x="6230" y="8159"/>
                    <a:pt x="6540" y="8133"/>
                    <a:pt x="6845" y="8076"/>
                  </a:cubicBezTo>
                  <a:cubicBezTo>
                    <a:pt x="7662" y="7927"/>
                    <a:pt x="8416" y="7535"/>
                    <a:pt x="9021" y="6972"/>
                  </a:cubicBezTo>
                  <a:lnTo>
                    <a:pt x="9021" y="6972"/>
                  </a:lnTo>
                  <a:cubicBezTo>
                    <a:pt x="8734" y="7227"/>
                    <a:pt x="8310" y="7365"/>
                    <a:pt x="7949" y="7524"/>
                  </a:cubicBezTo>
                  <a:cubicBezTo>
                    <a:pt x="7305" y="7809"/>
                    <a:pt x="6611" y="7931"/>
                    <a:pt x="5914" y="7931"/>
                  </a:cubicBezTo>
                  <a:cubicBezTo>
                    <a:pt x="5208" y="7931"/>
                    <a:pt x="4498" y="7806"/>
                    <a:pt x="3832" y="7598"/>
                  </a:cubicBezTo>
                  <a:lnTo>
                    <a:pt x="3259" y="7397"/>
                  </a:lnTo>
                  <a:cubicBezTo>
                    <a:pt x="2123" y="6993"/>
                    <a:pt x="1242" y="6070"/>
                    <a:pt x="871" y="4913"/>
                  </a:cubicBezTo>
                  <a:cubicBezTo>
                    <a:pt x="595" y="4065"/>
                    <a:pt x="616" y="3152"/>
                    <a:pt x="945" y="2324"/>
                  </a:cubicBezTo>
                  <a:cubicBezTo>
                    <a:pt x="2367" y="2982"/>
                    <a:pt x="2993" y="3714"/>
                    <a:pt x="3036" y="3778"/>
                  </a:cubicBezTo>
                  <a:cubicBezTo>
                    <a:pt x="2749" y="2643"/>
                    <a:pt x="1900" y="2038"/>
                    <a:pt x="1232" y="1730"/>
                  </a:cubicBezTo>
                  <a:cubicBezTo>
                    <a:pt x="1423" y="1412"/>
                    <a:pt x="1646" y="1136"/>
                    <a:pt x="1922" y="892"/>
                  </a:cubicBezTo>
                  <a:cubicBezTo>
                    <a:pt x="3450" y="1560"/>
                    <a:pt x="4108" y="2345"/>
                    <a:pt x="4150" y="2398"/>
                  </a:cubicBezTo>
                  <a:cubicBezTo>
                    <a:pt x="3895" y="1380"/>
                    <a:pt x="3163" y="785"/>
                    <a:pt x="2548" y="457"/>
                  </a:cubicBezTo>
                  <a:cubicBezTo>
                    <a:pt x="2781" y="329"/>
                    <a:pt x="3036" y="244"/>
                    <a:pt x="3290" y="191"/>
                  </a:cubicBezTo>
                  <a:cubicBezTo>
                    <a:pt x="3431" y="168"/>
                    <a:pt x="3570" y="157"/>
                    <a:pt x="3707" y="157"/>
                  </a:cubicBezTo>
                  <a:cubicBezTo>
                    <a:pt x="4773" y="157"/>
                    <a:pt x="5739" y="810"/>
                    <a:pt x="6538" y="1496"/>
                  </a:cubicBezTo>
                  <a:lnTo>
                    <a:pt x="6601" y="1422"/>
                  </a:lnTo>
                  <a:cubicBezTo>
                    <a:pt x="5806" y="703"/>
                    <a:pt x="4791" y="0"/>
                    <a:pt x="3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rot="126884">
              <a:off x="8038579" y="3938274"/>
              <a:ext cx="352593" cy="385943"/>
            </a:xfrm>
            <a:custGeom>
              <a:avLst/>
              <a:gdLst/>
              <a:ahLst/>
              <a:cxnLst/>
              <a:rect l="l" t="t" r="r" b="b"/>
              <a:pathLst>
                <a:path w="14104" h="15438" extrusionOk="0">
                  <a:moveTo>
                    <a:pt x="680" y="0"/>
                  </a:moveTo>
                  <a:cubicBezTo>
                    <a:pt x="139" y="1486"/>
                    <a:pt x="1" y="3088"/>
                    <a:pt x="298" y="4648"/>
                  </a:cubicBezTo>
                  <a:cubicBezTo>
                    <a:pt x="606" y="6261"/>
                    <a:pt x="1508" y="7694"/>
                    <a:pt x="2760" y="8755"/>
                  </a:cubicBezTo>
                  <a:cubicBezTo>
                    <a:pt x="4670" y="10389"/>
                    <a:pt x="5880" y="12724"/>
                    <a:pt x="5880" y="12724"/>
                  </a:cubicBezTo>
                  <a:cubicBezTo>
                    <a:pt x="6612" y="13954"/>
                    <a:pt x="7376" y="14772"/>
                    <a:pt x="8183" y="15164"/>
                  </a:cubicBezTo>
                  <a:cubicBezTo>
                    <a:pt x="8539" y="15346"/>
                    <a:pt x="8933" y="15438"/>
                    <a:pt x="9331" y="15438"/>
                  </a:cubicBezTo>
                  <a:cubicBezTo>
                    <a:pt x="9561" y="15438"/>
                    <a:pt x="9793" y="15407"/>
                    <a:pt x="10018" y="15345"/>
                  </a:cubicBezTo>
                  <a:cubicBezTo>
                    <a:pt x="10093" y="15323"/>
                    <a:pt x="10167" y="15302"/>
                    <a:pt x="10241" y="15281"/>
                  </a:cubicBezTo>
                  <a:cubicBezTo>
                    <a:pt x="10591" y="15154"/>
                    <a:pt x="10910" y="14952"/>
                    <a:pt x="11175" y="14708"/>
                  </a:cubicBezTo>
                  <a:cubicBezTo>
                    <a:pt x="11642" y="14283"/>
                    <a:pt x="11971" y="13721"/>
                    <a:pt x="12109" y="13106"/>
                  </a:cubicBezTo>
                  <a:cubicBezTo>
                    <a:pt x="14104" y="4266"/>
                    <a:pt x="10008" y="1125"/>
                    <a:pt x="10008" y="1125"/>
                  </a:cubicBezTo>
                  <a:lnTo>
                    <a:pt x="680" y="0"/>
                  </a:ln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rot="126884">
              <a:off x="8237029" y="4254622"/>
              <a:ext cx="28674" cy="70849"/>
            </a:xfrm>
            <a:custGeom>
              <a:avLst/>
              <a:gdLst/>
              <a:ahLst/>
              <a:cxnLst/>
              <a:rect l="l" t="t" r="r" b="b"/>
              <a:pathLst>
                <a:path w="1147" h="2834" extrusionOk="0">
                  <a:moveTo>
                    <a:pt x="139" y="0"/>
                  </a:moveTo>
                  <a:lnTo>
                    <a:pt x="139" y="0"/>
                  </a:lnTo>
                  <a:cubicBezTo>
                    <a:pt x="319" y="849"/>
                    <a:pt x="277" y="1741"/>
                    <a:pt x="1" y="2568"/>
                  </a:cubicBezTo>
                  <a:cubicBezTo>
                    <a:pt x="298" y="2717"/>
                    <a:pt x="627" y="2812"/>
                    <a:pt x="967" y="2834"/>
                  </a:cubicBezTo>
                  <a:cubicBezTo>
                    <a:pt x="1147" y="743"/>
                    <a:pt x="13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rot="126884">
              <a:off x="8288732" y="4260932"/>
              <a:ext cx="23375" cy="62624"/>
            </a:xfrm>
            <a:custGeom>
              <a:avLst/>
              <a:gdLst/>
              <a:ahLst/>
              <a:cxnLst/>
              <a:rect l="l" t="t" r="r" b="b"/>
              <a:pathLst>
                <a:path w="935" h="2505" extrusionOk="0">
                  <a:moveTo>
                    <a:pt x="106" y="1"/>
                  </a:moveTo>
                  <a:cubicBezTo>
                    <a:pt x="287" y="828"/>
                    <a:pt x="255" y="1688"/>
                    <a:pt x="0" y="2505"/>
                  </a:cubicBezTo>
                  <a:cubicBezTo>
                    <a:pt x="340" y="2378"/>
                    <a:pt x="658" y="2176"/>
                    <a:pt x="934" y="1932"/>
                  </a:cubicBezTo>
                  <a:cubicBezTo>
                    <a:pt x="817" y="521"/>
                    <a:pt x="106"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rot="126884">
              <a:off x="8314312" y="3949232"/>
              <a:ext cx="353118" cy="384593"/>
            </a:xfrm>
            <a:custGeom>
              <a:avLst/>
              <a:gdLst/>
              <a:ahLst/>
              <a:cxnLst/>
              <a:rect l="l" t="t" r="r" b="b"/>
              <a:pathLst>
                <a:path w="14125" h="15384" extrusionOk="0">
                  <a:moveTo>
                    <a:pt x="13456" y="1"/>
                  </a:moveTo>
                  <a:lnTo>
                    <a:pt x="4117" y="1062"/>
                  </a:lnTo>
                  <a:cubicBezTo>
                    <a:pt x="4117" y="1062"/>
                    <a:pt x="0" y="4182"/>
                    <a:pt x="1953" y="13032"/>
                  </a:cubicBezTo>
                  <a:cubicBezTo>
                    <a:pt x="2091" y="13648"/>
                    <a:pt x="2409" y="14210"/>
                    <a:pt x="2876" y="14634"/>
                  </a:cubicBezTo>
                  <a:cubicBezTo>
                    <a:pt x="3152" y="14889"/>
                    <a:pt x="3459" y="15091"/>
                    <a:pt x="3810" y="15218"/>
                  </a:cubicBezTo>
                  <a:cubicBezTo>
                    <a:pt x="3884" y="15239"/>
                    <a:pt x="3958" y="15261"/>
                    <a:pt x="4033" y="15282"/>
                  </a:cubicBezTo>
                  <a:cubicBezTo>
                    <a:pt x="4262" y="15350"/>
                    <a:pt x="4498" y="15384"/>
                    <a:pt x="4735" y="15384"/>
                  </a:cubicBezTo>
                  <a:cubicBezTo>
                    <a:pt x="4794" y="15384"/>
                    <a:pt x="4854" y="15382"/>
                    <a:pt x="4913" y="15377"/>
                  </a:cubicBezTo>
                  <a:cubicBezTo>
                    <a:pt x="5242" y="15356"/>
                    <a:pt x="5571" y="15261"/>
                    <a:pt x="5868" y="15112"/>
                  </a:cubicBezTo>
                  <a:cubicBezTo>
                    <a:pt x="6675" y="14719"/>
                    <a:pt x="7439" y="13913"/>
                    <a:pt x="8182" y="12682"/>
                  </a:cubicBezTo>
                  <a:cubicBezTo>
                    <a:pt x="8182" y="12682"/>
                    <a:pt x="9402" y="10358"/>
                    <a:pt x="11333" y="8734"/>
                  </a:cubicBezTo>
                  <a:cubicBezTo>
                    <a:pt x="12586" y="7673"/>
                    <a:pt x="13498" y="6262"/>
                    <a:pt x="13817" y="4649"/>
                  </a:cubicBezTo>
                  <a:cubicBezTo>
                    <a:pt x="14124" y="3089"/>
                    <a:pt x="13997" y="1487"/>
                    <a:pt x="13456"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rot="126884">
              <a:off x="8289237" y="3971477"/>
              <a:ext cx="128698" cy="298494"/>
            </a:xfrm>
            <a:custGeom>
              <a:avLst/>
              <a:gdLst/>
              <a:ahLst/>
              <a:cxnLst/>
              <a:rect l="l" t="t" r="r" b="b"/>
              <a:pathLst>
                <a:path w="5148" h="11940" extrusionOk="0">
                  <a:moveTo>
                    <a:pt x="1" y="1"/>
                  </a:moveTo>
                  <a:cubicBezTo>
                    <a:pt x="298" y="457"/>
                    <a:pt x="584" y="850"/>
                    <a:pt x="871" y="1274"/>
                  </a:cubicBezTo>
                  <a:cubicBezTo>
                    <a:pt x="2643" y="4193"/>
                    <a:pt x="2473" y="8575"/>
                    <a:pt x="2123" y="11875"/>
                  </a:cubicBezTo>
                  <a:cubicBezTo>
                    <a:pt x="2367" y="10538"/>
                    <a:pt x="2516" y="9201"/>
                    <a:pt x="2558" y="7843"/>
                  </a:cubicBezTo>
                  <a:cubicBezTo>
                    <a:pt x="2601" y="9212"/>
                    <a:pt x="2739" y="10581"/>
                    <a:pt x="2983" y="11939"/>
                  </a:cubicBezTo>
                  <a:cubicBezTo>
                    <a:pt x="2643" y="8618"/>
                    <a:pt x="2494" y="4214"/>
                    <a:pt x="4277" y="1285"/>
                  </a:cubicBezTo>
                  <a:cubicBezTo>
                    <a:pt x="4564" y="860"/>
                    <a:pt x="4861" y="457"/>
                    <a:pt x="5147" y="1"/>
                  </a:cubicBezTo>
                  <a:lnTo>
                    <a:pt x="5147" y="1"/>
                  </a:lnTo>
                  <a:cubicBezTo>
                    <a:pt x="4161" y="478"/>
                    <a:pt x="3683" y="1582"/>
                    <a:pt x="3301" y="2548"/>
                  </a:cubicBezTo>
                  <a:cubicBezTo>
                    <a:pt x="2834" y="3980"/>
                    <a:pt x="2590" y="5477"/>
                    <a:pt x="2569" y="6983"/>
                  </a:cubicBezTo>
                  <a:cubicBezTo>
                    <a:pt x="2537" y="4882"/>
                    <a:pt x="2155" y="2792"/>
                    <a:pt x="1147" y="1105"/>
                  </a:cubicBezTo>
                  <a:cubicBezTo>
                    <a:pt x="882" y="627"/>
                    <a:pt x="489" y="2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p:cNvSpPr/>
            <p:nvPr/>
          </p:nvSpPr>
          <p:spPr>
            <a:xfrm rot="126884">
              <a:off x="8427145" y="4261076"/>
              <a:ext cx="28149" cy="70874"/>
            </a:xfrm>
            <a:custGeom>
              <a:avLst/>
              <a:gdLst/>
              <a:ahLst/>
              <a:cxnLst/>
              <a:rect l="l" t="t" r="r" b="b"/>
              <a:pathLst>
                <a:path w="1126" h="2835" extrusionOk="0">
                  <a:moveTo>
                    <a:pt x="1009" y="1"/>
                  </a:moveTo>
                  <a:cubicBezTo>
                    <a:pt x="1009" y="1"/>
                    <a:pt x="1" y="733"/>
                    <a:pt x="170" y="2834"/>
                  </a:cubicBezTo>
                  <a:cubicBezTo>
                    <a:pt x="499" y="2813"/>
                    <a:pt x="828" y="2728"/>
                    <a:pt x="1125" y="2569"/>
                  </a:cubicBezTo>
                  <a:cubicBezTo>
                    <a:pt x="849" y="1741"/>
                    <a:pt x="807" y="850"/>
                    <a:pt x="1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rot="126884">
              <a:off x="8380473" y="4263512"/>
              <a:ext cx="23125" cy="62649"/>
            </a:xfrm>
            <a:custGeom>
              <a:avLst/>
              <a:gdLst/>
              <a:ahLst/>
              <a:cxnLst/>
              <a:rect l="l" t="t" r="r" b="b"/>
              <a:pathLst>
                <a:path w="925" h="2506" extrusionOk="0">
                  <a:moveTo>
                    <a:pt x="829" y="1"/>
                  </a:moveTo>
                  <a:cubicBezTo>
                    <a:pt x="828" y="1"/>
                    <a:pt x="128" y="521"/>
                    <a:pt x="1" y="1921"/>
                  </a:cubicBezTo>
                  <a:cubicBezTo>
                    <a:pt x="266" y="2176"/>
                    <a:pt x="584" y="2378"/>
                    <a:pt x="924" y="2505"/>
                  </a:cubicBezTo>
                  <a:cubicBezTo>
                    <a:pt x="680" y="1688"/>
                    <a:pt x="638" y="828"/>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rot="126884">
              <a:off x="7819274" y="4095522"/>
              <a:ext cx="254420" cy="201671"/>
            </a:xfrm>
            <a:custGeom>
              <a:avLst/>
              <a:gdLst/>
              <a:ahLst/>
              <a:cxnLst/>
              <a:rect l="l" t="t" r="r" b="b"/>
              <a:pathLst>
                <a:path w="10177" h="8067" extrusionOk="0">
                  <a:moveTo>
                    <a:pt x="5045" y="0"/>
                  </a:moveTo>
                  <a:cubicBezTo>
                    <a:pt x="4681" y="0"/>
                    <a:pt x="4330" y="1069"/>
                    <a:pt x="4266" y="3206"/>
                  </a:cubicBezTo>
                  <a:cubicBezTo>
                    <a:pt x="0" y="3429"/>
                    <a:pt x="21" y="4713"/>
                    <a:pt x="4277" y="4840"/>
                  </a:cubicBezTo>
                  <a:cubicBezTo>
                    <a:pt x="4383" y="6687"/>
                    <a:pt x="4733" y="8066"/>
                    <a:pt x="5136" y="8066"/>
                  </a:cubicBezTo>
                  <a:cubicBezTo>
                    <a:pt x="5529" y="8066"/>
                    <a:pt x="5858" y="6666"/>
                    <a:pt x="5921" y="4830"/>
                  </a:cubicBezTo>
                  <a:cubicBezTo>
                    <a:pt x="10177" y="4596"/>
                    <a:pt x="10166" y="3323"/>
                    <a:pt x="5900" y="3185"/>
                  </a:cubicBezTo>
                  <a:cubicBezTo>
                    <a:pt x="5784" y="1061"/>
                    <a:pt x="5408"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rot="126884">
              <a:off x="7948654" y="3968610"/>
              <a:ext cx="185196" cy="146797"/>
            </a:xfrm>
            <a:custGeom>
              <a:avLst/>
              <a:gdLst/>
              <a:ahLst/>
              <a:cxnLst/>
              <a:rect l="l" t="t" r="r" b="b"/>
              <a:pathLst>
                <a:path w="7408" h="5872" extrusionOk="0">
                  <a:moveTo>
                    <a:pt x="3676" y="0"/>
                  </a:moveTo>
                  <a:cubicBezTo>
                    <a:pt x="3410" y="0"/>
                    <a:pt x="3152" y="780"/>
                    <a:pt x="3099" y="2338"/>
                  </a:cubicBezTo>
                  <a:cubicBezTo>
                    <a:pt x="0" y="2507"/>
                    <a:pt x="11" y="3431"/>
                    <a:pt x="3120" y="3526"/>
                  </a:cubicBezTo>
                  <a:cubicBezTo>
                    <a:pt x="3183" y="4867"/>
                    <a:pt x="3436" y="5871"/>
                    <a:pt x="3731" y="5871"/>
                  </a:cubicBezTo>
                  <a:cubicBezTo>
                    <a:pt x="3732" y="5871"/>
                    <a:pt x="3734" y="5871"/>
                    <a:pt x="3735" y="5871"/>
                  </a:cubicBezTo>
                  <a:cubicBezTo>
                    <a:pt x="4033" y="5871"/>
                    <a:pt x="4266" y="4863"/>
                    <a:pt x="4309" y="3516"/>
                  </a:cubicBezTo>
                  <a:cubicBezTo>
                    <a:pt x="7407" y="3346"/>
                    <a:pt x="7397" y="2423"/>
                    <a:pt x="4298" y="2327"/>
                  </a:cubicBezTo>
                  <a:cubicBezTo>
                    <a:pt x="4213" y="775"/>
                    <a:pt x="3941" y="0"/>
                    <a:pt x="3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rot="126884">
              <a:off x="8645212" y="3453306"/>
              <a:ext cx="254170" cy="201671"/>
            </a:xfrm>
            <a:custGeom>
              <a:avLst/>
              <a:gdLst/>
              <a:ahLst/>
              <a:cxnLst/>
              <a:rect l="l" t="t" r="r" b="b"/>
              <a:pathLst>
                <a:path w="10167" h="8067" extrusionOk="0">
                  <a:moveTo>
                    <a:pt x="5084" y="0"/>
                  </a:moveTo>
                  <a:cubicBezTo>
                    <a:pt x="4680" y="0"/>
                    <a:pt x="4341" y="1390"/>
                    <a:pt x="4267" y="3237"/>
                  </a:cubicBezTo>
                  <a:cubicBezTo>
                    <a:pt x="1" y="3407"/>
                    <a:pt x="1" y="4691"/>
                    <a:pt x="4267" y="4871"/>
                  </a:cubicBezTo>
                  <a:cubicBezTo>
                    <a:pt x="4352" y="7000"/>
                    <a:pt x="4715" y="8067"/>
                    <a:pt x="5080" y="8067"/>
                  </a:cubicBezTo>
                  <a:cubicBezTo>
                    <a:pt x="5445" y="8067"/>
                    <a:pt x="5811" y="7003"/>
                    <a:pt x="5901" y="4871"/>
                  </a:cubicBezTo>
                  <a:cubicBezTo>
                    <a:pt x="10156" y="4691"/>
                    <a:pt x="10167" y="3417"/>
                    <a:pt x="5901" y="3237"/>
                  </a:cubicBezTo>
                  <a:cubicBezTo>
                    <a:pt x="5816" y="1390"/>
                    <a:pt x="5476" y="0"/>
                    <a:pt x="5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rot="126884">
              <a:off x="8575527" y="3584830"/>
              <a:ext cx="184921" cy="146922"/>
            </a:xfrm>
            <a:custGeom>
              <a:avLst/>
              <a:gdLst/>
              <a:ahLst/>
              <a:cxnLst/>
              <a:rect l="l" t="t" r="r" b="b"/>
              <a:pathLst>
                <a:path w="7397" h="5877" extrusionOk="0">
                  <a:moveTo>
                    <a:pt x="3704" y="0"/>
                  </a:moveTo>
                  <a:cubicBezTo>
                    <a:pt x="3406" y="0"/>
                    <a:pt x="3162" y="1008"/>
                    <a:pt x="3099" y="2356"/>
                  </a:cubicBezTo>
                  <a:cubicBezTo>
                    <a:pt x="0" y="2483"/>
                    <a:pt x="0" y="3417"/>
                    <a:pt x="3099" y="3545"/>
                  </a:cubicBezTo>
                  <a:cubicBezTo>
                    <a:pt x="3168" y="5099"/>
                    <a:pt x="3433" y="5877"/>
                    <a:pt x="3698" y="5877"/>
                  </a:cubicBezTo>
                  <a:cubicBezTo>
                    <a:pt x="3963" y="5877"/>
                    <a:pt x="4229" y="5099"/>
                    <a:pt x="4298" y="3545"/>
                  </a:cubicBezTo>
                  <a:cubicBezTo>
                    <a:pt x="7396" y="3417"/>
                    <a:pt x="7396" y="2483"/>
                    <a:pt x="4298" y="2356"/>
                  </a:cubicBezTo>
                  <a:cubicBezTo>
                    <a:pt x="4234" y="1008"/>
                    <a:pt x="3990" y="0"/>
                    <a:pt x="3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820507BB-6B2D-91C9-41FD-8FA90D4F5FF6}"/>
              </a:ext>
            </a:extLst>
          </p:cNvPr>
          <p:cNvSpPr txBox="1"/>
          <p:nvPr/>
        </p:nvSpPr>
        <p:spPr>
          <a:xfrm>
            <a:off x="136249" y="833085"/>
            <a:ext cx="8805223" cy="584775"/>
          </a:xfrm>
          <a:prstGeom prst="rect">
            <a:avLst/>
          </a:prstGeom>
          <a:solidFill>
            <a:schemeClr val="accent3"/>
          </a:solidFill>
        </p:spPr>
        <p:txBody>
          <a:bodyPr wrap="square" rtlCol="0">
            <a:spAutoFit/>
          </a:bodyPr>
          <a:lstStyle/>
          <a:p>
            <a:r>
              <a:rPr lang="en-US" sz="1600" b="1" dirty="0">
                <a:latin typeface="Calibri" panose="020F0502020204030204" pitchFamily="34" charset="0"/>
                <a:cs typeface="Calibri" panose="020F0502020204030204" pitchFamily="34" charset="0"/>
              </a:rPr>
              <a:t>Work in pairs. Read the list below and tick the main reason(s) for people moving from the countryside to the city. Explain your choice.</a:t>
            </a:r>
          </a:p>
        </p:txBody>
      </p:sp>
      <p:sp>
        <p:nvSpPr>
          <p:cNvPr id="11" name="TextBox 10">
            <a:extLst>
              <a:ext uri="{FF2B5EF4-FFF2-40B4-BE49-F238E27FC236}">
                <a16:creationId xmlns:a16="http://schemas.microsoft.com/office/drawing/2014/main" id="{3CB5DBF2-F0FE-8D95-C30D-69F2BFBBFCF2}"/>
              </a:ext>
            </a:extLst>
          </p:cNvPr>
          <p:cNvSpPr txBox="1"/>
          <p:nvPr/>
        </p:nvSpPr>
        <p:spPr>
          <a:xfrm>
            <a:off x="144642" y="1517279"/>
            <a:ext cx="65739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1. To look for well-paid jobs. </a:t>
            </a:r>
          </a:p>
        </p:txBody>
      </p:sp>
      <p:sp>
        <p:nvSpPr>
          <p:cNvPr id="12" name="TextBox 11">
            <a:extLst>
              <a:ext uri="{FF2B5EF4-FFF2-40B4-BE49-F238E27FC236}">
                <a16:creationId xmlns:a16="http://schemas.microsoft.com/office/drawing/2014/main" id="{D2CC8B8C-0764-AA5B-CFCD-134F091033E2}"/>
              </a:ext>
            </a:extLst>
          </p:cNvPr>
          <p:cNvSpPr txBox="1"/>
          <p:nvPr/>
        </p:nvSpPr>
        <p:spPr>
          <a:xfrm>
            <a:off x="154616" y="1989534"/>
            <a:ext cx="65739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2. To look for better services. </a:t>
            </a:r>
          </a:p>
        </p:txBody>
      </p:sp>
      <p:sp>
        <p:nvSpPr>
          <p:cNvPr id="13" name="TextBox 12">
            <a:extLst>
              <a:ext uri="{FF2B5EF4-FFF2-40B4-BE49-F238E27FC236}">
                <a16:creationId xmlns:a16="http://schemas.microsoft.com/office/drawing/2014/main" id="{342883AF-6477-BE81-2632-F0A2C1177DF3}"/>
              </a:ext>
            </a:extLst>
          </p:cNvPr>
          <p:cNvSpPr txBox="1"/>
          <p:nvPr/>
        </p:nvSpPr>
        <p:spPr>
          <a:xfrm>
            <a:off x="164591" y="2461789"/>
            <a:ext cx="65739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3. To enjoy crowded and noisy areas. </a:t>
            </a:r>
          </a:p>
        </p:txBody>
      </p:sp>
      <p:sp>
        <p:nvSpPr>
          <p:cNvPr id="14" name="TextBox 13">
            <a:extLst>
              <a:ext uri="{FF2B5EF4-FFF2-40B4-BE49-F238E27FC236}">
                <a16:creationId xmlns:a16="http://schemas.microsoft.com/office/drawing/2014/main" id="{AE81BD35-9715-FD0E-1C4A-9003D3173944}"/>
              </a:ext>
            </a:extLst>
          </p:cNvPr>
          <p:cNvSpPr txBox="1"/>
          <p:nvPr/>
        </p:nvSpPr>
        <p:spPr>
          <a:xfrm>
            <a:off x="134668" y="2934044"/>
            <a:ext cx="65739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4. To have better educational opportunities. </a:t>
            </a:r>
          </a:p>
        </p:txBody>
      </p:sp>
      <p:sp>
        <p:nvSpPr>
          <p:cNvPr id="15" name="TextBox 14">
            <a:extLst>
              <a:ext uri="{FF2B5EF4-FFF2-40B4-BE49-F238E27FC236}">
                <a16:creationId xmlns:a16="http://schemas.microsoft.com/office/drawing/2014/main" id="{B6F1BB7D-B534-4423-014A-4BBF77B56E67}"/>
              </a:ext>
            </a:extLst>
          </p:cNvPr>
          <p:cNvSpPr txBox="1"/>
          <p:nvPr/>
        </p:nvSpPr>
        <p:spPr>
          <a:xfrm>
            <a:off x="124694" y="3406299"/>
            <a:ext cx="6573969"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5. To experience different types of food and entertainment. </a:t>
            </a:r>
          </a:p>
        </p:txBody>
      </p:sp>
      <p:sp>
        <p:nvSpPr>
          <p:cNvPr id="16" name="Rectangle 15">
            <a:extLst>
              <a:ext uri="{FF2B5EF4-FFF2-40B4-BE49-F238E27FC236}">
                <a16:creationId xmlns:a16="http://schemas.microsoft.com/office/drawing/2014/main" id="{0AB81414-7DA9-7C06-F7C1-E3B5437BF853}"/>
              </a:ext>
            </a:extLst>
          </p:cNvPr>
          <p:cNvSpPr/>
          <p:nvPr/>
        </p:nvSpPr>
        <p:spPr>
          <a:xfrm>
            <a:off x="6310332" y="1574789"/>
            <a:ext cx="217078" cy="2235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6D0C0D77-B042-34DE-58C0-B395E6B50620}"/>
              </a:ext>
            </a:extLst>
          </p:cNvPr>
          <p:cNvSpPr/>
          <p:nvPr/>
        </p:nvSpPr>
        <p:spPr>
          <a:xfrm>
            <a:off x="6310332" y="2041924"/>
            <a:ext cx="217078" cy="22867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A2C79064-DF5C-BBC7-729C-2D8D10023EAA}"/>
              </a:ext>
            </a:extLst>
          </p:cNvPr>
          <p:cNvSpPr/>
          <p:nvPr/>
        </p:nvSpPr>
        <p:spPr>
          <a:xfrm>
            <a:off x="6310333" y="2991484"/>
            <a:ext cx="217078" cy="2235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D7BC48F4-4E88-B3E7-13F3-5C091340448E}"/>
              </a:ext>
            </a:extLst>
          </p:cNvPr>
          <p:cNvSpPr/>
          <p:nvPr/>
        </p:nvSpPr>
        <p:spPr>
          <a:xfrm>
            <a:off x="6310332" y="2517228"/>
            <a:ext cx="217078" cy="2235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5A9F953-C1D0-E6B7-4F90-5CE7D7B5875A}"/>
              </a:ext>
            </a:extLst>
          </p:cNvPr>
          <p:cNvSpPr/>
          <p:nvPr/>
        </p:nvSpPr>
        <p:spPr>
          <a:xfrm>
            <a:off x="6310332" y="3460334"/>
            <a:ext cx="217078" cy="2235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panose="020F0502020204030204" pitchFamily="34" charset="0"/>
              <a:cs typeface="Calibri" panose="020F0502020204030204" pitchFamily="34" charset="0"/>
            </a:endParaRP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9"/>
        <p:cNvGrpSpPr/>
        <p:nvPr/>
      </p:nvGrpSpPr>
      <p:grpSpPr>
        <a:xfrm>
          <a:off x="0" y="0"/>
          <a:ext cx="0" cy="0"/>
          <a:chOff x="0" y="0"/>
          <a:chExt cx="0" cy="0"/>
        </a:xfrm>
      </p:grpSpPr>
      <p:sp>
        <p:nvSpPr>
          <p:cNvPr id="2010" name="Google Shape;2010;p59"/>
          <p:cNvSpPr txBox="1">
            <a:spLocks noGrp="1"/>
          </p:cNvSpPr>
          <p:nvPr>
            <p:ph type="title"/>
          </p:nvPr>
        </p:nvSpPr>
        <p:spPr>
          <a:xfrm>
            <a:off x="1789050" y="2475000"/>
            <a:ext cx="5565900" cy="96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Listening</a:t>
            </a:r>
            <a:endParaRPr dirty="0"/>
          </a:p>
        </p:txBody>
      </p:sp>
      <p:sp>
        <p:nvSpPr>
          <p:cNvPr id="2011" name="Google Shape;2011;p59"/>
          <p:cNvSpPr txBox="1">
            <a:spLocks noGrp="1"/>
          </p:cNvSpPr>
          <p:nvPr>
            <p:ph type="title" idx="2"/>
          </p:nvPr>
        </p:nvSpPr>
        <p:spPr>
          <a:xfrm>
            <a:off x="3935400" y="1085440"/>
            <a:ext cx="12732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grpSp>
        <p:nvGrpSpPr>
          <p:cNvPr id="2013" name="Google Shape;2013;p59"/>
          <p:cNvGrpSpPr/>
          <p:nvPr/>
        </p:nvGrpSpPr>
        <p:grpSpPr>
          <a:xfrm>
            <a:off x="371518" y="827243"/>
            <a:ext cx="1993974" cy="1649205"/>
            <a:chOff x="5376600" y="455074"/>
            <a:chExt cx="2060529" cy="1704253"/>
          </a:xfrm>
        </p:grpSpPr>
        <p:sp>
          <p:nvSpPr>
            <p:cNvPr id="2014" name="Google Shape;2014;p59"/>
            <p:cNvSpPr/>
            <p:nvPr/>
          </p:nvSpPr>
          <p:spPr>
            <a:xfrm rot="-388031">
              <a:off x="5455040" y="557505"/>
              <a:ext cx="1903649" cy="1499391"/>
            </a:xfrm>
            <a:custGeom>
              <a:avLst/>
              <a:gdLst/>
              <a:ahLst/>
              <a:cxnLst/>
              <a:rect l="l" t="t" r="r" b="b"/>
              <a:pathLst>
                <a:path w="64486" h="50787" extrusionOk="0">
                  <a:moveTo>
                    <a:pt x="33992" y="0"/>
                  </a:moveTo>
                  <a:cubicBezTo>
                    <a:pt x="33966" y="0"/>
                    <a:pt x="33939" y="0"/>
                    <a:pt x="33913" y="0"/>
                  </a:cubicBezTo>
                  <a:cubicBezTo>
                    <a:pt x="30341" y="129"/>
                    <a:pt x="25536" y="267"/>
                    <a:pt x="23017" y="3331"/>
                  </a:cubicBezTo>
                  <a:cubicBezTo>
                    <a:pt x="22624" y="3784"/>
                    <a:pt x="22278" y="4275"/>
                    <a:pt x="21983" y="4795"/>
                  </a:cubicBezTo>
                  <a:cubicBezTo>
                    <a:pt x="20781" y="6947"/>
                    <a:pt x="19888" y="7825"/>
                    <a:pt x="17674" y="8915"/>
                  </a:cubicBezTo>
                  <a:cubicBezTo>
                    <a:pt x="15587" y="9950"/>
                    <a:pt x="13114" y="10569"/>
                    <a:pt x="10323" y="10754"/>
                  </a:cubicBezTo>
                  <a:cubicBezTo>
                    <a:pt x="8417" y="10882"/>
                    <a:pt x="6426" y="10844"/>
                    <a:pt x="4564" y="11864"/>
                  </a:cubicBezTo>
                  <a:cubicBezTo>
                    <a:pt x="1247" y="13645"/>
                    <a:pt x="330" y="18317"/>
                    <a:pt x="2753" y="21213"/>
                  </a:cubicBezTo>
                  <a:cubicBezTo>
                    <a:pt x="1" y="26863"/>
                    <a:pt x="3625" y="34289"/>
                    <a:pt x="10092" y="34289"/>
                  </a:cubicBezTo>
                  <a:cubicBezTo>
                    <a:pt x="10132" y="34289"/>
                    <a:pt x="10172" y="34289"/>
                    <a:pt x="10213" y="34288"/>
                  </a:cubicBezTo>
                  <a:lnTo>
                    <a:pt x="10213" y="34288"/>
                  </a:lnTo>
                  <a:lnTo>
                    <a:pt x="817" y="42839"/>
                  </a:lnTo>
                  <a:cubicBezTo>
                    <a:pt x="278" y="43327"/>
                    <a:pt x="83" y="44089"/>
                    <a:pt x="323" y="44775"/>
                  </a:cubicBezTo>
                  <a:cubicBezTo>
                    <a:pt x="569" y="45474"/>
                    <a:pt x="1209" y="45955"/>
                    <a:pt x="1947" y="46000"/>
                  </a:cubicBezTo>
                  <a:cubicBezTo>
                    <a:pt x="11280" y="46609"/>
                    <a:pt x="21602" y="47461"/>
                    <a:pt x="27492" y="49174"/>
                  </a:cubicBezTo>
                  <a:cubicBezTo>
                    <a:pt x="27862" y="49873"/>
                    <a:pt x="28496" y="50414"/>
                    <a:pt x="29303" y="50537"/>
                  </a:cubicBezTo>
                  <a:cubicBezTo>
                    <a:pt x="30302" y="50702"/>
                    <a:pt x="31316" y="50787"/>
                    <a:pt x="32330" y="50787"/>
                  </a:cubicBezTo>
                  <a:cubicBezTo>
                    <a:pt x="32350" y="50787"/>
                    <a:pt x="32369" y="50787"/>
                    <a:pt x="32389" y="50787"/>
                  </a:cubicBezTo>
                  <a:cubicBezTo>
                    <a:pt x="33507" y="50783"/>
                    <a:pt x="34626" y="50697"/>
                    <a:pt x="35732" y="50529"/>
                  </a:cubicBezTo>
                  <a:cubicBezTo>
                    <a:pt x="36503" y="50419"/>
                    <a:pt x="37144" y="49935"/>
                    <a:pt x="37517" y="49272"/>
                  </a:cubicBezTo>
                  <a:lnTo>
                    <a:pt x="62053" y="45954"/>
                  </a:lnTo>
                  <a:cubicBezTo>
                    <a:pt x="63506" y="45787"/>
                    <a:pt x="64180" y="43951"/>
                    <a:pt x="63149" y="42901"/>
                  </a:cubicBezTo>
                  <a:lnTo>
                    <a:pt x="58900" y="38419"/>
                  </a:lnTo>
                  <a:cubicBezTo>
                    <a:pt x="58879" y="38138"/>
                    <a:pt x="58760" y="37871"/>
                    <a:pt x="58564" y="37668"/>
                  </a:cubicBezTo>
                  <a:lnTo>
                    <a:pt x="55285" y="34256"/>
                  </a:lnTo>
                  <a:cubicBezTo>
                    <a:pt x="61362" y="33677"/>
                    <a:pt x="64486" y="26567"/>
                    <a:pt x="61873" y="21213"/>
                  </a:cubicBezTo>
                  <a:cubicBezTo>
                    <a:pt x="64289" y="18313"/>
                    <a:pt x="63386" y="13648"/>
                    <a:pt x="60062" y="11864"/>
                  </a:cubicBezTo>
                  <a:cubicBezTo>
                    <a:pt x="56502" y="10103"/>
                    <a:pt x="54681" y="11931"/>
                    <a:pt x="50570" y="9126"/>
                  </a:cubicBezTo>
                  <a:cubicBezTo>
                    <a:pt x="49217" y="8252"/>
                    <a:pt x="47975" y="7190"/>
                    <a:pt x="46834" y="6174"/>
                  </a:cubicBezTo>
                  <a:cubicBezTo>
                    <a:pt x="46268" y="5633"/>
                    <a:pt x="45337" y="4864"/>
                    <a:pt x="44735" y="4133"/>
                  </a:cubicBezTo>
                  <a:cubicBezTo>
                    <a:pt x="42216" y="1052"/>
                    <a:pt x="38144" y="0"/>
                    <a:pt x="33992"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9"/>
            <p:cNvSpPr/>
            <p:nvPr/>
          </p:nvSpPr>
          <p:spPr>
            <a:xfrm rot="-388031">
              <a:off x="6160627" y="1213316"/>
              <a:ext cx="550171" cy="516655"/>
            </a:xfrm>
            <a:custGeom>
              <a:avLst/>
              <a:gdLst/>
              <a:ahLst/>
              <a:cxnLst/>
              <a:rect l="l" t="t" r="r" b="b"/>
              <a:pathLst>
                <a:path w="18637" h="17500" extrusionOk="0">
                  <a:moveTo>
                    <a:pt x="1" y="1"/>
                  </a:moveTo>
                  <a:lnTo>
                    <a:pt x="1" y="13627"/>
                  </a:lnTo>
                  <a:cubicBezTo>
                    <a:pt x="1" y="15383"/>
                    <a:pt x="1216" y="16857"/>
                    <a:pt x="2822" y="17059"/>
                  </a:cubicBezTo>
                  <a:cubicBezTo>
                    <a:pt x="5176" y="17352"/>
                    <a:pt x="7467" y="17499"/>
                    <a:pt x="9694" y="17499"/>
                  </a:cubicBezTo>
                  <a:cubicBezTo>
                    <a:pt x="11807" y="17499"/>
                    <a:pt x="13863" y="17367"/>
                    <a:pt x="15861" y="17102"/>
                  </a:cubicBezTo>
                  <a:cubicBezTo>
                    <a:pt x="17448" y="16892"/>
                    <a:pt x="18637" y="15414"/>
                    <a:pt x="18637" y="13677"/>
                  </a:cubicBezTo>
                  <a:lnTo>
                    <a:pt x="186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9"/>
            <p:cNvSpPr/>
            <p:nvPr/>
          </p:nvSpPr>
          <p:spPr>
            <a:xfrm rot="-388031">
              <a:off x="6208810" y="1194030"/>
              <a:ext cx="420104" cy="355990"/>
            </a:xfrm>
            <a:custGeom>
              <a:avLst/>
              <a:gdLst/>
              <a:ahLst/>
              <a:cxnLst/>
              <a:rect l="l" t="t" r="r" b="b"/>
              <a:pathLst>
                <a:path w="14231" h="12058" extrusionOk="0">
                  <a:moveTo>
                    <a:pt x="1473" y="1"/>
                  </a:moveTo>
                  <a:lnTo>
                    <a:pt x="1457" y="38"/>
                  </a:lnTo>
                  <a:cubicBezTo>
                    <a:pt x="0" y="3281"/>
                    <a:pt x="1072" y="6364"/>
                    <a:pt x="2227" y="8381"/>
                  </a:cubicBezTo>
                  <a:cubicBezTo>
                    <a:pt x="3476" y="10560"/>
                    <a:pt x="5090" y="11994"/>
                    <a:pt x="5107" y="12008"/>
                  </a:cubicBezTo>
                  <a:lnTo>
                    <a:pt x="5162" y="12058"/>
                  </a:lnTo>
                  <a:lnTo>
                    <a:pt x="7117" y="8870"/>
                  </a:lnTo>
                  <a:lnTo>
                    <a:pt x="9073" y="12058"/>
                  </a:lnTo>
                  <a:lnTo>
                    <a:pt x="9128" y="12008"/>
                  </a:lnTo>
                  <a:cubicBezTo>
                    <a:pt x="9145" y="11994"/>
                    <a:pt x="10757" y="10560"/>
                    <a:pt x="12006" y="8381"/>
                  </a:cubicBezTo>
                  <a:cubicBezTo>
                    <a:pt x="13159" y="6364"/>
                    <a:pt x="14231" y="3281"/>
                    <a:pt x="12774" y="38"/>
                  </a:cubicBezTo>
                  <a:lnTo>
                    <a:pt x="12758" y="1"/>
                  </a:lnTo>
                  <a:lnTo>
                    <a:pt x="10609" y="36"/>
                  </a:lnTo>
                  <a:lnTo>
                    <a:pt x="7116" y="8587"/>
                  </a:lnTo>
                  <a:lnTo>
                    <a:pt x="3622" y="36"/>
                  </a:lnTo>
                  <a:lnTo>
                    <a:pt x="14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9"/>
            <p:cNvSpPr/>
            <p:nvPr/>
          </p:nvSpPr>
          <p:spPr>
            <a:xfrm rot="-388031">
              <a:off x="6294190" y="1190326"/>
              <a:ext cx="240679" cy="262283"/>
            </a:xfrm>
            <a:custGeom>
              <a:avLst/>
              <a:gdLst/>
              <a:ahLst/>
              <a:cxnLst/>
              <a:rect l="l" t="t" r="r" b="b"/>
              <a:pathLst>
                <a:path w="8153" h="8884" extrusionOk="0">
                  <a:moveTo>
                    <a:pt x="7422" y="0"/>
                  </a:moveTo>
                  <a:lnTo>
                    <a:pt x="495" y="228"/>
                  </a:lnTo>
                  <a:cubicBezTo>
                    <a:pt x="495" y="228"/>
                    <a:pt x="0" y="6208"/>
                    <a:pt x="4031" y="8883"/>
                  </a:cubicBezTo>
                  <a:cubicBezTo>
                    <a:pt x="6711" y="6761"/>
                    <a:pt x="8152" y="3968"/>
                    <a:pt x="7422" y="0"/>
                  </a:cubicBezTo>
                  <a:close/>
                </a:path>
              </a:pathLst>
            </a:custGeom>
            <a:solidFill>
              <a:srgbClr val="785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9"/>
            <p:cNvSpPr/>
            <p:nvPr/>
          </p:nvSpPr>
          <p:spPr>
            <a:xfrm rot="-388031">
              <a:off x="6326433" y="1371701"/>
              <a:ext cx="181580" cy="30"/>
            </a:xfrm>
            <a:custGeom>
              <a:avLst/>
              <a:gdLst/>
              <a:ahLst/>
              <a:cxnLst/>
              <a:rect l="l" t="t" r="r" b="b"/>
              <a:pathLst>
                <a:path w="6151" h="1" extrusionOk="0">
                  <a:moveTo>
                    <a:pt x="1" y="1"/>
                  </a:moveTo>
                  <a:lnTo>
                    <a:pt x="6150" y="1"/>
                  </a:lnTo>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9"/>
            <p:cNvSpPr/>
            <p:nvPr/>
          </p:nvSpPr>
          <p:spPr>
            <a:xfrm rot="-388031">
              <a:off x="5545049" y="1539766"/>
              <a:ext cx="1811546" cy="479278"/>
            </a:xfrm>
            <a:custGeom>
              <a:avLst/>
              <a:gdLst/>
              <a:ahLst/>
              <a:cxnLst/>
              <a:rect l="l" t="t" r="r" b="b"/>
              <a:pathLst>
                <a:path w="61366" h="16234" extrusionOk="0">
                  <a:moveTo>
                    <a:pt x="14895" y="1"/>
                  </a:moveTo>
                  <a:cubicBezTo>
                    <a:pt x="13758" y="1"/>
                    <a:pt x="12602" y="110"/>
                    <a:pt x="11441" y="355"/>
                  </a:cubicBezTo>
                  <a:lnTo>
                    <a:pt x="398" y="10405"/>
                  </a:lnTo>
                  <a:cubicBezTo>
                    <a:pt x="0" y="10767"/>
                    <a:pt x="242" y="11412"/>
                    <a:pt x="788" y="11446"/>
                  </a:cubicBezTo>
                  <a:cubicBezTo>
                    <a:pt x="11298" y="12134"/>
                    <a:pt x="20935" y="13003"/>
                    <a:pt x="26680" y="14692"/>
                  </a:cubicBezTo>
                  <a:cubicBezTo>
                    <a:pt x="26913" y="14762"/>
                    <a:pt x="27115" y="14913"/>
                    <a:pt x="27243" y="15121"/>
                  </a:cubicBezTo>
                  <a:lnTo>
                    <a:pt x="27459" y="15468"/>
                  </a:lnTo>
                  <a:cubicBezTo>
                    <a:pt x="27639" y="15752"/>
                    <a:pt x="27932" y="15945"/>
                    <a:pt x="28265" y="15999"/>
                  </a:cubicBezTo>
                  <a:cubicBezTo>
                    <a:pt x="29206" y="16157"/>
                    <a:pt x="30169" y="16233"/>
                    <a:pt x="31151" y="16233"/>
                  </a:cubicBezTo>
                  <a:cubicBezTo>
                    <a:pt x="32183" y="16233"/>
                    <a:pt x="33237" y="16149"/>
                    <a:pt x="34311" y="15987"/>
                  </a:cubicBezTo>
                  <a:cubicBezTo>
                    <a:pt x="34644" y="15939"/>
                    <a:pt x="34940" y="15751"/>
                    <a:pt x="35127" y="15471"/>
                  </a:cubicBezTo>
                  <a:lnTo>
                    <a:pt x="35308" y="15188"/>
                  </a:lnTo>
                  <a:cubicBezTo>
                    <a:pt x="35470" y="14942"/>
                    <a:pt x="35731" y="14779"/>
                    <a:pt x="36024" y="14740"/>
                  </a:cubicBezTo>
                  <a:lnTo>
                    <a:pt x="60650" y="11410"/>
                  </a:lnTo>
                  <a:cubicBezTo>
                    <a:pt x="61149" y="11342"/>
                    <a:pt x="61365" y="10762"/>
                    <a:pt x="61024" y="10403"/>
                  </a:cubicBezTo>
                  <a:lnTo>
                    <a:pt x="51502" y="358"/>
                  </a:lnTo>
                  <a:cubicBezTo>
                    <a:pt x="51502" y="358"/>
                    <a:pt x="51365" y="355"/>
                    <a:pt x="51112" y="355"/>
                  </a:cubicBezTo>
                  <a:cubicBezTo>
                    <a:pt x="48755" y="355"/>
                    <a:pt x="36374" y="637"/>
                    <a:pt x="31302" y="6450"/>
                  </a:cubicBezTo>
                  <a:cubicBezTo>
                    <a:pt x="31302" y="6450"/>
                    <a:pt x="23656" y="1"/>
                    <a:pt x="14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9"/>
            <p:cNvSpPr/>
            <p:nvPr/>
          </p:nvSpPr>
          <p:spPr>
            <a:xfrm rot="-388031">
              <a:off x="5668019" y="1514049"/>
              <a:ext cx="1611103" cy="464369"/>
            </a:xfrm>
            <a:custGeom>
              <a:avLst/>
              <a:gdLst/>
              <a:ahLst/>
              <a:cxnLst/>
              <a:rect l="l" t="t" r="r" b="b"/>
              <a:pathLst>
                <a:path w="54576" h="15729" extrusionOk="0">
                  <a:moveTo>
                    <a:pt x="13228" y="1"/>
                  </a:moveTo>
                  <a:cubicBezTo>
                    <a:pt x="12339" y="1"/>
                    <a:pt x="11426" y="83"/>
                    <a:pt x="10495" y="265"/>
                  </a:cubicBezTo>
                  <a:lnTo>
                    <a:pt x="1" y="10860"/>
                  </a:lnTo>
                  <a:cubicBezTo>
                    <a:pt x="1" y="10860"/>
                    <a:pt x="19812" y="12190"/>
                    <a:pt x="23953" y="14880"/>
                  </a:cubicBezTo>
                  <a:cubicBezTo>
                    <a:pt x="24792" y="15424"/>
                    <a:pt x="25762" y="15729"/>
                    <a:pt x="26762" y="15729"/>
                  </a:cubicBezTo>
                  <a:lnTo>
                    <a:pt x="27023" y="15729"/>
                  </a:lnTo>
                  <a:cubicBezTo>
                    <a:pt x="28303" y="15729"/>
                    <a:pt x="29492" y="15193"/>
                    <a:pt x="30474" y="14375"/>
                  </a:cubicBezTo>
                  <a:cubicBezTo>
                    <a:pt x="30554" y="14309"/>
                    <a:pt x="30643" y="14256"/>
                    <a:pt x="30740" y="14217"/>
                  </a:cubicBezTo>
                  <a:cubicBezTo>
                    <a:pt x="34721" y="12546"/>
                    <a:pt x="45591" y="11772"/>
                    <a:pt x="54575" y="11028"/>
                  </a:cubicBezTo>
                  <a:lnTo>
                    <a:pt x="44716" y="778"/>
                  </a:lnTo>
                  <a:cubicBezTo>
                    <a:pt x="44716" y="778"/>
                    <a:pt x="44119" y="733"/>
                    <a:pt x="43137" y="733"/>
                  </a:cubicBezTo>
                  <a:cubicBezTo>
                    <a:pt x="39583" y="733"/>
                    <a:pt x="30971" y="1313"/>
                    <a:pt x="27276" y="6666"/>
                  </a:cubicBezTo>
                  <a:cubicBezTo>
                    <a:pt x="27276" y="6666"/>
                    <a:pt x="21238" y="1"/>
                    <a:pt x="13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9"/>
            <p:cNvSpPr/>
            <p:nvPr/>
          </p:nvSpPr>
          <p:spPr>
            <a:xfrm rot="-388031">
              <a:off x="5795729" y="1839925"/>
              <a:ext cx="669226" cy="143896"/>
            </a:xfrm>
            <a:custGeom>
              <a:avLst/>
              <a:gdLst/>
              <a:ahLst/>
              <a:cxnLst/>
              <a:rect l="l" t="t" r="r" b="b"/>
              <a:pathLst>
                <a:path w="22670" h="4874" extrusionOk="0">
                  <a:moveTo>
                    <a:pt x="9236" y="1"/>
                  </a:moveTo>
                  <a:cubicBezTo>
                    <a:pt x="8115" y="1"/>
                    <a:pt x="7011" y="45"/>
                    <a:pt x="5953" y="107"/>
                  </a:cubicBezTo>
                  <a:cubicBezTo>
                    <a:pt x="3955" y="240"/>
                    <a:pt x="1972" y="502"/>
                    <a:pt x="1" y="829"/>
                  </a:cubicBezTo>
                  <a:cubicBezTo>
                    <a:pt x="2786" y="596"/>
                    <a:pt x="5583" y="374"/>
                    <a:pt x="8376" y="374"/>
                  </a:cubicBezTo>
                  <a:cubicBezTo>
                    <a:pt x="9561" y="374"/>
                    <a:pt x="10745" y="414"/>
                    <a:pt x="11928" y="510"/>
                  </a:cubicBezTo>
                  <a:cubicBezTo>
                    <a:pt x="15829" y="824"/>
                    <a:pt x="19967" y="1858"/>
                    <a:pt x="22670" y="4874"/>
                  </a:cubicBezTo>
                  <a:cubicBezTo>
                    <a:pt x="19499" y="868"/>
                    <a:pt x="14202" y="1"/>
                    <a:pt x="9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9"/>
            <p:cNvSpPr/>
            <p:nvPr/>
          </p:nvSpPr>
          <p:spPr>
            <a:xfrm rot="-388031">
              <a:off x="5983196" y="1864282"/>
              <a:ext cx="466805" cy="116882"/>
            </a:xfrm>
            <a:custGeom>
              <a:avLst/>
              <a:gdLst/>
              <a:ahLst/>
              <a:cxnLst/>
              <a:rect l="l" t="t" r="r" b="b"/>
              <a:pathLst>
                <a:path w="15813" h="3959" extrusionOk="0">
                  <a:moveTo>
                    <a:pt x="3194" y="1"/>
                  </a:moveTo>
                  <a:cubicBezTo>
                    <a:pt x="2066" y="1"/>
                    <a:pt x="985" y="59"/>
                    <a:pt x="1" y="158"/>
                  </a:cubicBezTo>
                  <a:cubicBezTo>
                    <a:pt x="4621" y="240"/>
                    <a:pt x="9980" y="568"/>
                    <a:pt x="14109" y="2783"/>
                  </a:cubicBezTo>
                  <a:cubicBezTo>
                    <a:pt x="14715" y="3116"/>
                    <a:pt x="15284" y="3511"/>
                    <a:pt x="15812" y="3958"/>
                  </a:cubicBezTo>
                  <a:cubicBezTo>
                    <a:pt x="12953" y="937"/>
                    <a:pt x="769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9"/>
            <p:cNvSpPr/>
            <p:nvPr/>
          </p:nvSpPr>
          <p:spPr>
            <a:xfrm rot="-388031">
              <a:off x="5737253" y="1517574"/>
              <a:ext cx="1468549" cy="426727"/>
            </a:xfrm>
            <a:custGeom>
              <a:avLst/>
              <a:gdLst/>
              <a:ahLst/>
              <a:cxnLst/>
              <a:rect l="l" t="t" r="r" b="b"/>
              <a:pathLst>
                <a:path w="49747" h="14454" extrusionOk="0">
                  <a:moveTo>
                    <a:pt x="9024" y="0"/>
                  </a:moveTo>
                  <a:lnTo>
                    <a:pt x="0" y="9842"/>
                  </a:lnTo>
                  <a:cubicBezTo>
                    <a:pt x="3642" y="8929"/>
                    <a:pt x="6925" y="8504"/>
                    <a:pt x="9865" y="8504"/>
                  </a:cubicBezTo>
                  <a:cubicBezTo>
                    <a:pt x="16617" y="8504"/>
                    <a:pt x="21556" y="10745"/>
                    <a:pt x="24874" y="14454"/>
                  </a:cubicBezTo>
                  <a:cubicBezTo>
                    <a:pt x="28191" y="10745"/>
                    <a:pt x="33129" y="8504"/>
                    <a:pt x="39882" y="8504"/>
                  </a:cubicBezTo>
                  <a:cubicBezTo>
                    <a:pt x="42821" y="8504"/>
                    <a:pt x="46104" y="8929"/>
                    <a:pt x="49746" y="9842"/>
                  </a:cubicBezTo>
                  <a:lnTo>
                    <a:pt x="40722" y="0"/>
                  </a:lnTo>
                  <a:lnTo>
                    <a:pt x="24876" y="6551"/>
                  </a:lnTo>
                  <a:cubicBezTo>
                    <a:pt x="24876" y="6561"/>
                    <a:pt x="24874" y="6573"/>
                    <a:pt x="24872" y="6584"/>
                  </a:cubicBezTo>
                  <a:lnTo>
                    <a:pt x="24872" y="6551"/>
                  </a:lnTo>
                  <a:lnTo>
                    <a:pt x="90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9"/>
            <p:cNvSpPr/>
            <p:nvPr/>
          </p:nvSpPr>
          <p:spPr>
            <a:xfrm rot="-388031">
              <a:off x="6517149" y="1758120"/>
              <a:ext cx="669256" cy="143896"/>
            </a:xfrm>
            <a:custGeom>
              <a:avLst/>
              <a:gdLst/>
              <a:ahLst/>
              <a:cxnLst/>
              <a:rect l="l" t="t" r="r" b="b"/>
              <a:pathLst>
                <a:path w="22671" h="4874" extrusionOk="0">
                  <a:moveTo>
                    <a:pt x="13435" y="1"/>
                  </a:moveTo>
                  <a:cubicBezTo>
                    <a:pt x="8470" y="1"/>
                    <a:pt x="3173" y="868"/>
                    <a:pt x="1" y="4874"/>
                  </a:cubicBezTo>
                  <a:cubicBezTo>
                    <a:pt x="2705" y="1858"/>
                    <a:pt x="6841" y="824"/>
                    <a:pt x="10742" y="510"/>
                  </a:cubicBezTo>
                  <a:cubicBezTo>
                    <a:pt x="11925" y="414"/>
                    <a:pt x="13110" y="374"/>
                    <a:pt x="14295" y="374"/>
                  </a:cubicBezTo>
                  <a:cubicBezTo>
                    <a:pt x="17088" y="374"/>
                    <a:pt x="19886" y="596"/>
                    <a:pt x="22671" y="829"/>
                  </a:cubicBezTo>
                  <a:cubicBezTo>
                    <a:pt x="20700" y="502"/>
                    <a:pt x="18715" y="240"/>
                    <a:pt x="16717" y="107"/>
                  </a:cubicBezTo>
                  <a:cubicBezTo>
                    <a:pt x="15659" y="45"/>
                    <a:pt x="14556" y="1"/>
                    <a:pt x="13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9"/>
            <p:cNvSpPr/>
            <p:nvPr/>
          </p:nvSpPr>
          <p:spPr>
            <a:xfrm rot="-388031">
              <a:off x="6536794" y="1801509"/>
              <a:ext cx="466805" cy="116882"/>
            </a:xfrm>
            <a:custGeom>
              <a:avLst/>
              <a:gdLst/>
              <a:ahLst/>
              <a:cxnLst/>
              <a:rect l="l" t="t" r="r" b="b"/>
              <a:pathLst>
                <a:path w="15813" h="3959" extrusionOk="0">
                  <a:moveTo>
                    <a:pt x="12619" y="1"/>
                  </a:moveTo>
                  <a:cubicBezTo>
                    <a:pt x="8114" y="1"/>
                    <a:pt x="2860" y="937"/>
                    <a:pt x="1" y="3958"/>
                  </a:cubicBezTo>
                  <a:cubicBezTo>
                    <a:pt x="527" y="3511"/>
                    <a:pt x="1098" y="3116"/>
                    <a:pt x="1703" y="2783"/>
                  </a:cubicBezTo>
                  <a:cubicBezTo>
                    <a:pt x="5833" y="568"/>
                    <a:pt x="11192" y="240"/>
                    <a:pt x="15812" y="158"/>
                  </a:cubicBezTo>
                  <a:cubicBezTo>
                    <a:pt x="14827" y="59"/>
                    <a:pt x="13747" y="1"/>
                    <a:pt x="12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9"/>
            <p:cNvSpPr/>
            <p:nvPr/>
          </p:nvSpPr>
          <p:spPr>
            <a:xfrm rot="-388031">
              <a:off x="5765715" y="1447842"/>
              <a:ext cx="1435250" cy="474732"/>
            </a:xfrm>
            <a:custGeom>
              <a:avLst/>
              <a:gdLst/>
              <a:ahLst/>
              <a:cxnLst/>
              <a:rect l="l" t="t" r="r" b="b"/>
              <a:pathLst>
                <a:path w="48619" h="16080" extrusionOk="0">
                  <a:moveTo>
                    <a:pt x="39077" y="1"/>
                  </a:moveTo>
                  <a:cubicBezTo>
                    <a:pt x="35002" y="1"/>
                    <a:pt x="25173" y="836"/>
                    <a:pt x="23663" y="8768"/>
                  </a:cubicBezTo>
                  <a:cubicBezTo>
                    <a:pt x="18859" y="2609"/>
                    <a:pt x="12827" y="1589"/>
                    <a:pt x="9359" y="1589"/>
                  </a:cubicBezTo>
                  <a:cubicBezTo>
                    <a:pt x="7641" y="1589"/>
                    <a:pt x="6552" y="1840"/>
                    <a:pt x="6552" y="1840"/>
                  </a:cubicBezTo>
                  <a:lnTo>
                    <a:pt x="1" y="8216"/>
                  </a:lnTo>
                  <a:cubicBezTo>
                    <a:pt x="11793" y="9119"/>
                    <a:pt x="21601" y="10987"/>
                    <a:pt x="23740" y="16080"/>
                  </a:cubicBezTo>
                  <a:cubicBezTo>
                    <a:pt x="23740" y="16080"/>
                    <a:pt x="28201" y="8084"/>
                    <a:pt x="45863" y="8084"/>
                  </a:cubicBezTo>
                  <a:cubicBezTo>
                    <a:pt x="46748" y="8084"/>
                    <a:pt x="47666" y="8104"/>
                    <a:pt x="48619" y="8146"/>
                  </a:cubicBezTo>
                  <a:lnTo>
                    <a:pt x="40843" y="60"/>
                  </a:lnTo>
                  <a:cubicBezTo>
                    <a:pt x="40843" y="60"/>
                    <a:pt x="40165" y="1"/>
                    <a:pt x="39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9"/>
            <p:cNvSpPr/>
            <p:nvPr/>
          </p:nvSpPr>
          <p:spPr>
            <a:xfrm rot="-388031">
              <a:off x="6509034" y="1461086"/>
              <a:ext cx="537300" cy="304029"/>
            </a:xfrm>
            <a:custGeom>
              <a:avLst/>
              <a:gdLst/>
              <a:ahLst/>
              <a:cxnLst/>
              <a:rect l="l" t="t" r="r" b="b"/>
              <a:pathLst>
                <a:path w="18201" h="10298" extrusionOk="0">
                  <a:moveTo>
                    <a:pt x="13356" y="0"/>
                  </a:moveTo>
                  <a:cubicBezTo>
                    <a:pt x="9564" y="0"/>
                    <a:pt x="3291" y="606"/>
                    <a:pt x="1" y="6232"/>
                  </a:cubicBezTo>
                  <a:lnTo>
                    <a:pt x="1525" y="10298"/>
                  </a:lnTo>
                  <a:cubicBezTo>
                    <a:pt x="6051" y="7090"/>
                    <a:pt x="11680" y="5454"/>
                    <a:pt x="18201" y="5087"/>
                  </a:cubicBezTo>
                  <a:lnTo>
                    <a:pt x="133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9"/>
            <p:cNvSpPr/>
            <p:nvPr/>
          </p:nvSpPr>
          <p:spPr>
            <a:xfrm rot="-388031">
              <a:off x="5877562" y="1553939"/>
              <a:ext cx="538126" cy="292574"/>
            </a:xfrm>
            <a:custGeom>
              <a:avLst/>
              <a:gdLst/>
              <a:ahLst/>
              <a:cxnLst/>
              <a:rect l="l" t="t" r="r" b="b"/>
              <a:pathLst>
                <a:path w="18229" h="9910" extrusionOk="0">
                  <a:moveTo>
                    <a:pt x="5731" y="1"/>
                  </a:moveTo>
                  <a:cubicBezTo>
                    <a:pt x="5360" y="1"/>
                    <a:pt x="5004" y="8"/>
                    <a:pt x="4669" y="20"/>
                  </a:cubicBezTo>
                  <a:lnTo>
                    <a:pt x="0" y="5267"/>
                  </a:lnTo>
                  <a:cubicBezTo>
                    <a:pt x="6529" y="5414"/>
                    <a:pt x="12211" y="6858"/>
                    <a:pt x="16843" y="9909"/>
                  </a:cubicBezTo>
                  <a:lnTo>
                    <a:pt x="18228" y="5795"/>
                  </a:lnTo>
                  <a:cubicBezTo>
                    <a:pt x="15056" y="771"/>
                    <a:pt x="9551" y="1"/>
                    <a:pt x="5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9"/>
            <p:cNvSpPr/>
            <p:nvPr/>
          </p:nvSpPr>
          <p:spPr>
            <a:xfrm rot="-388031">
              <a:off x="6177777" y="1292323"/>
              <a:ext cx="3513" cy="13551"/>
            </a:xfrm>
            <a:custGeom>
              <a:avLst/>
              <a:gdLst/>
              <a:ahLst/>
              <a:cxnLst/>
              <a:rect l="l" t="t" r="r" b="b"/>
              <a:pathLst>
                <a:path w="119" h="459" extrusionOk="0">
                  <a:moveTo>
                    <a:pt x="119" y="1"/>
                  </a:moveTo>
                  <a:cubicBezTo>
                    <a:pt x="61" y="140"/>
                    <a:pt x="21" y="288"/>
                    <a:pt x="1" y="442"/>
                  </a:cubicBezTo>
                  <a:lnTo>
                    <a:pt x="9" y="458"/>
                  </a:lnTo>
                  <a:cubicBezTo>
                    <a:pt x="34" y="302"/>
                    <a:pt x="71" y="149"/>
                    <a:pt x="119"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9"/>
            <p:cNvSpPr/>
            <p:nvPr/>
          </p:nvSpPr>
          <p:spPr>
            <a:xfrm rot="-388031">
              <a:off x="6155790" y="1266893"/>
              <a:ext cx="17033" cy="22762"/>
            </a:xfrm>
            <a:custGeom>
              <a:avLst/>
              <a:gdLst/>
              <a:ahLst/>
              <a:cxnLst/>
              <a:rect l="l" t="t" r="r" b="b"/>
              <a:pathLst>
                <a:path w="577" h="771" extrusionOk="0">
                  <a:moveTo>
                    <a:pt x="0" y="0"/>
                  </a:moveTo>
                  <a:lnTo>
                    <a:pt x="0" y="0"/>
                  </a:lnTo>
                  <a:cubicBezTo>
                    <a:pt x="174" y="243"/>
                    <a:pt x="327" y="501"/>
                    <a:pt x="455" y="771"/>
                  </a:cubicBezTo>
                  <a:cubicBezTo>
                    <a:pt x="470" y="734"/>
                    <a:pt x="483" y="696"/>
                    <a:pt x="500" y="659"/>
                  </a:cubicBezTo>
                  <a:cubicBezTo>
                    <a:pt x="523" y="604"/>
                    <a:pt x="548" y="553"/>
                    <a:pt x="576" y="501"/>
                  </a:cubicBezTo>
                  <a:cubicBezTo>
                    <a:pt x="367" y="356"/>
                    <a:pt x="174" y="188"/>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9"/>
            <p:cNvSpPr/>
            <p:nvPr/>
          </p:nvSpPr>
          <p:spPr>
            <a:xfrm rot="-388031">
              <a:off x="6587079" y="1311608"/>
              <a:ext cx="620" cy="236"/>
            </a:xfrm>
            <a:custGeom>
              <a:avLst/>
              <a:gdLst/>
              <a:ahLst/>
              <a:cxnLst/>
              <a:rect l="l" t="t" r="r" b="b"/>
              <a:pathLst>
                <a:path w="21" h="8" extrusionOk="0">
                  <a:moveTo>
                    <a:pt x="1" y="0"/>
                  </a:moveTo>
                  <a:lnTo>
                    <a:pt x="1" y="0"/>
                  </a:lnTo>
                  <a:cubicBezTo>
                    <a:pt x="7" y="2"/>
                    <a:pt x="14" y="5"/>
                    <a:pt x="20" y="7"/>
                  </a:cubicBezTo>
                  <a:cubicBezTo>
                    <a:pt x="14" y="4"/>
                    <a:pt x="7" y="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9"/>
            <p:cNvSpPr/>
            <p:nvPr/>
          </p:nvSpPr>
          <p:spPr>
            <a:xfrm rot="-388031">
              <a:off x="6661124" y="1259784"/>
              <a:ext cx="3218" cy="12606"/>
            </a:xfrm>
            <a:custGeom>
              <a:avLst/>
              <a:gdLst/>
              <a:ahLst/>
              <a:cxnLst/>
              <a:rect l="l" t="t" r="r" b="b"/>
              <a:pathLst>
                <a:path w="109" h="427" extrusionOk="0">
                  <a:moveTo>
                    <a:pt x="1" y="0"/>
                  </a:moveTo>
                  <a:lnTo>
                    <a:pt x="1" y="0"/>
                  </a:lnTo>
                  <a:cubicBezTo>
                    <a:pt x="44" y="140"/>
                    <a:pt x="77" y="282"/>
                    <a:pt x="101" y="427"/>
                  </a:cubicBezTo>
                  <a:lnTo>
                    <a:pt x="109" y="410"/>
                  </a:lnTo>
                  <a:cubicBezTo>
                    <a:pt x="91" y="270"/>
                    <a:pt x="54" y="13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9"/>
            <p:cNvSpPr/>
            <p:nvPr/>
          </p:nvSpPr>
          <p:spPr>
            <a:xfrm rot="-388031">
              <a:off x="6380563" y="1130108"/>
              <a:ext cx="91159" cy="46440"/>
            </a:xfrm>
            <a:custGeom>
              <a:avLst/>
              <a:gdLst/>
              <a:ahLst/>
              <a:cxnLst/>
              <a:rect l="l" t="t" r="r" b="b"/>
              <a:pathLst>
                <a:path w="3088" h="1573" extrusionOk="0">
                  <a:moveTo>
                    <a:pt x="1790" y="0"/>
                  </a:moveTo>
                  <a:cubicBezTo>
                    <a:pt x="1054" y="0"/>
                    <a:pt x="333" y="414"/>
                    <a:pt x="0" y="1161"/>
                  </a:cubicBezTo>
                  <a:cubicBezTo>
                    <a:pt x="415" y="1454"/>
                    <a:pt x="810" y="1572"/>
                    <a:pt x="1178" y="1572"/>
                  </a:cubicBezTo>
                  <a:cubicBezTo>
                    <a:pt x="1971" y="1572"/>
                    <a:pt x="2635" y="1022"/>
                    <a:pt x="3088" y="498"/>
                  </a:cubicBezTo>
                  <a:cubicBezTo>
                    <a:pt x="2709" y="160"/>
                    <a:pt x="2247" y="0"/>
                    <a:pt x="179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9"/>
            <p:cNvSpPr/>
            <p:nvPr/>
          </p:nvSpPr>
          <p:spPr>
            <a:xfrm rot="-388031">
              <a:off x="6113393" y="1093477"/>
              <a:ext cx="209535" cy="197775"/>
            </a:xfrm>
            <a:custGeom>
              <a:avLst/>
              <a:gdLst/>
              <a:ahLst/>
              <a:cxnLst/>
              <a:rect l="l" t="t" r="r" b="b"/>
              <a:pathLst>
                <a:path w="7098" h="6699" extrusionOk="0">
                  <a:moveTo>
                    <a:pt x="3605" y="1"/>
                  </a:moveTo>
                  <a:cubicBezTo>
                    <a:pt x="2577" y="1"/>
                    <a:pt x="1579" y="471"/>
                    <a:pt x="926" y="1323"/>
                  </a:cubicBezTo>
                  <a:cubicBezTo>
                    <a:pt x="14" y="2516"/>
                    <a:pt x="0" y="4167"/>
                    <a:pt x="891" y="5376"/>
                  </a:cubicBezTo>
                  <a:cubicBezTo>
                    <a:pt x="972" y="5462"/>
                    <a:pt x="1049" y="5554"/>
                    <a:pt x="1119" y="5650"/>
                  </a:cubicBezTo>
                  <a:cubicBezTo>
                    <a:pt x="1292" y="5838"/>
                    <a:pt x="1485" y="6006"/>
                    <a:pt x="1696" y="6151"/>
                  </a:cubicBezTo>
                  <a:cubicBezTo>
                    <a:pt x="1921" y="5749"/>
                    <a:pt x="2320" y="5517"/>
                    <a:pt x="2734" y="5517"/>
                  </a:cubicBezTo>
                  <a:cubicBezTo>
                    <a:pt x="3003" y="5517"/>
                    <a:pt x="3279" y="5615"/>
                    <a:pt x="3517" y="5827"/>
                  </a:cubicBezTo>
                  <a:cubicBezTo>
                    <a:pt x="3808" y="6080"/>
                    <a:pt x="4000" y="6384"/>
                    <a:pt x="4155" y="6699"/>
                  </a:cubicBezTo>
                  <a:cubicBezTo>
                    <a:pt x="4186" y="6694"/>
                    <a:pt x="4218" y="6689"/>
                    <a:pt x="4248" y="6682"/>
                  </a:cubicBezTo>
                  <a:cubicBezTo>
                    <a:pt x="5721" y="6396"/>
                    <a:pt x="6828" y="5171"/>
                    <a:pt x="6962" y="3675"/>
                  </a:cubicBezTo>
                  <a:cubicBezTo>
                    <a:pt x="7097" y="2180"/>
                    <a:pt x="6227" y="775"/>
                    <a:pt x="4829" y="231"/>
                  </a:cubicBezTo>
                  <a:cubicBezTo>
                    <a:pt x="4429" y="76"/>
                    <a:pt x="4015" y="1"/>
                    <a:pt x="3605" y="1"/>
                  </a:cubicBezTo>
                  <a:close/>
                </a:path>
              </a:pathLst>
            </a:custGeom>
            <a:solidFill>
              <a:srgbClr val="C77B6E"/>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9"/>
            <p:cNvSpPr/>
            <p:nvPr/>
          </p:nvSpPr>
          <p:spPr>
            <a:xfrm rot="-388031">
              <a:off x="6486375" y="1050592"/>
              <a:ext cx="212724" cy="199222"/>
            </a:xfrm>
            <a:custGeom>
              <a:avLst/>
              <a:gdLst/>
              <a:ahLst/>
              <a:cxnLst/>
              <a:rect l="l" t="t" r="r" b="b"/>
              <a:pathLst>
                <a:path w="7206" h="6748" extrusionOk="0">
                  <a:moveTo>
                    <a:pt x="3607" y="1"/>
                  </a:moveTo>
                  <a:cubicBezTo>
                    <a:pt x="2627" y="1"/>
                    <a:pt x="1679" y="429"/>
                    <a:pt x="1029" y="1200"/>
                  </a:cubicBezTo>
                  <a:cubicBezTo>
                    <a:pt x="192" y="2194"/>
                    <a:pt x="0" y="3580"/>
                    <a:pt x="535" y="4764"/>
                  </a:cubicBezTo>
                  <a:cubicBezTo>
                    <a:pt x="1071" y="5949"/>
                    <a:pt x="2239" y="6719"/>
                    <a:pt x="3537" y="6748"/>
                  </a:cubicBezTo>
                  <a:cubicBezTo>
                    <a:pt x="3612" y="6658"/>
                    <a:pt x="3694" y="6575"/>
                    <a:pt x="3780" y="6500"/>
                  </a:cubicBezTo>
                  <a:cubicBezTo>
                    <a:pt x="4019" y="6287"/>
                    <a:pt x="4294" y="6189"/>
                    <a:pt x="4563" y="6189"/>
                  </a:cubicBezTo>
                  <a:cubicBezTo>
                    <a:pt x="4776" y="6189"/>
                    <a:pt x="4985" y="6251"/>
                    <a:pt x="5168" y="6365"/>
                  </a:cubicBezTo>
                  <a:cubicBezTo>
                    <a:pt x="6491" y="5676"/>
                    <a:pt x="7205" y="4198"/>
                    <a:pt x="6921" y="2732"/>
                  </a:cubicBezTo>
                  <a:cubicBezTo>
                    <a:pt x="6673" y="1457"/>
                    <a:pt x="5714" y="436"/>
                    <a:pt x="4458" y="110"/>
                  </a:cubicBezTo>
                  <a:cubicBezTo>
                    <a:pt x="4176" y="37"/>
                    <a:pt x="3890" y="1"/>
                    <a:pt x="3607" y="1"/>
                  </a:cubicBezTo>
                  <a:close/>
                </a:path>
              </a:pathLst>
            </a:custGeom>
            <a:solidFill>
              <a:srgbClr val="C77B6E"/>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9"/>
            <p:cNvSpPr/>
            <p:nvPr/>
          </p:nvSpPr>
          <p:spPr>
            <a:xfrm rot="-388031">
              <a:off x="5503062" y="594649"/>
              <a:ext cx="1763605" cy="1000981"/>
            </a:xfrm>
            <a:custGeom>
              <a:avLst/>
              <a:gdLst/>
              <a:ahLst/>
              <a:cxnLst/>
              <a:rect l="l" t="t" r="r" b="b"/>
              <a:pathLst>
                <a:path w="59742" h="33905" extrusionOk="0">
                  <a:moveTo>
                    <a:pt x="31471" y="1"/>
                  </a:moveTo>
                  <a:cubicBezTo>
                    <a:pt x="29377" y="1"/>
                    <a:pt x="27289" y="268"/>
                    <a:pt x="25484" y="635"/>
                  </a:cubicBezTo>
                  <a:cubicBezTo>
                    <a:pt x="23775" y="982"/>
                    <a:pt x="22465" y="1798"/>
                    <a:pt x="21493" y="2913"/>
                  </a:cubicBezTo>
                  <a:cubicBezTo>
                    <a:pt x="21142" y="3319"/>
                    <a:pt x="20834" y="3762"/>
                    <a:pt x="20572" y="4231"/>
                  </a:cubicBezTo>
                  <a:lnTo>
                    <a:pt x="20571" y="4231"/>
                  </a:lnTo>
                  <a:cubicBezTo>
                    <a:pt x="19247" y="6588"/>
                    <a:pt x="18196" y="7588"/>
                    <a:pt x="15774" y="8790"/>
                  </a:cubicBezTo>
                  <a:cubicBezTo>
                    <a:pt x="13352" y="9990"/>
                    <a:pt x="10659" y="10574"/>
                    <a:pt x="7961" y="10752"/>
                  </a:cubicBezTo>
                  <a:cubicBezTo>
                    <a:pt x="6171" y="10872"/>
                    <a:pt x="4283" y="10840"/>
                    <a:pt x="2715" y="11711"/>
                  </a:cubicBezTo>
                  <a:cubicBezTo>
                    <a:pt x="1324" y="12485"/>
                    <a:pt x="345" y="13958"/>
                    <a:pt x="172" y="15539"/>
                  </a:cubicBezTo>
                  <a:cubicBezTo>
                    <a:pt x="1" y="17103"/>
                    <a:pt x="620" y="18731"/>
                    <a:pt x="1783" y="19790"/>
                  </a:cubicBezTo>
                  <a:cubicBezTo>
                    <a:pt x="1722" y="19893"/>
                    <a:pt x="1663" y="19999"/>
                    <a:pt x="1609" y="20106"/>
                  </a:cubicBezTo>
                  <a:cubicBezTo>
                    <a:pt x="562" y="22168"/>
                    <a:pt x="289" y="24643"/>
                    <a:pt x="1019" y="26837"/>
                  </a:cubicBezTo>
                  <a:cubicBezTo>
                    <a:pt x="1750" y="29030"/>
                    <a:pt x="3521" y="30888"/>
                    <a:pt x="5730" y="31572"/>
                  </a:cubicBezTo>
                  <a:cubicBezTo>
                    <a:pt x="6338" y="31760"/>
                    <a:pt x="6975" y="31852"/>
                    <a:pt x="7612" y="31852"/>
                  </a:cubicBezTo>
                  <a:cubicBezTo>
                    <a:pt x="8658" y="31852"/>
                    <a:pt x="9705" y="31604"/>
                    <a:pt x="10626" y="31124"/>
                  </a:cubicBezTo>
                  <a:cubicBezTo>
                    <a:pt x="10703" y="31417"/>
                    <a:pt x="10822" y="31698"/>
                    <a:pt x="10981" y="31958"/>
                  </a:cubicBezTo>
                  <a:cubicBezTo>
                    <a:pt x="11566" y="32907"/>
                    <a:pt x="12603" y="33519"/>
                    <a:pt x="13692" y="33765"/>
                  </a:cubicBezTo>
                  <a:cubicBezTo>
                    <a:pt x="14111" y="33860"/>
                    <a:pt x="14537" y="33904"/>
                    <a:pt x="14963" y="33904"/>
                  </a:cubicBezTo>
                  <a:cubicBezTo>
                    <a:pt x="16178" y="33904"/>
                    <a:pt x="17399" y="33545"/>
                    <a:pt x="18475" y="32965"/>
                  </a:cubicBezTo>
                  <a:cubicBezTo>
                    <a:pt x="18687" y="32850"/>
                    <a:pt x="18893" y="32727"/>
                    <a:pt x="19096" y="32599"/>
                  </a:cubicBezTo>
                  <a:cubicBezTo>
                    <a:pt x="19068" y="31372"/>
                    <a:pt x="19294" y="29811"/>
                    <a:pt x="19907" y="27825"/>
                  </a:cubicBezTo>
                  <a:cubicBezTo>
                    <a:pt x="19907" y="27825"/>
                    <a:pt x="17007" y="26419"/>
                    <a:pt x="17871" y="22799"/>
                  </a:cubicBezTo>
                  <a:cubicBezTo>
                    <a:pt x="15907" y="22364"/>
                    <a:pt x="14627" y="20470"/>
                    <a:pt x="14957" y="18487"/>
                  </a:cubicBezTo>
                  <a:cubicBezTo>
                    <a:pt x="15263" y="16646"/>
                    <a:pt x="16857" y="15325"/>
                    <a:pt x="18682" y="15325"/>
                  </a:cubicBezTo>
                  <a:cubicBezTo>
                    <a:pt x="18822" y="15325"/>
                    <a:pt x="18965" y="15333"/>
                    <a:pt x="19108" y="15349"/>
                  </a:cubicBezTo>
                  <a:cubicBezTo>
                    <a:pt x="18980" y="13868"/>
                    <a:pt x="18993" y="12345"/>
                    <a:pt x="19161" y="10867"/>
                  </a:cubicBezTo>
                  <a:cubicBezTo>
                    <a:pt x="20208" y="11123"/>
                    <a:pt x="21188" y="11235"/>
                    <a:pt x="22302" y="11235"/>
                  </a:cubicBezTo>
                  <a:cubicBezTo>
                    <a:pt x="22470" y="11235"/>
                    <a:pt x="22636" y="11232"/>
                    <a:pt x="22801" y="11225"/>
                  </a:cubicBezTo>
                  <a:cubicBezTo>
                    <a:pt x="23156" y="10210"/>
                    <a:pt x="24305" y="9508"/>
                    <a:pt x="25418" y="9508"/>
                  </a:cubicBezTo>
                  <a:cubicBezTo>
                    <a:pt x="25718" y="9508"/>
                    <a:pt x="26016" y="9559"/>
                    <a:pt x="26294" y="9669"/>
                  </a:cubicBezTo>
                  <a:cubicBezTo>
                    <a:pt x="26409" y="9714"/>
                    <a:pt x="26383" y="9882"/>
                    <a:pt x="26261" y="9897"/>
                  </a:cubicBezTo>
                  <a:cubicBezTo>
                    <a:pt x="25083" y="10037"/>
                    <a:pt x="24026" y="10694"/>
                    <a:pt x="23373" y="11192"/>
                  </a:cubicBezTo>
                  <a:cubicBezTo>
                    <a:pt x="27007" y="10890"/>
                    <a:pt x="30069" y="9063"/>
                    <a:pt x="31670" y="6370"/>
                  </a:cubicBezTo>
                  <a:cubicBezTo>
                    <a:pt x="32358" y="7733"/>
                    <a:pt x="33413" y="8893"/>
                    <a:pt x="34733" y="9775"/>
                  </a:cubicBezTo>
                  <a:cubicBezTo>
                    <a:pt x="34746" y="9750"/>
                    <a:pt x="34768" y="9730"/>
                    <a:pt x="34796" y="9720"/>
                  </a:cubicBezTo>
                  <a:cubicBezTo>
                    <a:pt x="35074" y="9611"/>
                    <a:pt x="35371" y="9560"/>
                    <a:pt x="35671" y="9560"/>
                  </a:cubicBezTo>
                  <a:cubicBezTo>
                    <a:pt x="36794" y="9560"/>
                    <a:pt x="37954" y="10275"/>
                    <a:pt x="38298" y="11305"/>
                  </a:cubicBezTo>
                  <a:cubicBezTo>
                    <a:pt x="39226" y="11521"/>
                    <a:pt x="40177" y="11631"/>
                    <a:pt x="41132" y="11631"/>
                  </a:cubicBezTo>
                  <a:cubicBezTo>
                    <a:pt x="41139" y="11631"/>
                    <a:pt x="41147" y="11631"/>
                    <a:pt x="41154" y="11631"/>
                  </a:cubicBezTo>
                  <a:cubicBezTo>
                    <a:pt x="41775" y="11631"/>
                    <a:pt x="42395" y="11589"/>
                    <a:pt x="43010" y="11504"/>
                  </a:cubicBezTo>
                  <a:cubicBezTo>
                    <a:pt x="43020" y="11754"/>
                    <a:pt x="43028" y="12010"/>
                    <a:pt x="43031" y="12273"/>
                  </a:cubicBezTo>
                  <a:cubicBezTo>
                    <a:pt x="43040" y="13317"/>
                    <a:pt x="42978" y="14359"/>
                    <a:pt x="42843" y="15392"/>
                  </a:cubicBezTo>
                  <a:cubicBezTo>
                    <a:pt x="43995" y="15905"/>
                    <a:pt x="44825" y="16947"/>
                    <a:pt x="45065" y="18185"/>
                  </a:cubicBezTo>
                  <a:cubicBezTo>
                    <a:pt x="45433" y="20083"/>
                    <a:pt x="44341" y="21925"/>
                    <a:pt x="42575" y="22556"/>
                  </a:cubicBezTo>
                  <a:cubicBezTo>
                    <a:pt x="42577" y="22561"/>
                    <a:pt x="42579" y="22564"/>
                    <a:pt x="42580" y="22568"/>
                  </a:cubicBezTo>
                  <a:cubicBezTo>
                    <a:pt x="44245" y="26893"/>
                    <a:pt x="40841" y="28544"/>
                    <a:pt x="40841" y="28544"/>
                  </a:cubicBezTo>
                  <a:cubicBezTo>
                    <a:pt x="41428" y="30447"/>
                    <a:pt x="41660" y="31956"/>
                    <a:pt x="41653" y="33158"/>
                  </a:cubicBezTo>
                  <a:cubicBezTo>
                    <a:pt x="42630" y="33623"/>
                    <a:pt x="43709" y="33904"/>
                    <a:pt x="44782" y="33904"/>
                  </a:cubicBezTo>
                  <a:cubicBezTo>
                    <a:pt x="45208" y="33904"/>
                    <a:pt x="45633" y="33860"/>
                    <a:pt x="46050" y="33765"/>
                  </a:cubicBezTo>
                  <a:cubicBezTo>
                    <a:pt x="47137" y="33519"/>
                    <a:pt x="48174" y="32907"/>
                    <a:pt x="48760" y="31956"/>
                  </a:cubicBezTo>
                  <a:cubicBezTo>
                    <a:pt x="48918" y="31698"/>
                    <a:pt x="49038" y="31417"/>
                    <a:pt x="49114" y="31124"/>
                  </a:cubicBezTo>
                  <a:cubicBezTo>
                    <a:pt x="50036" y="31603"/>
                    <a:pt x="51082" y="31851"/>
                    <a:pt x="52128" y="31851"/>
                  </a:cubicBezTo>
                  <a:cubicBezTo>
                    <a:pt x="52765" y="31851"/>
                    <a:pt x="53403" y="31759"/>
                    <a:pt x="54011" y="31570"/>
                  </a:cubicBezTo>
                  <a:cubicBezTo>
                    <a:pt x="56220" y="30886"/>
                    <a:pt x="57990" y="29029"/>
                    <a:pt x="58721" y="26837"/>
                  </a:cubicBezTo>
                  <a:cubicBezTo>
                    <a:pt x="59452" y="24643"/>
                    <a:pt x="59179" y="22166"/>
                    <a:pt x="58132" y="20106"/>
                  </a:cubicBezTo>
                  <a:cubicBezTo>
                    <a:pt x="58079" y="19999"/>
                    <a:pt x="58020" y="19893"/>
                    <a:pt x="57957" y="19788"/>
                  </a:cubicBezTo>
                  <a:cubicBezTo>
                    <a:pt x="59121" y="18731"/>
                    <a:pt x="59741" y="17102"/>
                    <a:pt x="59568" y="15539"/>
                  </a:cubicBezTo>
                  <a:cubicBezTo>
                    <a:pt x="59395" y="13958"/>
                    <a:pt x="58417" y="12485"/>
                    <a:pt x="57027" y="11711"/>
                  </a:cubicBezTo>
                  <a:cubicBezTo>
                    <a:pt x="55494" y="10857"/>
                    <a:pt x="53723" y="11022"/>
                    <a:pt x="52044" y="10800"/>
                  </a:cubicBezTo>
                  <a:cubicBezTo>
                    <a:pt x="50406" y="10582"/>
                    <a:pt x="48840" y="9820"/>
                    <a:pt x="47465" y="8931"/>
                  </a:cubicBezTo>
                  <a:cubicBezTo>
                    <a:pt x="46080" y="8036"/>
                    <a:pt x="44809" y="6961"/>
                    <a:pt x="43580" y="5864"/>
                  </a:cubicBezTo>
                  <a:cubicBezTo>
                    <a:pt x="42963" y="5315"/>
                    <a:pt x="42362" y="4744"/>
                    <a:pt x="41773" y="4165"/>
                  </a:cubicBezTo>
                  <a:cubicBezTo>
                    <a:pt x="41229" y="3632"/>
                    <a:pt x="41350" y="3570"/>
                    <a:pt x="40841" y="3144"/>
                  </a:cubicBezTo>
                  <a:cubicBezTo>
                    <a:pt x="38607" y="773"/>
                    <a:pt x="35031" y="1"/>
                    <a:pt x="31471"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9"/>
            <p:cNvSpPr/>
            <p:nvPr/>
          </p:nvSpPr>
          <p:spPr>
            <a:xfrm rot="-388031">
              <a:off x="6515389" y="869104"/>
              <a:ext cx="72502" cy="32771"/>
            </a:xfrm>
            <a:custGeom>
              <a:avLst/>
              <a:gdLst/>
              <a:ahLst/>
              <a:cxnLst/>
              <a:rect l="l" t="t" r="r" b="b"/>
              <a:pathLst>
                <a:path w="2456" h="1110" extrusionOk="0">
                  <a:moveTo>
                    <a:pt x="1" y="1"/>
                  </a:moveTo>
                  <a:cubicBezTo>
                    <a:pt x="770" y="472"/>
                    <a:pt x="1593" y="843"/>
                    <a:pt x="2456" y="1109"/>
                  </a:cubicBezTo>
                  <a:cubicBezTo>
                    <a:pt x="1845" y="672"/>
                    <a:pt x="971" y="171"/>
                    <a:pt x="1"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9"/>
            <p:cNvSpPr/>
            <p:nvPr/>
          </p:nvSpPr>
          <p:spPr>
            <a:xfrm rot="-388031">
              <a:off x="6587687" y="1311760"/>
              <a:ext cx="384" cy="177"/>
            </a:xfrm>
            <a:custGeom>
              <a:avLst/>
              <a:gdLst/>
              <a:ahLst/>
              <a:cxnLst/>
              <a:rect l="l" t="t" r="r" b="b"/>
              <a:pathLst>
                <a:path w="13" h="6" extrusionOk="0">
                  <a:moveTo>
                    <a:pt x="0" y="0"/>
                  </a:moveTo>
                  <a:cubicBezTo>
                    <a:pt x="4" y="2"/>
                    <a:pt x="7" y="3"/>
                    <a:pt x="12" y="5"/>
                  </a:cubicBezTo>
                  <a:cubicBezTo>
                    <a:pt x="9" y="3"/>
                    <a:pt x="5" y="2"/>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9"/>
            <p:cNvSpPr/>
            <p:nvPr/>
          </p:nvSpPr>
          <p:spPr>
            <a:xfrm rot="-388031">
              <a:off x="5960097" y="779716"/>
              <a:ext cx="901463" cy="929270"/>
            </a:xfrm>
            <a:custGeom>
              <a:avLst/>
              <a:gdLst/>
              <a:ahLst/>
              <a:cxnLst/>
              <a:rect l="l" t="t" r="r" b="b"/>
              <a:pathLst>
                <a:path w="30537" h="31476" extrusionOk="0">
                  <a:moveTo>
                    <a:pt x="10570" y="5245"/>
                  </a:moveTo>
                  <a:cubicBezTo>
                    <a:pt x="10699" y="5245"/>
                    <a:pt x="10854" y="6067"/>
                    <a:pt x="10872" y="7249"/>
                  </a:cubicBezTo>
                  <a:cubicBezTo>
                    <a:pt x="10889" y="8432"/>
                    <a:pt x="10756" y="9260"/>
                    <a:pt x="10626" y="9261"/>
                  </a:cubicBezTo>
                  <a:cubicBezTo>
                    <a:pt x="10498" y="9261"/>
                    <a:pt x="10342" y="8439"/>
                    <a:pt x="10325" y="7257"/>
                  </a:cubicBezTo>
                  <a:cubicBezTo>
                    <a:pt x="10308" y="6076"/>
                    <a:pt x="10440" y="5247"/>
                    <a:pt x="10570" y="5245"/>
                  </a:cubicBezTo>
                  <a:close/>
                  <a:moveTo>
                    <a:pt x="20777" y="5245"/>
                  </a:moveTo>
                  <a:cubicBezTo>
                    <a:pt x="20905" y="5245"/>
                    <a:pt x="21062" y="6067"/>
                    <a:pt x="21078" y="7249"/>
                  </a:cubicBezTo>
                  <a:cubicBezTo>
                    <a:pt x="21095" y="8431"/>
                    <a:pt x="20963" y="9260"/>
                    <a:pt x="20834" y="9261"/>
                  </a:cubicBezTo>
                  <a:cubicBezTo>
                    <a:pt x="20704" y="9261"/>
                    <a:pt x="20549" y="8439"/>
                    <a:pt x="20531" y="7257"/>
                  </a:cubicBezTo>
                  <a:cubicBezTo>
                    <a:pt x="20514" y="6074"/>
                    <a:pt x="20647" y="5247"/>
                    <a:pt x="20777" y="5245"/>
                  </a:cubicBezTo>
                  <a:close/>
                  <a:moveTo>
                    <a:pt x="16847" y="9617"/>
                  </a:moveTo>
                  <a:cubicBezTo>
                    <a:pt x="16947" y="9982"/>
                    <a:pt x="16922" y="10265"/>
                    <a:pt x="16773" y="10463"/>
                  </a:cubicBezTo>
                  <a:cubicBezTo>
                    <a:pt x="16588" y="10704"/>
                    <a:pt x="16262" y="10744"/>
                    <a:pt x="16148" y="10751"/>
                  </a:cubicBezTo>
                  <a:cubicBezTo>
                    <a:pt x="16323" y="10578"/>
                    <a:pt x="16590" y="10202"/>
                    <a:pt x="16847" y="9617"/>
                  </a:cubicBezTo>
                  <a:close/>
                  <a:moveTo>
                    <a:pt x="15679" y="7165"/>
                  </a:moveTo>
                  <a:cubicBezTo>
                    <a:pt x="15896" y="7165"/>
                    <a:pt x="16107" y="7191"/>
                    <a:pt x="16297" y="7234"/>
                  </a:cubicBezTo>
                  <a:cubicBezTo>
                    <a:pt x="15556" y="7266"/>
                    <a:pt x="14399" y="7495"/>
                    <a:pt x="14145" y="8589"/>
                  </a:cubicBezTo>
                  <a:cubicBezTo>
                    <a:pt x="14005" y="9058"/>
                    <a:pt x="14001" y="9572"/>
                    <a:pt x="14133" y="9998"/>
                  </a:cubicBezTo>
                  <a:cubicBezTo>
                    <a:pt x="14234" y="10325"/>
                    <a:pt x="14462" y="10744"/>
                    <a:pt x="14973" y="10959"/>
                  </a:cubicBezTo>
                  <a:cubicBezTo>
                    <a:pt x="14752" y="10927"/>
                    <a:pt x="14542" y="10842"/>
                    <a:pt x="14361" y="10711"/>
                  </a:cubicBezTo>
                  <a:cubicBezTo>
                    <a:pt x="13489" y="10002"/>
                    <a:pt x="13554" y="8570"/>
                    <a:pt x="14195" y="7765"/>
                  </a:cubicBezTo>
                  <a:cubicBezTo>
                    <a:pt x="14581" y="7321"/>
                    <a:pt x="15148" y="7165"/>
                    <a:pt x="15679" y="7165"/>
                  </a:cubicBezTo>
                  <a:close/>
                  <a:moveTo>
                    <a:pt x="18302" y="11523"/>
                  </a:moveTo>
                  <a:lnTo>
                    <a:pt x="18302" y="11523"/>
                  </a:lnTo>
                  <a:cubicBezTo>
                    <a:pt x="18119" y="11848"/>
                    <a:pt x="17906" y="12152"/>
                    <a:pt x="17663" y="12435"/>
                  </a:cubicBezTo>
                  <a:cubicBezTo>
                    <a:pt x="17195" y="12979"/>
                    <a:pt x="16542" y="13506"/>
                    <a:pt x="15769" y="13506"/>
                  </a:cubicBezTo>
                  <a:cubicBezTo>
                    <a:pt x="15403" y="13506"/>
                    <a:pt x="15009" y="13387"/>
                    <a:pt x="14596" y="13094"/>
                  </a:cubicBezTo>
                  <a:cubicBezTo>
                    <a:pt x="14228" y="12835"/>
                    <a:pt x="13858" y="12445"/>
                    <a:pt x="13500" y="11932"/>
                  </a:cubicBezTo>
                  <a:lnTo>
                    <a:pt x="18302" y="11523"/>
                  </a:lnTo>
                  <a:close/>
                  <a:moveTo>
                    <a:pt x="28030" y="10649"/>
                  </a:moveTo>
                  <a:cubicBezTo>
                    <a:pt x="28230" y="10649"/>
                    <a:pt x="28430" y="10674"/>
                    <a:pt x="28623" y="10722"/>
                  </a:cubicBezTo>
                  <a:lnTo>
                    <a:pt x="28573" y="10722"/>
                  </a:lnTo>
                  <a:cubicBezTo>
                    <a:pt x="27596" y="10722"/>
                    <a:pt x="26770" y="11189"/>
                    <a:pt x="26233" y="12047"/>
                  </a:cubicBezTo>
                  <a:lnTo>
                    <a:pt x="26221" y="12067"/>
                  </a:lnTo>
                  <a:lnTo>
                    <a:pt x="26243" y="12072"/>
                  </a:lnTo>
                  <a:cubicBezTo>
                    <a:pt x="26973" y="12220"/>
                    <a:pt x="27529" y="12615"/>
                    <a:pt x="27766" y="13156"/>
                  </a:cubicBezTo>
                  <a:cubicBezTo>
                    <a:pt x="27975" y="13637"/>
                    <a:pt x="27920" y="14186"/>
                    <a:pt x="27604" y="14749"/>
                  </a:cubicBezTo>
                  <a:cubicBezTo>
                    <a:pt x="27661" y="14479"/>
                    <a:pt x="27717" y="14203"/>
                    <a:pt x="27692" y="13931"/>
                  </a:cubicBezTo>
                  <a:cubicBezTo>
                    <a:pt x="27689" y="13026"/>
                    <a:pt x="26767" y="12628"/>
                    <a:pt x="25980" y="12565"/>
                  </a:cubicBezTo>
                  <a:lnTo>
                    <a:pt x="25968" y="12565"/>
                  </a:lnTo>
                  <a:lnTo>
                    <a:pt x="25965" y="12575"/>
                  </a:lnTo>
                  <a:cubicBezTo>
                    <a:pt x="25798" y="12986"/>
                    <a:pt x="25704" y="13422"/>
                    <a:pt x="25684" y="13865"/>
                  </a:cubicBezTo>
                  <a:cubicBezTo>
                    <a:pt x="25645" y="14342"/>
                    <a:pt x="25654" y="14855"/>
                    <a:pt x="25707" y="15433"/>
                  </a:cubicBezTo>
                  <a:cubicBezTo>
                    <a:pt x="25522" y="14898"/>
                    <a:pt x="25426" y="14367"/>
                    <a:pt x="25422" y="13851"/>
                  </a:cubicBezTo>
                  <a:cubicBezTo>
                    <a:pt x="25366" y="12816"/>
                    <a:pt x="25822" y="11759"/>
                    <a:pt x="26582" y="11160"/>
                  </a:cubicBezTo>
                  <a:cubicBezTo>
                    <a:pt x="27012" y="10822"/>
                    <a:pt x="27509" y="10649"/>
                    <a:pt x="28030" y="10649"/>
                  </a:cubicBezTo>
                  <a:close/>
                  <a:moveTo>
                    <a:pt x="9038" y="9913"/>
                  </a:moveTo>
                  <a:cubicBezTo>
                    <a:pt x="10614" y="9913"/>
                    <a:pt x="12024" y="11034"/>
                    <a:pt x="12335" y="12636"/>
                  </a:cubicBezTo>
                  <a:cubicBezTo>
                    <a:pt x="12687" y="14456"/>
                    <a:pt x="11495" y="16220"/>
                    <a:pt x="9677" y="16573"/>
                  </a:cubicBezTo>
                  <a:cubicBezTo>
                    <a:pt x="9657" y="16576"/>
                    <a:pt x="9634" y="16581"/>
                    <a:pt x="9613" y="16584"/>
                  </a:cubicBezTo>
                  <a:lnTo>
                    <a:pt x="9564" y="16591"/>
                  </a:lnTo>
                  <a:lnTo>
                    <a:pt x="9574" y="16609"/>
                  </a:lnTo>
                  <a:cubicBezTo>
                    <a:pt x="9616" y="16693"/>
                    <a:pt x="9657" y="16782"/>
                    <a:pt x="9699" y="16881"/>
                  </a:cubicBezTo>
                  <a:cubicBezTo>
                    <a:pt x="9762" y="17019"/>
                    <a:pt x="9827" y="17210"/>
                    <a:pt x="9884" y="17382"/>
                  </a:cubicBezTo>
                  <a:cubicBezTo>
                    <a:pt x="9897" y="17425"/>
                    <a:pt x="9910" y="17466"/>
                    <a:pt x="9925" y="17503"/>
                  </a:cubicBezTo>
                  <a:cubicBezTo>
                    <a:pt x="9940" y="17560"/>
                    <a:pt x="9962" y="17625"/>
                    <a:pt x="9982" y="17693"/>
                  </a:cubicBezTo>
                  <a:cubicBezTo>
                    <a:pt x="10015" y="17796"/>
                    <a:pt x="10049" y="17904"/>
                    <a:pt x="10075" y="18002"/>
                  </a:cubicBezTo>
                  <a:lnTo>
                    <a:pt x="10080" y="18016"/>
                  </a:lnTo>
                  <a:lnTo>
                    <a:pt x="10094" y="18014"/>
                  </a:lnTo>
                  <a:cubicBezTo>
                    <a:pt x="10185" y="17999"/>
                    <a:pt x="10280" y="17989"/>
                    <a:pt x="10373" y="17984"/>
                  </a:cubicBezTo>
                  <a:cubicBezTo>
                    <a:pt x="10425" y="17980"/>
                    <a:pt x="10476" y="17977"/>
                    <a:pt x="10527" y="17977"/>
                  </a:cubicBezTo>
                  <a:cubicBezTo>
                    <a:pt x="10919" y="17977"/>
                    <a:pt x="11295" y="18113"/>
                    <a:pt x="11625" y="18374"/>
                  </a:cubicBezTo>
                  <a:cubicBezTo>
                    <a:pt x="12011" y="18681"/>
                    <a:pt x="12284" y="19108"/>
                    <a:pt x="12404" y="19587"/>
                  </a:cubicBezTo>
                  <a:cubicBezTo>
                    <a:pt x="12052" y="18718"/>
                    <a:pt x="11379" y="18226"/>
                    <a:pt x="10582" y="18226"/>
                  </a:cubicBezTo>
                  <a:cubicBezTo>
                    <a:pt x="10399" y="18226"/>
                    <a:pt x="10209" y="18252"/>
                    <a:pt x="10015" y="18305"/>
                  </a:cubicBezTo>
                  <a:lnTo>
                    <a:pt x="10000" y="18309"/>
                  </a:lnTo>
                  <a:cubicBezTo>
                    <a:pt x="9990" y="18310"/>
                    <a:pt x="9980" y="18312"/>
                    <a:pt x="9972" y="18314"/>
                  </a:cubicBezTo>
                  <a:cubicBezTo>
                    <a:pt x="9967" y="18314"/>
                    <a:pt x="9962" y="18314"/>
                    <a:pt x="9958" y="18314"/>
                  </a:cubicBezTo>
                  <a:cubicBezTo>
                    <a:pt x="9925" y="18314"/>
                    <a:pt x="9894" y="18304"/>
                    <a:pt x="9869" y="18284"/>
                  </a:cubicBezTo>
                  <a:cubicBezTo>
                    <a:pt x="9839" y="18262"/>
                    <a:pt x="9821" y="18229"/>
                    <a:pt x="9817" y="18192"/>
                  </a:cubicBezTo>
                  <a:cubicBezTo>
                    <a:pt x="9816" y="18177"/>
                    <a:pt x="9817" y="18164"/>
                    <a:pt x="9821" y="18151"/>
                  </a:cubicBezTo>
                  <a:lnTo>
                    <a:pt x="9821" y="18147"/>
                  </a:lnTo>
                  <a:lnTo>
                    <a:pt x="9819" y="18139"/>
                  </a:lnTo>
                  <a:cubicBezTo>
                    <a:pt x="9789" y="18042"/>
                    <a:pt x="9739" y="17909"/>
                    <a:pt x="9696" y="17793"/>
                  </a:cubicBezTo>
                  <a:cubicBezTo>
                    <a:pt x="9671" y="17723"/>
                    <a:pt x="9646" y="17658"/>
                    <a:pt x="9627" y="17605"/>
                  </a:cubicBezTo>
                  <a:lnTo>
                    <a:pt x="9598" y="17521"/>
                  </a:lnTo>
                  <a:cubicBezTo>
                    <a:pt x="9536" y="17357"/>
                    <a:pt x="9461" y="17152"/>
                    <a:pt x="9393" y="17017"/>
                  </a:cubicBezTo>
                  <a:cubicBezTo>
                    <a:pt x="9255" y="16723"/>
                    <a:pt x="9032" y="16301"/>
                    <a:pt x="8707" y="16025"/>
                  </a:cubicBezTo>
                  <a:cubicBezTo>
                    <a:pt x="8519" y="15874"/>
                    <a:pt x="8325" y="15797"/>
                    <a:pt x="8136" y="15797"/>
                  </a:cubicBezTo>
                  <a:cubicBezTo>
                    <a:pt x="8081" y="15797"/>
                    <a:pt x="8027" y="15804"/>
                    <a:pt x="7973" y="15817"/>
                  </a:cubicBezTo>
                  <a:cubicBezTo>
                    <a:pt x="7702" y="15885"/>
                    <a:pt x="7465" y="16122"/>
                    <a:pt x="7321" y="16465"/>
                  </a:cubicBezTo>
                  <a:cubicBezTo>
                    <a:pt x="7277" y="16599"/>
                    <a:pt x="7242" y="16737"/>
                    <a:pt x="7217" y="16877"/>
                  </a:cubicBezTo>
                  <a:lnTo>
                    <a:pt x="7204" y="16851"/>
                  </a:lnTo>
                  <a:lnTo>
                    <a:pt x="7201" y="16911"/>
                  </a:lnTo>
                  <a:cubicBezTo>
                    <a:pt x="7168" y="17590"/>
                    <a:pt x="7261" y="18610"/>
                    <a:pt x="7883" y="19637"/>
                  </a:cubicBezTo>
                  <a:cubicBezTo>
                    <a:pt x="7650" y="19454"/>
                    <a:pt x="6871" y="18711"/>
                    <a:pt x="6930" y="17057"/>
                  </a:cubicBezTo>
                  <a:lnTo>
                    <a:pt x="6930" y="17050"/>
                  </a:lnTo>
                  <a:cubicBezTo>
                    <a:pt x="6835" y="16777"/>
                    <a:pt x="6662" y="16420"/>
                    <a:pt x="6568" y="16232"/>
                  </a:cubicBezTo>
                  <a:cubicBezTo>
                    <a:pt x="6339" y="15770"/>
                    <a:pt x="5974" y="15200"/>
                    <a:pt x="5531" y="15091"/>
                  </a:cubicBezTo>
                  <a:cubicBezTo>
                    <a:pt x="5483" y="15080"/>
                    <a:pt x="5433" y="15073"/>
                    <a:pt x="5383" y="15073"/>
                  </a:cubicBezTo>
                  <a:cubicBezTo>
                    <a:pt x="5240" y="15073"/>
                    <a:pt x="5099" y="15125"/>
                    <a:pt x="4959" y="15226"/>
                  </a:cubicBezTo>
                  <a:lnTo>
                    <a:pt x="4956" y="15228"/>
                  </a:lnTo>
                  <a:lnTo>
                    <a:pt x="4954" y="15231"/>
                  </a:lnTo>
                  <a:cubicBezTo>
                    <a:pt x="4749" y="15684"/>
                    <a:pt x="4150" y="17288"/>
                    <a:pt x="4962" y="19111"/>
                  </a:cubicBezTo>
                  <a:cubicBezTo>
                    <a:pt x="4851" y="18998"/>
                    <a:pt x="4601" y="18700"/>
                    <a:pt x="4436" y="18189"/>
                  </a:cubicBezTo>
                  <a:cubicBezTo>
                    <a:pt x="4165" y="17357"/>
                    <a:pt x="4252" y="16323"/>
                    <a:pt x="4681" y="15201"/>
                  </a:cubicBezTo>
                  <a:lnTo>
                    <a:pt x="4684" y="15190"/>
                  </a:lnTo>
                  <a:lnTo>
                    <a:pt x="4676" y="15183"/>
                  </a:lnTo>
                  <a:cubicBezTo>
                    <a:pt x="4481" y="15015"/>
                    <a:pt x="4281" y="14929"/>
                    <a:pt x="4081" y="14929"/>
                  </a:cubicBezTo>
                  <a:cubicBezTo>
                    <a:pt x="4055" y="14929"/>
                    <a:pt x="4029" y="14930"/>
                    <a:pt x="4004" y="14933"/>
                  </a:cubicBezTo>
                  <a:cubicBezTo>
                    <a:pt x="3762" y="14962"/>
                    <a:pt x="3529" y="15113"/>
                    <a:pt x="3323" y="15376"/>
                  </a:cubicBezTo>
                  <a:lnTo>
                    <a:pt x="3335" y="15353"/>
                  </a:lnTo>
                  <a:cubicBezTo>
                    <a:pt x="3521" y="15009"/>
                    <a:pt x="3827" y="14819"/>
                    <a:pt x="4164" y="14819"/>
                  </a:cubicBezTo>
                  <a:cubicBezTo>
                    <a:pt x="4277" y="14819"/>
                    <a:pt x="4394" y="14841"/>
                    <a:pt x="4511" y="14885"/>
                  </a:cubicBezTo>
                  <a:lnTo>
                    <a:pt x="4520" y="14887"/>
                  </a:lnTo>
                  <a:cubicBezTo>
                    <a:pt x="4533" y="14890"/>
                    <a:pt x="4546" y="14893"/>
                    <a:pt x="4560" y="14898"/>
                  </a:cubicBezTo>
                  <a:lnTo>
                    <a:pt x="4578" y="14903"/>
                  </a:lnTo>
                  <a:lnTo>
                    <a:pt x="4578" y="14883"/>
                  </a:lnTo>
                  <a:cubicBezTo>
                    <a:pt x="4586" y="14600"/>
                    <a:pt x="4579" y="14316"/>
                    <a:pt x="4558" y="14035"/>
                  </a:cubicBezTo>
                  <a:cubicBezTo>
                    <a:pt x="4538" y="13592"/>
                    <a:pt x="4443" y="13154"/>
                    <a:pt x="4277" y="12745"/>
                  </a:cubicBezTo>
                  <a:lnTo>
                    <a:pt x="4272" y="12733"/>
                  </a:lnTo>
                  <a:lnTo>
                    <a:pt x="4260" y="12733"/>
                  </a:lnTo>
                  <a:cubicBezTo>
                    <a:pt x="3473" y="12798"/>
                    <a:pt x="2552" y="13194"/>
                    <a:pt x="2549" y="14098"/>
                  </a:cubicBezTo>
                  <a:cubicBezTo>
                    <a:pt x="2522" y="14371"/>
                    <a:pt x="2581" y="14649"/>
                    <a:pt x="2637" y="14917"/>
                  </a:cubicBezTo>
                  <a:cubicBezTo>
                    <a:pt x="2321" y="14354"/>
                    <a:pt x="2264" y="13805"/>
                    <a:pt x="2476" y="13324"/>
                  </a:cubicBezTo>
                  <a:cubicBezTo>
                    <a:pt x="2712" y="12783"/>
                    <a:pt x="3266" y="12389"/>
                    <a:pt x="3999" y="12240"/>
                  </a:cubicBezTo>
                  <a:lnTo>
                    <a:pt x="4020" y="12235"/>
                  </a:lnTo>
                  <a:lnTo>
                    <a:pt x="4009" y="12217"/>
                  </a:lnTo>
                  <a:cubicBezTo>
                    <a:pt x="3471" y="11357"/>
                    <a:pt x="2645" y="10891"/>
                    <a:pt x="1670" y="10891"/>
                  </a:cubicBezTo>
                  <a:lnTo>
                    <a:pt x="1619" y="10891"/>
                  </a:lnTo>
                  <a:cubicBezTo>
                    <a:pt x="1818" y="10842"/>
                    <a:pt x="2017" y="10817"/>
                    <a:pt x="2212" y="10817"/>
                  </a:cubicBezTo>
                  <a:cubicBezTo>
                    <a:pt x="2733" y="10817"/>
                    <a:pt x="3230" y="10990"/>
                    <a:pt x="3659" y="11328"/>
                  </a:cubicBezTo>
                  <a:cubicBezTo>
                    <a:pt x="4420" y="11927"/>
                    <a:pt x="4876" y="12984"/>
                    <a:pt x="4819" y="14021"/>
                  </a:cubicBezTo>
                  <a:cubicBezTo>
                    <a:pt x="4816" y="14334"/>
                    <a:pt x="4781" y="14645"/>
                    <a:pt x="4714" y="14950"/>
                  </a:cubicBezTo>
                  <a:lnTo>
                    <a:pt x="4713" y="14962"/>
                  </a:lnTo>
                  <a:lnTo>
                    <a:pt x="4723" y="14967"/>
                  </a:lnTo>
                  <a:lnTo>
                    <a:pt x="4734" y="14973"/>
                  </a:lnTo>
                  <a:cubicBezTo>
                    <a:pt x="4739" y="14975"/>
                    <a:pt x="4743" y="14977"/>
                    <a:pt x="4748" y="14980"/>
                  </a:cubicBezTo>
                  <a:cubicBezTo>
                    <a:pt x="4783" y="15000"/>
                    <a:pt x="4817" y="15022"/>
                    <a:pt x="4851" y="15046"/>
                  </a:cubicBezTo>
                  <a:lnTo>
                    <a:pt x="4859" y="15055"/>
                  </a:lnTo>
                  <a:lnTo>
                    <a:pt x="4869" y="15046"/>
                  </a:lnTo>
                  <a:cubicBezTo>
                    <a:pt x="5063" y="14901"/>
                    <a:pt x="5258" y="14828"/>
                    <a:pt x="5454" y="14828"/>
                  </a:cubicBezTo>
                  <a:cubicBezTo>
                    <a:pt x="5740" y="14828"/>
                    <a:pt x="6027" y="14981"/>
                    <a:pt x="6314" y="15288"/>
                  </a:cubicBezTo>
                  <a:lnTo>
                    <a:pt x="6337" y="15266"/>
                  </a:lnTo>
                  <a:cubicBezTo>
                    <a:pt x="6039" y="14865"/>
                    <a:pt x="5836" y="14401"/>
                    <a:pt x="5741" y="13910"/>
                  </a:cubicBezTo>
                  <a:cubicBezTo>
                    <a:pt x="5390" y="12092"/>
                    <a:pt x="6582" y="10326"/>
                    <a:pt x="8399" y="9975"/>
                  </a:cubicBezTo>
                  <a:cubicBezTo>
                    <a:pt x="8614" y="9934"/>
                    <a:pt x="8828" y="9913"/>
                    <a:pt x="9038" y="9913"/>
                  </a:cubicBezTo>
                  <a:close/>
                  <a:moveTo>
                    <a:pt x="21759" y="9907"/>
                  </a:moveTo>
                  <a:cubicBezTo>
                    <a:pt x="23334" y="9907"/>
                    <a:pt x="24743" y="11023"/>
                    <a:pt x="25053" y="12627"/>
                  </a:cubicBezTo>
                  <a:cubicBezTo>
                    <a:pt x="25334" y="14075"/>
                    <a:pt x="24617" y="15561"/>
                    <a:pt x="23309" y="16242"/>
                  </a:cubicBezTo>
                  <a:lnTo>
                    <a:pt x="23285" y="16255"/>
                  </a:lnTo>
                  <a:lnTo>
                    <a:pt x="23309" y="16270"/>
                  </a:lnTo>
                  <a:cubicBezTo>
                    <a:pt x="23537" y="16413"/>
                    <a:pt x="23713" y="16626"/>
                    <a:pt x="23811" y="16877"/>
                  </a:cubicBezTo>
                  <a:cubicBezTo>
                    <a:pt x="23826" y="16909"/>
                    <a:pt x="23838" y="16939"/>
                    <a:pt x="23848" y="16969"/>
                  </a:cubicBezTo>
                  <a:lnTo>
                    <a:pt x="23869" y="17022"/>
                  </a:lnTo>
                  <a:lnTo>
                    <a:pt x="23884" y="16990"/>
                  </a:lnTo>
                  <a:cubicBezTo>
                    <a:pt x="24172" y="16397"/>
                    <a:pt x="24724" y="15490"/>
                    <a:pt x="25422" y="15490"/>
                  </a:cubicBezTo>
                  <a:cubicBezTo>
                    <a:pt x="25519" y="15490"/>
                    <a:pt x="25619" y="15507"/>
                    <a:pt x="25722" y="15546"/>
                  </a:cubicBezTo>
                  <a:lnTo>
                    <a:pt x="25730" y="15549"/>
                  </a:lnTo>
                  <a:cubicBezTo>
                    <a:pt x="25838" y="15592"/>
                    <a:pt x="25942" y="15652"/>
                    <a:pt x="26033" y="15726"/>
                  </a:cubicBezTo>
                  <a:lnTo>
                    <a:pt x="26043" y="15734"/>
                  </a:lnTo>
                  <a:lnTo>
                    <a:pt x="26053" y="15726"/>
                  </a:lnTo>
                  <a:cubicBezTo>
                    <a:pt x="26256" y="15563"/>
                    <a:pt x="26485" y="15478"/>
                    <a:pt x="26712" y="15478"/>
                  </a:cubicBezTo>
                  <a:cubicBezTo>
                    <a:pt x="26771" y="15478"/>
                    <a:pt x="26830" y="15484"/>
                    <a:pt x="26889" y="15496"/>
                  </a:cubicBezTo>
                  <a:cubicBezTo>
                    <a:pt x="27160" y="15551"/>
                    <a:pt x="27393" y="15734"/>
                    <a:pt x="27544" y="16012"/>
                  </a:cubicBezTo>
                  <a:lnTo>
                    <a:pt x="27554" y="16032"/>
                  </a:lnTo>
                  <a:cubicBezTo>
                    <a:pt x="27360" y="15784"/>
                    <a:pt x="27140" y="15634"/>
                    <a:pt x="26910" y="15597"/>
                  </a:cubicBezTo>
                  <a:cubicBezTo>
                    <a:pt x="26871" y="15591"/>
                    <a:pt x="26832" y="15588"/>
                    <a:pt x="26794" y="15588"/>
                  </a:cubicBezTo>
                  <a:cubicBezTo>
                    <a:pt x="26603" y="15588"/>
                    <a:pt x="26413" y="15666"/>
                    <a:pt x="26228" y="15820"/>
                  </a:cubicBezTo>
                  <a:lnTo>
                    <a:pt x="26220" y="15827"/>
                  </a:lnTo>
                  <a:lnTo>
                    <a:pt x="26223" y="15837"/>
                  </a:lnTo>
                  <a:cubicBezTo>
                    <a:pt x="26677" y="16984"/>
                    <a:pt x="26774" y="18039"/>
                    <a:pt x="26506" y="18890"/>
                  </a:cubicBezTo>
                  <a:cubicBezTo>
                    <a:pt x="26341" y="19412"/>
                    <a:pt x="26086" y="19715"/>
                    <a:pt x="25973" y="19830"/>
                  </a:cubicBezTo>
                  <a:cubicBezTo>
                    <a:pt x="26819" y="17933"/>
                    <a:pt x="26121" y="16247"/>
                    <a:pt x="25970" y="15925"/>
                  </a:cubicBezTo>
                  <a:lnTo>
                    <a:pt x="25967" y="15920"/>
                  </a:lnTo>
                  <a:cubicBezTo>
                    <a:pt x="25812" y="15795"/>
                    <a:pt x="25653" y="15732"/>
                    <a:pt x="25494" y="15732"/>
                  </a:cubicBezTo>
                  <a:cubicBezTo>
                    <a:pt x="25451" y="15732"/>
                    <a:pt x="25407" y="15736"/>
                    <a:pt x="25364" y="15746"/>
                  </a:cubicBezTo>
                  <a:cubicBezTo>
                    <a:pt x="24915" y="15844"/>
                    <a:pt x="24544" y="16423"/>
                    <a:pt x="24312" y="16891"/>
                  </a:cubicBezTo>
                  <a:cubicBezTo>
                    <a:pt x="24192" y="17130"/>
                    <a:pt x="24087" y="17377"/>
                    <a:pt x="23999" y="17630"/>
                  </a:cubicBezTo>
                  <a:lnTo>
                    <a:pt x="23999" y="17633"/>
                  </a:lnTo>
                  <a:lnTo>
                    <a:pt x="23999" y="17636"/>
                  </a:lnTo>
                  <a:cubicBezTo>
                    <a:pt x="24107" y="19390"/>
                    <a:pt x="23292" y="20168"/>
                    <a:pt x="23052" y="20356"/>
                  </a:cubicBezTo>
                  <a:cubicBezTo>
                    <a:pt x="23675" y="19329"/>
                    <a:pt x="23768" y="18309"/>
                    <a:pt x="23735" y="17628"/>
                  </a:cubicBezTo>
                  <a:lnTo>
                    <a:pt x="23731" y="17570"/>
                  </a:lnTo>
                  <a:lnTo>
                    <a:pt x="23718" y="17596"/>
                  </a:lnTo>
                  <a:cubicBezTo>
                    <a:pt x="23695" y="17466"/>
                    <a:pt x="23663" y="17340"/>
                    <a:pt x="23625" y="17213"/>
                  </a:cubicBezTo>
                  <a:cubicBezTo>
                    <a:pt x="23472" y="16837"/>
                    <a:pt x="23202" y="16566"/>
                    <a:pt x="22906" y="16489"/>
                  </a:cubicBezTo>
                  <a:cubicBezTo>
                    <a:pt x="22846" y="16474"/>
                    <a:pt x="22786" y="16466"/>
                    <a:pt x="22726" y="16466"/>
                  </a:cubicBezTo>
                  <a:cubicBezTo>
                    <a:pt x="22540" y="16466"/>
                    <a:pt x="22352" y="16540"/>
                    <a:pt x="22172" y="16684"/>
                  </a:cubicBezTo>
                  <a:cubicBezTo>
                    <a:pt x="21847" y="16961"/>
                    <a:pt x="21624" y="17382"/>
                    <a:pt x="21486" y="17675"/>
                  </a:cubicBezTo>
                  <a:cubicBezTo>
                    <a:pt x="21416" y="17811"/>
                    <a:pt x="21341" y="18016"/>
                    <a:pt x="21281" y="18180"/>
                  </a:cubicBezTo>
                  <a:lnTo>
                    <a:pt x="21251" y="18264"/>
                  </a:lnTo>
                  <a:cubicBezTo>
                    <a:pt x="21233" y="18317"/>
                    <a:pt x="21208" y="18384"/>
                    <a:pt x="21181" y="18452"/>
                  </a:cubicBezTo>
                  <a:cubicBezTo>
                    <a:pt x="21138" y="18568"/>
                    <a:pt x="21090" y="18701"/>
                    <a:pt x="21058" y="18800"/>
                  </a:cubicBezTo>
                  <a:lnTo>
                    <a:pt x="21058" y="18803"/>
                  </a:lnTo>
                  <a:lnTo>
                    <a:pt x="21058" y="18806"/>
                  </a:lnTo>
                  <a:cubicBezTo>
                    <a:pt x="21062" y="18820"/>
                    <a:pt x="21062" y="18835"/>
                    <a:pt x="21062" y="18848"/>
                  </a:cubicBezTo>
                  <a:cubicBezTo>
                    <a:pt x="21057" y="18885"/>
                    <a:pt x="21038" y="18918"/>
                    <a:pt x="21008" y="18941"/>
                  </a:cubicBezTo>
                  <a:cubicBezTo>
                    <a:pt x="20985" y="18960"/>
                    <a:pt x="20954" y="18971"/>
                    <a:pt x="20924" y="18971"/>
                  </a:cubicBezTo>
                  <a:cubicBezTo>
                    <a:pt x="20918" y="18971"/>
                    <a:pt x="20911" y="18970"/>
                    <a:pt x="20905" y="18969"/>
                  </a:cubicBezTo>
                  <a:cubicBezTo>
                    <a:pt x="20895" y="18969"/>
                    <a:pt x="20885" y="18968"/>
                    <a:pt x="20877" y="18964"/>
                  </a:cubicBezTo>
                  <a:lnTo>
                    <a:pt x="20865" y="18963"/>
                  </a:lnTo>
                  <a:cubicBezTo>
                    <a:pt x="20671" y="18909"/>
                    <a:pt x="20480" y="18883"/>
                    <a:pt x="20297" y="18883"/>
                  </a:cubicBezTo>
                  <a:cubicBezTo>
                    <a:pt x="19504" y="18883"/>
                    <a:pt x="18833" y="19371"/>
                    <a:pt x="18479" y="20234"/>
                  </a:cubicBezTo>
                  <a:cubicBezTo>
                    <a:pt x="18695" y="19399"/>
                    <a:pt x="19410" y="18634"/>
                    <a:pt x="20350" y="18633"/>
                  </a:cubicBezTo>
                  <a:lnTo>
                    <a:pt x="20350" y="18633"/>
                  </a:lnTo>
                  <a:cubicBezTo>
                    <a:pt x="20402" y="18633"/>
                    <a:pt x="20453" y="18635"/>
                    <a:pt x="20506" y="18640"/>
                  </a:cubicBezTo>
                  <a:cubicBezTo>
                    <a:pt x="20599" y="18645"/>
                    <a:pt x="20692" y="18655"/>
                    <a:pt x="20785" y="18670"/>
                  </a:cubicBezTo>
                  <a:lnTo>
                    <a:pt x="20799" y="18671"/>
                  </a:lnTo>
                  <a:lnTo>
                    <a:pt x="20802" y="18658"/>
                  </a:lnTo>
                  <a:cubicBezTo>
                    <a:pt x="20829" y="18560"/>
                    <a:pt x="20864" y="18450"/>
                    <a:pt x="20895" y="18347"/>
                  </a:cubicBezTo>
                  <a:cubicBezTo>
                    <a:pt x="20917" y="18279"/>
                    <a:pt x="20937" y="18215"/>
                    <a:pt x="20953" y="18159"/>
                  </a:cubicBezTo>
                  <a:cubicBezTo>
                    <a:pt x="20965" y="18122"/>
                    <a:pt x="20980" y="18079"/>
                    <a:pt x="20995" y="18036"/>
                  </a:cubicBezTo>
                  <a:cubicBezTo>
                    <a:pt x="21050" y="17866"/>
                    <a:pt x="21115" y="17673"/>
                    <a:pt x="21178" y="17536"/>
                  </a:cubicBezTo>
                  <a:cubicBezTo>
                    <a:pt x="21308" y="17238"/>
                    <a:pt x="21463" y="16926"/>
                    <a:pt x="21696" y="16646"/>
                  </a:cubicBezTo>
                  <a:lnTo>
                    <a:pt x="21717" y="16623"/>
                  </a:lnTo>
                  <a:lnTo>
                    <a:pt x="21684" y="16623"/>
                  </a:lnTo>
                  <a:cubicBezTo>
                    <a:pt x="20115" y="16591"/>
                    <a:pt x="18758" y="15448"/>
                    <a:pt x="18460" y="13903"/>
                  </a:cubicBezTo>
                  <a:cubicBezTo>
                    <a:pt x="18107" y="12086"/>
                    <a:pt x="19301" y="10321"/>
                    <a:pt x="21118" y="9969"/>
                  </a:cubicBezTo>
                  <a:cubicBezTo>
                    <a:pt x="21333" y="9927"/>
                    <a:pt x="21548" y="9907"/>
                    <a:pt x="21759" y="9907"/>
                  </a:cubicBezTo>
                  <a:close/>
                  <a:moveTo>
                    <a:pt x="16768" y="1"/>
                  </a:moveTo>
                  <a:lnTo>
                    <a:pt x="16753" y="24"/>
                  </a:lnTo>
                  <a:cubicBezTo>
                    <a:pt x="15135" y="2742"/>
                    <a:pt x="12037" y="4543"/>
                    <a:pt x="8467" y="4839"/>
                  </a:cubicBezTo>
                  <a:lnTo>
                    <a:pt x="8462" y="4839"/>
                  </a:lnTo>
                  <a:lnTo>
                    <a:pt x="8459" y="4842"/>
                  </a:lnTo>
                  <a:cubicBezTo>
                    <a:pt x="8261" y="4994"/>
                    <a:pt x="8111" y="5120"/>
                    <a:pt x="8018" y="5202"/>
                  </a:cubicBezTo>
                  <a:cubicBezTo>
                    <a:pt x="8000" y="5219"/>
                    <a:pt x="7975" y="5228"/>
                    <a:pt x="7951" y="5228"/>
                  </a:cubicBezTo>
                  <a:cubicBezTo>
                    <a:pt x="7933" y="5228"/>
                    <a:pt x="7915" y="5223"/>
                    <a:pt x="7900" y="5213"/>
                  </a:cubicBezTo>
                  <a:cubicBezTo>
                    <a:pt x="7858" y="5190"/>
                    <a:pt x="7840" y="5144"/>
                    <a:pt x="7852" y="5099"/>
                  </a:cubicBezTo>
                  <a:cubicBezTo>
                    <a:pt x="7867" y="5029"/>
                    <a:pt x="7888" y="4960"/>
                    <a:pt x="7912" y="4894"/>
                  </a:cubicBezTo>
                  <a:lnTo>
                    <a:pt x="7918" y="4872"/>
                  </a:lnTo>
                  <a:lnTo>
                    <a:pt x="7897" y="4872"/>
                  </a:lnTo>
                  <a:cubicBezTo>
                    <a:pt x="7707" y="4881"/>
                    <a:pt x="7547" y="4884"/>
                    <a:pt x="7397" y="4884"/>
                  </a:cubicBezTo>
                  <a:cubicBezTo>
                    <a:pt x="6269" y="4884"/>
                    <a:pt x="5302" y="4771"/>
                    <a:pt x="4260" y="4516"/>
                  </a:cubicBezTo>
                  <a:lnTo>
                    <a:pt x="4243" y="4511"/>
                  </a:lnTo>
                  <a:lnTo>
                    <a:pt x="4242" y="4529"/>
                  </a:lnTo>
                  <a:cubicBezTo>
                    <a:pt x="4075" y="6012"/>
                    <a:pt x="4057" y="7509"/>
                    <a:pt x="4187" y="8995"/>
                  </a:cubicBezTo>
                  <a:cubicBezTo>
                    <a:pt x="4059" y="8982"/>
                    <a:pt x="3929" y="8975"/>
                    <a:pt x="3799" y="8973"/>
                  </a:cubicBezTo>
                  <a:cubicBezTo>
                    <a:pt x="1705" y="8973"/>
                    <a:pt x="2" y="10678"/>
                    <a:pt x="2" y="12771"/>
                  </a:cubicBezTo>
                  <a:cubicBezTo>
                    <a:pt x="1" y="14541"/>
                    <a:pt x="1222" y="16077"/>
                    <a:pt x="2947" y="16475"/>
                  </a:cubicBezTo>
                  <a:cubicBezTo>
                    <a:pt x="2506" y="18342"/>
                    <a:pt x="3083" y="19609"/>
                    <a:pt x="3647" y="20343"/>
                  </a:cubicBezTo>
                  <a:cubicBezTo>
                    <a:pt x="4217" y="21085"/>
                    <a:pt x="4886" y="21448"/>
                    <a:pt x="4982" y="21498"/>
                  </a:cubicBezTo>
                  <a:cubicBezTo>
                    <a:pt x="4416" y="23337"/>
                    <a:pt x="4145" y="24939"/>
                    <a:pt x="4175" y="26261"/>
                  </a:cubicBezTo>
                  <a:cubicBezTo>
                    <a:pt x="4212" y="27829"/>
                    <a:pt x="4668" y="29015"/>
                    <a:pt x="5528" y="29791"/>
                  </a:cubicBezTo>
                  <a:cubicBezTo>
                    <a:pt x="6509" y="30674"/>
                    <a:pt x="7748" y="30758"/>
                    <a:pt x="8179" y="30758"/>
                  </a:cubicBezTo>
                  <a:cubicBezTo>
                    <a:pt x="8277" y="30758"/>
                    <a:pt x="8333" y="30753"/>
                    <a:pt x="8336" y="30753"/>
                  </a:cubicBezTo>
                  <a:cubicBezTo>
                    <a:pt x="9636" y="30638"/>
                    <a:pt x="10673" y="30102"/>
                    <a:pt x="11420" y="29160"/>
                  </a:cubicBezTo>
                  <a:cubicBezTo>
                    <a:pt x="13231" y="26878"/>
                    <a:pt x="12968" y="22731"/>
                    <a:pt x="12647" y="20447"/>
                  </a:cubicBezTo>
                  <a:lnTo>
                    <a:pt x="12647" y="20447"/>
                  </a:lnTo>
                  <a:cubicBezTo>
                    <a:pt x="12968" y="20512"/>
                    <a:pt x="13297" y="20564"/>
                    <a:pt x="13627" y="20604"/>
                  </a:cubicBezTo>
                  <a:cubicBezTo>
                    <a:pt x="14158" y="20667"/>
                    <a:pt x="14710" y="20698"/>
                    <a:pt x="15280" y="20698"/>
                  </a:cubicBezTo>
                  <a:cubicBezTo>
                    <a:pt x="16063" y="20698"/>
                    <a:pt x="16880" y="20639"/>
                    <a:pt x="17725" y="20521"/>
                  </a:cubicBezTo>
                  <a:cubicBezTo>
                    <a:pt x="17928" y="20494"/>
                    <a:pt x="18146" y="20461"/>
                    <a:pt x="18410" y="20416"/>
                  </a:cubicBezTo>
                  <a:lnTo>
                    <a:pt x="18410" y="20416"/>
                  </a:lnTo>
                  <a:lnTo>
                    <a:pt x="18404" y="20436"/>
                  </a:lnTo>
                  <a:cubicBezTo>
                    <a:pt x="18067" y="22405"/>
                    <a:pt x="17497" y="27258"/>
                    <a:pt x="19474" y="29824"/>
                  </a:cubicBezTo>
                  <a:cubicBezTo>
                    <a:pt x="20226" y="30800"/>
                    <a:pt x="21276" y="31354"/>
                    <a:pt x="22600" y="31470"/>
                  </a:cubicBezTo>
                  <a:cubicBezTo>
                    <a:pt x="22603" y="31470"/>
                    <a:pt x="22656" y="31475"/>
                    <a:pt x="22751" y="31475"/>
                  </a:cubicBezTo>
                  <a:cubicBezTo>
                    <a:pt x="23180" y="31475"/>
                    <a:pt x="24442" y="31392"/>
                    <a:pt x="25429" y="30487"/>
                  </a:cubicBezTo>
                  <a:cubicBezTo>
                    <a:pt x="26304" y="29685"/>
                    <a:pt x="26752" y="28451"/>
                    <a:pt x="26762" y="26820"/>
                  </a:cubicBezTo>
                  <a:cubicBezTo>
                    <a:pt x="26769" y="25529"/>
                    <a:pt x="26497" y="23979"/>
                    <a:pt x="25953" y="22215"/>
                  </a:cubicBezTo>
                  <a:cubicBezTo>
                    <a:pt x="26058" y="22160"/>
                    <a:pt x="26844" y="21734"/>
                    <a:pt x="27441" y="20848"/>
                  </a:cubicBezTo>
                  <a:cubicBezTo>
                    <a:pt x="28029" y="19976"/>
                    <a:pt x="28550" y="18467"/>
                    <a:pt x="27691" y="16228"/>
                  </a:cubicBezTo>
                  <a:cubicBezTo>
                    <a:pt x="29483" y="15576"/>
                    <a:pt x="30537" y="13717"/>
                    <a:pt x="30174" y="11844"/>
                  </a:cubicBezTo>
                  <a:lnTo>
                    <a:pt x="30172" y="11844"/>
                  </a:lnTo>
                  <a:cubicBezTo>
                    <a:pt x="29931" y="10606"/>
                    <a:pt x="29102" y="9564"/>
                    <a:pt x="27952" y="9046"/>
                  </a:cubicBezTo>
                  <a:cubicBezTo>
                    <a:pt x="28085" y="8015"/>
                    <a:pt x="28149" y="6976"/>
                    <a:pt x="28140" y="5936"/>
                  </a:cubicBezTo>
                  <a:cubicBezTo>
                    <a:pt x="28139" y="5708"/>
                    <a:pt x="28132" y="5470"/>
                    <a:pt x="28119" y="5167"/>
                  </a:cubicBezTo>
                  <a:lnTo>
                    <a:pt x="28119" y="5150"/>
                  </a:lnTo>
                  <a:lnTo>
                    <a:pt x="28102" y="5152"/>
                  </a:lnTo>
                  <a:cubicBezTo>
                    <a:pt x="27488" y="5237"/>
                    <a:pt x="26869" y="5278"/>
                    <a:pt x="26248" y="5278"/>
                  </a:cubicBezTo>
                  <a:cubicBezTo>
                    <a:pt x="26241" y="5278"/>
                    <a:pt x="26233" y="5278"/>
                    <a:pt x="26226" y="5278"/>
                  </a:cubicBezTo>
                  <a:cubicBezTo>
                    <a:pt x="25273" y="5278"/>
                    <a:pt x="24323" y="5169"/>
                    <a:pt x="23395" y="4952"/>
                  </a:cubicBezTo>
                  <a:lnTo>
                    <a:pt x="23368" y="4945"/>
                  </a:lnTo>
                  <a:lnTo>
                    <a:pt x="23377" y="4972"/>
                  </a:lnTo>
                  <a:cubicBezTo>
                    <a:pt x="23400" y="5040"/>
                    <a:pt x="23415" y="5095"/>
                    <a:pt x="23428" y="5149"/>
                  </a:cubicBezTo>
                  <a:cubicBezTo>
                    <a:pt x="23440" y="5193"/>
                    <a:pt x="23420" y="5240"/>
                    <a:pt x="23380" y="5265"/>
                  </a:cubicBezTo>
                  <a:cubicBezTo>
                    <a:pt x="23364" y="5275"/>
                    <a:pt x="23346" y="5280"/>
                    <a:pt x="23328" y="5280"/>
                  </a:cubicBezTo>
                  <a:cubicBezTo>
                    <a:pt x="23304" y="5280"/>
                    <a:pt x="23280" y="5271"/>
                    <a:pt x="23260" y="5253"/>
                  </a:cubicBezTo>
                  <a:cubicBezTo>
                    <a:pt x="23124" y="5132"/>
                    <a:pt x="22901" y="4945"/>
                    <a:pt x="22613" y="4741"/>
                  </a:cubicBezTo>
                  <a:lnTo>
                    <a:pt x="22610" y="4737"/>
                  </a:lnTo>
                  <a:cubicBezTo>
                    <a:pt x="21749" y="4473"/>
                    <a:pt x="20925" y="4102"/>
                    <a:pt x="20158" y="3632"/>
                  </a:cubicBezTo>
                  <a:lnTo>
                    <a:pt x="20151" y="3631"/>
                  </a:lnTo>
                  <a:cubicBezTo>
                    <a:pt x="20085" y="3617"/>
                    <a:pt x="20005" y="3606"/>
                    <a:pt x="19925" y="3596"/>
                  </a:cubicBezTo>
                  <a:cubicBezTo>
                    <a:pt x="19892" y="3592"/>
                    <a:pt x="19862" y="3572"/>
                    <a:pt x="19845" y="3542"/>
                  </a:cubicBezTo>
                  <a:cubicBezTo>
                    <a:pt x="19828" y="3512"/>
                    <a:pt x="19828" y="3478"/>
                    <a:pt x="19842" y="3446"/>
                  </a:cubicBezTo>
                  <a:lnTo>
                    <a:pt x="19848" y="3434"/>
                  </a:lnTo>
                  <a:lnTo>
                    <a:pt x="19837" y="3426"/>
                  </a:lnTo>
                  <a:cubicBezTo>
                    <a:pt x="18509" y="2539"/>
                    <a:pt x="17452" y="1362"/>
                    <a:pt x="16779" y="26"/>
                  </a:cubicBezTo>
                  <a:lnTo>
                    <a:pt x="16768" y="1"/>
                  </a:lnTo>
                  <a:close/>
                </a:path>
              </a:pathLst>
            </a:custGeom>
            <a:solidFill>
              <a:srgbClr val="937767"/>
            </a:solidFill>
            <a:ln w="9525" cap="flat" cmpd="sng">
              <a:solidFill>
                <a:srgbClr val="9377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9"/>
            <p:cNvSpPr/>
            <p:nvPr/>
          </p:nvSpPr>
          <p:spPr>
            <a:xfrm rot="-388031">
              <a:off x="6261018" y="1329038"/>
              <a:ext cx="1004" cy="354"/>
            </a:xfrm>
            <a:custGeom>
              <a:avLst/>
              <a:gdLst/>
              <a:ahLst/>
              <a:cxnLst/>
              <a:rect l="l" t="t" r="r" b="b"/>
              <a:pathLst>
                <a:path w="34" h="12" extrusionOk="0">
                  <a:moveTo>
                    <a:pt x="33" y="0"/>
                  </a:moveTo>
                  <a:lnTo>
                    <a:pt x="33" y="0"/>
                  </a:lnTo>
                  <a:cubicBezTo>
                    <a:pt x="22" y="2"/>
                    <a:pt x="10" y="5"/>
                    <a:pt x="0" y="12"/>
                  </a:cubicBezTo>
                  <a:cubicBezTo>
                    <a:pt x="10" y="7"/>
                    <a:pt x="22" y="3"/>
                    <a:pt x="33"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59"/>
            <p:cNvSpPr/>
            <p:nvPr/>
          </p:nvSpPr>
          <p:spPr>
            <a:xfrm rot="-388031">
              <a:off x="6092652" y="1254258"/>
              <a:ext cx="7144" cy="3513"/>
            </a:xfrm>
            <a:custGeom>
              <a:avLst/>
              <a:gdLst/>
              <a:ahLst/>
              <a:cxnLst/>
              <a:rect l="l" t="t" r="r" b="b"/>
              <a:pathLst>
                <a:path w="242" h="119" extrusionOk="0">
                  <a:moveTo>
                    <a:pt x="1" y="1"/>
                  </a:moveTo>
                  <a:lnTo>
                    <a:pt x="1" y="1"/>
                  </a:lnTo>
                  <a:cubicBezTo>
                    <a:pt x="82" y="31"/>
                    <a:pt x="160" y="71"/>
                    <a:pt x="234" y="119"/>
                  </a:cubicBezTo>
                  <a:cubicBezTo>
                    <a:pt x="235" y="112"/>
                    <a:pt x="239" y="106"/>
                    <a:pt x="242" y="99"/>
                  </a:cubicBezTo>
                  <a:cubicBezTo>
                    <a:pt x="234" y="94"/>
                    <a:pt x="225" y="91"/>
                    <a:pt x="217" y="86"/>
                  </a:cubicBezTo>
                  <a:cubicBezTo>
                    <a:pt x="162" y="56"/>
                    <a:pt x="107" y="32"/>
                    <a:pt x="49" y="14"/>
                  </a:cubicBezTo>
                  <a:cubicBezTo>
                    <a:pt x="32" y="9"/>
                    <a:pt x="17" y="4"/>
                    <a:pt x="1"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59"/>
            <p:cNvSpPr/>
            <p:nvPr/>
          </p:nvSpPr>
          <p:spPr>
            <a:xfrm rot="-388031">
              <a:off x="6235363" y="949790"/>
              <a:ext cx="20458" cy="122285"/>
            </a:xfrm>
            <a:custGeom>
              <a:avLst/>
              <a:gdLst/>
              <a:ahLst/>
              <a:cxnLst/>
              <a:rect l="l" t="t" r="r" b="b"/>
              <a:pathLst>
                <a:path w="693" h="4142" extrusionOk="0">
                  <a:moveTo>
                    <a:pt x="317" y="1"/>
                  </a:moveTo>
                  <a:cubicBezTo>
                    <a:pt x="52" y="6"/>
                    <a:pt x="1" y="1361"/>
                    <a:pt x="11" y="2076"/>
                  </a:cubicBezTo>
                  <a:cubicBezTo>
                    <a:pt x="22" y="2792"/>
                    <a:pt x="110" y="4142"/>
                    <a:pt x="375" y="4142"/>
                  </a:cubicBezTo>
                  <a:lnTo>
                    <a:pt x="377" y="4142"/>
                  </a:lnTo>
                  <a:cubicBezTo>
                    <a:pt x="641" y="4138"/>
                    <a:pt x="693" y="2784"/>
                    <a:pt x="683" y="2066"/>
                  </a:cubicBezTo>
                  <a:cubicBezTo>
                    <a:pt x="671" y="1351"/>
                    <a:pt x="583"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59"/>
            <p:cNvSpPr/>
            <p:nvPr/>
          </p:nvSpPr>
          <p:spPr>
            <a:xfrm rot="-388031">
              <a:off x="6534808" y="915836"/>
              <a:ext cx="20458" cy="122285"/>
            </a:xfrm>
            <a:custGeom>
              <a:avLst/>
              <a:gdLst/>
              <a:ahLst/>
              <a:cxnLst/>
              <a:rect l="l" t="t" r="r" b="b"/>
              <a:pathLst>
                <a:path w="693" h="4142" extrusionOk="0">
                  <a:moveTo>
                    <a:pt x="316" y="1"/>
                  </a:moveTo>
                  <a:cubicBezTo>
                    <a:pt x="52" y="6"/>
                    <a:pt x="0" y="1361"/>
                    <a:pt x="10" y="2076"/>
                  </a:cubicBezTo>
                  <a:cubicBezTo>
                    <a:pt x="22" y="2792"/>
                    <a:pt x="110" y="4142"/>
                    <a:pt x="375" y="4142"/>
                  </a:cubicBezTo>
                  <a:lnTo>
                    <a:pt x="376" y="4142"/>
                  </a:lnTo>
                  <a:cubicBezTo>
                    <a:pt x="641" y="4138"/>
                    <a:pt x="693" y="2784"/>
                    <a:pt x="681" y="2066"/>
                  </a:cubicBezTo>
                  <a:cubicBezTo>
                    <a:pt x="671" y="1351"/>
                    <a:pt x="583"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9"/>
            <p:cNvSpPr/>
            <p:nvPr/>
          </p:nvSpPr>
          <p:spPr>
            <a:xfrm rot="-388031">
              <a:off x="6343816" y="1116318"/>
              <a:ext cx="148222" cy="50986"/>
            </a:xfrm>
            <a:custGeom>
              <a:avLst/>
              <a:gdLst/>
              <a:ahLst/>
              <a:cxnLst/>
              <a:rect l="l" t="t" r="r" b="b"/>
              <a:pathLst>
                <a:path w="5021" h="1727" extrusionOk="0">
                  <a:moveTo>
                    <a:pt x="5021" y="0"/>
                  </a:moveTo>
                  <a:lnTo>
                    <a:pt x="1" y="428"/>
                  </a:lnTo>
                  <a:lnTo>
                    <a:pt x="46" y="495"/>
                  </a:lnTo>
                  <a:cubicBezTo>
                    <a:pt x="414" y="1022"/>
                    <a:pt x="793" y="1427"/>
                    <a:pt x="1171" y="1693"/>
                  </a:cubicBezTo>
                  <a:lnTo>
                    <a:pt x="1218" y="1726"/>
                  </a:lnTo>
                  <a:lnTo>
                    <a:pt x="1241" y="1675"/>
                  </a:lnTo>
                  <a:cubicBezTo>
                    <a:pt x="1565" y="946"/>
                    <a:pt x="2270" y="542"/>
                    <a:pt x="2989" y="542"/>
                  </a:cubicBezTo>
                  <a:cubicBezTo>
                    <a:pt x="3435" y="542"/>
                    <a:pt x="3887" y="698"/>
                    <a:pt x="4257" y="1027"/>
                  </a:cubicBezTo>
                  <a:lnTo>
                    <a:pt x="4292" y="1059"/>
                  </a:lnTo>
                  <a:lnTo>
                    <a:pt x="4322" y="1024"/>
                  </a:lnTo>
                  <a:cubicBezTo>
                    <a:pt x="4575" y="731"/>
                    <a:pt x="4796" y="413"/>
                    <a:pt x="4982" y="75"/>
                  </a:cubicBezTo>
                  <a:lnTo>
                    <a:pt x="5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9"/>
            <p:cNvSpPr/>
            <p:nvPr/>
          </p:nvSpPr>
          <p:spPr>
            <a:xfrm rot="-388031">
              <a:off x="6413235" y="1055172"/>
              <a:ext cx="30229" cy="40771"/>
            </a:xfrm>
            <a:custGeom>
              <a:avLst/>
              <a:gdLst/>
              <a:ahLst/>
              <a:cxnLst/>
              <a:rect l="l" t="t" r="r" b="b"/>
              <a:pathLst>
                <a:path w="1024" h="1381" extrusionOk="0">
                  <a:moveTo>
                    <a:pt x="869" y="0"/>
                  </a:moveTo>
                  <a:lnTo>
                    <a:pt x="818" y="118"/>
                  </a:lnTo>
                  <a:cubicBezTo>
                    <a:pt x="543" y="751"/>
                    <a:pt x="260" y="1142"/>
                    <a:pt x="87" y="1298"/>
                  </a:cubicBezTo>
                  <a:lnTo>
                    <a:pt x="0" y="1377"/>
                  </a:lnTo>
                  <a:lnTo>
                    <a:pt x="117" y="1380"/>
                  </a:lnTo>
                  <a:lnTo>
                    <a:pt x="124" y="1380"/>
                  </a:lnTo>
                  <a:cubicBezTo>
                    <a:pt x="182" y="1380"/>
                    <a:pt x="600" y="1368"/>
                    <a:pt x="831" y="1065"/>
                  </a:cubicBezTo>
                  <a:cubicBezTo>
                    <a:pt x="999" y="844"/>
                    <a:pt x="1024" y="528"/>
                    <a:pt x="906" y="123"/>
                  </a:cubicBez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9"/>
            <p:cNvSpPr/>
            <p:nvPr/>
          </p:nvSpPr>
          <p:spPr>
            <a:xfrm rot="-388031">
              <a:off x="6500360" y="1064006"/>
              <a:ext cx="318318" cy="294641"/>
            </a:xfrm>
            <a:custGeom>
              <a:avLst/>
              <a:gdLst/>
              <a:ahLst/>
              <a:cxnLst/>
              <a:rect l="l" t="t" r="r" b="b"/>
              <a:pathLst>
                <a:path w="10783" h="9980" extrusionOk="0">
                  <a:moveTo>
                    <a:pt x="9658" y="0"/>
                  </a:moveTo>
                  <a:cubicBezTo>
                    <a:pt x="9123" y="0"/>
                    <a:pt x="8612" y="178"/>
                    <a:pt x="8173" y="524"/>
                  </a:cubicBezTo>
                  <a:cubicBezTo>
                    <a:pt x="7397" y="1137"/>
                    <a:pt x="6933" y="2214"/>
                    <a:pt x="6989" y="3267"/>
                  </a:cubicBezTo>
                  <a:cubicBezTo>
                    <a:pt x="6993" y="3791"/>
                    <a:pt x="7093" y="4331"/>
                    <a:pt x="7282" y="4873"/>
                  </a:cubicBezTo>
                  <a:cubicBezTo>
                    <a:pt x="7203" y="4852"/>
                    <a:pt x="7125" y="4842"/>
                    <a:pt x="7049" y="4842"/>
                  </a:cubicBezTo>
                  <a:cubicBezTo>
                    <a:pt x="6358" y="4842"/>
                    <a:pt x="5809" y="5677"/>
                    <a:pt x="5503" y="6281"/>
                  </a:cubicBezTo>
                  <a:cubicBezTo>
                    <a:pt x="5501" y="6276"/>
                    <a:pt x="5500" y="6271"/>
                    <a:pt x="5496" y="6266"/>
                  </a:cubicBezTo>
                  <a:cubicBezTo>
                    <a:pt x="5393" y="6003"/>
                    <a:pt x="5209" y="5780"/>
                    <a:pt x="4969" y="5629"/>
                  </a:cubicBezTo>
                  <a:cubicBezTo>
                    <a:pt x="4772" y="5507"/>
                    <a:pt x="4556" y="5447"/>
                    <a:pt x="4341" y="5447"/>
                  </a:cubicBezTo>
                  <a:cubicBezTo>
                    <a:pt x="4052" y="5447"/>
                    <a:pt x="3764" y="5555"/>
                    <a:pt x="3526" y="5767"/>
                  </a:cubicBezTo>
                  <a:cubicBezTo>
                    <a:pt x="3438" y="5845"/>
                    <a:pt x="3354" y="5930"/>
                    <a:pt x="3278" y="6020"/>
                  </a:cubicBezTo>
                  <a:cubicBezTo>
                    <a:pt x="3038" y="6305"/>
                    <a:pt x="2883" y="6624"/>
                    <a:pt x="2750" y="6924"/>
                  </a:cubicBezTo>
                  <a:cubicBezTo>
                    <a:pt x="2685" y="7065"/>
                    <a:pt x="2622" y="7258"/>
                    <a:pt x="2564" y="7430"/>
                  </a:cubicBezTo>
                  <a:lnTo>
                    <a:pt x="2522" y="7555"/>
                  </a:lnTo>
                  <a:cubicBezTo>
                    <a:pt x="2506" y="7609"/>
                    <a:pt x="2486" y="7674"/>
                    <a:pt x="2466" y="7743"/>
                  </a:cubicBezTo>
                  <a:cubicBezTo>
                    <a:pt x="2437" y="7832"/>
                    <a:pt x="2406" y="7929"/>
                    <a:pt x="2382" y="8017"/>
                  </a:cubicBezTo>
                  <a:cubicBezTo>
                    <a:pt x="2301" y="8004"/>
                    <a:pt x="2219" y="7996"/>
                    <a:pt x="2138" y="7992"/>
                  </a:cubicBezTo>
                  <a:cubicBezTo>
                    <a:pt x="2084" y="7988"/>
                    <a:pt x="2031" y="7985"/>
                    <a:pt x="1978" y="7985"/>
                  </a:cubicBezTo>
                  <a:cubicBezTo>
                    <a:pt x="943" y="7985"/>
                    <a:pt x="172" y="8883"/>
                    <a:pt x="9" y="9803"/>
                  </a:cubicBezTo>
                  <a:lnTo>
                    <a:pt x="6" y="9820"/>
                  </a:lnTo>
                  <a:cubicBezTo>
                    <a:pt x="4" y="9828"/>
                    <a:pt x="2" y="9836"/>
                    <a:pt x="1" y="9845"/>
                  </a:cubicBezTo>
                  <a:lnTo>
                    <a:pt x="91" y="9868"/>
                  </a:lnTo>
                  <a:cubicBezTo>
                    <a:pt x="410" y="8908"/>
                    <a:pt x="1100" y="8357"/>
                    <a:pt x="1926" y="8357"/>
                  </a:cubicBezTo>
                  <a:cubicBezTo>
                    <a:pt x="2108" y="8357"/>
                    <a:pt x="2295" y="8384"/>
                    <a:pt x="2487" y="8438"/>
                  </a:cubicBezTo>
                  <a:lnTo>
                    <a:pt x="2537" y="8450"/>
                  </a:lnTo>
                  <a:lnTo>
                    <a:pt x="2537" y="8445"/>
                  </a:lnTo>
                  <a:cubicBezTo>
                    <a:pt x="2542" y="8445"/>
                    <a:pt x="2546" y="8445"/>
                    <a:pt x="2550" y="8445"/>
                  </a:cubicBezTo>
                  <a:cubicBezTo>
                    <a:pt x="2651" y="8445"/>
                    <a:pt x="2739" y="8371"/>
                    <a:pt x="2750" y="8269"/>
                  </a:cubicBezTo>
                  <a:cubicBezTo>
                    <a:pt x="2752" y="8252"/>
                    <a:pt x="2752" y="8235"/>
                    <a:pt x="2749" y="8219"/>
                  </a:cubicBezTo>
                  <a:cubicBezTo>
                    <a:pt x="2779" y="8124"/>
                    <a:pt x="2825" y="7997"/>
                    <a:pt x="2867" y="7886"/>
                  </a:cubicBezTo>
                  <a:cubicBezTo>
                    <a:pt x="2893" y="7816"/>
                    <a:pt x="2918" y="7749"/>
                    <a:pt x="2937" y="7696"/>
                  </a:cubicBezTo>
                  <a:lnTo>
                    <a:pt x="2967" y="7613"/>
                  </a:lnTo>
                  <a:cubicBezTo>
                    <a:pt x="3027" y="7450"/>
                    <a:pt x="3100" y="7247"/>
                    <a:pt x="3168" y="7112"/>
                  </a:cubicBezTo>
                  <a:cubicBezTo>
                    <a:pt x="3304" y="6824"/>
                    <a:pt x="3523" y="6411"/>
                    <a:pt x="3839" y="6143"/>
                  </a:cubicBezTo>
                  <a:cubicBezTo>
                    <a:pt x="4007" y="6007"/>
                    <a:pt x="4180" y="5939"/>
                    <a:pt x="4351" y="5939"/>
                  </a:cubicBezTo>
                  <a:cubicBezTo>
                    <a:pt x="4406" y="5939"/>
                    <a:pt x="4461" y="5946"/>
                    <a:pt x="4516" y="5960"/>
                  </a:cubicBezTo>
                  <a:cubicBezTo>
                    <a:pt x="4796" y="6033"/>
                    <a:pt x="5049" y="6290"/>
                    <a:pt x="5194" y="6649"/>
                  </a:cubicBezTo>
                  <a:cubicBezTo>
                    <a:pt x="5245" y="6776"/>
                    <a:pt x="5280" y="6909"/>
                    <a:pt x="5298" y="7044"/>
                  </a:cubicBezTo>
                  <a:cubicBezTo>
                    <a:pt x="5332" y="7731"/>
                    <a:pt x="5233" y="8766"/>
                    <a:pt x="4583" y="9801"/>
                  </a:cubicBezTo>
                  <a:lnTo>
                    <a:pt x="4471" y="9980"/>
                  </a:lnTo>
                  <a:lnTo>
                    <a:pt x="4648" y="9865"/>
                  </a:lnTo>
                  <a:cubicBezTo>
                    <a:pt x="4696" y="9835"/>
                    <a:pt x="5809" y="9089"/>
                    <a:pt x="5686" y="7054"/>
                  </a:cubicBezTo>
                  <a:cubicBezTo>
                    <a:pt x="5773" y="6806"/>
                    <a:pt x="5876" y="6563"/>
                    <a:pt x="5992" y="6328"/>
                  </a:cubicBezTo>
                  <a:cubicBezTo>
                    <a:pt x="6219" y="5872"/>
                    <a:pt x="6577" y="5309"/>
                    <a:pt x="7003" y="5216"/>
                  </a:cubicBezTo>
                  <a:cubicBezTo>
                    <a:pt x="7041" y="5208"/>
                    <a:pt x="7080" y="5204"/>
                    <a:pt x="7118" y="5204"/>
                  </a:cubicBezTo>
                  <a:cubicBezTo>
                    <a:pt x="7261" y="5204"/>
                    <a:pt x="7404" y="5260"/>
                    <a:pt x="7545" y="5373"/>
                  </a:cubicBezTo>
                  <a:cubicBezTo>
                    <a:pt x="7703" y="5717"/>
                    <a:pt x="8386" y="7403"/>
                    <a:pt x="7510" y="9287"/>
                  </a:cubicBezTo>
                  <a:lnTo>
                    <a:pt x="7422" y="9477"/>
                  </a:lnTo>
                  <a:lnTo>
                    <a:pt x="7582" y="9342"/>
                  </a:lnTo>
                  <a:cubicBezTo>
                    <a:pt x="7642" y="9292"/>
                    <a:pt x="9025" y="8089"/>
                    <a:pt x="7918" y="5258"/>
                  </a:cubicBezTo>
                  <a:cubicBezTo>
                    <a:pt x="8085" y="5127"/>
                    <a:pt x="8255" y="5060"/>
                    <a:pt x="8422" y="5060"/>
                  </a:cubicBezTo>
                  <a:cubicBezTo>
                    <a:pt x="8457" y="5060"/>
                    <a:pt x="8491" y="5062"/>
                    <a:pt x="8526" y="5068"/>
                  </a:cubicBezTo>
                  <a:cubicBezTo>
                    <a:pt x="8790" y="5111"/>
                    <a:pt x="9047" y="5318"/>
                    <a:pt x="9260" y="5665"/>
                  </a:cubicBezTo>
                  <a:lnTo>
                    <a:pt x="9341" y="5621"/>
                  </a:lnTo>
                  <a:lnTo>
                    <a:pt x="9225" y="5394"/>
                  </a:lnTo>
                  <a:cubicBezTo>
                    <a:pt x="9065" y="5098"/>
                    <a:pt x="8817" y="4903"/>
                    <a:pt x="8526" y="4845"/>
                  </a:cubicBezTo>
                  <a:cubicBezTo>
                    <a:pt x="8463" y="4832"/>
                    <a:pt x="8400" y="4826"/>
                    <a:pt x="8337" y="4826"/>
                  </a:cubicBezTo>
                  <a:cubicBezTo>
                    <a:pt x="8107" y="4826"/>
                    <a:pt x="7876" y="4908"/>
                    <a:pt x="7668" y="5065"/>
                  </a:cubicBezTo>
                  <a:cubicBezTo>
                    <a:pt x="7587" y="5005"/>
                    <a:pt x="7499" y="4955"/>
                    <a:pt x="7405" y="4915"/>
                  </a:cubicBezTo>
                  <a:cubicBezTo>
                    <a:pt x="7344" y="4311"/>
                    <a:pt x="7334" y="3775"/>
                    <a:pt x="7372" y="3280"/>
                  </a:cubicBezTo>
                  <a:lnTo>
                    <a:pt x="7372" y="3279"/>
                  </a:lnTo>
                  <a:cubicBezTo>
                    <a:pt x="7392" y="2854"/>
                    <a:pt x="7480" y="2437"/>
                    <a:pt x="7637" y="2041"/>
                  </a:cubicBezTo>
                  <a:cubicBezTo>
                    <a:pt x="8391" y="2112"/>
                    <a:pt x="9255" y="2492"/>
                    <a:pt x="9260" y="3347"/>
                  </a:cubicBezTo>
                  <a:cubicBezTo>
                    <a:pt x="9285" y="3612"/>
                    <a:pt x="9226" y="3886"/>
                    <a:pt x="9170" y="4153"/>
                  </a:cubicBezTo>
                  <a:lnTo>
                    <a:pt x="9096" y="4505"/>
                  </a:lnTo>
                  <a:lnTo>
                    <a:pt x="9236" y="4274"/>
                  </a:lnTo>
                  <a:cubicBezTo>
                    <a:pt x="9606" y="3665"/>
                    <a:pt x="9681" y="3066"/>
                    <a:pt x="9451" y="2541"/>
                  </a:cubicBezTo>
                  <a:cubicBezTo>
                    <a:pt x="9213" y="2001"/>
                    <a:pt x="8667" y="1599"/>
                    <a:pt x="7950" y="1436"/>
                  </a:cubicBezTo>
                  <a:cubicBezTo>
                    <a:pt x="8475" y="631"/>
                    <a:pt x="9266" y="196"/>
                    <a:pt x="10201" y="196"/>
                  </a:cubicBezTo>
                  <a:cubicBezTo>
                    <a:pt x="10261" y="196"/>
                    <a:pt x="10322" y="198"/>
                    <a:pt x="10383" y="201"/>
                  </a:cubicBezTo>
                  <a:lnTo>
                    <a:pt x="10782" y="225"/>
                  </a:lnTo>
                  <a:lnTo>
                    <a:pt x="10400" y="112"/>
                  </a:lnTo>
                  <a:cubicBezTo>
                    <a:pt x="10151" y="37"/>
                    <a:pt x="9902" y="0"/>
                    <a:pt x="9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9"/>
            <p:cNvSpPr/>
            <p:nvPr/>
          </p:nvSpPr>
          <p:spPr>
            <a:xfrm rot="-388031">
              <a:off x="6334187" y="991229"/>
              <a:ext cx="97801" cy="116321"/>
            </a:xfrm>
            <a:custGeom>
              <a:avLst/>
              <a:gdLst/>
              <a:ahLst/>
              <a:cxnLst/>
              <a:rect l="l" t="t" r="r" b="b"/>
              <a:pathLst>
                <a:path w="3313" h="3940" extrusionOk="0">
                  <a:moveTo>
                    <a:pt x="2258" y="1"/>
                  </a:moveTo>
                  <a:cubicBezTo>
                    <a:pt x="1711" y="1"/>
                    <a:pt x="1126" y="163"/>
                    <a:pt x="726" y="624"/>
                  </a:cubicBezTo>
                  <a:cubicBezTo>
                    <a:pt x="65" y="1453"/>
                    <a:pt x="0" y="2926"/>
                    <a:pt x="901" y="3658"/>
                  </a:cubicBezTo>
                  <a:lnTo>
                    <a:pt x="902" y="3660"/>
                  </a:lnTo>
                  <a:cubicBezTo>
                    <a:pt x="1132" y="3823"/>
                    <a:pt x="1402" y="3918"/>
                    <a:pt x="1661" y="3928"/>
                  </a:cubicBezTo>
                  <a:lnTo>
                    <a:pt x="1981" y="3939"/>
                  </a:lnTo>
                  <a:lnTo>
                    <a:pt x="1678" y="3838"/>
                  </a:lnTo>
                  <a:cubicBezTo>
                    <a:pt x="728" y="3518"/>
                    <a:pt x="508" y="2423"/>
                    <a:pt x="784" y="1501"/>
                  </a:cubicBezTo>
                  <a:cubicBezTo>
                    <a:pt x="1044" y="391"/>
                    <a:pt x="2277" y="205"/>
                    <a:pt x="2989" y="191"/>
                  </a:cubicBezTo>
                  <a:lnTo>
                    <a:pt x="3312" y="185"/>
                  </a:lnTo>
                  <a:lnTo>
                    <a:pt x="3001" y="100"/>
                  </a:lnTo>
                  <a:cubicBezTo>
                    <a:pt x="2779" y="39"/>
                    <a:pt x="2523" y="1"/>
                    <a:pt x="2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9"/>
            <p:cNvSpPr/>
            <p:nvPr/>
          </p:nvSpPr>
          <p:spPr>
            <a:xfrm rot="-388031">
              <a:off x="6152199" y="892837"/>
              <a:ext cx="110583" cy="63918"/>
            </a:xfrm>
            <a:custGeom>
              <a:avLst/>
              <a:gdLst/>
              <a:ahLst/>
              <a:cxnLst/>
              <a:rect l="l" t="t" r="r" b="b"/>
              <a:pathLst>
                <a:path w="3746" h="2165" extrusionOk="0">
                  <a:moveTo>
                    <a:pt x="2739" y="1"/>
                  </a:moveTo>
                  <a:cubicBezTo>
                    <a:pt x="2330" y="1"/>
                    <a:pt x="1907" y="94"/>
                    <a:pt x="1504" y="278"/>
                  </a:cubicBezTo>
                  <a:cubicBezTo>
                    <a:pt x="816" y="594"/>
                    <a:pt x="297" y="1130"/>
                    <a:pt x="81" y="1749"/>
                  </a:cubicBezTo>
                  <a:cubicBezTo>
                    <a:pt x="56" y="1817"/>
                    <a:pt x="36" y="1887"/>
                    <a:pt x="19" y="1959"/>
                  </a:cubicBezTo>
                  <a:cubicBezTo>
                    <a:pt x="1" y="2030"/>
                    <a:pt x="32" y="2105"/>
                    <a:pt x="96" y="2142"/>
                  </a:cubicBezTo>
                  <a:cubicBezTo>
                    <a:pt x="121" y="2157"/>
                    <a:pt x="151" y="2165"/>
                    <a:pt x="179" y="2165"/>
                  </a:cubicBezTo>
                  <a:cubicBezTo>
                    <a:pt x="219" y="2165"/>
                    <a:pt x="257" y="2150"/>
                    <a:pt x="287" y="2123"/>
                  </a:cubicBezTo>
                  <a:cubicBezTo>
                    <a:pt x="379" y="2043"/>
                    <a:pt x="528" y="1915"/>
                    <a:pt x="725" y="1767"/>
                  </a:cubicBezTo>
                  <a:cubicBezTo>
                    <a:pt x="1394" y="1256"/>
                    <a:pt x="2436" y="617"/>
                    <a:pt x="3589" y="482"/>
                  </a:cubicBezTo>
                  <a:cubicBezTo>
                    <a:pt x="3666" y="472"/>
                    <a:pt x="3727" y="412"/>
                    <a:pt x="3736" y="336"/>
                  </a:cubicBezTo>
                  <a:cubicBezTo>
                    <a:pt x="3746" y="263"/>
                    <a:pt x="3704" y="191"/>
                    <a:pt x="3634" y="164"/>
                  </a:cubicBezTo>
                  <a:cubicBezTo>
                    <a:pt x="3355" y="55"/>
                    <a:pt x="3051" y="1"/>
                    <a:pt x="2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9"/>
            <p:cNvSpPr/>
            <p:nvPr/>
          </p:nvSpPr>
          <p:spPr>
            <a:xfrm rot="-388031">
              <a:off x="6504085" y="854395"/>
              <a:ext cx="110524" cy="63977"/>
            </a:xfrm>
            <a:custGeom>
              <a:avLst/>
              <a:gdLst/>
              <a:ahLst/>
              <a:cxnLst/>
              <a:rect l="l" t="t" r="r" b="b"/>
              <a:pathLst>
                <a:path w="3744" h="2167" extrusionOk="0">
                  <a:moveTo>
                    <a:pt x="1007" y="1"/>
                  </a:moveTo>
                  <a:cubicBezTo>
                    <a:pt x="695" y="1"/>
                    <a:pt x="391" y="55"/>
                    <a:pt x="111" y="165"/>
                  </a:cubicBezTo>
                  <a:cubicBezTo>
                    <a:pt x="74" y="180"/>
                    <a:pt x="42" y="209"/>
                    <a:pt x="24" y="245"/>
                  </a:cubicBezTo>
                  <a:cubicBezTo>
                    <a:pt x="1" y="294"/>
                    <a:pt x="4" y="350"/>
                    <a:pt x="29" y="398"/>
                  </a:cubicBezTo>
                  <a:cubicBezTo>
                    <a:pt x="56" y="445"/>
                    <a:pt x="104" y="477"/>
                    <a:pt x="157" y="483"/>
                  </a:cubicBezTo>
                  <a:cubicBezTo>
                    <a:pt x="232" y="492"/>
                    <a:pt x="305" y="503"/>
                    <a:pt x="380" y="517"/>
                  </a:cubicBezTo>
                  <a:cubicBezTo>
                    <a:pt x="1364" y="690"/>
                    <a:pt x="2248" y="1211"/>
                    <a:pt x="2815" y="1617"/>
                  </a:cubicBezTo>
                  <a:cubicBezTo>
                    <a:pt x="3101" y="1820"/>
                    <a:pt x="3323" y="2006"/>
                    <a:pt x="3458" y="2124"/>
                  </a:cubicBezTo>
                  <a:cubicBezTo>
                    <a:pt x="3488" y="2152"/>
                    <a:pt x="3527" y="2167"/>
                    <a:pt x="3567" y="2167"/>
                  </a:cubicBezTo>
                  <a:cubicBezTo>
                    <a:pt x="3596" y="2167"/>
                    <a:pt x="3625" y="2159"/>
                    <a:pt x="3651" y="2143"/>
                  </a:cubicBezTo>
                  <a:cubicBezTo>
                    <a:pt x="3714" y="2106"/>
                    <a:pt x="3744" y="2031"/>
                    <a:pt x="3727" y="1961"/>
                  </a:cubicBezTo>
                  <a:cubicBezTo>
                    <a:pt x="3714" y="1905"/>
                    <a:pt x="3697" y="1848"/>
                    <a:pt x="3674" y="1778"/>
                  </a:cubicBezTo>
                  <a:cubicBezTo>
                    <a:pt x="3466" y="1154"/>
                    <a:pt x="2952" y="611"/>
                    <a:pt x="2261" y="289"/>
                  </a:cubicBezTo>
                  <a:cubicBezTo>
                    <a:pt x="1853" y="97"/>
                    <a:pt x="1423"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9"/>
            <p:cNvSpPr/>
            <p:nvPr/>
          </p:nvSpPr>
          <p:spPr>
            <a:xfrm rot="-388031">
              <a:off x="5992380" y="1125568"/>
              <a:ext cx="337122" cy="268424"/>
            </a:xfrm>
            <a:custGeom>
              <a:avLst/>
              <a:gdLst/>
              <a:ahLst/>
              <a:cxnLst/>
              <a:rect l="l" t="t" r="r" b="b"/>
              <a:pathLst>
                <a:path w="11420" h="9092" extrusionOk="0">
                  <a:moveTo>
                    <a:pt x="1126" y="1"/>
                  </a:moveTo>
                  <a:cubicBezTo>
                    <a:pt x="882" y="1"/>
                    <a:pt x="633" y="38"/>
                    <a:pt x="383" y="113"/>
                  </a:cubicBezTo>
                  <a:lnTo>
                    <a:pt x="0" y="226"/>
                  </a:lnTo>
                  <a:lnTo>
                    <a:pt x="400" y="202"/>
                  </a:lnTo>
                  <a:cubicBezTo>
                    <a:pt x="461" y="199"/>
                    <a:pt x="521" y="197"/>
                    <a:pt x="581" y="197"/>
                  </a:cubicBezTo>
                  <a:cubicBezTo>
                    <a:pt x="1513" y="197"/>
                    <a:pt x="2306" y="632"/>
                    <a:pt x="2833" y="1439"/>
                  </a:cubicBezTo>
                  <a:cubicBezTo>
                    <a:pt x="2114" y="1601"/>
                    <a:pt x="1570" y="2000"/>
                    <a:pt x="1332" y="2544"/>
                  </a:cubicBezTo>
                  <a:cubicBezTo>
                    <a:pt x="1104" y="3067"/>
                    <a:pt x="1177" y="3668"/>
                    <a:pt x="1547" y="4275"/>
                  </a:cubicBezTo>
                  <a:lnTo>
                    <a:pt x="1686" y="4507"/>
                  </a:lnTo>
                  <a:lnTo>
                    <a:pt x="1613" y="4155"/>
                  </a:lnTo>
                  <a:cubicBezTo>
                    <a:pt x="1556" y="3889"/>
                    <a:pt x="1498" y="3614"/>
                    <a:pt x="1523" y="3345"/>
                  </a:cubicBezTo>
                  <a:cubicBezTo>
                    <a:pt x="1527" y="2494"/>
                    <a:pt x="2392" y="2113"/>
                    <a:pt x="3144" y="2043"/>
                  </a:cubicBezTo>
                  <a:cubicBezTo>
                    <a:pt x="3301" y="2438"/>
                    <a:pt x="3391" y="2857"/>
                    <a:pt x="3409" y="3282"/>
                  </a:cubicBezTo>
                  <a:cubicBezTo>
                    <a:pt x="3429" y="3531"/>
                    <a:pt x="3436" y="3789"/>
                    <a:pt x="3431" y="4065"/>
                  </a:cubicBezTo>
                  <a:cubicBezTo>
                    <a:pt x="3310" y="4022"/>
                    <a:pt x="3190" y="4000"/>
                    <a:pt x="3074" y="4000"/>
                  </a:cubicBezTo>
                  <a:cubicBezTo>
                    <a:pt x="2716" y="4000"/>
                    <a:pt x="2391" y="4201"/>
                    <a:pt x="2192" y="4566"/>
                  </a:cubicBezTo>
                  <a:lnTo>
                    <a:pt x="2197" y="4570"/>
                  </a:lnTo>
                  <a:cubicBezTo>
                    <a:pt x="2176" y="4601"/>
                    <a:pt x="2142" y="4665"/>
                    <a:pt x="2076" y="4794"/>
                  </a:cubicBezTo>
                  <a:lnTo>
                    <a:pt x="2157" y="4839"/>
                  </a:lnTo>
                  <a:cubicBezTo>
                    <a:pt x="2186" y="4794"/>
                    <a:pt x="2214" y="4753"/>
                    <a:pt x="2244" y="4711"/>
                  </a:cubicBezTo>
                  <a:cubicBezTo>
                    <a:pt x="2449" y="4430"/>
                    <a:pt x="2683" y="4267"/>
                    <a:pt x="2923" y="4239"/>
                  </a:cubicBezTo>
                  <a:cubicBezTo>
                    <a:pt x="2947" y="4236"/>
                    <a:pt x="2971" y="4234"/>
                    <a:pt x="2996" y="4234"/>
                  </a:cubicBezTo>
                  <a:cubicBezTo>
                    <a:pt x="3172" y="4234"/>
                    <a:pt x="3350" y="4308"/>
                    <a:pt x="3524" y="4453"/>
                  </a:cubicBezTo>
                  <a:cubicBezTo>
                    <a:pt x="2475" y="7224"/>
                    <a:pt x="3833" y="8406"/>
                    <a:pt x="3892" y="8456"/>
                  </a:cubicBezTo>
                  <a:lnTo>
                    <a:pt x="4051" y="8589"/>
                  </a:lnTo>
                  <a:lnTo>
                    <a:pt x="3965" y="8399"/>
                  </a:lnTo>
                  <a:cubicBezTo>
                    <a:pt x="3121" y="6585"/>
                    <a:pt x="3707" y="4979"/>
                    <a:pt x="3917" y="4512"/>
                  </a:cubicBezTo>
                  <a:cubicBezTo>
                    <a:pt x="4043" y="4422"/>
                    <a:pt x="4170" y="4377"/>
                    <a:pt x="4298" y="4377"/>
                  </a:cubicBezTo>
                  <a:cubicBezTo>
                    <a:pt x="4341" y="4377"/>
                    <a:pt x="4385" y="4383"/>
                    <a:pt x="4429" y="4393"/>
                  </a:cubicBezTo>
                  <a:cubicBezTo>
                    <a:pt x="4849" y="4497"/>
                    <a:pt x="5201" y="5052"/>
                    <a:pt x="5424" y="5502"/>
                  </a:cubicBezTo>
                  <a:cubicBezTo>
                    <a:pt x="5518" y="5688"/>
                    <a:pt x="5686" y="6038"/>
                    <a:pt x="5781" y="6306"/>
                  </a:cubicBezTo>
                  <a:cubicBezTo>
                    <a:pt x="5716" y="8235"/>
                    <a:pt x="6781" y="8949"/>
                    <a:pt x="6826" y="8979"/>
                  </a:cubicBezTo>
                  <a:lnTo>
                    <a:pt x="7002" y="9092"/>
                  </a:lnTo>
                  <a:lnTo>
                    <a:pt x="6891" y="8914"/>
                  </a:lnTo>
                  <a:cubicBezTo>
                    <a:pt x="6240" y="7879"/>
                    <a:pt x="6143" y="6843"/>
                    <a:pt x="6177" y="6158"/>
                  </a:cubicBezTo>
                  <a:cubicBezTo>
                    <a:pt x="6195" y="6009"/>
                    <a:pt x="6233" y="5866"/>
                    <a:pt x="6292" y="5730"/>
                  </a:cubicBezTo>
                  <a:cubicBezTo>
                    <a:pt x="6428" y="5405"/>
                    <a:pt x="6649" y="5184"/>
                    <a:pt x="6901" y="5121"/>
                  </a:cubicBezTo>
                  <a:cubicBezTo>
                    <a:pt x="6949" y="5108"/>
                    <a:pt x="6999" y="5102"/>
                    <a:pt x="7050" y="5102"/>
                  </a:cubicBezTo>
                  <a:cubicBezTo>
                    <a:pt x="7223" y="5102"/>
                    <a:pt x="7404" y="5175"/>
                    <a:pt x="7580" y="5315"/>
                  </a:cubicBezTo>
                  <a:cubicBezTo>
                    <a:pt x="7894" y="5583"/>
                    <a:pt x="8112" y="5996"/>
                    <a:pt x="8251" y="6286"/>
                  </a:cubicBezTo>
                  <a:cubicBezTo>
                    <a:pt x="8317" y="6419"/>
                    <a:pt x="8392" y="6622"/>
                    <a:pt x="8452" y="6785"/>
                  </a:cubicBezTo>
                  <a:lnTo>
                    <a:pt x="8482" y="6868"/>
                  </a:lnTo>
                  <a:cubicBezTo>
                    <a:pt x="8500" y="6922"/>
                    <a:pt x="8525" y="6988"/>
                    <a:pt x="8552" y="7058"/>
                  </a:cubicBezTo>
                  <a:cubicBezTo>
                    <a:pt x="8593" y="7170"/>
                    <a:pt x="8640" y="7296"/>
                    <a:pt x="8670" y="7391"/>
                  </a:cubicBezTo>
                  <a:cubicBezTo>
                    <a:pt x="8667" y="7408"/>
                    <a:pt x="8665" y="7424"/>
                    <a:pt x="8668" y="7441"/>
                  </a:cubicBezTo>
                  <a:cubicBezTo>
                    <a:pt x="8673" y="7494"/>
                    <a:pt x="8702" y="7542"/>
                    <a:pt x="8743" y="7574"/>
                  </a:cubicBezTo>
                  <a:cubicBezTo>
                    <a:pt x="8778" y="7602"/>
                    <a:pt x="8821" y="7617"/>
                    <a:pt x="8865" y="7617"/>
                  </a:cubicBezTo>
                  <a:cubicBezTo>
                    <a:pt x="8872" y="7617"/>
                    <a:pt x="8878" y="7616"/>
                    <a:pt x="8885" y="7616"/>
                  </a:cubicBezTo>
                  <a:lnTo>
                    <a:pt x="8886" y="7622"/>
                  </a:lnTo>
                  <a:lnTo>
                    <a:pt x="8931" y="7611"/>
                  </a:lnTo>
                  <a:cubicBezTo>
                    <a:pt x="9123" y="7556"/>
                    <a:pt x="9311" y="7530"/>
                    <a:pt x="9492" y="7530"/>
                  </a:cubicBezTo>
                  <a:cubicBezTo>
                    <a:pt x="10319" y="7530"/>
                    <a:pt x="11010" y="8081"/>
                    <a:pt x="11330" y="9040"/>
                  </a:cubicBezTo>
                  <a:lnTo>
                    <a:pt x="11420" y="9019"/>
                  </a:lnTo>
                  <a:cubicBezTo>
                    <a:pt x="11328" y="8446"/>
                    <a:pt x="11027" y="7927"/>
                    <a:pt x="10574" y="7566"/>
                  </a:cubicBezTo>
                  <a:cubicBezTo>
                    <a:pt x="10232" y="7296"/>
                    <a:pt x="9843" y="7156"/>
                    <a:pt x="9439" y="7156"/>
                  </a:cubicBezTo>
                  <a:cubicBezTo>
                    <a:pt x="9387" y="7156"/>
                    <a:pt x="9334" y="7158"/>
                    <a:pt x="9281" y="7163"/>
                  </a:cubicBezTo>
                  <a:cubicBezTo>
                    <a:pt x="9199" y="7166"/>
                    <a:pt x="9116" y="7175"/>
                    <a:pt x="9034" y="7188"/>
                  </a:cubicBezTo>
                  <a:cubicBezTo>
                    <a:pt x="9010" y="7100"/>
                    <a:pt x="8981" y="7005"/>
                    <a:pt x="8951" y="6915"/>
                  </a:cubicBezTo>
                  <a:cubicBezTo>
                    <a:pt x="8931" y="6847"/>
                    <a:pt x="8910" y="6782"/>
                    <a:pt x="8893" y="6723"/>
                  </a:cubicBezTo>
                  <a:lnTo>
                    <a:pt x="8851" y="6602"/>
                  </a:lnTo>
                  <a:cubicBezTo>
                    <a:pt x="8795" y="6431"/>
                    <a:pt x="8730" y="6236"/>
                    <a:pt x="8667" y="6096"/>
                  </a:cubicBezTo>
                  <a:cubicBezTo>
                    <a:pt x="8627" y="6004"/>
                    <a:pt x="8583" y="5915"/>
                    <a:pt x="8540" y="5823"/>
                  </a:cubicBezTo>
                  <a:cubicBezTo>
                    <a:pt x="8347" y="5434"/>
                    <a:pt x="8146" y="5159"/>
                    <a:pt x="7891" y="4939"/>
                  </a:cubicBezTo>
                  <a:cubicBezTo>
                    <a:pt x="7653" y="4728"/>
                    <a:pt x="7370" y="4616"/>
                    <a:pt x="7078" y="4616"/>
                  </a:cubicBezTo>
                  <a:cubicBezTo>
                    <a:pt x="7013" y="4616"/>
                    <a:pt x="6948" y="4622"/>
                    <a:pt x="6882" y="4633"/>
                  </a:cubicBezTo>
                  <a:cubicBezTo>
                    <a:pt x="6515" y="4695"/>
                    <a:pt x="6192" y="4929"/>
                    <a:pt x="5999" y="5274"/>
                  </a:cubicBezTo>
                  <a:cubicBezTo>
                    <a:pt x="5969" y="5327"/>
                    <a:pt x="5944" y="5380"/>
                    <a:pt x="5922" y="5437"/>
                  </a:cubicBezTo>
                  <a:cubicBezTo>
                    <a:pt x="5919" y="5442"/>
                    <a:pt x="5917" y="5447"/>
                    <a:pt x="5915" y="5454"/>
                  </a:cubicBezTo>
                  <a:cubicBezTo>
                    <a:pt x="5796" y="5214"/>
                    <a:pt x="5657" y="4986"/>
                    <a:pt x="5501" y="4769"/>
                  </a:cubicBezTo>
                  <a:cubicBezTo>
                    <a:pt x="5429" y="4673"/>
                    <a:pt x="5353" y="4580"/>
                    <a:pt x="5271" y="4490"/>
                  </a:cubicBezTo>
                  <a:cubicBezTo>
                    <a:pt x="4974" y="4173"/>
                    <a:pt x="4668" y="4014"/>
                    <a:pt x="4365" y="4014"/>
                  </a:cubicBezTo>
                  <a:cubicBezTo>
                    <a:pt x="4165" y="4014"/>
                    <a:pt x="3966" y="4084"/>
                    <a:pt x="3772" y="4224"/>
                  </a:cubicBezTo>
                  <a:cubicBezTo>
                    <a:pt x="3747" y="4205"/>
                    <a:pt x="3720" y="4189"/>
                    <a:pt x="3694" y="4174"/>
                  </a:cubicBezTo>
                  <a:cubicBezTo>
                    <a:pt x="3757" y="3876"/>
                    <a:pt x="3790" y="3573"/>
                    <a:pt x="3793" y="3268"/>
                  </a:cubicBezTo>
                  <a:cubicBezTo>
                    <a:pt x="3850" y="2213"/>
                    <a:pt x="3386" y="1136"/>
                    <a:pt x="2610" y="525"/>
                  </a:cubicBezTo>
                  <a:cubicBezTo>
                    <a:pt x="2170" y="178"/>
                    <a:pt x="1660" y="1"/>
                    <a:pt x="1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9"/>
            <p:cNvSpPr/>
            <p:nvPr/>
          </p:nvSpPr>
          <p:spPr>
            <a:xfrm rot="-388031">
              <a:off x="6076342" y="698573"/>
              <a:ext cx="287912" cy="208581"/>
            </a:xfrm>
            <a:custGeom>
              <a:avLst/>
              <a:gdLst/>
              <a:ahLst/>
              <a:cxnLst/>
              <a:rect l="l" t="t" r="r" b="b"/>
              <a:pathLst>
                <a:path w="9753" h="7065" extrusionOk="0">
                  <a:moveTo>
                    <a:pt x="9752" y="0"/>
                  </a:moveTo>
                  <a:lnTo>
                    <a:pt x="9752" y="0"/>
                  </a:lnTo>
                  <a:cubicBezTo>
                    <a:pt x="6931" y="3079"/>
                    <a:pt x="3894" y="5466"/>
                    <a:pt x="1" y="7054"/>
                  </a:cubicBezTo>
                  <a:cubicBezTo>
                    <a:pt x="134" y="7061"/>
                    <a:pt x="267" y="7064"/>
                    <a:pt x="400" y="7064"/>
                  </a:cubicBezTo>
                  <a:cubicBezTo>
                    <a:pt x="4474" y="7064"/>
                    <a:pt x="8577" y="3851"/>
                    <a:pt x="9752" y="0"/>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9"/>
            <p:cNvSpPr/>
            <p:nvPr/>
          </p:nvSpPr>
          <p:spPr>
            <a:xfrm rot="-388031">
              <a:off x="6079864" y="657030"/>
              <a:ext cx="232030" cy="158864"/>
            </a:xfrm>
            <a:custGeom>
              <a:avLst/>
              <a:gdLst/>
              <a:ahLst/>
              <a:cxnLst/>
              <a:rect l="l" t="t" r="r" b="b"/>
              <a:pathLst>
                <a:path w="7860" h="5381" extrusionOk="0">
                  <a:moveTo>
                    <a:pt x="7860" y="0"/>
                  </a:moveTo>
                  <a:lnTo>
                    <a:pt x="7860" y="0"/>
                  </a:lnTo>
                  <a:cubicBezTo>
                    <a:pt x="6533" y="962"/>
                    <a:pt x="5318" y="1902"/>
                    <a:pt x="4008" y="2833"/>
                  </a:cubicBezTo>
                  <a:cubicBezTo>
                    <a:pt x="2698" y="3758"/>
                    <a:pt x="1457" y="4607"/>
                    <a:pt x="0" y="5353"/>
                  </a:cubicBezTo>
                  <a:cubicBezTo>
                    <a:pt x="167" y="5371"/>
                    <a:pt x="336" y="5380"/>
                    <a:pt x="506" y="5380"/>
                  </a:cubicBezTo>
                  <a:cubicBezTo>
                    <a:pt x="3467" y="5380"/>
                    <a:pt x="6892" y="2657"/>
                    <a:pt x="7860" y="0"/>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9"/>
            <p:cNvSpPr/>
            <p:nvPr/>
          </p:nvSpPr>
          <p:spPr>
            <a:xfrm rot="-388031">
              <a:off x="6408877" y="695022"/>
              <a:ext cx="309078" cy="179973"/>
            </a:xfrm>
            <a:custGeom>
              <a:avLst/>
              <a:gdLst/>
              <a:ahLst/>
              <a:cxnLst/>
              <a:rect l="l" t="t" r="r" b="b"/>
              <a:pathLst>
                <a:path w="10470" h="6096" extrusionOk="0">
                  <a:moveTo>
                    <a:pt x="0" y="1"/>
                  </a:moveTo>
                  <a:lnTo>
                    <a:pt x="0" y="1"/>
                  </a:lnTo>
                  <a:cubicBezTo>
                    <a:pt x="1524" y="3714"/>
                    <a:pt x="5912" y="6096"/>
                    <a:pt x="9871" y="6096"/>
                  </a:cubicBezTo>
                  <a:cubicBezTo>
                    <a:pt x="10072" y="6096"/>
                    <a:pt x="10271" y="6090"/>
                    <a:pt x="10469" y="6077"/>
                  </a:cubicBezTo>
                  <a:cubicBezTo>
                    <a:pt x="8552" y="5280"/>
                    <a:pt x="6704" y="4534"/>
                    <a:pt x="4920" y="3534"/>
                  </a:cubicBezTo>
                  <a:cubicBezTo>
                    <a:pt x="3126" y="2547"/>
                    <a:pt x="1557" y="1377"/>
                    <a:pt x="0" y="1"/>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9"/>
            <p:cNvSpPr/>
            <p:nvPr/>
          </p:nvSpPr>
          <p:spPr>
            <a:xfrm rot="-388031">
              <a:off x="6444581" y="625384"/>
              <a:ext cx="256768" cy="186822"/>
            </a:xfrm>
            <a:custGeom>
              <a:avLst/>
              <a:gdLst/>
              <a:ahLst/>
              <a:cxnLst/>
              <a:rect l="l" t="t" r="r" b="b"/>
              <a:pathLst>
                <a:path w="8698" h="6328" extrusionOk="0">
                  <a:moveTo>
                    <a:pt x="0" y="0"/>
                  </a:moveTo>
                  <a:lnTo>
                    <a:pt x="0" y="0"/>
                  </a:lnTo>
                  <a:cubicBezTo>
                    <a:pt x="2" y="238"/>
                    <a:pt x="8" y="495"/>
                    <a:pt x="73" y="731"/>
                  </a:cubicBezTo>
                  <a:cubicBezTo>
                    <a:pt x="876" y="3856"/>
                    <a:pt x="4707" y="6327"/>
                    <a:pt x="7953" y="6327"/>
                  </a:cubicBezTo>
                  <a:cubicBezTo>
                    <a:pt x="8205" y="6327"/>
                    <a:pt x="8454" y="6312"/>
                    <a:pt x="8698" y="6282"/>
                  </a:cubicBezTo>
                  <a:cubicBezTo>
                    <a:pt x="5847" y="5098"/>
                    <a:pt x="3182" y="3602"/>
                    <a:pt x="1040" y="1377"/>
                  </a:cubicBezTo>
                  <a:cubicBezTo>
                    <a:pt x="637" y="962"/>
                    <a:pt x="288" y="501"/>
                    <a:pt x="0" y="0"/>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9"/>
            <p:cNvSpPr/>
            <p:nvPr/>
          </p:nvSpPr>
          <p:spPr>
            <a:xfrm rot="-388031">
              <a:off x="6806599" y="887267"/>
              <a:ext cx="355307" cy="126772"/>
            </a:xfrm>
            <a:custGeom>
              <a:avLst/>
              <a:gdLst/>
              <a:ahLst/>
              <a:cxnLst/>
              <a:rect l="l" t="t" r="r" b="b"/>
              <a:pathLst>
                <a:path w="12036" h="4294" extrusionOk="0">
                  <a:moveTo>
                    <a:pt x="0" y="1"/>
                  </a:moveTo>
                  <a:lnTo>
                    <a:pt x="0" y="2"/>
                  </a:lnTo>
                  <a:cubicBezTo>
                    <a:pt x="1969" y="2181"/>
                    <a:pt x="5255" y="2241"/>
                    <a:pt x="7964" y="2436"/>
                  </a:cubicBezTo>
                  <a:cubicBezTo>
                    <a:pt x="9482" y="2541"/>
                    <a:pt x="11321" y="2660"/>
                    <a:pt x="11961" y="4293"/>
                  </a:cubicBezTo>
                  <a:cubicBezTo>
                    <a:pt x="12035" y="3716"/>
                    <a:pt x="11766" y="3100"/>
                    <a:pt x="11355" y="2646"/>
                  </a:cubicBezTo>
                  <a:cubicBezTo>
                    <a:pt x="10083" y="1326"/>
                    <a:pt x="8103" y="1282"/>
                    <a:pt x="6413" y="1099"/>
                  </a:cubicBezTo>
                  <a:cubicBezTo>
                    <a:pt x="4186" y="933"/>
                    <a:pt x="2091" y="900"/>
                    <a:pt x="0" y="1"/>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9"/>
            <p:cNvSpPr/>
            <p:nvPr/>
          </p:nvSpPr>
          <p:spPr>
            <a:xfrm rot="-388031">
              <a:off x="6832431" y="994315"/>
              <a:ext cx="176089" cy="85499"/>
            </a:xfrm>
            <a:custGeom>
              <a:avLst/>
              <a:gdLst/>
              <a:ahLst/>
              <a:cxnLst/>
              <a:rect l="l" t="t" r="r" b="b"/>
              <a:pathLst>
                <a:path w="5965" h="2896" extrusionOk="0">
                  <a:moveTo>
                    <a:pt x="1" y="1"/>
                  </a:moveTo>
                  <a:cubicBezTo>
                    <a:pt x="666" y="1687"/>
                    <a:pt x="2451" y="2728"/>
                    <a:pt x="4203" y="2882"/>
                  </a:cubicBezTo>
                  <a:cubicBezTo>
                    <a:pt x="4325" y="2890"/>
                    <a:pt x="4447" y="2895"/>
                    <a:pt x="4569" y="2895"/>
                  </a:cubicBezTo>
                  <a:cubicBezTo>
                    <a:pt x="5041" y="2895"/>
                    <a:pt x="5513" y="2824"/>
                    <a:pt x="5964" y="2639"/>
                  </a:cubicBezTo>
                  <a:cubicBezTo>
                    <a:pt x="5420" y="2361"/>
                    <a:pt x="4915" y="2156"/>
                    <a:pt x="4425" y="1943"/>
                  </a:cubicBezTo>
                  <a:cubicBezTo>
                    <a:pt x="2950" y="1339"/>
                    <a:pt x="1494" y="610"/>
                    <a:pt x="2" y="1"/>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59"/>
            <p:cNvSpPr/>
            <p:nvPr/>
          </p:nvSpPr>
          <p:spPr>
            <a:xfrm rot="-388031">
              <a:off x="6830766" y="1214048"/>
              <a:ext cx="271263" cy="201879"/>
            </a:xfrm>
            <a:custGeom>
              <a:avLst/>
              <a:gdLst/>
              <a:ahLst/>
              <a:cxnLst/>
              <a:rect l="l" t="t" r="r" b="b"/>
              <a:pathLst>
                <a:path w="9189" h="6838" extrusionOk="0">
                  <a:moveTo>
                    <a:pt x="1" y="0"/>
                  </a:moveTo>
                  <a:lnTo>
                    <a:pt x="1" y="0"/>
                  </a:lnTo>
                  <a:cubicBezTo>
                    <a:pt x="688" y="3193"/>
                    <a:pt x="3306" y="6837"/>
                    <a:pt x="6803" y="6837"/>
                  </a:cubicBezTo>
                  <a:cubicBezTo>
                    <a:pt x="7109" y="6837"/>
                    <a:pt x="7422" y="6810"/>
                    <a:pt x="7740" y="6751"/>
                  </a:cubicBezTo>
                  <a:cubicBezTo>
                    <a:pt x="8274" y="6640"/>
                    <a:pt x="8782" y="6412"/>
                    <a:pt x="9188" y="6079"/>
                  </a:cubicBezTo>
                  <a:lnTo>
                    <a:pt x="9188" y="6079"/>
                  </a:lnTo>
                  <a:cubicBezTo>
                    <a:pt x="8829" y="6142"/>
                    <a:pt x="8483" y="6172"/>
                    <a:pt x="8147" y="6172"/>
                  </a:cubicBezTo>
                  <a:cubicBezTo>
                    <a:pt x="4498" y="6172"/>
                    <a:pt x="2170" y="2631"/>
                    <a:pt x="1" y="0"/>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9"/>
            <p:cNvSpPr/>
            <p:nvPr/>
          </p:nvSpPr>
          <p:spPr>
            <a:xfrm rot="-388031">
              <a:off x="5610050" y="1022946"/>
              <a:ext cx="355307" cy="126772"/>
            </a:xfrm>
            <a:custGeom>
              <a:avLst/>
              <a:gdLst/>
              <a:ahLst/>
              <a:cxnLst/>
              <a:rect l="l" t="t" r="r" b="b"/>
              <a:pathLst>
                <a:path w="12036" h="4294" extrusionOk="0">
                  <a:moveTo>
                    <a:pt x="12035" y="1"/>
                  </a:moveTo>
                  <a:cubicBezTo>
                    <a:pt x="9945" y="900"/>
                    <a:pt x="7849" y="933"/>
                    <a:pt x="5622" y="1099"/>
                  </a:cubicBezTo>
                  <a:cubicBezTo>
                    <a:pt x="3933" y="1282"/>
                    <a:pt x="1953" y="1326"/>
                    <a:pt x="681" y="2646"/>
                  </a:cubicBezTo>
                  <a:cubicBezTo>
                    <a:pt x="270" y="3100"/>
                    <a:pt x="0" y="3716"/>
                    <a:pt x="73" y="4293"/>
                  </a:cubicBezTo>
                  <a:cubicBezTo>
                    <a:pt x="713" y="2660"/>
                    <a:pt x="2553" y="2541"/>
                    <a:pt x="4071" y="2436"/>
                  </a:cubicBezTo>
                  <a:cubicBezTo>
                    <a:pt x="6781" y="2241"/>
                    <a:pt x="10065" y="2181"/>
                    <a:pt x="12035" y="2"/>
                  </a:cubicBezTo>
                  <a:lnTo>
                    <a:pt x="12035" y="1"/>
                  </a:ln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9"/>
            <p:cNvSpPr/>
            <p:nvPr/>
          </p:nvSpPr>
          <p:spPr>
            <a:xfrm rot="-388031">
              <a:off x="5781173" y="1113522"/>
              <a:ext cx="176030" cy="85469"/>
            </a:xfrm>
            <a:custGeom>
              <a:avLst/>
              <a:gdLst/>
              <a:ahLst/>
              <a:cxnLst/>
              <a:rect l="l" t="t" r="r" b="b"/>
              <a:pathLst>
                <a:path w="5963" h="2895" extrusionOk="0">
                  <a:moveTo>
                    <a:pt x="5962" y="1"/>
                  </a:moveTo>
                  <a:lnTo>
                    <a:pt x="5962" y="1"/>
                  </a:lnTo>
                  <a:cubicBezTo>
                    <a:pt x="4471" y="611"/>
                    <a:pt x="3015" y="1339"/>
                    <a:pt x="1540" y="1943"/>
                  </a:cubicBezTo>
                  <a:cubicBezTo>
                    <a:pt x="1049" y="2154"/>
                    <a:pt x="545" y="2361"/>
                    <a:pt x="1" y="2637"/>
                  </a:cubicBezTo>
                  <a:cubicBezTo>
                    <a:pt x="453" y="2824"/>
                    <a:pt x="927" y="2895"/>
                    <a:pt x="1400" y="2895"/>
                  </a:cubicBezTo>
                  <a:cubicBezTo>
                    <a:pt x="1521" y="2895"/>
                    <a:pt x="1641" y="2890"/>
                    <a:pt x="1761" y="2882"/>
                  </a:cubicBezTo>
                  <a:cubicBezTo>
                    <a:pt x="3514" y="2728"/>
                    <a:pt x="5298" y="1685"/>
                    <a:pt x="5962" y="1"/>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9"/>
            <p:cNvSpPr/>
            <p:nvPr/>
          </p:nvSpPr>
          <p:spPr>
            <a:xfrm rot="-388031">
              <a:off x="5751056" y="1336479"/>
              <a:ext cx="271233" cy="201879"/>
            </a:xfrm>
            <a:custGeom>
              <a:avLst/>
              <a:gdLst/>
              <a:ahLst/>
              <a:cxnLst/>
              <a:rect l="l" t="t" r="r" b="b"/>
              <a:pathLst>
                <a:path w="9188" h="6838" extrusionOk="0">
                  <a:moveTo>
                    <a:pt x="9188" y="0"/>
                  </a:moveTo>
                  <a:cubicBezTo>
                    <a:pt x="7019" y="2631"/>
                    <a:pt x="4691" y="6172"/>
                    <a:pt x="1042" y="6172"/>
                  </a:cubicBezTo>
                  <a:cubicBezTo>
                    <a:pt x="706" y="6172"/>
                    <a:pt x="359" y="6142"/>
                    <a:pt x="0" y="6079"/>
                  </a:cubicBezTo>
                  <a:lnTo>
                    <a:pt x="0" y="6079"/>
                  </a:lnTo>
                  <a:cubicBezTo>
                    <a:pt x="407" y="6412"/>
                    <a:pt x="914" y="6640"/>
                    <a:pt x="1448" y="6751"/>
                  </a:cubicBezTo>
                  <a:cubicBezTo>
                    <a:pt x="1767" y="6810"/>
                    <a:pt x="2080" y="6837"/>
                    <a:pt x="2385" y="6837"/>
                  </a:cubicBezTo>
                  <a:cubicBezTo>
                    <a:pt x="5882" y="6837"/>
                    <a:pt x="8499" y="3193"/>
                    <a:pt x="9188" y="0"/>
                  </a:cubicBezTo>
                  <a:close/>
                </a:path>
              </a:pathLst>
            </a:custGeom>
            <a:solidFill>
              <a:srgbClr val="685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9"/>
            <p:cNvSpPr/>
            <p:nvPr/>
          </p:nvSpPr>
          <p:spPr>
            <a:xfrm rot="-388031">
              <a:off x="5768267" y="1354093"/>
              <a:ext cx="171307" cy="135777"/>
            </a:xfrm>
            <a:custGeom>
              <a:avLst/>
              <a:gdLst/>
              <a:ahLst/>
              <a:cxnLst/>
              <a:rect l="l" t="t" r="r" b="b"/>
              <a:pathLst>
                <a:path w="5803" h="4599" extrusionOk="0">
                  <a:moveTo>
                    <a:pt x="2878" y="1"/>
                  </a:moveTo>
                  <a:cubicBezTo>
                    <a:pt x="2670" y="1"/>
                    <a:pt x="2468" y="611"/>
                    <a:pt x="2431" y="1827"/>
                  </a:cubicBezTo>
                  <a:cubicBezTo>
                    <a:pt x="1" y="1957"/>
                    <a:pt x="11" y="2686"/>
                    <a:pt x="2441" y="2761"/>
                  </a:cubicBezTo>
                  <a:cubicBezTo>
                    <a:pt x="2497" y="3811"/>
                    <a:pt x="2696" y="4598"/>
                    <a:pt x="2927" y="4598"/>
                  </a:cubicBezTo>
                  <a:cubicBezTo>
                    <a:pt x="2927" y="4598"/>
                    <a:pt x="2928" y="4598"/>
                    <a:pt x="2928" y="4598"/>
                  </a:cubicBezTo>
                  <a:cubicBezTo>
                    <a:pt x="3158" y="4597"/>
                    <a:pt x="3341" y="3803"/>
                    <a:pt x="3374" y="2751"/>
                  </a:cubicBezTo>
                  <a:cubicBezTo>
                    <a:pt x="5803" y="2621"/>
                    <a:pt x="5794" y="1892"/>
                    <a:pt x="3364" y="1817"/>
                  </a:cubicBezTo>
                  <a:cubicBezTo>
                    <a:pt x="3299" y="606"/>
                    <a:pt x="3086" y="1"/>
                    <a:pt x="28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9"/>
            <p:cNvSpPr/>
            <p:nvPr/>
          </p:nvSpPr>
          <p:spPr>
            <a:xfrm rot="-388031">
              <a:off x="7019656" y="1031783"/>
              <a:ext cx="171307" cy="135777"/>
            </a:xfrm>
            <a:custGeom>
              <a:avLst/>
              <a:gdLst/>
              <a:ahLst/>
              <a:cxnLst/>
              <a:rect l="l" t="t" r="r" b="b"/>
              <a:pathLst>
                <a:path w="5803" h="4599" extrusionOk="0">
                  <a:moveTo>
                    <a:pt x="2878" y="1"/>
                  </a:moveTo>
                  <a:cubicBezTo>
                    <a:pt x="2670" y="1"/>
                    <a:pt x="2468" y="610"/>
                    <a:pt x="2431" y="1828"/>
                  </a:cubicBezTo>
                  <a:cubicBezTo>
                    <a:pt x="1" y="1957"/>
                    <a:pt x="11" y="2686"/>
                    <a:pt x="2441" y="2761"/>
                  </a:cubicBezTo>
                  <a:cubicBezTo>
                    <a:pt x="2497" y="3810"/>
                    <a:pt x="2698" y="4599"/>
                    <a:pt x="2928" y="4599"/>
                  </a:cubicBezTo>
                  <a:cubicBezTo>
                    <a:pt x="2928" y="4599"/>
                    <a:pt x="2928" y="4599"/>
                    <a:pt x="2929" y="4599"/>
                  </a:cubicBezTo>
                  <a:cubicBezTo>
                    <a:pt x="3158" y="4595"/>
                    <a:pt x="3341" y="3803"/>
                    <a:pt x="3375" y="2751"/>
                  </a:cubicBezTo>
                  <a:cubicBezTo>
                    <a:pt x="5803" y="2621"/>
                    <a:pt x="5795" y="1893"/>
                    <a:pt x="3365" y="1818"/>
                  </a:cubicBezTo>
                  <a:cubicBezTo>
                    <a:pt x="3300"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9"/>
            <p:cNvSpPr/>
            <p:nvPr/>
          </p:nvSpPr>
          <p:spPr>
            <a:xfrm rot="-388031">
              <a:off x="5546645" y="1183007"/>
              <a:ext cx="290894" cy="230546"/>
            </a:xfrm>
            <a:custGeom>
              <a:avLst/>
              <a:gdLst/>
              <a:ahLst/>
              <a:cxnLst/>
              <a:rect l="l" t="t" r="r" b="b"/>
              <a:pathLst>
                <a:path w="9854" h="7809" extrusionOk="0">
                  <a:moveTo>
                    <a:pt x="4886" y="1"/>
                  </a:moveTo>
                  <a:cubicBezTo>
                    <a:pt x="4533" y="1"/>
                    <a:pt x="4190" y="1036"/>
                    <a:pt x="4126" y="3104"/>
                  </a:cubicBezTo>
                  <a:cubicBezTo>
                    <a:pt x="0" y="3323"/>
                    <a:pt x="17" y="4560"/>
                    <a:pt x="4143" y="4688"/>
                  </a:cubicBezTo>
                  <a:cubicBezTo>
                    <a:pt x="4239" y="6471"/>
                    <a:pt x="4579" y="7809"/>
                    <a:pt x="4968" y="7809"/>
                  </a:cubicBezTo>
                  <a:cubicBezTo>
                    <a:pt x="4969" y="7809"/>
                    <a:pt x="4969" y="7809"/>
                    <a:pt x="4970" y="7809"/>
                  </a:cubicBezTo>
                  <a:cubicBezTo>
                    <a:pt x="5361" y="7805"/>
                    <a:pt x="5672" y="6457"/>
                    <a:pt x="5729" y="4671"/>
                  </a:cubicBezTo>
                  <a:cubicBezTo>
                    <a:pt x="9853" y="4452"/>
                    <a:pt x="9838" y="3215"/>
                    <a:pt x="5711" y="3087"/>
                  </a:cubicBezTo>
                  <a:cubicBezTo>
                    <a:pt x="5601" y="1028"/>
                    <a:pt x="5238" y="1"/>
                    <a:pt x="4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9"/>
            <p:cNvSpPr/>
            <p:nvPr/>
          </p:nvSpPr>
          <p:spPr>
            <a:xfrm rot="-388031">
              <a:off x="6858868" y="1111849"/>
              <a:ext cx="290894" cy="230546"/>
            </a:xfrm>
            <a:custGeom>
              <a:avLst/>
              <a:gdLst/>
              <a:ahLst/>
              <a:cxnLst/>
              <a:rect l="l" t="t" r="r" b="b"/>
              <a:pathLst>
                <a:path w="9854" h="7809" extrusionOk="0">
                  <a:moveTo>
                    <a:pt x="4886" y="1"/>
                  </a:moveTo>
                  <a:cubicBezTo>
                    <a:pt x="4533" y="1"/>
                    <a:pt x="4190" y="1036"/>
                    <a:pt x="4126" y="3104"/>
                  </a:cubicBezTo>
                  <a:cubicBezTo>
                    <a:pt x="0" y="3323"/>
                    <a:pt x="17" y="4562"/>
                    <a:pt x="4143" y="4688"/>
                  </a:cubicBezTo>
                  <a:cubicBezTo>
                    <a:pt x="4237" y="6471"/>
                    <a:pt x="4577" y="7809"/>
                    <a:pt x="4968" y="7809"/>
                  </a:cubicBezTo>
                  <a:cubicBezTo>
                    <a:pt x="4968" y="7809"/>
                    <a:pt x="4969" y="7809"/>
                    <a:pt x="4970" y="7809"/>
                  </a:cubicBezTo>
                  <a:cubicBezTo>
                    <a:pt x="5361" y="7804"/>
                    <a:pt x="5672" y="6457"/>
                    <a:pt x="5727" y="4671"/>
                  </a:cubicBezTo>
                  <a:cubicBezTo>
                    <a:pt x="9853" y="4452"/>
                    <a:pt x="9836" y="3215"/>
                    <a:pt x="5711" y="3085"/>
                  </a:cubicBezTo>
                  <a:cubicBezTo>
                    <a:pt x="5601" y="1028"/>
                    <a:pt x="5238" y="1"/>
                    <a:pt x="4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59"/>
          <p:cNvSpPr/>
          <p:nvPr/>
        </p:nvSpPr>
        <p:spPr>
          <a:xfrm flipH="1">
            <a:off x="6778495" y="1572073"/>
            <a:ext cx="647401" cy="51176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9"/>
          <p:cNvSpPr/>
          <p:nvPr/>
        </p:nvSpPr>
        <p:spPr>
          <a:xfrm rot="-415540">
            <a:off x="7279929" y="883526"/>
            <a:ext cx="762699" cy="60290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9"/>
          <p:cNvSpPr/>
          <p:nvPr/>
        </p:nvSpPr>
        <p:spPr>
          <a:xfrm rot="711506" flipH="1">
            <a:off x="7629091" y="1749781"/>
            <a:ext cx="647409" cy="51177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6" name="TextBox 5">
            <a:extLst>
              <a:ext uri="{FF2B5EF4-FFF2-40B4-BE49-F238E27FC236}">
                <a16:creationId xmlns:a16="http://schemas.microsoft.com/office/drawing/2014/main" id="{D86B6EE2-58C0-08AA-A906-550FC649D201}"/>
              </a:ext>
            </a:extLst>
          </p:cNvPr>
          <p:cNvSpPr txBox="1"/>
          <p:nvPr/>
        </p:nvSpPr>
        <p:spPr>
          <a:xfrm>
            <a:off x="371972" y="149857"/>
            <a:ext cx="8400056" cy="338554"/>
          </a:xfrm>
          <a:prstGeom prst="rect">
            <a:avLst/>
          </a:prstGeom>
          <a:solidFill>
            <a:schemeClr val="accent3"/>
          </a:solidFill>
        </p:spPr>
        <p:txBody>
          <a:bodyPr wrap="none" rtlCol="0">
            <a:spAutoFit/>
          </a:bodyPr>
          <a:lstStyle/>
          <a:p>
            <a:r>
              <a:rPr lang="en-US" sz="1600" b="1" dirty="0">
                <a:latin typeface="Calibri" panose="020F0502020204030204" pitchFamily="34" charset="0"/>
                <a:cs typeface="Calibri" panose="020F0502020204030204" pitchFamily="34" charset="0"/>
              </a:rPr>
              <a:t>Listen to </a:t>
            </a:r>
            <a:r>
              <a:rPr lang="en-US" sz="1600" b="1" dirty="0" err="1">
                <a:latin typeface="Calibri" panose="020F0502020204030204" pitchFamily="34" charset="0"/>
                <a:cs typeface="Calibri" panose="020F0502020204030204" pitchFamily="34" charset="0"/>
              </a:rPr>
              <a:t>Phong</a:t>
            </a:r>
            <a:r>
              <a:rPr lang="en-US" sz="1600" b="1" dirty="0">
                <a:latin typeface="Calibri" panose="020F0502020204030204" pitchFamily="34" charset="0"/>
                <a:cs typeface="Calibri" panose="020F0502020204030204" pitchFamily="34" charset="0"/>
              </a:rPr>
              <a:t> talking about life in the countryside and complete each sentence with one word.</a:t>
            </a:r>
          </a:p>
        </p:txBody>
      </p:sp>
      <p:sp>
        <p:nvSpPr>
          <p:cNvPr id="7" name="TextBox 6">
            <a:extLst>
              <a:ext uri="{FF2B5EF4-FFF2-40B4-BE49-F238E27FC236}">
                <a16:creationId xmlns:a16="http://schemas.microsoft.com/office/drawing/2014/main" id="{F3A90968-AF69-A305-BBC1-B617357F0FDD}"/>
              </a:ext>
            </a:extLst>
          </p:cNvPr>
          <p:cNvSpPr txBox="1"/>
          <p:nvPr/>
        </p:nvSpPr>
        <p:spPr>
          <a:xfrm>
            <a:off x="371972" y="609600"/>
            <a:ext cx="8400056" cy="2352952"/>
          </a:xfrm>
          <a:prstGeom prst="rect">
            <a:avLst/>
          </a:prstGeom>
          <a:solidFill>
            <a:schemeClr val="accent6"/>
          </a:solid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1. </a:t>
            </a:r>
            <a:r>
              <a:rPr lang="en-US" sz="2000" dirty="0" err="1">
                <a:latin typeface="Calibri" panose="020F0502020204030204" pitchFamily="34" charset="0"/>
                <a:cs typeface="Calibri" panose="020F0502020204030204" pitchFamily="34" charset="0"/>
              </a:rPr>
              <a:t>Phong</a:t>
            </a:r>
            <a:r>
              <a:rPr lang="en-US" sz="2000" dirty="0">
                <a:latin typeface="Calibri" panose="020F0502020204030204" pitchFamily="34" charset="0"/>
                <a:cs typeface="Calibri" panose="020F0502020204030204" pitchFamily="34" charset="0"/>
              </a:rPr>
              <a:t> always spends his summer _______ with his grandparents.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2. He likes the _________ games the children play.</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3. The villagers sell their home-grown _______.</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4. They buy food and other ________ things.</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5. At the market, the villagers ____ and talk.</a:t>
            </a:r>
          </a:p>
        </p:txBody>
      </p:sp>
      <p:sp>
        <p:nvSpPr>
          <p:cNvPr id="8" name="TextBox 7">
            <a:extLst>
              <a:ext uri="{FF2B5EF4-FFF2-40B4-BE49-F238E27FC236}">
                <a16:creationId xmlns:a16="http://schemas.microsoft.com/office/drawing/2014/main" id="{3129DEA6-BB6F-97A3-6A63-0C0CCB2FD38A}"/>
              </a:ext>
            </a:extLst>
          </p:cNvPr>
          <p:cNvSpPr txBox="1"/>
          <p:nvPr/>
        </p:nvSpPr>
        <p:spPr>
          <a:xfrm>
            <a:off x="371973" y="3083741"/>
            <a:ext cx="8400056" cy="646331"/>
          </a:xfrm>
          <a:prstGeom prst="rect">
            <a:avLst/>
          </a:prstGeom>
          <a:solidFill>
            <a:schemeClr val="bg2"/>
          </a:solidFill>
          <a:ln>
            <a:noFill/>
          </a:ln>
        </p:spPr>
        <p:txBody>
          <a:bodyPr wrap="square" rtlCol="0">
            <a:spAutoFit/>
          </a:bodyPr>
          <a:lstStyle/>
          <a:p>
            <a:r>
              <a:rPr lang="en-US" sz="1800" dirty="0">
                <a:latin typeface="Calibri" panose="020F0502020204030204" pitchFamily="34" charset="0"/>
                <a:cs typeface="Calibri" panose="020F0502020204030204" pitchFamily="34" charset="0"/>
              </a:rPr>
              <a:t>My grandparents live in the countryside. Every year, I </a:t>
            </a:r>
            <a:r>
              <a:rPr lang="en-US" sz="1800" dirty="0">
                <a:solidFill>
                  <a:srgbClr val="FF0000"/>
                </a:solidFill>
                <a:latin typeface="Calibri" panose="020F0502020204030204" pitchFamily="34" charset="0"/>
                <a:cs typeface="Calibri" panose="020F0502020204030204" pitchFamily="34" charset="0"/>
              </a:rPr>
              <a:t>spend my whole summer vacation with them</a:t>
            </a:r>
            <a:r>
              <a:rPr lang="en-US" sz="1800" dirty="0">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137009B3-215A-FC45-1671-E0D9F046C036}"/>
              </a:ext>
            </a:extLst>
          </p:cNvPr>
          <p:cNvSpPr txBox="1"/>
          <p:nvPr/>
        </p:nvSpPr>
        <p:spPr>
          <a:xfrm>
            <a:off x="4109545" y="729119"/>
            <a:ext cx="1789704"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vacation</a:t>
            </a:r>
          </a:p>
        </p:txBody>
      </p:sp>
      <p:sp>
        <p:nvSpPr>
          <p:cNvPr id="11" name="TextBox 10">
            <a:extLst>
              <a:ext uri="{FF2B5EF4-FFF2-40B4-BE49-F238E27FC236}">
                <a16:creationId xmlns:a16="http://schemas.microsoft.com/office/drawing/2014/main" id="{7B0609C3-CF79-A62B-2838-29EAD6E3CCD3}"/>
              </a:ext>
            </a:extLst>
          </p:cNvPr>
          <p:cNvSpPr txBox="1"/>
          <p:nvPr/>
        </p:nvSpPr>
        <p:spPr>
          <a:xfrm>
            <a:off x="4276741" y="1623763"/>
            <a:ext cx="1721710"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products</a:t>
            </a:r>
          </a:p>
        </p:txBody>
      </p:sp>
      <p:sp>
        <p:nvSpPr>
          <p:cNvPr id="14" name="TextBox 13">
            <a:extLst>
              <a:ext uri="{FF2B5EF4-FFF2-40B4-BE49-F238E27FC236}">
                <a16:creationId xmlns:a16="http://schemas.microsoft.com/office/drawing/2014/main" id="{0A677642-6F3E-AE4E-39C2-6D5FB0237B80}"/>
              </a:ext>
            </a:extLst>
          </p:cNvPr>
          <p:cNvSpPr txBox="1"/>
          <p:nvPr/>
        </p:nvSpPr>
        <p:spPr>
          <a:xfrm>
            <a:off x="1875539" y="1165604"/>
            <a:ext cx="2037593" cy="400110"/>
          </a:xfrm>
          <a:prstGeom prst="rect">
            <a:avLst/>
          </a:prstGeom>
          <a:noFill/>
        </p:spPr>
        <p:txBody>
          <a:bodyPr wrap="square" rtlCol="0">
            <a:spAutoFit/>
          </a:bodyPr>
          <a:lstStyle>
            <a:defPPr marR="0" lvl="0" algn="l" rtl="0">
              <a:lnSpc>
                <a:spcPct val="100000"/>
              </a:lnSpc>
              <a:spcBef>
                <a:spcPts val="0"/>
              </a:spcBef>
              <a:spcAft>
                <a:spcPts val="0"/>
              </a:spcAft>
            </a:defPPr>
            <a:lvl1pPr>
              <a:defRPr sz="2000" b="1">
                <a:solidFill>
                  <a:srgbClr val="FF0000"/>
                </a:solidFill>
                <a:highlight>
                  <a:srgbClr val="FFFF00"/>
                </a:highlight>
                <a:latin typeface="Calibri" panose="020F0502020204030204" pitchFamily="34" charset="0"/>
                <a:cs typeface="Calibri" panose="020F0502020204030204" pitchFamily="34" charset="0"/>
              </a:defRPr>
            </a:lvl1pPr>
          </a:lstStyle>
          <a:p>
            <a:r>
              <a:rPr lang="en-US" b="0" dirty="0"/>
              <a:t>traditional</a:t>
            </a:r>
          </a:p>
        </p:txBody>
      </p:sp>
      <p:sp>
        <p:nvSpPr>
          <p:cNvPr id="15" name="TextBox 14">
            <a:extLst>
              <a:ext uri="{FF2B5EF4-FFF2-40B4-BE49-F238E27FC236}">
                <a16:creationId xmlns:a16="http://schemas.microsoft.com/office/drawing/2014/main" id="{5F91AE56-366B-D779-DA55-461A38DA45D0}"/>
              </a:ext>
            </a:extLst>
          </p:cNvPr>
          <p:cNvSpPr txBox="1"/>
          <p:nvPr/>
        </p:nvSpPr>
        <p:spPr>
          <a:xfrm>
            <a:off x="3210601" y="2074447"/>
            <a:ext cx="1224765"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necessary</a:t>
            </a:r>
          </a:p>
        </p:txBody>
      </p:sp>
      <p:sp>
        <p:nvSpPr>
          <p:cNvPr id="16" name="TextBox 15">
            <a:extLst>
              <a:ext uri="{FF2B5EF4-FFF2-40B4-BE49-F238E27FC236}">
                <a16:creationId xmlns:a16="http://schemas.microsoft.com/office/drawing/2014/main" id="{C657627E-1B05-6C46-058A-3CEC78535C0C}"/>
              </a:ext>
            </a:extLst>
          </p:cNvPr>
          <p:cNvSpPr txBox="1"/>
          <p:nvPr/>
        </p:nvSpPr>
        <p:spPr>
          <a:xfrm>
            <a:off x="3467295" y="2548088"/>
            <a:ext cx="809446"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meet</a:t>
            </a:r>
          </a:p>
        </p:txBody>
      </p:sp>
      <p:sp>
        <p:nvSpPr>
          <p:cNvPr id="17" name="TextBox 16">
            <a:extLst>
              <a:ext uri="{FF2B5EF4-FFF2-40B4-BE49-F238E27FC236}">
                <a16:creationId xmlns:a16="http://schemas.microsoft.com/office/drawing/2014/main" id="{4B741A19-99A3-DAFE-8320-FBA3350626A1}"/>
              </a:ext>
            </a:extLst>
          </p:cNvPr>
          <p:cNvSpPr txBox="1"/>
          <p:nvPr/>
        </p:nvSpPr>
        <p:spPr>
          <a:xfrm>
            <a:off x="371972" y="3083740"/>
            <a:ext cx="8400056" cy="646331"/>
          </a:xfrm>
          <a:prstGeom prst="rect">
            <a:avLst/>
          </a:prstGeom>
          <a:solidFill>
            <a:schemeClr val="bg2"/>
          </a:solidFill>
          <a:ln>
            <a:noFill/>
          </a:ln>
        </p:spPr>
        <p:txBody>
          <a:bodyPr wrap="square" rtlCol="0">
            <a:spAutoFit/>
          </a:bodyPr>
          <a:lstStyle/>
          <a:p>
            <a:r>
              <a:rPr lang="en-US" sz="1800" dirty="0">
                <a:solidFill>
                  <a:srgbClr val="FF0000"/>
                </a:solidFill>
                <a:latin typeface="Calibri" panose="020F0502020204030204" pitchFamily="34" charset="0"/>
                <a:cs typeface="Calibri" panose="020F0502020204030204" pitchFamily="34" charset="0"/>
              </a:rPr>
              <a:t>There are many things I like </a:t>
            </a:r>
            <a:r>
              <a:rPr lang="en-US" sz="1800" dirty="0">
                <a:latin typeface="Calibri" panose="020F0502020204030204" pitchFamily="34" charset="0"/>
                <a:cs typeface="Calibri" panose="020F0502020204030204" pitchFamily="34" charset="0"/>
              </a:rPr>
              <a:t>about life there like the open space, the friendly villagers and </a:t>
            </a:r>
            <a:r>
              <a:rPr lang="en-US" sz="1800" dirty="0">
                <a:solidFill>
                  <a:srgbClr val="FF0000"/>
                </a:solidFill>
                <a:latin typeface="Calibri" panose="020F0502020204030204" pitchFamily="34" charset="0"/>
                <a:cs typeface="Calibri" panose="020F0502020204030204" pitchFamily="34" charset="0"/>
              </a:rPr>
              <a:t>the traditional games children play</a:t>
            </a:r>
            <a:r>
              <a:rPr lang="en-US" sz="1800" dirty="0">
                <a:latin typeface="Calibri" panose="020F0502020204030204" pitchFamily="34" charset="0"/>
                <a:cs typeface="Calibri" panose="020F0502020204030204" pitchFamily="34" charset="0"/>
              </a:rPr>
              <a:t>.</a:t>
            </a:r>
          </a:p>
        </p:txBody>
      </p:sp>
      <p:sp>
        <p:nvSpPr>
          <p:cNvPr id="18" name="TextBox 17">
            <a:extLst>
              <a:ext uri="{FF2B5EF4-FFF2-40B4-BE49-F238E27FC236}">
                <a16:creationId xmlns:a16="http://schemas.microsoft.com/office/drawing/2014/main" id="{136A8D72-6C57-6819-20FA-42C8AB01B72D}"/>
              </a:ext>
            </a:extLst>
          </p:cNvPr>
          <p:cNvSpPr txBox="1"/>
          <p:nvPr/>
        </p:nvSpPr>
        <p:spPr>
          <a:xfrm>
            <a:off x="371971" y="3078228"/>
            <a:ext cx="8400056" cy="646331"/>
          </a:xfrm>
          <a:prstGeom prst="rect">
            <a:avLst/>
          </a:prstGeom>
          <a:solidFill>
            <a:schemeClr val="bg2"/>
          </a:solidFill>
          <a:ln>
            <a:noFill/>
          </a:ln>
        </p:spPr>
        <p:txBody>
          <a:bodyPr wrap="square" rtlCol="0">
            <a:spAutoFit/>
          </a:bodyPr>
          <a:lstStyle/>
          <a:p>
            <a:r>
              <a:rPr lang="en-US" sz="1800" dirty="0">
                <a:solidFill>
                  <a:schemeClr val="bg1">
                    <a:lumMod val="10000"/>
                  </a:schemeClr>
                </a:solidFill>
                <a:latin typeface="Calibri" panose="020F0502020204030204" pitchFamily="34" charset="0"/>
                <a:cs typeface="Calibri" panose="020F0502020204030204" pitchFamily="34" charset="0"/>
              </a:rPr>
              <a:t>That is the village open-air market where the villagers sell their home-made or home-grown </a:t>
            </a:r>
            <a:r>
              <a:rPr lang="en-US" sz="1800" dirty="0">
                <a:solidFill>
                  <a:srgbClr val="FF0000"/>
                </a:solidFill>
                <a:latin typeface="Calibri" panose="020F0502020204030204" pitchFamily="34" charset="0"/>
                <a:cs typeface="Calibri" panose="020F0502020204030204" pitchFamily="34" charset="0"/>
              </a:rPr>
              <a:t>products</a:t>
            </a:r>
            <a:r>
              <a:rPr lang="en-US" sz="1800" dirty="0">
                <a:solidFill>
                  <a:schemeClr val="bg1">
                    <a:lumMod val="10000"/>
                  </a:schemeClr>
                </a:solidFill>
                <a:latin typeface="Calibri" panose="020F0502020204030204" pitchFamily="34" charset="0"/>
                <a:cs typeface="Calibri" panose="020F0502020204030204" pitchFamily="34" charset="0"/>
              </a:rPr>
              <a:t>.</a:t>
            </a:r>
          </a:p>
        </p:txBody>
      </p:sp>
      <p:sp>
        <p:nvSpPr>
          <p:cNvPr id="19" name="TextBox 18">
            <a:extLst>
              <a:ext uri="{FF2B5EF4-FFF2-40B4-BE49-F238E27FC236}">
                <a16:creationId xmlns:a16="http://schemas.microsoft.com/office/drawing/2014/main" id="{FD498343-18D7-72E3-0A85-8E265DE3B9F2}"/>
              </a:ext>
            </a:extLst>
          </p:cNvPr>
          <p:cNvSpPr txBox="1"/>
          <p:nvPr/>
        </p:nvSpPr>
        <p:spPr>
          <a:xfrm>
            <a:off x="371971" y="3083740"/>
            <a:ext cx="8400056" cy="646331"/>
          </a:xfrm>
          <a:prstGeom prst="rect">
            <a:avLst/>
          </a:prstGeom>
          <a:solidFill>
            <a:schemeClr val="bg2"/>
          </a:solidFill>
          <a:ln>
            <a:noFill/>
          </a:ln>
        </p:spPr>
        <p:txBody>
          <a:bodyPr wrap="square" rtlCol="0">
            <a:spAutoFit/>
          </a:bodyPr>
          <a:lstStyle/>
          <a:p>
            <a:r>
              <a:rPr lang="en-US" sz="1800" dirty="0">
                <a:solidFill>
                  <a:schemeClr val="bg1">
                    <a:lumMod val="10000"/>
                  </a:schemeClr>
                </a:solidFill>
                <a:latin typeface="Calibri" panose="020F0502020204030204" pitchFamily="34" charset="0"/>
                <a:cs typeface="Calibri" panose="020F0502020204030204" pitchFamily="34" charset="0"/>
              </a:rPr>
              <a:t>Not many people in the village have a fridge, so they go to the market every day to buy food and </a:t>
            </a:r>
            <a:r>
              <a:rPr lang="en-US" sz="1800" dirty="0">
                <a:solidFill>
                  <a:srgbClr val="FF0000"/>
                </a:solidFill>
                <a:latin typeface="Calibri" panose="020F0502020204030204" pitchFamily="34" charset="0"/>
                <a:cs typeface="Calibri" panose="020F0502020204030204" pitchFamily="34" charset="0"/>
              </a:rPr>
              <a:t>other necessary </a:t>
            </a:r>
            <a:r>
              <a:rPr lang="en-US" sz="1800" dirty="0">
                <a:solidFill>
                  <a:schemeClr val="bg1">
                    <a:lumMod val="10000"/>
                  </a:schemeClr>
                </a:solidFill>
                <a:latin typeface="Calibri" panose="020F0502020204030204" pitchFamily="34" charset="0"/>
                <a:cs typeface="Calibri" panose="020F0502020204030204" pitchFamily="34" charset="0"/>
              </a:rPr>
              <a:t>things.</a:t>
            </a:r>
          </a:p>
        </p:txBody>
      </p:sp>
      <p:sp>
        <p:nvSpPr>
          <p:cNvPr id="20" name="TextBox 19">
            <a:extLst>
              <a:ext uri="{FF2B5EF4-FFF2-40B4-BE49-F238E27FC236}">
                <a16:creationId xmlns:a16="http://schemas.microsoft.com/office/drawing/2014/main" id="{73E66BFB-D710-4E91-D465-957F546008FF}"/>
              </a:ext>
            </a:extLst>
          </p:cNvPr>
          <p:cNvSpPr txBox="1"/>
          <p:nvPr/>
        </p:nvSpPr>
        <p:spPr>
          <a:xfrm>
            <a:off x="371971" y="3083740"/>
            <a:ext cx="8400056" cy="646331"/>
          </a:xfrm>
          <a:prstGeom prst="rect">
            <a:avLst/>
          </a:prstGeom>
          <a:solidFill>
            <a:schemeClr val="bg2"/>
          </a:solidFill>
          <a:ln>
            <a:noFill/>
          </a:ln>
        </p:spPr>
        <p:txBody>
          <a:bodyPr wrap="square" rtlCol="0">
            <a:spAutoFit/>
          </a:bodyPr>
          <a:lstStyle/>
          <a:p>
            <a:r>
              <a:rPr lang="en-US" sz="1800" dirty="0">
                <a:solidFill>
                  <a:schemeClr val="bg1">
                    <a:lumMod val="10000"/>
                  </a:schemeClr>
                </a:solidFill>
                <a:latin typeface="Calibri" panose="020F0502020204030204" pitchFamily="34" charset="0"/>
                <a:cs typeface="Calibri" panose="020F0502020204030204" pitchFamily="34" charset="0"/>
              </a:rPr>
              <a:t>The market is not just a place for buying and selling. It is also a place for the villagers to </a:t>
            </a:r>
            <a:r>
              <a:rPr lang="en-US" sz="1800" dirty="0">
                <a:solidFill>
                  <a:srgbClr val="FF0000"/>
                </a:solidFill>
                <a:latin typeface="Calibri" panose="020F0502020204030204" pitchFamily="34" charset="0"/>
                <a:cs typeface="Calibri" panose="020F0502020204030204" pitchFamily="34" charset="0"/>
              </a:rPr>
              <a:t>meet and talk</a:t>
            </a:r>
            <a:r>
              <a:rPr lang="en-US" sz="1800" dirty="0">
                <a:solidFill>
                  <a:schemeClr val="bg1">
                    <a:lumMod val="10000"/>
                  </a:schemeClr>
                </a:solidFill>
                <a:latin typeface="Calibri" panose="020F0502020204030204" pitchFamily="34" charset="0"/>
                <a:cs typeface="Calibri" panose="020F0502020204030204" pitchFamily="34" charset="0"/>
              </a:rPr>
              <a:t>.</a:t>
            </a:r>
          </a:p>
        </p:txBody>
      </p:sp>
      <p:pic>
        <p:nvPicPr>
          <p:cNvPr id="21" name="Track 39">
            <a:hlinkClick r:id="" action="ppaction://media"/>
            <a:extLst>
              <a:ext uri="{FF2B5EF4-FFF2-40B4-BE49-F238E27FC236}">
                <a16:creationId xmlns:a16="http://schemas.microsoft.com/office/drawing/2014/main" id="{330AAD6F-429E-55DD-C5A4-A651FD9EF36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1971" y="3840235"/>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xit" presetSubtype="12" fill="hold" grpId="1" nodeType="clickEffect">
                                  <p:stCondLst>
                                    <p:cond delay="0"/>
                                  </p:stCondLst>
                                  <p:childTnLst>
                                    <p:animEffect transition="out" filter="strips(downLeft)">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ppt_y</p:attrName>
                                        </p:attrNameLst>
                                      </p:cBhvr>
                                      <p:tavLst>
                                        <p:tav tm="0">
                                          <p:val>
                                            <p:strVal val="#ppt_y+#ppt_h*1.125000"/>
                                          </p:val>
                                        </p:tav>
                                        <p:tav tm="100000">
                                          <p:val>
                                            <p:strVal val="#ppt_y"/>
                                          </p:val>
                                        </p:tav>
                                      </p:tavLst>
                                    </p:anim>
                                    <p:animEffect transition="in" filter="wipe(up)">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xit" presetSubtype="12" fill="hold" grpId="1" nodeType="clickEffect">
                                  <p:stCondLst>
                                    <p:cond delay="0"/>
                                  </p:stCondLst>
                                  <p:childTnLst>
                                    <p:animEffect transition="out" filter="strips(downLeft)">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xit" presetSubtype="12" fill="hold" grpId="1" nodeType="clickEffect">
                                  <p:stCondLst>
                                    <p:cond delay="0"/>
                                  </p:stCondLst>
                                  <p:childTnLst>
                                    <p:animEffect transition="out" filter="strips(downLeft)">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ppt_y</p:attrName>
                                        </p:attrNameLst>
                                      </p:cBhvr>
                                      <p:tavLst>
                                        <p:tav tm="0">
                                          <p:val>
                                            <p:strVal val="#ppt_y+#ppt_h*1.125000"/>
                                          </p:val>
                                        </p:tav>
                                        <p:tav tm="100000">
                                          <p:val>
                                            <p:strVal val="#ppt_y"/>
                                          </p:val>
                                        </p:tav>
                                      </p:tavLst>
                                    </p:anim>
                                    <p:animEffect transition="in" filter="wipe(up)">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randombar(horizont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8" presetClass="exit" presetSubtype="12" fill="hold" grpId="1" nodeType="clickEffect">
                                  <p:stCondLst>
                                    <p:cond delay="0"/>
                                  </p:stCondLst>
                                  <p:childTnLst>
                                    <p:animEffect transition="out" filter="strips(downLeft)">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p:tgtEl>
                                          <p:spTgt spid="20"/>
                                        </p:tgtEl>
                                        <p:attrNameLst>
                                          <p:attrName>ppt_y</p:attrName>
                                        </p:attrNameLst>
                                      </p:cBhvr>
                                      <p:tavLst>
                                        <p:tav tm="0">
                                          <p:val>
                                            <p:strVal val="#ppt_y+#ppt_h*1.125000"/>
                                          </p:val>
                                        </p:tav>
                                        <p:tav tm="100000">
                                          <p:val>
                                            <p:strVal val="#ppt_y"/>
                                          </p:val>
                                        </p:tav>
                                      </p:tavLst>
                                    </p:anim>
                                    <p:animEffect transition="in" filter="wipe(up)">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randombar(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1"/>
                </p:tgtEl>
              </p:cMediaNode>
            </p:audio>
          </p:childTnLst>
        </p:cTn>
      </p:par>
    </p:tnLst>
    <p:bldLst>
      <p:bldP spid="8" grpId="0" animBg="1"/>
      <p:bldP spid="8" grpId="1" animBg="1"/>
      <p:bldP spid="9" grpId="0"/>
      <p:bldP spid="11" grpId="0"/>
      <p:bldP spid="14" grpId="0"/>
      <p:bldP spid="15" grpId="0"/>
      <p:bldP spid="16" grpId="0"/>
      <p:bldP spid="17" grpId="0" animBg="1"/>
      <p:bldP spid="17" grpId="1" animBg="1"/>
      <p:bldP spid="18" grpId="0" animBg="1"/>
      <p:bldP spid="18" grpId="1" animBg="1"/>
      <p:bldP spid="19" grpId="0" animBg="1"/>
      <p:bldP spid="19" grpId="1"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460"/>
        <p:cNvGrpSpPr/>
        <p:nvPr/>
      </p:nvGrpSpPr>
      <p:grpSpPr>
        <a:xfrm>
          <a:off x="0" y="0"/>
          <a:ext cx="0" cy="0"/>
          <a:chOff x="0" y="0"/>
          <a:chExt cx="0" cy="0"/>
        </a:xfrm>
      </p:grpSpPr>
      <p:sp>
        <p:nvSpPr>
          <p:cNvPr id="2" name="TextBox 1">
            <a:extLst>
              <a:ext uri="{FF2B5EF4-FFF2-40B4-BE49-F238E27FC236}">
                <a16:creationId xmlns:a16="http://schemas.microsoft.com/office/drawing/2014/main" id="{DCABE4BC-68A6-975D-7858-01F05F430714}"/>
              </a:ext>
            </a:extLst>
          </p:cNvPr>
          <p:cNvSpPr txBox="1"/>
          <p:nvPr/>
        </p:nvSpPr>
        <p:spPr>
          <a:xfrm>
            <a:off x="304800" y="678924"/>
            <a:ext cx="8534399" cy="3785652"/>
          </a:xfrm>
          <a:prstGeom prst="rect">
            <a:avLst/>
          </a:prstGeom>
          <a:solidFill>
            <a:schemeClr val="accent5"/>
          </a:solidFill>
        </p:spPr>
        <p:txBody>
          <a:bodyPr wrap="square" rtlCol="0">
            <a:spAutoFit/>
          </a:bodyPr>
          <a:lstStyle/>
          <a:p>
            <a:pPr algn="ctr"/>
            <a:r>
              <a:rPr lang="en-US" sz="2000" i="1" dirty="0">
                <a:solidFill>
                  <a:srgbClr val="FF0000"/>
                </a:solidFill>
                <a:latin typeface="Calibri" panose="020F0502020204030204" pitchFamily="34" charset="0"/>
                <a:cs typeface="Calibri" panose="020F0502020204030204" pitchFamily="34" charset="0"/>
              </a:rPr>
              <a:t>Audio script - Track 39:</a:t>
            </a:r>
          </a:p>
          <a:p>
            <a:pPr algn="just"/>
            <a:r>
              <a:rPr lang="en-US" sz="2000" dirty="0">
                <a:latin typeface="Calibri" panose="020F0502020204030204" pitchFamily="34" charset="0"/>
                <a:cs typeface="Calibri" panose="020F0502020204030204" pitchFamily="34" charset="0"/>
              </a:rPr>
              <a:t>My grandparents live in the countryside. Every year, I spend my whole summer vacation with them.</a:t>
            </a:r>
          </a:p>
          <a:p>
            <a:pPr algn="just"/>
            <a:r>
              <a:rPr lang="en-US" sz="2000" dirty="0">
                <a:latin typeface="Calibri" panose="020F0502020204030204" pitchFamily="34" charset="0"/>
                <a:cs typeface="Calibri" panose="020F0502020204030204" pitchFamily="34" charset="0"/>
              </a:rPr>
              <a:t>There are many things I like about life there like the open space, the friendly villagers and the traditional games children play. There is one thing which is very different from city life. That is the village open-air market where the villagers sell their home - made or home - grown products.</a:t>
            </a:r>
          </a:p>
          <a:p>
            <a:pPr algn="just"/>
            <a:r>
              <a:rPr lang="en-US" sz="2000" dirty="0">
                <a:latin typeface="Calibri" panose="020F0502020204030204" pitchFamily="34" charset="0"/>
                <a:cs typeface="Calibri" panose="020F0502020204030204" pitchFamily="34" charset="0"/>
              </a:rPr>
              <a:t>Not many people in the village have a fridge, so they go to the market every day to buy food and other necessary things. They all come from the same village, so almost everybody knows each other. The market is not just a place for buying and selling. It is also a place for the villagers to meet and talk. The market brings the people in the village closer.</a:t>
            </a:r>
            <a:endParaRPr lang="en-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7563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3"/>
          <p:cNvSpPr txBox="1">
            <a:spLocks noGrp="1"/>
          </p:cNvSpPr>
          <p:nvPr>
            <p:ph type="title"/>
          </p:nvPr>
        </p:nvSpPr>
        <p:spPr>
          <a:xfrm>
            <a:off x="141503" y="109123"/>
            <a:ext cx="3086890" cy="665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04, WRITING</a:t>
            </a:r>
            <a:endParaRPr dirty="0"/>
          </a:p>
        </p:txBody>
      </p:sp>
      <p:sp>
        <p:nvSpPr>
          <p:cNvPr id="10" name="TextBox 9">
            <a:extLst>
              <a:ext uri="{FF2B5EF4-FFF2-40B4-BE49-F238E27FC236}">
                <a16:creationId xmlns:a16="http://schemas.microsoft.com/office/drawing/2014/main" id="{820507BB-6B2D-91C9-41FD-8FA90D4F5FF6}"/>
              </a:ext>
            </a:extLst>
          </p:cNvPr>
          <p:cNvSpPr txBox="1"/>
          <p:nvPr/>
        </p:nvSpPr>
        <p:spPr>
          <a:xfrm>
            <a:off x="136249" y="833085"/>
            <a:ext cx="4362179" cy="338554"/>
          </a:xfrm>
          <a:prstGeom prst="rect">
            <a:avLst/>
          </a:prstGeom>
          <a:solidFill>
            <a:schemeClr val="accent3"/>
          </a:solidFill>
        </p:spPr>
        <p:txBody>
          <a:bodyPr wrap="square" rtlCol="0">
            <a:spAutoFit/>
          </a:bodyPr>
          <a:lstStyle/>
          <a:p>
            <a:r>
              <a:rPr lang="en-US" sz="1600" b="1" dirty="0">
                <a:latin typeface="Calibri" panose="020F0502020204030204" pitchFamily="34" charset="0"/>
                <a:cs typeface="Calibri" panose="020F0502020204030204" pitchFamily="34" charset="0"/>
              </a:rPr>
              <a:t>Write complete sentences from the clues below.</a:t>
            </a:r>
          </a:p>
        </p:txBody>
      </p:sp>
      <p:sp>
        <p:nvSpPr>
          <p:cNvPr id="5" name="TextBox 4">
            <a:extLst>
              <a:ext uri="{FF2B5EF4-FFF2-40B4-BE49-F238E27FC236}">
                <a16:creationId xmlns:a16="http://schemas.microsoft.com/office/drawing/2014/main" id="{74B84801-7647-EBA8-B3DB-67761FC7BB1A}"/>
              </a:ext>
            </a:extLst>
          </p:cNvPr>
          <p:cNvSpPr txBox="1"/>
          <p:nvPr/>
        </p:nvSpPr>
        <p:spPr>
          <a:xfrm>
            <a:off x="136249" y="1301132"/>
            <a:ext cx="8902648" cy="3400931"/>
          </a:xfrm>
          <a:prstGeom prst="rect">
            <a:avLst/>
          </a:prstGeom>
          <a:solidFill>
            <a:schemeClr val="accent6"/>
          </a:solidFill>
        </p:spPr>
        <p:txBody>
          <a:bodyPr wrap="square">
            <a:spAutoFit/>
          </a:bodyPr>
          <a:lstStyle/>
          <a:p>
            <a:pPr lvl="0"/>
            <a:r>
              <a:rPr lang="en-US" sz="2000" dirty="0">
                <a:solidFill>
                  <a:schemeClr val="dk1"/>
                </a:solidFill>
                <a:latin typeface="Calibri" panose="020F0502020204030204" pitchFamily="34" charset="0"/>
                <a:cs typeface="Calibri" panose="020F0502020204030204" pitchFamily="34" charset="0"/>
                <a:sym typeface="Arial"/>
              </a:rPr>
              <a:t>﻿</a:t>
            </a:r>
            <a:r>
              <a:rPr lang="en-US" sz="2000" b="1" dirty="0">
                <a:solidFill>
                  <a:schemeClr val="accent2"/>
                </a:solidFill>
                <a:latin typeface="Calibri" panose="020F0502020204030204" pitchFamily="34" charset="0"/>
                <a:cs typeface="Calibri" panose="020F0502020204030204" pitchFamily="34" charset="0"/>
                <a:sym typeface="Arial"/>
              </a:rPr>
              <a:t>1.</a:t>
            </a:r>
            <a:r>
              <a:rPr lang="en-US" sz="2000" dirty="0">
                <a:solidFill>
                  <a:schemeClr val="dk1"/>
                </a:solidFill>
                <a:latin typeface="Calibri" panose="020F0502020204030204" pitchFamily="34" charset="0"/>
                <a:cs typeface="Calibri" panose="020F0502020204030204" pitchFamily="34" charset="0"/>
                <a:sym typeface="Arial"/>
              </a:rPr>
              <a:t> Many / Vietnamese families / teach / children / respect / elders.﻿</a:t>
            </a:r>
          </a:p>
          <a:p>
            <a:pPr lvl="0"/>
            <a:r>
              <a:rPr lang="en-US" sz="2000" b="1" dirty="0">
                <a:solidFill>
                  <a:srgbClr val="FF0000"/>
                </a:solidFill>
                <a:latin typeface="Calibri" panose="020F0502020204030204" pitchFamily="34" charset="0"/>
                <a:cs typeface="Calibri" panose="020F0502020204030204" pitchFamily="34" charset="0"/>
                <a:sym typeface="Arial"/>
              </a:rPr>
              <a:t>→ Many Vietnamese families often teach their children to respect the elders.</a:t>
            </a:r>
          </a:p>
          <a:p>
            <a:pPr marL="0" marR="0" lvl="0" indent="0" algn="l" rtl="0">
              <a:spcBef>
                <a:spcPts val="600"/>
              </a:spcBef>
              <a:spcAft>
                <a:spcPts val="0"/>
              </a:spcAft>
              <a:buNone/>
            </a:pPr>
            <a:r>
              <a:rPr lang="vi-VN" sz="2000" dirty="0">
                <a:latin typeface="Calibri" panose="020F0502020204030204" pitchFamily="34" charset="0"/>
                <a:cs typeface="Calibri" panose="020F0502020204030204" pitchFamily="34" charset="0"/>
              </a:rPr>
              <a:t>Nhiều gia đình Việt thường dạy con tôn trọng người lớn tuổi.</a:t>
            </a:r>
            <a:endParaRPr lang="en-US" sz="2000" dirty="0">
              <a:latin typeface="Calibri" panose="020F0502020204030204" pitchFamily="34" charset="0"/>
              <a:cs typeface="Calibri" panose="020F0502020204030204" pitchFamily="34" charset="0"/>
            </a:endParaRPr>
          </a:p>
          <a:p>
            <a:pPr lvl="0">
              <a:spcBef>
                <a:spcPts val="600"/>
              </a:spcBef>
            </a:pPr>
            <a:r>
              <a:rPr lang="en-US" sz="2000" b="1" dirty="0">
                <a:solidFill>
                  <a:schemeClr val="accent2"/>
                </a:solidFill>
                <a:latin typeface="Calibri" panose="020F0502020204030204" pitchFamily="34" charset="0"/>
                <a:cs typeface="Calibri" panose="020F0502020204030204" pitchFamily="34" charset="0"/>
                <a:sym typeface="Arial"/>
              </a:rPr>
              <a:t>2.</a:t>
            </a:r>
            <a:r>
              <a:rPr lang="en-US" sz="2000" dirty="0">
                <a:solidFill>
                  <a:schemeClr val="dk1"/>
                </a:solidFill>
                <a:latin typeface="Calibri" panose="020F0502020204030204" pitchFamily="34" charset="0"/>
                <a:cs typeface="Calibri" panose="020F0502020204030204" pitchFamily="34" charset="0"/>
                <a:sym typeface="Arial"/>
              </a:rPr>
              <a:t> There / many ways / show / respect.</a:t>
            </a:r>
            <a:endParaRPr lang="en-US" sz="2000" dirty="0">
              <a:latin typeface="Calibri" panose="020F0502020204030204" pitchFamily="34" charset="0"/>
              <a:cs typeface="Calibri" panose="020F0502020204030204" pitchFamily="34" charset="0"/>
            </a:endParaRPr>
          </a:p>
          <a:p>
            <a:pPr lvl="0">
              <a:spcBef>
                <a:spcPts val="600"/>
              </a:spcBef>
            </a:pPr>
            <a:r>
              <a:rPr lang="en-US" sz="2000" b="1" dirty="0">
                <a:solidFill>
                  <a:srgbClr val="FF0000"/>
                </a:solidFill>
                <a:latin typeface="Calibri" panose="020F0502020204030204" pitchFamily="34" charset="0"/>
                <a:cs typeface="Calibri" panose="020F0502020204030204" pitchFamily="34" charset="0"/>
                <a:sym typeface="Arial"/>
              </a:rPr>
              <a:t>→ ﻿There are many ways to show respect.</a:t>
            </a:r>
          </a:p>
          <a:p>
            <a:pPr lvl="0">
              <a:spcBef>
                <a:spcPts val="600"/>
              </a:spcBef>
            </a:pPr>
            <a:r>
              <a:rPr lang="en-US" sz="2000" dirty="0" err="1">
                <a:latin typeface="Calibri" panose="020F0502020204030204" pitchFamily="34" charset="0"/>
                <a:cs typeface="Calibri" panose="020F0502020204030204" pitchFamily="34" charset="0"/>
              </a:rPr>
              <a:t>Có</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cách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thể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hiện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sự</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tôn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trọng</a:t>
            </a:r>
            <a:r>
              <a:rPr lang="en-US" sz="2000" dirty="0">
                <a:latin typeface="Calibri" panose="020F0502020204030204" pitchFamily="34" charset="0"/>
                <a:cs typeface="Calibri" panose="020F0502020204030204" pitchFamily="34" charset="0"/>
              </a:rPr>
              <a:t>.</a:t>
            </a:r>
          </a:p>
          <a:p>
            <a:pPr lvl="0">
              <a:spcBef>
                <a:spcPts val="600"/>
              </a:spcBef>
            </a:pPr>
            <a:r>
              <a:rPr lang="en-US" sz="2000" b="1" dirty="0">
                <a:solidFill>
                  <a:schemeClr val="accent2"/>
                </a:solidFill>
                <a:latin typeface="Calibri" panose="020F0502020204030204" pitchFamily="34" charset="0"/>
                <a:cs typeface="Calibri" panose="020F0502020204030204" pitchFamily="34" charset="0"/>
                <a:sym typeface="Arial"/>
              </a:rPr>
              <a:t>3.</a:t>
            </a:r>
            <a:r>
              <a:rPr lang="en-US" sz="2000" dirty="0">
                <a:solidFill>
                  <a:schemeClr val="dk1"/>
                </a:solidFill>
                <a:latin typeface="Calibri" panose="020F0502020204030204" pitchFamily="34" charset="0"/>
                <a:cs typeface="Calibri" panose="020F0502020204030204" pitchFamily="34" charset="0"/>
                <a:sym typeface="Arial"/>
              </a:rPr>
              <a:t> You / give up / seat / or oﬀer / carry something heavy / elders.</a:t>
            </a:r>
          </a:p>
          <a:p>
            <a:pPr lvl="0">
              <a:spcBef>
                <a:spcPts val="600"/>
              </a:spcBef>
            </a:pPr>
            <a:r>
              <a:rPr lang="en-US" sz="2000" b="1" dirty="0">
                <a:solidFill>
                  <a:srgbClr val="FF0000"/>
                </a:solidFill>
                <a:latin typeface="Calibri" panose="020F0502020204030204" pitchFamily="34" charset="0"/>
                <a:cs typeface="Calibri" panose="020F0502020204030204" pitchFamily="34" charset="0"/>
                <a:sym typeface="Arial"/>
              </a:rPr>
              <a:t>→ ﻿You can give up a seat or offer to carry something heavy for the elders.</a:t>
            </a:r>
          </a:p>
          <a:p>
            <a:pPr lvl="0">
              <a:spcBef>
                <a:spcPts val="600"/>
              </a:spcBef>
            </a:pPr>
            <a:r>
              <a:rPr lang="vi-VN" sz="2000" dirty="0">
                <a:solidFill>
                  <a:schemeClr val="bg1">
                    <a:lumMod val="10000"/>
                  </a:schemeClr>
                </a:solidFill>
                <a:latin typeface="Calibri" panose="020F0502020204030204" pitchFamily="34" charset="0"/>
                <a:cs typeface="Calibri" panose="020F0502020204030204" pitchFamily="34" charset="0"/>
              </a:rPr>
              <a:t>Bạn có thể nhường chỗ hoặc đề nghị mang vật nặng cho người lớn tuổi.</a:t>
            </a:r>
            <a:endParaRPr lang="en-US" sz="2000" dirty="0">
              <a:solidFill>
                <a:schemeClr val="bg1">
                  <a:lumMod val="1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593244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checkerboard(across)">
                                      <p:cBhvr>
                                        <p:cTn id="29" dur="500"/>
                                        <p:tgtEl>
                                          <p:spTgt spid="5">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calcmode="lin" valueType="num">
                                      <p:cBhvr additive="base">
                                        <p:cTn id="34"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3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0"/>
          <p:cNvSpPr txBox="1">
            <a:spLocks noGrp="1"/>
          </p:cNvSpPr>
          <p:nvPr>
            <p:ph type="title"/>
          </p:nvPr>
        </p:nvSpPr>
        <p:spPr>
          <a:xfrm>
            <a:off x="742848" y="2475003"/>
            <a:ext cx="4357500" cy="96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err="1"/>
              <a:t>Pronuciation</a:t>
            </a:r>
            <a:endParaRPr dirty="0"/>
          </a:p>
        </p:txBody>
      </p:sp>
      <p:sp>
        <p:nvSpPr>
          <p:cNvPr id="509" name="Google Shape;509;p40"/>
          <p:cNvSpPr txBox="1">
            <a:spLocks noGrp="1"/>
          </p:cNvSpPr>
          <p:nvPr>
            <p:ph type="title" idx="2"/>
          </p:nvPr>
        </p:nvSpPr>
        <p:spPr>
          <a:xfrm>
            <a:off x="851425" y="1085440"/>
            <a:ext cx="12732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10" name="Google Shape;510;p40"/>
          <p:cNvSpPr txBox="1">
            <a:spLocks noGrp="1"/>
          </p:cNvSpPr>
          <p:nvPr>
            <p:ph type="subTitle" idx="1"/>
          </p:nvPr>
        </p:nvSpPr>
        <p:spPr>
          <a:xfrm>
            <a:off x="851430" y="3588290"/>
            <a:ext cx="4248900" cy="45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revise the sounds </a:t>
            </a:r>
            <a:r>
              <a:rPr lang="en-US" dirty="0">
                <a:solidFill>
                  <a:srgbClr val="FF0000"/>
                </a:solidFill>
                <a:latin typeface="Calibri" panose="020F0502020204030204" pitchFamily="34" charset="0"/>
                <a:cs typeface="Calibri" panose="020F0502020204030204" pitchFamily="34" charset="0"/>
              </a:rPr>
              <a:t>/k/</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/g/</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/n/</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a:t>
            </a:r>
            <a:r>
              <a:rPr lang="en-US" dirty="0" err="1">
                <a:solidFill>
                  <a:srgbClr val="FF0000"/>
                </a:solidFill>
                <a:latin typeface="Calibri" panose="020F0502020204030204" pitchFamily="34" charset="0"/>
                <a:cs typeface="Calibri" panose="020F0502020204030204" pitchFamily="34" charset="0"/>
              </a:rPr>
              <a:t>ŋ</a:t>
            </a:r>
            <a:r>
              <a:rPr lang="en-US" dirty="0">
                <a:solidFill>
                  <a:srgbClr val="FF000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a:t>
            </a:r>
            <a:r>
              <a:rPr lang="en-US" dirty="0" err="1">
                <a:solidFill>
                  <a:srgbClr val="FF0000"/>
                </a:solidFill>
                <a:latin typeface="Calibri" panose="020F0502020204030204" pitchFamily="34" charset="0"/>
                <a:cs typeface="Calibri" panose="020F0502020204030204" pitchFamily="34" charset="0"/>
              </a:rPr>
              <a:t>br</a:t>
            </a:r>
            <a:r>
              <a:rPr lang="en-US" dirty="0">
                <a:solidFill>
                  <a:srgbClr val="FF0000"/>
                </a:solidFill>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and </a:t>
            </a:r>
            <a:r>
              <a:rPr lang="en-US" dirty="0">
                <a:solidFill>
                  <a:srgbClr val="FF0000"/>
                </a:solidFill>
                <a:latin typeface="Calibri" panose="020F0502020204030204" pitchFamily="34" charset="0"/>
                <a:cs typeface="Calibri" panose="020F0502020204030204" pitchFamily="34" charset="0"/>
              </a:rPr>
              <a:t>/pr/.</a:t>
            </a:r>
            <a:endParaRPr dirty="0">
              <a:solidFill>
                <a:srgbClr val="FF0000"/>
              </a:solidFill>
              <a:latin typeface="Calibri" panose="020F0502020204030204" pitchFamily="34" charset="0"/>
              <a:cs typeface="Calibri" panose="020F0502020204030204" pitchFamily="34" charset="0"/>
            </a:endParaRPr>
          </a:p>
        </p:txBody>
      </p:sp>
      <p:grpSp>
        <p:nvGrpSpPr>
          <p:cNvPr id="511" name="Google Shape;511;p40"/>
          <p:cNvGrpSpPr/>
          <p:nvPr/>
        </p:nvGrpSpPr>
        <p:grpSpPr>
          <a:xfrm>
            <a:off x="6162980" y="2411775"/>
            <a:ext cx="1802801" cy="1636398"/>
            <a:chOff x="6834284" y="2031325"/>
            <a:chExt cx="1802801" cy="1636398"/>
          </a:xfrm>
        </p:grpSpPr>
        <p:sp>
          <p:nvSpPr>
            <p:cNvPr id="512" name="Google Shape;512;p40"/>
            <p:cNvSpPr/>
            <p:nvPr/>
          </p:nvSpPr>
          <p:spPr>
            <a:xfrm rot="321733">
              <a:off x="6900089" y="2106160"/>
              <a:ext cx="1671190" cy="1486727"/>
            </a:xfrm>
            <a:custGeom>
              <a:avLst/>
              <a:gdLst/>
              <a:ahLst/>
              <a:cxnLst/>
              <a:rect l="l" t="t" r="r" b="b"/>
              <a:pathLst>
                <a:path w="64736" h="57585" extrusionOk="0">
                  <a:moveTo>
                    <a:pt x="15526" y="1"/>
                  </a:moveTo>
                  <a:cubicBezTo>
                    <a:pt x="14760" y="1"/>
                    <a:pt x="13988" y="671"/>
                    <a:pt x="13673" y="1855"/>
                  </a:cubicBezTo>
                  <a:cubicBezTo>
                    <a:pt x="13495" y="2424"/>
                    <a:pt x="13352" y="3137"/>
                    <a:pt x="13249" y="3984"/>
                  </a:cubicBezTo>
                  <a:cubicBezTo>
                    <a:pt x="11960" y="4077"/>
                    <a:pt x="10938" y="4157"/>
                    <a:pt x="9978" y="4681"/>
                  </a:cubicBezTo>
                  <a:cubicBezTo>
                    <a:pt x="8960" y="5327"/>
                    <a:pt x="8878" y="6369"/>
                    <a:pt x="9587" y="7139"/>
                  </a:cubicBezTo>
                  <a:cubicBezTo>
                    <a:pt x="9033" y="7865"/>
                    <a:pt x="8938" y="8554"/>
                    <a:pt x="8776" y="9499"/>
                  </a:cubicBezTo>
                  <a:cubicBezTo>
                    <a:pt x="7292" y="9568"/>
                    <a:pt x="5739" y="10049"/>
                    <a:pt x="5739" y="11275"/>
                  </a:cubicBezTo>
                  <a:cubicBezTo>
                    <a:pt x="5652" y="12500"/>
                    <a:pt x="7172" y="13086"/>
                    <a:pt x="8648" y="13259"/>
                  </a:cubicBezTo>
                  <a:cubicBezTo>
                    <a:pt x="8677" y="13659"/>
                    <a:pt x="8730" y="14056"/>
                    <a:pt x="8806" y="14449"/>
                  </a:cubicBezTo>
                  <a:lnTo>
                    <a:pt x="2678" y="14449"/>
                  </a:lnTo>
                  <a:cubicBezTo>
                    <a:pt x="1768" y="14449"/>
                    <a:pt x="979" y="15080"/>
                    <a:pt x="779" y="15969"/>
                  </a:cubicBezTo>
                  <a:cubicBezTo>
                    <a:pt x="581" y="16858"/>
                    <a:pt x="1026" y="17765"/>
                    <a:pt x="1849" y="18152"/>
                  </a:cubicBezTo>
                  <a:cubicBezTo>
                    <a:pt x="2362" y="19620"/>
                    <a:pt x="2362" y="21062"/>
                    <a:pt x="1849" y="22530"/>
                  </a:cubicBezTo>
                  <a:cubicBezTo>
                    <a:pt x="0" y="23415"/>
                    <a:pt x="601" y="26210"/>
                    <a:pt x="2678" y="26231"/>
                  </a:cubicBezTo>
                  <a:lnTo>
                    <a:pt x="3417" y="26231"/>
                  </a:lnTo>
                  <a:cubicBezTo>
                    <a:pt x="3560" y="26797"/>
                    <a:pt x="3948" y="27268"/>
                    <a:pt x="4474" y="27518"/>
                  </a:cubicBezTo>
                  <a:cubicBezTo>
                    <a:pt x="4988" y="28986"/>
                    <a:pt x="4988" y="30427"/>
                    <a:pt x="4474" y="31895"/>
                  </a:cubicBezTo>
                  <a:cubicBezTo>
                    <a:pt x="4005" y="32118"/>
                    <a:pt x="3644" y="32518"/>
                    <a:pt x="3470" y="33009"/>
                  </a:cubicBezTo>
                  <a:lnTo>
                    <a:pt x="2678" y="33009"/>
                  </a:lnTo>
                  <a:cubicBezTo>
                    <a:pt x="599" y="33028"/>
                    <a:pt x="0" y="35826"/>
                    <a:pt x="1849" y="36710"/>
                  </a:cubicBezTo>
                  <a:cubicBezTo>
                    <a:pt x="2362" y="38178"/>
                    <a:pt x="2362" y="39619"/>
                    <a:pt x="1849" y="41087"/>
                  </a:cubicBezTo>
                  <a:cubicBezTo>
                    <a:pt x="1026" y="41475"/>
                    <a:pt x="583" y="42382"/>
                    <a:pt x="781" y="43271"/>
                  </a:cubicBezTo>
                  <a:cubicBezTo>
                    <a:pt x="981" y="44158"/>
                    <a:pt x="1768" y="44789"/>
                    <a:pt x="2678" y="44789"/>
                  </a:cubicBezTo>
                  <a:lnTo>
                    <a:pt x="8194" y="44789"/>
                  </a:lnTo>
                  <a:cubicBezTo>
                    <a:pt x="8244" y="46578"/>
                    <a:pt x="10769" y="46899"/>
                    <a:pt x="12420" y="47132"/>
                  </a:cubicBezTo>
                  <a:cubicBezTo>
                    <a:pt x="12555" y="48484"/>
                    <a:pt x="12568" y="51411"/>
                    <a:pt x="14499" y="51558"/>
                  </a:cubicBezTo>
                  <a:cubicBezTo>
                    <a:pt x="16173" y="51506"/>
                    <a:pt x="16418" y="49566"/>
                    <a:pt x="16666" y="48625"/>
                  </a:cubicBezTo>
                  <a:cubicBezTo>
                    <a:pt x="16933" y="52340"/>
                    <a:pt x="20532" y="53725"/>
                    <a:pt x="23767" y="53725"/>
                  </a:cubicBezTo>
                  <a:cubicBezTo>
                    <a:pt x="24173" y="53725"/>
                    <a:pt x="24573" y="53703"/>
                    <a:pt x="24961" y="53662"/>
                  </a:cubicBezTo>
                  <a:lnTo>
                    <a:pt x="24961" y="53662"/>
                  </a:lnTo>
                  <a:cubicBezTo>
                    <a:pt x="24774" y="54382"/>
                    <a:pt x="24506" y="55078"/>
                    <a:pt x="24162" y="55735"/>
                  </a:cubicBezTo>
                  <a:cubicBezTo>
                    <a:pt x="23939" y="56160"/>
                    <a:pt x="23985" y="56672"/>
                    <a:pt x="24278" y="57050"/>
                  </a:cubicBezTo>
                  <a:cubicBezTo>
                    <a:pt x="24513" y="57353"/>
                    <a:pt x="24871" y="57524"/>
                    <a:pt x="25243" y="57524"/>
                  </a:cubicBezTo>
                  <a:cubicBezTo>
                    <a:pt x="25335" y="57524"/>
                    <a:pt x="25429" y="57513"/>
                    <a:pt x="25522" y="57491"/>
                  </a:cubicBezTo>
                  <a:cubicBezTo>
                    <a:pt x="25578" y="57478"/>
                    <a:pt x="26911" y="57160"/>
                    <a:pt x="28451" y="56523"/>
                  </a:cubicBezTo>
                  <a:cubicBezTo>
                    <a:pt x="30097" y="55844"/>
                    <a:pt x="31355" y="55061"/>
                    <a:pt x="32206" y="54193"/>
                  </a:cubicBezTo>
                  <a:cubicBezTo>
                    <a:pt x="33154" y="54713"/>
                    <a:pt x="34757" y="55719"/>
                    <a:pt x="36069" y="57180"/>
                  </a:cubicBezTo>
                  <a:cubicBezTo>
                    <a:pt x="36300" y="57436"/>
                    <a:pt x="36630" y="57585"/>
                    <a:pt x="36976" y="57585"/>
                  </a:cubicBezTo>
                  <a:cubicBezTo>
                    <a:pt x="36978" y="57585"/>
                    <a:pt x="36981" y="57585"/>
                    <a:pt x="36983" y="57585"/>
                  </a:cubicBezTo>
                  <a:cubicBezTo>
                    <a:pt x="37508" y="57585"/>
                    <a:pt x="37993" y="57226"/>
                    <a:pt x="38142" y="56722"/>
                  </a:cubicBezTo>
                  <a:cubicBezTo>
                    <a:pt x="38166" y="56644"/>
                    <a:pt x="38658" y="55008"/>
                    <a:pt x="38720" y="52380"/>
                  </a:cubicBezTo>
                  <a:lnTo>
                    <a:pt x="57604" y="50617"/>
                  </a:lnTo>
                  <a:cubicBezTo>
                    <a:pt x="58579" y="50544"/>
                    <a:pt x="59345" y="49587"/>
                    <a:pt x="59198" y="48620"/>
                  </a:cubicBezTo>
                  <a:cubicBezTo>
                    <a:pt x="59088" y="47739"/>
                    <a:pt x="58314" y="47076"/>
                    <a:pt x="57444" y="47076"/>
                  </a:cubicBezTo>
                  <a:cubicBezTo>
                    <a:pt x="57382" y="47076"/>
                    <a:pt x="57320" y="47079"/>
                    <a:pt x="57258" y="47086"/>
                  </a:cubicBezTo>
                  <a:lnTo>
                    <a:pt x="56737" y="47139"/>
                  </a:lnTo>
                  <a:cubicBezTo>
                    <a:pt x="56336" y="46345"/>
                    <a:pt x="56109" y="45568"/>
                    <a:pt x="56051" y="44791"/>
                  </a:cubicBezTo>
                  <a:lnTo>
                    <a:pt x="57066" y="44791"/>
                  </a:lnTo>
                  <a:cubicBezTo>
                    <a:pt x="61613" y="44681"/>
                    <a:pt x="62346" y="38867"/>
                    <a:pt x="60796" y="35448"/>
                  </a:cubicBezTo>
                  <a:cubicBezTo>
                    <a:pt x="64428" y="34373"/>
                    <a:pt x="64736" y="29565"/>
                    <a:pt x="63509" y="26461"/>
                  </a:cubicBezTo>
                  <a:cubicBezTo>
                    <a:pt x="63031" y="25236"/>
                    <a:pt x="61991" y="24322"/>
                    <a:pt x="60759" y="23971"/>
                  </a:cubicBezTo>
                  <a:cubicBezTo>
                    <a:pt x="62231" y="20917"/>
                    <a:pt x="61801" y="15313"/>
                    <a:pt x="57754" y="14517"/>
                  </a:cubicBezTo>
                  <a:cubicBezTo>
                    <a:pt x="57850" y="14146"/>
                    <a:pt x="57927" y="13770"/>
                    <a:pt x="57980" y="13389"/>
                  </a:cubicBezTo>
                  <a:cubicBezTo>
                    <a:pt x="59468" y="13321"/>
                    <a:pt x="61022" y="12841"/>
                    <a:pt x="61021" y="11613"/>
                  </a:cubicBezTo>
                  <a:cubicBezTo>
                    <a:pt x="61107" y="10388"/>
                    <a:pt x="59591" y="9802"/>
                    <a:pt x="58115" y="9629"/>
                  </a:cubicBezTo>
                  <a:cubicBezTo>
                    <a:pt x="58057" y="8389"/>
                    <a:pt x="57682" y="6905"/>
                    <a:pt x="56713" y="6657"/>
                  </a:cubicBezTo>
                  <a:lnTo>
                    <a:pt x="56522" y="3832"/>
                  </a:lnTo>
                  <a:cubicBezTo>
                    <a:pt x="56480" y="3198"/>
                    <a:pt x="55956" y="2702"/>
                    <a:pt x="55320" y="2694"/>
                  </a:cubicBezTo>
                  <a:lnTo>
                    <a:pt x="20390" y="2246"/>
                  </a:lnTo>
                  <a:cubicBezTo>
                    <a:pt x="20369" y="2245"/>
                    <a:pt x="20347" y="2244"/>
                    <a:pt x="20325" y="2244"/>
                  </a:cubicBezTo>
                  <a:cubicBezTo>
                    <a:pt x="20191" y="2244"/>
                    <a:pt x="20059" y="2267"/>
                    <a:pt x="19933" y="2311"/>
                  </a:cubicBezTo>
                  <a:cubicBezTo>
                    <a:pt x="19876" y="2329"/>
                    <a:pt x="18799" y="2705"/>
                    <a:pt x="17546" y="3628"/>
                  </a:cubicBezTo>
                  <a:cubicBezTo>
                    <a:pt x="17494" y="2978"/>
                    <a:pt x="17411" y="2419"/>
                    <a:pt x="17296" y="1951"/>
                  </a:cubicBezTo>
                  <a:cubicBezTo>
                    <a:pt x="16976" y="606"/>
                    <a:pt x="16253" y="1"/>
                    <a:pt x="15526"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rot="321733">
              <a:off x="7740265" y="2544766"/>
              <a:ext cx="740672" cy="241166"/>
            </a:xfrm>
            <a:custGeom>
              <a:avLst/>
              <a:gdLst/>
              <a:ahLst/>
              <a:cxnLst/>
              <a:rect l="l" t="t" r="r" b="b"/>
              <a:pathLst>
                <a:path w="28691" h="9341" extrusionOk="0">
                  <a:moveTo>
                    <a:pt x="1" y="1"/>
                  </a:moveTo>
                  <a:cubicBezTo>
                    <a:pt x="2594" y="3113"/>
                    <a:pt x="2594" y="6227"/>
                    <a:pt x="1" y="9341"/>
                  </a:cubicBezTo>
                  <a:lnTo>
                    <a:pt x="3735" y="9341"/>
                  </a:lnTo>
                  <a:cubicBezTo>
                    <a:pt x="3970" y="9288"/>
                    <a:pt x="4181" y="9262"/>
                    <a:pt x="4369" y="9262"/>
                  </a:cubicBezTo>
                  <a:cubicBezTo>
                    <a:pt x="4555" y="9262"/>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1"/>
                    <a:pt x="20932" y="9241"/>
                  </a:cubicBezTo>
                  <a:cubicBezTo>
                    <a:pt x="21108" y="9241"/>
                    <a:pt x="21250" y="9269"/>
                    <a:pt x="21341" y="9341"/>
                  </a:cubicBezTo>
                  <a:lnTo>
                    <a:pt x="22420" y="9341"/>
                  </a:lnTo>
                  <a:cubicBezTo>
                    <a:pt x="22721" y="9251"/>
                    <a:pt x="23003" y="9181"/>
                    <a:pt x="23220" y="9181"/>
                  </a:cubicBezTo>
                  <a:cubicBezTo>
                    <a:pt x="23394" y="9181"/>
                    <a:pt x="23527" y="9226"/>
                    <a:pt x="23595" y="9341"/>
                  </a:cubicBezTo>
                  <a:lnTo>
                    <a:pt x="25249" y="9341"/>
                  </a:lnTo>
                  <a:cubicBezTo>
                    <a:pt x="26462" y="9341"/>
                    <a:pt x="27547" y="8587"/>
                    <a:pt x="27988" y="7452"/>
                  </a:cubicBezTo>
                  <a:cubicBezTo>
                    <a:pt x="28674" y="5688"/>
                    <a:pt x="28691" y="3832"/>
                    <a:pt x="27929" y="1868"/>
                  </a:cubicBezTo>
                  <a:cubicBezTo>
                    <a:pt x="27489" y="743"/>
                    <a:pt x="26406" y="2"/>
                    <a:pt x="25197" y="1"/>
                  </a:cubicBezTo>
                  <a:lnTo>
                    <a:pt x="23595" y="1"/>
                  </a:lnTo>
                  <a:cubicBezTo>
                    <a:pt x="23452" y="94"/>
                    <a:pt x="23282" y="145"/>
                    <a:pt x="23081" y="145"/>
                  </a:cubicBezTo>
                  <a:cubicBezTo>
                    <a:pt x="22891" y="145"/>
                    <a:pt x="22672" y="99"/>
                    <a:pt x="22420" y="1"/>
                  </a:cubicBezTo>
                  <a:lnTo>
                    <a:pt x="21341" y="1"/>
                  </a:lnTo>
                  <a:cubicBezTo>
                    <a:pt x="21314" y="135"/>
                    <a:pt x="21198" y="193"/>
                    <a:pt x="21013" y="193"/>
                  </a:cubicBezTo>
                  <a:cubicBezTo>
                    <a:pt x="20806" y="193"/>
                    <a:pt x="20514" y="121"/>
                    <a:pt x="20166" y="1"/>
                  </a:cubicBezTo>
                  <a:lnTo>
                    <a:pt x="7109" y="1"/>
                  </a:lnTo>
                  <a:cubicBezTo>
                    <a:pt x="7002" y="74"/>
                    <a:pt x="6850" y="106"/>
                    <a:pt x="6666" y="106"/>
                  </a:cubicBezTo>
                  <a:cubicBezTo>
                    <a:pt x="6458" y="106"/>
                    <a:pt x="6209" y="66"/>
                    <a:pt x="5934" y="1"/>
                  </a:cubicBezTo>
                  <a:lnTo>
                    <a:pt x="4857" y="1"/>
                  </a:lnTo>
                  <a:cubicBezTo>
                    <a:pt x="4730" y="82"/>
                    <a:pt x="4572" y="116"/>
                    <a:pt x="4392" y="116"/>
                  </a:cubicBezTo>
                  <a:cubicBezTo>
                    <a:pt x="4181" y="116"/>
                    <a:pt x="3939" y="70"/>
                    <a:pt x="3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rot="321733">
              <a:off x="6993130" y="2513042"/>
              <a:ext cx="762821" cy="166448"/>
            </a:xfrm>
            <a:custGeom>
              <a:avLst/>
              <a:gdLst/>
              <a:ahLst/>
              <a:cxnLst/>
              <a:rect l="l" t="t" r="r" b="b"/>
              <a:pathLst>
                <a:path w="29549" h="6447" extrusionOk="0">
                  <a:moveTo>
                    <a:pt x="1" y="1"/>
                  </a:moveTo>
                  <a:cubicBezTo>
                    <a:pt x="933" y="2144"/>
                    <a:pt x="933" y="4300"/>
                    <a:pt x="1" y="6447"/>
                  </a:cubicBezTo>
                  <a:lnTo>
                    <a:pt x="25928" y="6447"/>
                  </a:lnTo>
                  <a:cubicBezTo>
                    <a:pt x="27363" y="6447"/>
                    <a:pt x="28723" y="5631"/>
                    <a:pt x="29257" y="4300"/>
                  </a:cubicBezTo>
                  <a:cubicBezTo>
                    <a:pt x="29548" y="3581"/>
                    <a:pt x="29548" y="2865"/>
                    <a:pt x="29257" y="2146"/>
                  </a:cubicBezTo>
                  <a:cubicBezTo>
                    <a:pt x="28723" y="814"/>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rot="321733">
              <a:off x="7836315" y="2523588"/>
              <a:ext cx="97247" cy="241166"/>
            </a:xfrm>
            <a:custGeom>
              <a:avLst/>
              <a:gdLst/>
              <a:ahLst/>
              <a:cxnLst/>
              <a:rect l="l" t="t" r="r" b="b"/>
              <a:pathLst>
                <a:path w="3767" h="9341" extrusionOk="0">
                  <a:moveTo>
                    <a:pt x="0" y="1"/>
                  </a:moveTo>
                  <a:cubicBezTo>
                    <a:pt x="2592" y="3113"/>
                    <a:pt x="2592" y="6227"/>
                    <a:pt x="0" y="9341"/>
                  </a:cubicBezTo>
                  <a:lnTo>
                    <a:pt x="1175" y="9341"/>
                  </a:lnTo>
                  <a:cubicBezTo>
                    <a:pt x="3767" y="6229"/>
                    <a:pt x="3767"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rot="321733">
              <a:off x="7894200" y="2529022"/>
              <a:ext cx="97247" cy="241166"/>
            </a:xfrm>
            <a:custGeom>
              <a:avLst/>
              <a:gdLst/>
              <a:ahLst/>
              <a:cxnLst/>
              <a:rect l="l" t="t" r="r" b="b"/>
              <a:pathLst>
                <a:path w="3767" h="9341" extrusionOk="0">
                  <a:moveTo>
                    <a:pt x="0" y="1"/>
                  </a:moveTo>
                  <a:cubicBezTo>
                    <a:pt x="2593" y="3113"/>
                    <a:pt x="2593" y="6227"/>
                    <a:pt x="0" y="9341"/>
                  </a:cubicBezTo>
                  <a:lnTo>
                    <a:pt x="1175" y="9341"/>
                  </a:lnTo>
                  <a:cubicBezTo>
                    <a:pt x="3766" y="6229"/>
                    <a:pt x="3766"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rot="321733">
              <a:off x="8259992" y="2563370"/>
              <a:ext cx="97324" cy="241166"/>
            </a:xfrm>
            <a:custGeom>
              <a:avLst/>
              <a:gdLst/>
              <a:ahLst/>
              <a:cxnLst/>
              <a:rect l="l" t="t" r="r" b="b"/>
              <a:pathLst>
                <a:path w="3770" h="9341" extrusionOk="0">
                  <a:moveTo>
                    <a:pt x="1" y="1"/>
                  </a:moveTo>
                  <a:cubicBezTo>
                    <a:pt x="2594" y="3113"/>
                    <a:pt x="2594" y="6227"/>
                    <a:pt x="1" y="9341"/>
                  </a:cubicBezTo>
                  <a:lnTo>
                    <a:pt x="1176" y="9341"/>
                  </a:lnTo>
                  <a:cubicBezTo>
                    <a:pt x="3769" y="6229"/>
                    <a:pt x="3769" y="3116"/>
                    <a:pt x="117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rot="321733">
              <a:off x="8340214" y="2570900"/>
              <a:ext cx="97273" cy="241166"/>
            </a:xfrm>
            <a:custGeom>
              <a:avLst/>
              <a:gdLst/>
              <a:ahLst/>
              <a:cxnLst/>
              <a:rect l="l" t="t" r="r" b="b"/>
              <a:pathLst>
                <a:path w="3768" h="9341" extrusionOk="0">
                  <a:moveTo>
                    <a:pt x="1" y="1"/>
                  </a:moveTo>
                  <a:cubicBezTo>
                    <a:pt x="2592" y="3113"/>
                    <a:pt x="2592" y="6227"/>
                    <a:pt x="1" y="9341"/>
                  </a:cubicBezTo>
                  <a:lnTo>
                    <a:pt x="1176" y="9341"/>
                  </a:lnTo>
                  <a:cubicBezTo>
                    <a:pt x="3767" y="6229"/>
                    <a:pt x="3767" y="3116"/>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rot="321733">
              <a:off x="7028938" y="2564663"/>
              <a:ext cx="675952" cy="16601"/>
            </a:xfrm>
            <a:custGeom>
              <a:avLst/>
              <a:gdLst/>
              <a:ahLst/>
              <a:cxnLst/>
              <a:rect l="l" t="t" r="r" b="b"/>
              <a:pathLst>
                <a:path w="26184" h="643" extrusionOk="0">
                  <a:moveTo>
                    <a:pt x="13898" y="0"/>
                  </a:moveTo>
                  <a:cubicBezTo>
                    <a:pt x="9680" y="0"/>
                    <a:pt x="5560" y="123"/>
                    <a:pt x="0" y="355"/>
                  </a:cubicBezTo>
                  <a:cubicBezTo>
                    <a:pt x="4877" y="549"/>
                    <a:pt x="8646" y="643"/>
                    <a:pt x="12344" y="643"/>
                  </a:cubicBezTo>
                  <a:cubicBezTo>
                    <a:pt x="16542" y="643"/>
                    <a:pt x="20649" y="522"/>
                    <a:pt x="26184" y="288"/>
                  </a:cubicBezTo>
                  <a:cubicBezTo>
                    <a:pt x="21333" y="93"/>
                    <a:pt x="17578" y="0"/>
                    <a:pt x="13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rot="321733">
              <a:off x="7039744" y="2606157"/>
              <a:ext cx="675978" cy="16627"/>
            </a:xfrm>
            <a:custGeom>
              <a:avLst/>
              <a:gdLst/>
              <a:ahLst/>
              <a:cxnLst/>
              <a:rect l="l" t="t" r="r" b="b"/>
              <a:pathLst>
                <a:path w="26185" h="644" extrusionOk="0">
                  <a:moveTo>
                    <a:pt x="13886" y="1"/>
                  </a:moveTo>
                  <a:cubicBezTo>
                    <a:pt x="9672" y="1"/>
                    <a:pt x="5555" y="123"/>
                    <a:pt x="1" y="355"/>
                  </a:cubicBezTo>
                  <a:cubicBezTo>
                    <a:pt x="4878" y="550"/>
                    <a:pt x="8646" y="644"/>
                    <a:pt x="12345" y="644"/>
                  </a:cubicBezTo>
                  <a:cubicBezTo>
                    <a:pt x="16543" y="644"/>
                    <a:pt x="20650" y="523"/>
                    <a:pt x="26184" y="290"/>
                  </a:cubicBezTo>
                  <a:cubicBezTo>
                    <a:pt x="21328" y="94"/>
                    <a:pt x="17570" y="1"/>
                    <a:pt x="13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rot="321733">
              <a:off x="7695480" y="3021790"/>
              <a:ext cx="740672" cy="241166"/>
            </a:xfrm>
            <a:custGeom>
              <a:avLst/>
              <a:gdLst/>
              <a:ahLst/>
              <a:cxnLst/>
              <a:rect l="l" t="t" r="r" b="b"/>
              <a:pathLst>
                <a:path w="28691" h="9341" extrusionOk="0">
                  <a:moveTo>
                    <a:pt x="1" y="0"/>
                  </a:moveTo>
                  <a:cubicBezTo>
                    <a:pt x="2594" y="3113"/>
                    <a:pt x="2594" y="6227"/>
                    <a:pt x="1" y="9341"/>
                  </a:cubicBezTo>
                  <a:lnTo>
                    <a:pt x="3735" y="9341"/>
                  </a:lnTo>
                  <a:cubicBezTo>
                    <a:pt x="3970" y="9288"/>
                    <a:pt x="4181" y="9261"/>
                    <a:pt x="4369" y="9261"/>
                  </a:cubicBezTo>
                  <a:cubicBezTo>
                    <a:pt x="4555" y="9261"/>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0"/>
                    <a:pt x="20932" y="9240"/>
                  </a:cubicBezTo>
                  <a:cubicBezTo>
                    <a:pt x="21108" y="9240"/>
                    <a:pt x="21250" y="9269"/>
                    <a:pt x="21341" y="9341"/>
                  </a:cubicBezTo>
                  <a:lnTo>
                    <a:pt x="22420" y="9341"/>
                  </a:lnTo>
                  <a:cubicBezTo>
                    <a:pt x="22721" y="9250"/>
                    <a:pt x="23003" y="9181"/>
                    <a:pt x="23220" y="9181"/>
                  </a:cubicBezTo>
                  <a:cubicBezTo>
                    <a:pt x="23394" y="9181"/>
                    <a:pt x="23527" y="9226"/>
                    <a:pt x="23595" y="9341"/>
                  </a:cubicBezTo>
                  <a:lnTo>
                    <a:pt x="25249" y="9341"/>
                  </a:lnTo>
                  <a:cubicBezTo>
                    <a:pt x="26462" y="9341"/>
                    <a:pt x="27547" y="8587"/>
                    <a:pt x="27988" y="7452"/>
                  </a:cubicBezTo>
                  <a:cubicBezTo>
                    <a:pt x="28674" y="5687"/>
                    <a:pt x="28691" y="3832"/>
                    <a:pt x="27929" y="1868"/>
                  </a:cubicBezTo>
                  <a:cubicBezTo>
                    <a:pt x="27488" y="742"/>
                    <a:pt x="26406" y="2"/>
                    <a:pt x="25197" y="0"/>
                  </a:cubicBezTo>
                  <a:lnTo>
                    <a:pt x="23595" y="0"/>
                  </a:lnTo>
                  <a:cubicBezTo>
                    <a:pt x="23452" y="93"/>
                    <a:pt x="23282" y="144"/>
                    <a:pt x="23081" y="144"/>
                  </a:cubicBezTo>
                  <a:cubicBezTo>
                    <a:pt x="22891" y="144"/>
                    <a:pt x="22672" y="99"/>
                    <a:pt x="22420" y="0"/>
                  </a:cubicBezTo>
                  <a:lnTo>
                    <a:pt x="21341" y="0"/>
                  </a:lnTo>
                  <a:cubicBezTo>
                    <a:pt x="21314" y="135"/>
                    <a:pt x="21197" y="194"/>
                    <a:pt x="21012" y="194"/>
                  </a:cubicBezTo>
                  <a:cubicBezTo>
                    <a:pt x="20805" y="194"/>
                    <a:pt x="20514" y="121"/>
                    <a:pt x="20166" y="0"/>
                  </a:cubicBezTo>
                  <a:lnTo>
                    <a:pt x="7109" y="0"/>
                  </a:lnTo>
                  <a:cubicBezTo>
                    <a:pt x="7002" y="74"/>
                    <a:pt x="6850" y="105"/>
                    <a:pt x="6666" y="105"/>
                  </a:cubicBezTo>
                  <a:cubicBezTo>
                    <a:pt x="6458" y="105"/>
                    <a:pt x="6209" y="65"/>
                    <a:pt x="5934" y="0"/>
                  </a:cubicBezTo>
                  <a:lnTo>
                    <a:pt x="4857" y="0"/>
                  </a:lnTo>
                  <a:cubicBezTo>
                    <a:pt x="4730" y="82"/>
                    <a:pt x="4572" y="116"/>
                    <a:pt x="4392" y="116"/>
                  </a:cubicBezTo>
                  <a:cubicBezTo>
                    <a:pt x="4181" y="116"/>
                    <a:pt x="3939" y="69"/>
                    <a:pt x="3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rot="321733">
              <a:off x="6948345" y="2990065"/>
              <a:ext cx="762821" cy="166448"/>
            </a:xfrm>
            <a:custGeom>
              <a:avLst/>
              <a:gdLst/>
              <a:ahLst/>
              <a:cxnLst/>
              <a:rect l="l" t="t" r="r" b="b"/>
              <a:pathLst>
                <a:path w="29549" h="6447" extrusionOk="0">
                  <a:moveTo>
                    <a:pt x="1" y="0"/>
                  </a:moveTo>
                  <a:cubicBezTo>
                    <a:pt x="933" y="2144"/>
                    <a:pt x="933" y="4299"/>
                    <a:pt x="1" y="6446"/>
                  </a:cubicBezTo>
                  <a:lnTo>
                    <a:pt x="25928" y="6446"/>
                  </a:lnTo>
                  <a:cubicBezTo>
                    <a:pt x="27363" y="6446"/>
                    <a:pt x="28723" y="5631"/>
                    <a:pt x="29257" y="4299"/>
                  </a:cubicBezTo>
                  <a:cubicBezTo>
                    <a:pt x="29548" y="3580"/>
                    <a:pt x="29548" y="2865"/>
                    <a:pt x="29257" y="2146"/>
                  </a:cubicBezTo>
                  <a:cubicBezTo>
                    <a:pt x="28723" y="814"/>
                    <a:pt x="27363" y="0"/>
                    <a:pt x="25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rot="321733">
              <a:off x="7791530" y="3000611"/>
              <a:ext cx="97247" cy="241166"/>
            </a:xfrm>
            <a:custGeom>
              <a:avLst/>
              <a:gdLst/>
              <a:ahLst/>
              <a:cxnLst/>
              <a:rect l="l" t="t" r="r" b="b"/>
              <a:pathLst>
                <a:path w="3767" h="9341" extrusionOk="0">
                  <a:moveTo>
                    <a:pt x="0" y="0"/>
                  </a:moveTo>
                  <a:cubicBezTo>
                    <a:pt x="2592" y="3113"/>
                    <a:pt x="2592" y="6227"/>
                    <a:pt x="0" y="9341"/>
                  </a:cubicBezTo>
                  <a:lnTo>
                    <a:pt x="1175" y="9341"/>
                  </a:lnTo>
                  <a:cubicBezTo>
                    <a:pt x="3767" y="6228"/>
                    <a:pt x="3767"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rot="321733">
              <a:off x="7849415" y="3006046"/>
              <a:ext cx="97247" cy="241166"/>
            </a:xfrm>
            <a:custGeom>
              <a:avLst/>
              <a:gdLst/>
              <a:ahLst/>
              <a:cxnLst/>
              <a:rect l="l" t="t" r="r" b="b"/>
              <a:pathLst>
                <a:path w="3767" h="9341" extrusionOk="0">
                  <a:moveTo>
                    <a:pt x="0" y="0"/>
                  </a:moveTo>
                  <a:cubicBezTo>
                    <a:pt x="2593" y="3113"/>
                    <a:pt x="2593" y="6227"/>
                    <a:pt x="0" y="9341"/>
                  </a:cubicBezTo>
                  <a:lnTo>
                    <a:pt x="1175" y="9341"/>
                  </a:lnTo>
                  <a:cubicBezTo>
                    <a:pt x="3766" y="6228"/>
                    <a:pt x="3766"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rot="321733">
              <a:off x="8215206" y="3040393"/>
              <a:ext cx="97324" cy="241166"/>
            </a:xfrm>
            <a:custGeom>
              <a:avLst/>
              <a:gdLst/>
              <a:ahLst/>
              <a:cxnLst/>
              <a:rect l="l" t="t" r="r" b="b"/>
              <a:pathLst>
                <a:path w="3770" h="9341" extrusionOk="0">
                  <a:moveTo>
                    <a:pt x="1" y="0"/>
                  </a:moveTo>
                  <a:cubicBezTo>
                    <a:pt x="2594" y="3113"/>
                    <a:pt x="2594" y="6227"/>
                    <a:pt x="1" y="9341"/>
                  </a:cubicBezTo>
                  <a:lnTo>
                    <a:pt x="1176" y="9341"/>
                  </a:lnTo>
                  <a:cubicBezTo>
                    <a:pt x="3769" y="6228"/>
                    <a:pt x="3769" y="3116"/>
                    <a:pt x="1176"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rot="321733">
              <a:off x="8285841" y="3047024"/>
              <a:ext cx="97299" cy="241166"/>
            </a:xfrm>
            <a:custGeom>
              <a:avLst/>
              <a:gdLst/>
              <a:ahLst/>
              <a:cxnLst/>
              <a:rect l="l" t="t" r="r" b="b"/>
              <a:pathLst>
                <a:path w="3769" h="9341" extrusionOk="0">
                  <a:moveTo>
                    <a:pt x="1" y="0"/>
                  </a:moveTo>
                  <a:cubicBezTo>
                    <a:pt x="2594" y="3113"/>
                    <a:pt x="2594" y="6227"/>
                    <a:pt x="3" y="9341"/>
                  </a:cubicBezTo>
                  <a:lnTo>
                    <a:pt x="1176" y="9341"/>
                  </a:lnTo>
                  <a:cubicBezTo>
                    <a:pt x="3769" y="6228"/>
                    <a:pt x="3769" y="3116"/>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rot="321733">
              <a:off x="6984155" y="3041660"/>
              <a:ext cx="675952" cy="16601"/>
            </a:xfrm>
            <a:custGeom>
              <a:avLst/>
              <a:gdLst/>
              <a:ahLst/>
              <a:cxnLst/>
              <a:rect l="l" t="t" r="r" b="b"/>
              <a:pathLst>
                <a:path w="26184" h="643" extrusionOk="0">
                  <a:moveTo>
                    <a:pt x="13898" y="1"/>
                  </a:moveTo>
                  <a:cubicBezTo>
                    <a:pt x="9680" y="1"/>
                    <a:pt x="5560" y="123"/>
                    <a:pt x="0" y="355"/>
                  </a:cubicBezTo>
                  <a:cubicBezTo>
                    <a:pt x="4871" y="549"/>
                    <a:pt x="8637" y="643"/>
                    <a:pt x="12332" y="643"/>
                  </a:cubicBezTo>
                  <a:cubicBezTo>
                    <a:pt x="16534" y="643"/>
                    <a:pt x="20644" y="522"/>
                    <a:pt x="26184" y="289"/>
                  </a:cubicBezTo>
                  <a:cubicBezTo>
                    <a:pt x="21333" y="94"/>
                    <a:pt x="17578" y="1"/>
                    <a:pt x="13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rot="321733">
              <a:off x="6994958" y="3083180"/>
              <a:ext cx="675978" cy="16627"/>
            </a:xfrm>
            <a:custGeom>
              <a:avLst/>
              <a:gdLst/>
              <a:ahLst/>
              <a:cxnLst/>
              <a:rect l="l" t="t" r="r" b="b"/>
              <a:pathLst>
                <a:path w="26185" h="644" extrusionOk="0">
                  <a:moveTo>
                    <a:pt x="13886" y="0"/>
                  </a:moveTo>
                  <a:cubicBezTo>
                    <a:pt x="9672" y="0"/>
                    <a:pt x="5555" y="123"/>
                    <a:pt x="1" y="354"/>
                  </a:cubicBezTo>
                  <a:cubicBezTo>
                    <a:pt x="4878" y="549"/>
                    <a:pt x="8646" y="643"/>
                    <a:pt x="12345" y="643"/>
                  </a:cubicBezTo>
                  <a:cubicBezTo>
                    <a:pt x="16543" y="643"/>
                    <a:pt x="20650" y="522"/>
                    <a:pt x="26184"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rot="321733">
              <a:off x="7785162" y="2791827"/>
              <a:ext cx="740698" cy="241191"/>
            </a:xfrm>
            <a:custGeom>
              <a:avLst/>
              <a:gdLst/>
              <a:ahLst/>
              <a:cxnLst/>
              <a:rect l="l" t="t" r="r" b="b"/>
              <a:pathLst>
                <a:path w="28692" h="9342" extrusionOk="0">
                  <a:moveTo>
                    <a:pt x="1" y="1"/>
                  </a:moveTo>
                  <a:cubicBezTo>
                    <a:pt x="2594" y="3113"/>
                    <a:pt x="2594" y="6227"/>
                    <a:pt x="1" y="9341"/>
                  </a:cubicBezTo>
                  <a:lnTo>
                    <a:pt x="3736" y="9341"/>
                  </a:lnTo>
                  <a:cubicBezTo>
                    <a:pt x="3970" y="9289"/>
                    <a:pt x="4181" y="9262"/>
                    <a:pt x="4369" y="9262"/>
                  </a:cubicBezTo>
                  <a:cubicBezTo>
                    <a:pt x="4555" y="9262"/>
                    <a:pt x="4717" y="9288"/>
                    <a:pt x="4856" y="9341"/>
                  </a:cubicBezTo>
                  <a:lnTo>
                    <a:pt x="5893" y="9341"/>
                  </a:lnTo>
                  <a:cubicBezTo>
                    <a:pt x="6203" y="9242"/>
                    <a:pt x="6497" y="9161"/>
                    <a:pt x="6724" y="9161"/>
                  </a:cubicBezTo>
                  <a:cubicBezTo>
                    <a:pt x="6902" y="9161"/>
                    <a:pt x="7039" y="9211"/>
                    <a:pt x="7109" y="9341"/>
                  </a:cubicBezTo>
                  <a:lnTo>
                    <a:pt x="20166" y="9341"/>
                  </a:lnTo>
                  <a:cubicBezTo>
                    <a:pt x="20450" y="9284"/>
                    <a:pt x="20717" y="9241"/>
                    <a:pt x="20932" y="9241"/>
                  </a:cubicBezTo>
                  <a:cubicBezTo>
                    <a:pt x="21108" y="9241"/>
                    <a:pt x="21251" y="9269"/>
                    <a:pt x="21341" y="9341"/>
                  </a:cubicBezTo>
                  <a:lnTo>
                    <a:pt x="22420" y="9341"/>
                  </a:lnTo>
                  <a:cubicBezTo>
                    <a:pt x="22722" y="9251"/>
                    <a:pt x="23004" y="9181"/>
                    <a:pt x="23221" y="9181"/>
                  </a:cubicBezTo>
                  <a:cubicBezTo>
                    <a:pt x="23396" y="9181"/>
                    <a:pt x="23528" y="9226"/>
                    <a:pt x="23595" y="9341"/>
                  </a:cubicBezTo>
                  <a:lnTo>
                    <a:pt x="25249" y="9341"/>
                  </a:lnTo>
                  <a:cubicBezTo>
                    <a:pt x="26464" y="9341"/>
                    <a:pt x="27548" y="8587"/>
                    <a:pt x="27989" y="7452"/>
                  </a:cubicBezTo>
                  <a:cubicBezTo>
                    <a:pt x="28675" y="5688"/>
                    <a:pt x="28691" y="3832"/>
                    <a:pt x="27929" y="1868"/>
                  </a:cubicBezTo>
                  <a:cubicBezTo>
                    <a:pt x="27490" y="743"/>
                    <a:pt x="26406" y="3"/>
                    <a:pt x="25198" y="1"/>
                  </a:cubicBezTo>
                  <a:lnTo>
                    <a:pt x="23595" y="1"/>
                  </a:lnTo>
                  <a:cubicBezTo>
                    <a:pt x="23452" y="93"/>
                    <a:pt x="23282" y="145"/>
                    <a:pt x="23080" y="145"/>
                  </a:cubicBezTo>
                  <a:cubicBezTo>
                    <a:pt x="22890" y="145"/>
                    <a:pt x="22672" y="99"/>
                    <a:pt x="22420" y="1"/>
                  </a:cubicBezTo>
                  <a:lnTo>
                    <a:pt x="21341" y="1"/>
                  </a:lnTo>
                  <a:cubicBezTo>
                    <a:pt x="21315" y="135"/>
                    <a:pt x="21199" y="194"/>
                    <a:pt x="21014" y="194"/>
                  </a:cubicBezTo>
                  <a:cubicBezTo>
                    <a:pt x="20808" y="194"/>
                    <a:pt x="20516" y="121"/>
                    <a:pt x="20166" y="1"/>
                  </a:cubicBezTo>
                  <a:lnTo>
                    <a:pt x="7108" y="1"/>
                  </a:lnTo>
                  <a:cubicBezTo>
                    <a:pt x="7000" y="75"/>
                    <a:pt x="6849" y="106"/>
                    <a:pt x="6665" y="106"/>
                  </a:cubicBezTo>
                  <a:cubicBezTo>
                    <a:pt x="6457" y="106"/>
                    <a:pt x="6208" y="66"/>
                    <a:pt x="5934" y="1"/>
                  </a:cubicBezTo>
                  <a:lnTo>
                    <a:pt x="4856" y="1"/>
                  </a:lnTo>
                  <a:cubicBezTo>
                    <a:pt x="4730" y="83"/>
                    <a:pt x="4572" y="116"/>
                    <a:pt x="4391" y="116"/>
                  </a:cubicBezTo>
                  <a:cubicBezTo>
                    <a:pt x="4180" y="116"/>
                    <a:pt x="3938" y="70"/>
                    <a:pt x="3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321733">
              <a:off x="7038003" y="2760098"/>
              <a:ext cx="762796" cy="166448"/>
            </a:xfrm>
            <a:custGeom>
              <a:avLst/>
              <a:gdLst/>
              <a:ahLst/>
              <a:cxnLst/>
              <a:rect l="l" t="t" r="r" b="b"/>
              <a:pathLst>
                <a:path w="29548" h="6447" extrusionOk="0">
                  <a:moveTo>
                    <a:pt x="1" y="1"/>
                  </a:moveTo>
                  <a:cubicBezTo>
                    <a:pt x="933" y="2146"/>
                    <a:pt x="933" y="4300"/>
                    <a:pt x="1" y="6447"/>
                  </a:cubicBezTo>
                  <a:lnTo>
                    <a:pt x="25928" y="6447"/>
                  </a:lnTo>
                  <a:cubicBezTo>
                    <a:pt x="27364" y="6447"/>
                    <a:pt x="28724" y="5631"/>
                    <a:pt x="29257" y="4300"/>
                  </a:cubicBezTo>
                  <a:cubicBezTo>
                    <a:pt x="29548" y="3581"/>
                    <a:pt x="29548" y="2865"/>
                    <a:pt x="29257" y="2146"/>
                  </a:cubicBezTo>
                  <a:cubicBezTo>
                    <a:pt x="28724" y="815"/>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321733">
              <a:off x="7881212" y="2770647"/>
              <a:ext cx="97247" cy="241191"/>
            </a:xfrm>
            <a:custGeom>
              <a:avLst/>
              <a:gdLst/>
              <a:ahLst/>
              <a:cxnLst/>
              <a:rect l="l" t="t" r="r" b="b"/>
              <a:pathLst>
                <a:path w="3767" h="9342" extrusionOk="0">
                  <a:moveTo>
                    <a:pt x="1" y="1"/>
                  </a:moveTo>
                  <a:cubicBezTo>
                    <a:pt x="2592" y="3113"/>
                    <a:pt x="2592" y="6227"/>
                    <a:pt x="1"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rot="321733">
              <a:off x="7939097" y="2776082"/>
              <a:ext cx="97247" cy="241191"/>
            </a:xfrm>
            <a:custGeom>
              <a:avLst/>
              <a:gdLst/>
              <a:ahLst/>
              <a:cxnLst/>
              <a:rect l="l" t="t" r="r" b="b"/>
              <a:pathLst>
                <a:path w="3767" h="9342" extrusionOk="0">
                  <a:moveTo>
                    <a:pt x="0" y="1"/>
                  </a:moveTo>
                  <a:cubicBezTo>
                    <a:pt x="2592" y="3113"/>
                    <a:pt x="2593" y="6227"/>
                    <a:pt x="0"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rot="321733">
              <a:off x="8343702" y="2814071"/>
              <a:ext cx="97273" cy="241191"/>
            </a:xfrm>
            <a:custGeom>
              <a:avLst/>
              <a:gdLst/>
              <a:ahLst/>
              <a:cxnLst/>
              <a:rect l="l" t="t" r="r" b="b"/>
              <a:pathLst>
                <a:path w="3768" h="9342" extrusionOk="0">
                  <a:moveTo>
                    <a:pt x="1" y="1"/>
                  </a:moveTo>
                  <a:cubicBezTo>
                    <a:pt x="2594" y="3113"/>
                    <a:pt x="2594" y="6227"/>
                    <a:pt x="1" y="9341"/>
                  </a:cubicBezTo>
                  <a:lnTo>
                    <a:pt x="1176" y="9341"/>
                  </a:lnTo>
                  <a:cubicBezTo>
                    <a:pt x="3767" y="6229"/>
                    <a:pt x="3767" y="3115"/>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rot="321733">
              <a:off x="7073835" y="2811725"/>
              <a:ext cx="676004" cy="16627"/>
            </a:xfrm>
            <a:custGeom>
              <a:avLst/>
              <a:gdLst/>
              <a:ahLst/>
              <a:cxnLst/>
              <a:rect l="l" t="t" r="r" b="b"/>
              <a:pathLst>
                <a:path w="26186" h="644" extrusionOk="0">
                  <a:moveTo>
                    <a:pt x="13887" y="0"/>
                  </a:moveTo>
                  <a:cubicBezTo>
                    <a:pt x="9673" y="0"/>
                    <a:pt x="5556" y="122"/>
                    <a:pt x="0" y="355"/>
                  </a:cubicBezTo>
                  <a:cubicBezTo>
                    <a:pt x="4877" y="549"/>
                    <a:pt x="8647" y="643"/>
                    <a:pt x="12346" y="643"/>
                  </a:cubicBezTo>
                  <a:cubicBezTo>
                    <a:pt x="16544" y="643"/>
                    <a:pt x="20651" y="522"/>
                    <a:pt x="26186" y="288"/>
                  </a:cubicBezTo>
                  <a:cubicBezTo>
                    <a:pt x="21329" y="93"/>
                    <a:pt x="17571" y="0"/>
                    <a:pt x="13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rot="321733">
              <a:off x="7084639" y="2853242"/>
              <a:ext cx="675978" cy="16627"/>
            </a:xfrm>
            <a:custGeom>
              <a:avLst/>
              <a:gdLst/>
              <a:ahLst/>
              <a:cxnLst/>
              <a:rect l="l" t="t" r="r" b="b"/>
              <a:pathLst>
                <a:path w="26185" h="644" extrusionOk="0">
                  <a:moveTo>
                    <a:pt x="13886" y="0"/>
                  </a:moveTo>
                  <a:cubicBezTo>
                    <a:pt x="9672" y="0"/>
                    <a:pt x="5555" y="122"/>
                    <a:pt x="1" y="354"/>
                  </a:cubicBezTo>
                  <a:cubicBezTo>
                    <a:pt x="4878" y="549"/>
                    <a:pt x="8647" y="643"/>
                    <a:pt x="12345" y="643"/>
                  </a:cubicBezTo>
                  <a:cubicBezTo>
                    <a:pt x="16543" y="643"/>
                    <a:pt x="20650" y="522"/>
                    <a:pt x="26185"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rot="321733">
              <a:off x="7338534" y="3176964"/>
              <a:ext cx="970739" cy="278292"/>
            </a:xfrm>
            <a:custGeom>
              <a:avLst/>
              <a:gdLst/>
              <a:ahLst/>
              <a:cxnLst/>
              <a:rect l="l" t="t" r="r" b="b"/>
              <a:pathLst>
                <a:path w="37603" h="10779" extrusionOk="0">
                  <a:moveTo>
                    <a:pt x="36965" y="0"/>
                  </a:moveTo>
                  <a:lnTo>
                    <a:pt x="6259" y="1260"/>
                  </a:lnTo>
                  <a:cubicBezTo>
                    <a:pt x="5512" y="1290"/>
                    <a:pt x="4765" y="1403"/>
                    <a:pt x="4043" y="1628"/>
                  </a:cubicBezTo>
                  <a:cubicBezTo>
                    <a:pt x="892" y="2618"/>
                    <a:pt x="210" y="4865"/>
                    <a:pt x="90" y="6160"/>
                  </a:cubicBezTo>
                  <a:lnTo>
                    <a:pt x="95" y="7135"/>
                  </a:lnTo>
                  <a:cubicBezTo>
                    <a:pt x="95" y="7135"/>
                    <a:pt x="1" y="10779"/>
                    <a:pt x="5360" y="10779"/>
                  </a:cubicBezTo>
                  <a:cubicBezTo>
                    <a:pt x="5714" y="10779"/>
                    <a:pt x="6092" y="10763"/>
                    <a:pt x="6496" y="10729"/>
                  </a:cubicBezTo>
                  <a:lnTo>
                    <a:pt x="37603" y="7658"/>
                  </a:lnTo>
                  <a:cubicBezTo>
                    <a:pt x="36020" y="5270"/>
                    <a:pt x="35624" y="2740"/>
                    <a:pt x="36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321733">
              <a:off x="7317929" y="3159235"/>
              <a:ext cx="1037008" cy="313353"/>
            </a:xfrm>
            <a:custGeom>
              <a:avLst/>
              <a:gdLst/>
              <a:ahLst/>
              <a:cxnLst/>
              <a:rect l="l" t="t" r="r" b="b"/>
              <a:pathLst>
                <a:path w="40170" h="12137" extrusionOk="0">
                  <a:moveTo>
                    <a:pt x="39907" y="0"/>
                  </a:moveTo>
                  <a:lnTo>
                    <a:pt x="6115" y="1694"/>
                  </a:lnTo>
                  <a:cubicBezTo>
                    <a:pt x="1024" y="2542"/>
                    <a:pt x="108" y="5559"/>
                    <a:pt x="0" y="7192"/>
                  </a:cubicBezTo>
                  <a:lnTo>
                    <a:pt x="35" y="8264"/>
                  </a:lnTo>
                  <a:cubicBezTo>
                    <a:pt x="35" y="8264"/>
                    <a:pt x="48" y="12136"/>
                    <a:pt x="5897" y="12136"/>
                  </a:cubicBezTo>
                  <a:cubicBezTo>
                    <a:pt x="6392" y="12136"/>
                    <a:pt x="6928" y="12108"/>
                    <a:pt x="7510" y="12048"/>
                  </a:cubicBezTo>
                  <a:lnTo>
                    <a:pt x="39630" y="9049"/>
                  </a:lnTo>
                  <a:cubicBezTo>
                    <a:pt x="39943" y="9019"/>
                    <a:pt x="40170" y="8736"/>
                    <a:pt x="40128" y="8425"/>
                  </a:cubicBezTo>
                  <a:lnTo>
                    <a:pt x="40128" y="8423"/>
                  </a:lnTo>
                  <a:cubicBezTo>
                    <a:pt x="40091" y="8145"/>
                    <a:pt x="39855" y="7943"/>
                    <a:pt x="39581" y="7943"/>
                  </a:cubicBezTo>
                  <a:cubicBezTo>
                    <a:pt x="39562" y="7943"/>
                    <a:pt x="39542" y="7944"/>
                    <a:pt x="39522" y="7946"/>
                  </a:cubicBezTo>
                  <a:lnTo>
                    <a:pt x="8039" y="11210"/>
                  </a:lnTo>
                  <a:cubicBezTo>
                    <a:pt x="7539" y="11255"/>
                    <a:pt x="7076" y="11276"/>
                    <a:pt x="6648" y="11276"/>
                  </a:cubicBezTo>
                  <a:cubicBezTo>
                    <a:pt x="1333" y="11276"/>
                    <a:pt x="1308" y="8049"/>
                    <a:pt x="1308" y="8049"/>
                  </a:cubicBezTo>
                  <a:lnTo>
                    <a:pt x="1270" y="7162"/>
                  </a:lnTo>
                  <a:cubicBezTo>
                    <a:pt x="1352" y="5982"/>
                    <a:pt x="1981" y="3926"/>
                    <a:pt x="5203" y="2973"/>
                  </a:cubicBezTo>
                  <a:cubicBezTo>
                    <a:pt x="5940" y="2755"/>
                    <a:pt x="6709" y="2640"/>
                    <a:pt x="7480" y="2600"/>
                  </a:cubicBezTo>
                  <a:lnTo>
                    <a:pt x="38192" y="987"/>
                  </a:lnTo>
                  <a:cubicBezTo>
                    <a:pt x="38798" y="954"/>
                    <a:pt x="39364" y="667"/>
                    <a:pt x="39749" y="196"/>
                  </a:cubicBezTo>
                  <a:lnTo>
                    <a:pt x="399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rot="321733">
              <a:off x="7315241" y="3309928"/>
              <a:ext cx="1239" cy="13968"/>
            </a:xfrm>
            <a:custGeom>
              <a:avLst/>
              <a:gdLst/>
              <a:ahLst/>
              <a:cxnLst/>
              <a:rect l="l" t="t" r="r" b="b"/>
              <a:pathLst>
                <a:path w="48" h="541" extrusionOk="0">
                  <a:moveTo>
                    <a:pt x="1" y="0"/>
                  </a:moveTo>
                  <a:cubicBezTo>
                    <a:pt x="4" y="181"/>
                    <a:pt x="19" y="361"/>
                    <a:pt x="47" y="541"/>
                  </a:cubicBezTo>
                  <a:lnTo>
                    <a:pt x="1" y="0"/>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rot="321733">
              <a:off x="7272767" y="2163596"/>
              <a:ext cx="255031" cy="1151713"/>
            </a:xfrm>
            <a:custGeom>
              <a:avLst/>
              <a:gdLst/>
              <a:ahLst/>
              <a:cxnLst/>
              <a:rect l="l" t="t" r="r" b="b"/>
              <a:pathLst>
                <a:path w="9879" h="44609" extrusionOk="0">
                  <a:moveTo>
                    <a:pt x="6230" y="1"/>
                  </a:moveTo>
                  <a:cubicBezTo>
                    <a:pt x="6230" y="1"/>
                    <a:pt x="0" y="2134"/>
                    <a:pt x="653" y="9329"/>
                  </a:cubicBezTo>
                  <a:lnTo>
                    <a:pt x="3752" y="44609"/>
                  </a:lnTo>
                  <a:cubicBezTo>
                    <a:pt x="3747" y="44433"/>
                    <a:pt x="3750" y="44254"/>
                    <a:pt x="3763" y="44080"/>
                  </a:cubicBezTo>
                  <a:cubicBezTo>
                    <a:pt x="3873" y="42447"/>
                    <a:pt x="4787" y="39430"/>
                    <a:pt x="9878" y="38581"/>
                  </a:cubicBezTo>
                  <a:lnTo>
                    <a:pt x="6824" y="6285"/>
                  </a:lnTo>
                  <a:lnTo>
                    <a:pt x="623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rot="321733">
              <a:off x="7427119" y="3225962"/>
              <a:ext cx="836241" cy="45078"/>
            </a:xfrm>
            <a:custGeom>
              <a:avLst/>
              <a:gdLst/>
              <a:ahLst/>
              <a:cxnLst/>
              <a:rect l="l" t="t" r="r" b="b"/>
              <a:pathLst>
                <a:path w="32393" h="1746" extrusionOk="0">
                  <a:moveTo>
                    <a:pt x="32393" y="1"/>
                  </a:moveTo>
                  <a:lnTo>
                    <a:pt x="32393" y="1"/>
                  </a:lnTo>
                  <a:cubicBezTo>
                    <a:pt x="21624" y="334"/>
                    <a:pt x="10744" y="921"/>
                    <a:pt x="1" y="1745"/>
                  </a:cubicBezTo>
                  <a:cubicBezTo>
                    <a:pt x="10769" y="1411"/>
                    <a:pt x="21647" y="826"/>
                    <a:pt x="32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rot="321733">
              <a:off x="7408599" y="3256283"/>
              <a:ext cx="844605" cy="59510"/>
            </a:xfrm>
            <a:custGeom>
              <a:avLst/>
              <a:gdLst/>
              <a:ahLst/>
              <a:cxnLst/>
              <a:rect l="l" t="t" r="r" b="b"/>
              <a:pathLst>
                <a:path w="32717" h="2305" extrusionOk="0">
                  <a:moveTo>
                    <a:pt x="32717" y="1"/>
                  </a:moveTo>
                  <a:lnTo>
                    <a:pt x="32717" y="1"/>
                  </a:lnTo>
                  <a:cubicBezTo>
                    <a:pt x="21837" y="523"/>
                    <a:pt x="10849" y="1292"/>
                    <a:pt x="1" y="2304"/>
                  </a:cubicBezTo>
                  <a:cubicBezTo>
                    <a:pt x="10880" y="1785"/>
                    <a:pt x="21869" y="1011"/>
                    <a:pt x="3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rot="321733">
              <a:off x="7402844" y="3287172"/>
              <a:ext cx="846799" cy="71826"/>
            </a:xfrm>
            <a:custGeom>
              <a:avLst/>
              <a:gdLst/>
              <a:ahLst/>
              <a:cxnLst/>
              <a:rect l="l" t="t" r="r" b="b"/>
              <a:pathLst>
                <a:path w="32802" h="2782" extrusionOk="0">
                  <a:moveTo>
                    <a:pt x="32802" y="0"/>
                  </a:moveTo>
                  <a:lnTo>
                    <a:pt x="32802" y="0"/>
                  </a:lnTo>
                  <a:cubicBezTo>
                    <a:pt x="21890" y="678"/>
                    <a:pt x="10874" y="1615"/>
                    <a:pt x="0" y="2782"/>
                  </a:cubicBezTo>
                  <a:cubicBezTo>
                    <a:pt x="10912" y="2101"/>
                    <a:pt x="21928" y="1169"/>
                    <a:pt x="3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rot="321733">
              <a:off x="7409124" y="3324490"/>
              <a:ext cx="842669" cy="81972"/>
            </a:xfrm>
            <a:custGeom>
              <a:avLst/>
              <a:gdLst/>
              <a:ahLst/>
              <a:cxnLst/>
              <a:rect l="l" t="t" r="r" b="b"/>
              <a:pathLst>
                <a:path w="32642" h="3175" extrusionOk="0">
                  <a:moveTo>
                    <a:pt x="32642" y="0"/>
                  </a:moveTo>
                  <a:lnTo>
                    <a:pt x="32642" y="0"/>
                  </a:lnTo>
                  <a:cubicBezTo>
                    <a:pt x="21780" y="809"/>
                    <a:pt x="10819" y="1876"/>
                    <a:pt x="0" y="3174"/>
                  </a:cubicBezTo>
                  <a:cubicBezTo>
                    <a:pt x="10862" y="2364"/>
                    <a:pt x="21825" y="1299"/>
                    <a:pt x="32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rot="321733">
              <a:off x="7931147" y="2692621"/>
              <a:ext cx="91800" cy="135828"/>
            </a:xfrm>
            <a:custGeom>
              <a:avLst/>
              <a:gdLst/>
              <a:ahLst/>
              <a:cxnLst/>
              <a:rect l="l" t="t" r="r" b="b"/>
              <a:pathLst>
                <a:path w="3556" h="5261" extrusionOk="0">
                  <a:moveTo>
                    <a:pt x="1346" y="1"/>
                  </a:moveTo>
                  <a:cubicBezTo>
                    <a:pt x="1134" y="1"/>
                    <a:pt x="926" y="49"/>
                    <a:pt x="738" y="158"/>
                  </a:cubicBezTo>
                  <a:cubicBezTo>
                    <a:pt x="215" y="461"/>
                    <a:pt x="0" y="1121"/>
                    <a:pt x="22" y="1726"/>
                  </a:cubicBezTo>
                  <a:cubicBezTo>
                    <a:pt x="45" y="2328"/>
                    <a:pt x="255" y="2906"/>
                    <a:pt x="383" y="3496"/>
                  </a:cubicBezTo>
                  <a:cubicBezTo>
                    <a:pt x="510" y="4086"/>
                    <a:pt x="546" y="4736"/>
                    <a:pt x="247" y="5261"/>
                  </a:cubicBezTo>
                  <a:lnTo>
                    <a:pt x="866" y="5252"/>
                  </a:lnTo>
                  <a:cubicBezTo>
                    <a:pt x="1374" y="5166"/>
                    <a:pt x="1886" y="5078"/>
                    <a:pt x="2352" y="4860"/>
                  </a:cubicBezTo>
                  <a:cubicBezTo>
                    <a:pt x="2817" y="4643"/>
                    <a:pt x="3238" y="4277"/>
                    <a:pt x="3406" y="3793"/>
                  </a:cubicBezTo>
                  <a:cubicBezTo>
                    <a:pt x="3556" y="3355"/>
                    <a:pt x="3489" y="2872"/>
                    <a:pt x="3396" y="2418"/>
                  </a:cubicBezTo>
                  <a:cubicBezTo>
                    <a:pt x="3259" y="1749"/>
                    <a:pt x="3055" y="1063"/>
                    <a:pt x="2590" y="565"/>
                  </a:cubicBezTo>
                  <a:cubicBezTo>
                    <a:pt x="2272" y="225"/>
                    <a:pt x="1801" y="1"/>
                    <a:pt x="134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rot="321733">
              <a:off x="7971671" y="2737719"/>
              <a:ext cx="20059" cy="79932"/>
            </a:xfrm>
            <a:custGeom>
              <a:avLst/>
              <a:gdLst/>
              <a:ahLst/>
              <a:cxnLst/>
              <a:rect l="l" t="t" r="r" b="b"/>
              <a:pathLst>
                <a:path w="777" h="3096" extrusionOk="0">
                  <a:moveTo>
                    <a:pt x="1" y="0"/>
                  </a:moveTo>
                  <a:lnTo>
                    <a:pt x="1" y="0"/>
                  </a:lnTo>
                  <a:cubicBezTo>
                    <a:pt x="192" y="1024"/>
                    <a:pt x="383" y="2089"/>
                    <a:pt x="117" y="3096"/>
                  </a:cubicBezTo>
                  <a:lnTo>
                    <a:pt x="608" y="2721"/>
                  </a:lnTo>
                  <a:cubicBezTo>
                    <a:pt x="776" y="1769"/>
                    <a:pt x="556" y="79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rot="321733">
              <a:off x="7711842" y="2647854"/>
              <a:ext cx="406826" cy="188987"/>
            </a:xfrm>
            <a:custGeom>
              <a:avLst/>
              <a:gdLst/>
              <a:ahLst/>
              <a:cxnLst/>
              <a:rect l="l" t="t" r="r" b="b"/>
              <a:pathLst>
                <a:path w="15759" h="7320" extrusionOk="0">
                  <a:moveTo>
                    <a:pt x="1" y="1324"/>
                  </a:moveTo>
                  <a:lnTo>
                    <a:pt x="1" y="1325"/>
                  </a:lnTo>
                  <a:cubicBezTo>
                    <a:pt x="1" y="1326"/>
                    <a:pt x="1" y="1326"/>
                    <a:pt x="2" y="1327"/>
                  </a:cubicBezTo>
                  <a:lnTo>
                    <a:pt x="2" y="1327"/>
                  </a:lnTo>
                  <a:cubicBezTo>
                    <a:pt x="1" y="1326"/>
                    <a:pt x="1" y="1325"/>
                    <a:pt x="1" y="1324"/>
                  </a:cubicBezTo>
                  <a:close/>
                  <a:moveTo>
                    <a:pt x="15759" y="0"/>
                  </a:moveTo>
                  <a:cubicBezTo>
                    <a:pt x="15265" y="1760"/>
                    <a:pt x="14306" y="3296"/>
                    <a:pt x="12986" y="4376"/>
                  </a:cubicBezTo>
                  <a:cubicBezTo>
                    <a:pt x="11352" y="5661"/>
                    <a:pt x="9512" y="6266"/>
                    <a:pt x="7709" y="6266"/>
                  </a:cubicBezTo>
                  <a:cubicBezTo>
                    <a:pt x="4627" y="6266"/>
                    <a:pt x="1654" y="4498"/>
                    <a:pt x="2" y="1327"/>
                  </a:cubicBezTo>
                  <a:lnTo>
                    <a:pt x="2" y="1327"/>
                  </a:lnTo>
                  <a:cubicBezTo>
                    <a:pt x="1007" y="5166"/>
                    <a:pt x="4370" y="7320"/>
                    <a:pt x="7824" y="7320"/>
                  </a:cubicBezTo>
                  <a:cubicBezTo>
                    <a:pt x="9848" y="7320"/>
                    <a:pt x="11903" y="6580"/>
                    <a:pt x="13532" y="5007"/>
                  </a:cubicBezTo>
                  <a:cubicBezTo>
                    <a:pt x="14897" y="3687"/>
                    <a:pt x="15706" y="1831"/>
                    <a:pt x="15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rot="321733">
              <a:off x="7710585" y="2457060"/>
              <a:ext cx="133905" cy="91809"/>
            </a:xfrm>
            <a:custGeom>
              <a:avLst/>
              <a:gdLst/>
              <a:ahLst/>
              <a:cxnLst/>
              <a:rect l="l" t="t" r="r" b="b"/>
              <a:pathLst>
                <a:path w="5187" h="3556" extrusionOk="0">
                  <a:moveTo>
                    <a:pt x="3972" y="0"/>
                  </a:moveTo>
                  <a:cubicBezTo>
                    <a:pt x="2667" y="0"/>
                    <a:pt x="1364" y="829"/>
                    <a:pt x="663" y="1908"/>
                  </a:cubicBezTo>
                  <a:cubicBezTo>
                    <a:pt x="355" y="2366"/>
                    <a:pt x="122" y="2869"/>
                    <a:pt x="14" y="3411"/>
                  </a:cubicBezTo>
                  <a:cubicBezTo>
                    <a:pt x="1" y="3476"/>
                    <a:pt x="42" y="3539"/>
                    <a:pt x="109" y="3553"/>
                  </a:cubicBezTo>
                  <a:cubicBezTo>
                    <a:pt x="117" y="3555"/>
                    <a:pt x="126" y="3555"/>
                    <a:pt x="134" y="3555"/>
                  </a:cubicBezTo>
                  <a:cubicBezTo>
                    <a:pt x="163" y="3555"/>
                    <a:pt x="190" y="3545"/>
                    <a:pt x="212" y="3526"/>
                  </a:cubicBezTo>
                  <a:cubicBezTo>
                    <a:pt x="986" y="2857"/>
                    <a:pt x="1648" y="2163"/>
                    <a:pt x="2454" y="1592"/>
                  </a:cubicBezTo>
                  <a:cubicBezTo>
                    <a:pt x="3253" y="1016"/>
                    <a:pt x="4075" y="683"/>
                    <a:pt x="5062" y="445"/>
                  </a:cubicBezTo>
                  <a:cubicBezTo>
                    <a:pt x="5173" y="424"/>
                    <a:pt x="5187" y="255"/>
                    <a:pt x="5080" y="216"/>
                  </a:cubicBezTo>
                  <a:lnTo>
                    <a:pt x="5080" y="216"/>
                  </a:lnTo>
                  <a:lnTo>
                    <a:pt x="5080" y="217"/>
                  </a:lnTo>
                  <a:cubicBezTo>
                    <a:pt x="4720" y="68"/>
                    <a:pt x="4346" y="0"/>
                    <a:pt x="3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rot="321733">
              <a:off x="7994756" y="2457643"/>
              <a:ext cx="137751" cy="86981"/>
            </a:xfrm>
            <a:custGeom>
              <a:avLst/>
              <a:gdLst/>
              <a:ahLst/>
              <a:cxnLst/>
              <a:rect l="l" t="t" r="r" b="b"/>
              <a:pathLst>
                <a:path w="5336" h="3369" extrusionOk="0">
                  <a:moveTo>
                    <a:pt x="1351" y="0"/>
                  </a:moveTo>
                  <a:cubicBezTo>
                    <a:pt x="927" y="0"/>
                    <a:pt x="504" y="86"/>
                    <a:pt x="103" y="275"/>
                  </a:cubicBezTo>
                  <a:cubicBezTo>
                    <a:pt x="0" y="320"/>
                    <a:pt x="22" y="486"/>
                    <a:pt x="133" y="503"/>
                  </a:cubicBezTo>
                  <a:cubicBezTo>
                    <a:pt x="1130" y="694"/>
                    <a:pt x="1967" y="984"/>
                    <a:pt x="2795" y="1520"/>
                  </a:cubicBezTo>
                  <a:cubicBezTo>
                    <a:pt x="3628" y="2051"/>
                    <a:pt x="4322" y="2713"/>
                    <a:pt x="5128" y="3342"/>
                  </a:cubicBezTo>
                  <a:cubicBezTo>
                    <a:pt x="5150" y="3360"/>
                    <a:pt x="5177" y="3369"/>
                    <a:pt x="5205" y="3369"/>
                  </a:cubicBezTo>
                  <a:cubicBezTo>
                    <a:pt x="5214" y="3369"/>
                    <a:pt x="5224" y="3368"/>
                    <a:pt x="5233" y="3366"/>
                  </a:cubicBezTo>
                  <a:cubicBezTo>
                    <a:pt x="5296" y="3349"/>
                    <a:pt x="5336" y="3282"/>
                    <a:pt x="5319" y="3217"/>
                  </a:cubicBezTo>
                  <a:cubicBezTo>
                    <a:pt x="5185" y="2682"/>
                    <a:pt x="4927" y="2192"/>
                    <a:pt x="4597" y="1749"/>
                  </a:cubicBezTo>
                  <a:cubicBezTo>
                    <a:pt x="3873" y="746"/>
                    <a:pt x="2606" y="0"/>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rot="321733">
              <a:off x="8005436" y="2569555"/>
              <a:ext cx="68695" cy="135105"/>
            </a:xfrm>
            <a:custGeom>
              <a:avLst/>
              <a:gdLst/>
              <a:ahLst/>
              <a:cxnLst/>
              <a:rect l="l" t="t" r="r" b="b"/>
              <a:pathLst>
                <a:path w="2661" h="5233" extrusionOk="0">
                  <a:moveTo>
                    <a:pt x="1232" y="0"/>
                  </a:moveTo>
                  <a:cubicBezTo>
                    <a:pt x="1222" y="0"/>
                    <a:pt x="1212" y="1"/>
                    <a:pt x="1202" y="1"/>
                  </a:cubicBezTo>
                  <a:cubicBezTo>
                    <a:pt x="508" y="34"/>
                    <a:pt x="0" y="1233"/>
                    <a:pt x="72" y="2677"/>
                  </a:cubicBezTo>
                  <a:cubicBezTo>
                    <a:pt x="141" y="4102"/>
                    <a:pt x="745" y="5233"/>
                    <a:pt x="1429" y="5233"/>
                  </a:cubicBezTo>
                  <a:cubicBezTo>
                    <a:pt x="1439" y="5233"/>
                    <a:pt x="1449" y="5233"/>
                    <a:pt x="1458" y="5232"/>
                  </a:cubicBezTo>
                  <a:cubicBezTo>
                    <a:pt x="2152" y="5197"/>
                    <a:pt x="2660" y="3999"/>
                    <a:pt x="2590" y="2556"/>
                  </a:cubicBezTo>
                  <a:cubicBezTo>
                    <a:pt x="2520" y="1132"/>
                    <a:pt x="1915"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rot="321733">
              <a:off x="7763225" y="2554850"/>
              <a:ext cx="68643" cy="135105"/>
            </a:xfrm>
            <a:custGeom>
              <a:avLst/>
              <a:gdLst/>
              <a:ahLst/>
              <a:cxnLst/>
              <a:rect l="l" t="t" r="r" b="b"/>
              <a:pathLst>
                <a:path w="2659" h="5233" extrusionOk="0">
                  <a:moveTo>
                    <a:pt x="1232" y="0"/>
                  </a:moveTo>
                  <a:cubicBezTo>
                    <a:pt x="1222" y="0"/>
                    <a:pt x="1212" y="0"/>
                    <a:pt x="1202" y="1"/>
                  </a:cubicBezTo>
                  <a:cubicBezTo>
                    <a:pt x="507" y="36"/>
                    <a:pt x="1" y="1232"/>
                    <a:pt x="71" y="2677"/>
                  </a:cubicBezTo>
                  <a:cubicBezTo>
                    <a:pt x="140" y="4101"/>
                    <a:pt x="744" y="5233"/>
                    <a:pt x="1428" y="5233"/>
                  </a:cubicBezTo>
                  <a:cubicBezTo>
                    <a:pt x="1437" y="5233"/>
                    <a:pt x="1447" y="5232"/>
                    <a:pt x="1457" y="5232"/>
                  </a:cubicBezTo>
                  <a:cubicBezTo>
                    <a:pt x="2153" y="5197"/>
                    <a:pt x="2659" y="4000"/>
                    <a:pt x="2589" y="2556"/>
                  </a:cubicBezTo>
                  <a:cubicBezTo>
                    <a:pt x="2518" y="1131"/>
                    <a:pt x="1914"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rot="321733">
              <a:off x="7468732" y="2716475"/>
              <a:ext cx="306972" cy="428010"/>
            </a:xfrm>
            <a:custGeom>
              <a:avLst/>
              <a:gdLst/>
              <a:ahLst/>
              <a:cxnLst/>
              <a:rect l="l" t="t" r="r" b="b"/>
              <a:pathLst>
                <a:path w="11891" h="16578" extrusionOk="0">
                  <a:moveTo>
                    <a:pt x="3362" y="1"/>
                  </a:moveTo>
                  <a:cubicBezTo>
                    <a:pt x="2205" y="1"/>
                    <a:pt x="1059" y="243"/>
                    <a:pt x="0" y="717"/>
                  </a:cubicBezTo>
                  <a:lnTo>
                    <a:pt x="1478" y="16359"/>
                  </a:lnTo>
                  <a:cubicBezTo>
                    <a:pt x="1953" y="16470"/>
                    <a:pt x="2437" y="16540"/>
                    <a:pt x="2923" y="16565"/>
                  </a:cubicBezTo>
                  <a:cubicBezTo>
                    <a:pt x="3075" y="16574"/>
                    <a:pt x="3226" y="16578"/>
                    <a:pt x="3376" y="16578"/>
                  </a:cubicBezTo>
                  <a:cubicBezTo>
                    <a:pt x="7750" y="16578"/>
                    <a:pt x="11406" y="13153"/>
                    <a:pt x="11644" y="8736"/>
                  </a:cubicBezTo>
                  <a:cubicBezTo>
                    <a:pt x="11891" y="4164"/>
                    <a:pt x="8385" y="260"/>
                    <a:pt x="3815" y="13"/>
                  </a:cubicBezTo>
                  <a:cubicBezTo>
                    <a:pt x="3664" y="5"/>
                    <a:pt x="3513" y="1"/>
                    <a:pt x="3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rot="321733">
              <a:off x="8076938" y="2724339"/>
              <a:ext cx="304261" cy="428010"/>
            </a:xfrm>
            <a:custGeom>
              <a:avLst/>
              <a:gdLst/>
              <a:ahLst/>
              <a:cxnLst/>
              <a:rect l="l" t="t" r="r" b="b"/>
              <a:pathLst>
                <a:path w="11786" h="16578" extrusionOk="0">
                  <a:moveTo>
                    <a:pt x="8517" y="1"/>
                  </a:moveTo>
                  <a:cubicBezTo>
                    <a:pt x="4143" y="1"/>
                    <a:pt x="485" y="3427"/>
                    <a:pt x="247" y="7844"/>
                  </a:cubicBezTo>
                  <a:cubicBezTo>
                    <a:pt x="1" y="12414"/>
                    <a:pt x="3507" y="16319"/>
                    <a:pt x="8078" y="16565"/>
                  </a:cubicBezTo>
                  <a:cubicBezTo>
                    <a:pt x="8229" y="16574"/>
                    <a:pt x="8380" y="16578"/>
                    <a:pt x="8531" y="16578"/>
                  </a:cubicBezTo>
                  <a:cubicBezTo>
                    <a:pt x="9649" y="16578"/>
                    <a:pt x="10757" y="16351"/>
                    <a:pt x="11786" y="15910"/>
                  </a:cubicBezTo>
                  <a:lnTo>
                    <a:pt x="10731" y="299"/>
                  </a:lnTo>
                  <a:cubicBezTo>
                    <a:pt x="10155" y="140"/>
                    <a:pt x="9566" y="45"/>
                    <a:pt x="8970" y="13"/>
                  </a:cubicBezTo>
                  <a:cubicBezTo>
                    <a:pt x="8818" y="5"/>
                    <a:pt x="8667" y="1"/>
                    <a:pt x="8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rot="321733">
              <a:off x="7498167" y="3278912"/>
              <a:ext cx="338931" cy="278343"/>
            </a:xfrm>
            <a:custGeom>
              <a:avLst/>
              <a:gdLst/>
              <a:ahLst/>
              <a:cxnLst/>
              <a:rect l="l" t="t" r="r" b="b"/>
              <a:pathLst>
                <a:path w="13129" h="10781" extrusionOk="0">
                  <a:moveTo>
                    <a:pt x="11399" y="0"/>
                  </a:moveTo>
                  <a:lnTo>
                    <a:pt x="712" y="630"/>
                  </a:lnTo>
                  <a:cubicBezTo>
                    <a:pt x="1133" y="2086"/>
                    <a:pt x="2142" y="6648"/>
                    <a:pt x="0" y="10721"/>
                  </a:cubicBezTo>
                  <a:cubicBezTo>
                    <a:pt x="0" y="10721"/>
                    <a:pt x="5105" y="9514"/>
                    <a:pt x="6637" y="7079"/>
                  </a:cubicBezTo>
                  <a:cubicBezTo>
                    <a:pt x="6637" y="7079"/>
                    <a:pt x="9532" y="8326"/>
                    <a:pt x="11735" y="10781"/>
                  </a:cubicBezTo>
                  <a:cubicBezTo>
                    <a:pt x="11735" y="10781"/>
                    <a:pt x="13129" y="6247"/>
                    <a:pt x="11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rot="321733">
              <a:off x="7189186" y="2099250"/>
              <a:ext cx="326256" cy="258928"/>
            </a:xfrm>
            <a:custGeom>
              <a:avLst/>
              <a:gdLst/>
              <a:ahLst/>
              <a:cxnLst/>
              <a:rect l="l" t="t" r="r" b="b"/>
              <a:pathLst>
                <a:path w="12638" h="10029" extrusionOk="0">
                  <a:moveTo>
                    <a:pt x="6319" y="1"/>
                  </a:moveTo>
                  <a:cubicBezTo>
                    <a:pt x="5866" y="1"/>
                    <a:pt x="5413" y="1326"/>
                    <a:pt x="5301" y="3975"/>
                  </a:cubicBezTo>
                  <a:cubicBezTo>
                    <a:pt x="0" y="4198"/>
                    <a:pt x="3" y="5788"/>
                    <a:pt x="5301" y="6011"/>
                  </a:cubicBezTo>
                  <a:cubicBezTo>
                    <a:pt x="5398" y="8304"/>
                    <a:pt x="5815" y="10029"/>
                    <a:pt x="6318" y="10029"/>
                  </a:cubicBezTo>
                  <a:cubicBezTo>
                    <a:pt x="6821" y="10029"/>
                    <a:pt x="7238" y="8304"/>
                    <a:pt x="7337" y="6011"/>
                  </a:cubicBezTo>
                  <a:cubicBezTo>
                    <a:pt x="12638" y="5788"/>
                    <a:pt x="12634" y="4197"/>
                    <a:pt x="7337" y="3975"/>
                  </a:cubicBezTo>
                  <a:cubicBezTo>
                    <a:pt x="7225" y="1325"/>
                    <a:pt x="6772" y="1"/>
                    <a:pt x="6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rot="321733">
              <a:off x="7068730" y="3085484"/>
              <a:ext cx="348741" cy="275736"/>
            </a:xfrm>
            <a:custGeom>
              <a:avLst/>
              <a:gdLst/>
              <a:ahLst/>
              <a:cxnLst/>
              <a:rect l="l" t="t" r="r" b="b"/>
              <a:pathLst>
                <a:path w="13509" h="10680" extrusionOk="0">
                  <a:moveTo>
                    <a:pt x="6932" y="1"/>
                  </a:moveTo>
                  <a:cubicBezTo>
                    <a:pt x="6451" y="1"/>
                    <a:pt x="5925" y="1395"/>
                    <a:pt x="5710" y="4195"/>
                  </a:cubicBezTo>
                  <a:cubicBezTo>
                    <a:pt x="58" y="4236"/>
                    <a:pt x="1" y="5929"/>
                    <a:pt x="5633" y="6362"/>
                  </a:cubicBezTo>
                  <a:cubicBezTo>
                    <a:pt x="5651" y="8808"/>
                    <a:pt x="6033" y="10659"/>
                    <a:pt x="6568" y="10679"/>
                  </a:cubicBezTo>
                  <a:cubicBezTo>
                    <a:pt x="6571" y="10679"/>
                    <a:pt x="6574" y="10679"/>
                    <a:pt x="6576" y="10679"/>
                  </a:cubicBezTo>
                  <a:cubicBezTo>
                    <a:pt x="7108" y="10679"/>
                    <a:pt x="7613" y="8865"/>
                    <a:pt x="7800" y="6437"/>
                  </a:cubicBezTo>
                  <a:cubicBezTo>
                    <a:pt x="13452" y="6395"/>
                    <a:pt x="13509" y="4704"/>
                    <a:pt x="7877" y="4270"/>
                  </a:cubicBezTo>
                  <a:cubicBezTo>
                    <a:pt x="7856" y="1427"/>
                    <a:pt x="7417" y="1"/>
                    <a:pt x="6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rot="321733">
              <a:off x="7098942" y="2256980"/>
              <a:ext cx="237528" cy="188549"/>
            </a:xfrm>
            <a:custGeom>
              <a:avLst/>
              <a:gdLst/>
              <a:ahLst/>
              <a:cxnLst/>
              <a:rect l="l" t="t" r="r" b="b"/>
              <a:pathLst>
                <a:path w="9201" h="7303" extrusionOk="0">
                  <a:moveTo>
                    <a:pt x="4600" y="1"/>
                  </a:moveTo>
                  <a:cubicBezTo>
                    <a:pt x="4270" y="1"/>
                    <a:pt x="3940" y="966"/>
                    <a:pt x="3860" y="2895"/>
                  </a:cubicBezTo>
                  <a:cubicBezTo>
                    <a:pt x="0" y="3057"/>
                    <a:pt x="2" y="4215"/>
                    <a:pt x="3860" y="4376"/>
                  </a:cubicBezTo>
                  <a:cubicBezTo>
                    <a:pt x="3930" y="6047"/>
                    <a:pt x="4236" y="7302"/>
                    <a:pt x="4600" y="7302"/>
                  </a:cubicBezTo>
                  <a:cubicBezTo>
                    <a:pt x="4966" y="7302"/>
                    <a:pt x="5271" y="6047"/>
                    <a:pt x="5341" y="4376"/>
                  </a:cubicBezTo>
                  <a:cubicBezTo>
                    <a:pt x="9201" y="4215"/>
                    <a:pt x="9199" y="3057"/>
                    <a:pt x="5341" y="2895"/>
                  </a:cubicBezTo>
                  <a:cubicBezTo>
                    <a:pt x="5260" y="965"/>
                    <a:pt x="4930" y="1"/>
                    <a:pt x="4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rot="321733">
              <a:off x="8270084" y="2367053"/>
              <a:ext cx="238328" cy="188419"/>
            </a:xfrm>
            <a:custGeom>
              <a:avLst/>
              <a:gdLst/>
              <a:ahLst/>
              <a:cxnLst/>
              <a:rect l="l" t="t" r="r" b="b"/>
              <a:pathLst>
                <a:path w="9232" h="7298" extrusionOk="0">
                  <a:moveTo>
                    <a:pt x="4737" y="0"/>
                  </a:moveTo>
                  <a:cubicBezTo>
                    <a:pt x="4408" y="0"/>
                    <a:pt x="4048" y="953"/>
                    <a:pt x="3902" y="2865"/>
                  </a:cubicBezTo>
                  <a:cubicBezTo>
                    <a:pt x="39" y="2894"/>
                    <a:pt x="1" y="4052"/>
                    <a:pt x="3850" y="4347"/>
                  </a:cubicBezTo>
                  <a:cubicBezTo>
                    <a:pt x="3862" y="6019"/>
                    <a:pt x="4123" y="7284"/>
                    <a:pt x="4488" y="7298"/>
                  </a:cubicBezTo>
                  <a:cubicBezTo>
                    <a:pt x="4490" y="7298"/>
                    <a:pt x="4492" y="7298"/>
                    <a:pt x="4494" y="7298"/>
                  </a:cubicBezTo>
                  <a:cubicBezTo>
                    <a:pt x="4858" y="7298"/>
                    <a:pt x="5202" y="6057"/>
                    <a:pt x="5332" y="4398"/>
                  </a:cubicBezTo>
                  <a:cubicBezTo>
                    <a:pt x="9193" y="4372"/>
                    <a:pt x="9231" y="3213"/>
                    <a:pt x="5383" y="2917"/>
                  </a:cubicBezTo>
                  <a:cubicBezTo>
                    <a:pt x="5369" y="975"/>
                    <a:pt x="5069" y="0"/>
                    <a:pt x="4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0"/>
          <p:cNvGrpSpPr/>
          <p:nvPr/>
        </p:nvGrpSpPr>
        <p:grpSpPr>
          <a:xfrm>
            <a:off x="5238371" y="628224"/>
            <a:ext cx="2060529" cy="1704253"/>
            <a:chOff x="5376600" y="455074"/>
            <a:chExt cx="2060529" cy="1704253"/>
          </a:xfrm>
        </p:grpSpPr>
        <p:sp>
          <p:nvSpPr>
            <p:cNvPr id="567" name="Google Shape;567;p40"/>
            <p:cNvSpPr/>
            <p:nvPr/>
          </p:nvSpPr>
          <p:spPr>
            <a:xfrm rot="-388031">
              <a:off x="5455040" y="557505"/>
              <a:ext cx="1903649" cy="1499391"/>
            </a:xfrm>
            <a:custGeom>
              <a:avLst/>
              <a:gdLst/>
              <a:ahLst/>
              <a:cxnLst/>
              <a:rect l="l" t="t" r="r" b="b"/>
              <a:pathLst>
                <a:path w="64486" h="50787" extrusionOk="0">
                  <a:moveTo>
                    <a:pt x="33992" y="0"/>
                  </a:moveTo>
                  <a:cubicBezTo>
                    <a:pt x="33966" y="0"/>
                    <a:pt x="33939" y="0"/>
                    <a:pt x="33913" y="0"/>
                  </a:cubicBezTo>
                  <a:cubicBezTo>
                    <a:pt x="30341" y="129"/>
                    <a:pt x="25536" y="267"/>
                    <a:pt x="23017" y="3331"/>
                  </a:cubicBezTo>
                  <a:cubicBezTo>
                    <a:pt x="22624" y="3784"/>
                    <a:pt x="22278" y="4275"/>
                    <a:pt x="21983" y="4795"/>
                  </a:cubicBezTo>
                  <a:cubicBezTo>
                    <a:pt x="20781" y="6947"/>
                    <a:pt x="19888" y="7825"/>
                    <a:pt x="17674" y="8915"/>
                  </a:cubicBezTo>
                  <a:cubicBezTo>
                    <a:pt x="15587" y="9950"/>
                    <a:pt x="13114" y="10569"/>
                    <a:pt x="10323" y="10754"/>
                  </a:cubicBezTo>
                  <a:cubicBezTo>
                    <a:pt x="8417" y="10882"/>
                    <a:pt x="6426" y="10844"/>
                    <a:pt x="4564" y="11864"/>
                  </a:cubicBezTo>
                  <a:cubicBezTo>
                    <a:pt x="1247" y="13645"/>
                    <a:pt x="330" y="18317"/>
                    <a:pt x="2753" y="21213"/>
                  </a:cubicBezTo>
                  <a:cubicBezTo>
                    <a:pt x="1" y="26863"/>
                    <a:pt x="3625" y="34289"/>
                    <a:pt x="10092" y="34289"/>
                  </a:cubicBezTo>
                  <a:cubicBezTo>
                    <a:pt x="10132" y="34289"/>
                    <a:pt x="10172" y="34289"/>
                    <a:pt x="10213" y="34288"/>
                  </a:cubicBezTo>
                  <a:lnTo>
                    <a:pt x="10213" y="34288"/>
                  </a:lnTo>
                  <a:lnTo>
                    <a:pt x="817" y="42839"/>
                  </a:lnTo>
                  <a:cubicBezTo>
                    <a:pt x="278" y="43327"/>
                    <a:pt x="83" y="44089"/>
                    <a:pt x="323" y="44775"/>
                  </a:cubicBezTo>
                  <a:cubicBezTo>
                    <a:pt x="569" y="45474"/>
                    <a:pt x="1209" y="45955"/>
                    <a:pt x="1947" y="46000"/>
                  </a:cubicBezTo>
                  <a:cubicBezTo>
                    <a:pt x="11280" y="46609"/>
                    <a:pt x="21602" y="47461"/>
                    <a:pt x="27492" y="49174"/>
                  </a:cubicBezTo>
                  <a:cubicBezTo>
                    <a:pt x="27862" y="49873"/>
                    <a:pt x="28496" y="50414"/>
                    <a:pt x="29303" y="50537"/>
                  </a:cubicBezTo>
                  <a:cubicBezTo>
                    <a:pt x="30302" y="50702"/>
                    <a:pt x="31316" y="50787"/>
                    <a:pt x="32330" y="50787"/>
                  </a:cubicBezTo>
                  <a:cubicBezTo>
                    <a:pt x="32350" y="50787"/>
                    <a:pt x="32369" y="50787"/>
                    <a:pt x="32389" y="50787"/>
                  </a:cubicBezTo>
                  <a:cubicBezTo>
                    <a:pt x="33507" y="50783"/>
                    <a:pt x="34626" y="50697"/>
                    <a:pt x="35732" y="50529"/>
                  </a:cubicBezTo>
                  <a:cubicBezTo>
                    <a:pt x="36503" y="50419"/>
                    <a:pt x="37144" y="49935"/>
                    <a:pt x="37517" y="49272"/>
                  </a:cubicBezTo>
                  <a:lnTo>
                    <a:pt x="62053" y="45954"/>
                  </a:lnTo>
                  <a:cubicBezTo>
                    <a:pt x="63506" y="45787"/>
                    <a:pt x="64180" y="43951"/>
                    <a:pt x="63149" y="42901"/>
                  </a:cubicBezTo>
                  <a:lnTo>
                    <a:pt x="58900" y="38419"/>
                  </a:lnTo>
                  <a:cubicBezTo>
                    <a:pt x="58879" y="38138"/>
                    <a:pt x="58760" y="37871"/>
                    <a:pt x="58564" y="37668"/>
                  </a:cubicBezTo>
                  <a:lnTo>
                    <a:pt x="55285" y="34256"/>
                  </a:lnTo>
                  <a:cubicBezTo>
                    <a:pt x="61362" y="33677"/>
                    <a:pt x="64486" y="26567"/>
                    <a:pt x="61873" y="21213"/>
                  </a:cubicBezTo>
                  <a:cubicBezTo>
                    <a:pt x="64289" y="18313"/>
                    <a:pt x="63386" y="13648"/>
                    <a:pt x="60062" y="11864"/>
                  </a:cubicBezTo>
                  <a:cubicBezTo>
                    <a:pt x="56502" y="10103"/>
                    <a:pt x="54681" y="11931"/>
                    <a:pt x="50570" y="9126"/>
                  </a:cubicBezTo>
                  <a:cubicBezTo>
                    <a:pt x="49217" y="8252"/>
                    <a:pt x="47975" y="7190"/>
                    <a:pt x="46834" y="6174"/>
                  </a:cubicBezTo>
                  <a:cubicBezTo>
                    <a:pt x="46268" y="5633"/>
                    <a:pt x="45337" y="4864"/>
                    <a:pt x="44735" y="4133"/>
                  </a:cubicBezTo>
                  <a:cubicBezTo>
                    <a:pt x="42216" y="1052"/>
                    <a:pt x="38144" y="0"/>
                    <a:pt x="33992"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rot="-388031">
              <a:off x="6160627" y="1213316"/>
              <a:ext cx="550171" cy="516655"/>
            </a:xfrm>
            <a:custGeom>
              <a:avLst/>
              <a:gdLst/>
              <a:ahLst/>
              <a:cxnLst/>
              <a:rect l="l" t="t" r="r" b="b"/>
              <a:pathLst>
                <a:path w="18637" h="17500" extrusionOk="0">
                  <a:moveTo>
                    <a:pt x="1" y="1"/>
                  </a:moveTo>
                  <a:lnTo>
                    <a:pt x="1" y="13627"/>
                  </a:lnTo>
                  <a:cubicBezTo>
                    <a:pt x="1" y="15383"/>
                    <a:pt x="1216" y="16857"/>
                    <a:pt x="2822" y="17059"/>
                  </a:cubicBezTo>
                  <a:cubicBezTo>
                    <a:pt x="5176" y="17352"/>
                    <a:pt x="7467" y="17499"/>
                    <a:pt x="9694" y="17499"/>
                  </a:cubicBezTo>
                  <a:cubicBezTo>
                    <a:pt x="11807" y="17499"/>
                    <a:pt x="13863" y="17367"/>
                    <a:pt x="15861" y="17102"/>
                  </a:cubicBezTo>
                  <a:cubicBezTo>
                    <a:pt x="17448" y="16892"/>
                    <a:pt x="18637" y="15414"/>
                    <a:pt x="18637" y="13677"/>
                  </a:cubicBezTo>
                  <a:lnTo>
                    <a:pt x="186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rot="-388031">
              <a:off x="6208810" y="1194030"/>
              <a:ext cx="420104" cy="355990"/>
            </a:xfrm>
            <a:custGeom>
              <a:avLst/>
              <a:gdLst/>
              <a:ahLst/>
              <a:cxnLst/>
              <a:rect l="l" t="t" r="r" b="b"/>
              <a:pathLst>
                <a:path w="14231" h="12058" extrusionOk="0">
                  <a:moveTo>
                    <a:pt x="1473" y="1"/>
                  </a:moveTo>
                  <a:lnTo>
                    <a:pt x="1457" y="38"/>
                  </a:lnTo>
                  <a:cubicBezTo>
                    <a:pt x="0" y="3281"/>
                    <a:pt x="1072" y="6364"/>
                    <a:pt x="2227" y="8381"/>
                  </a:cubicBezTo>
                  <a:cubicBezTo>
                    <a:pt x="3476" y="10560"/>
                    <a:pt x="5090" y="11994"/>
                    <a:pt x="5107" y="12008"/>
                  </a:cubicBezTo>
                  <a:lnTo>
                    <a:pt x="5162" y="12058"/>
                  </a:lnTo>
                  <a:lnTo>
                    <a:pt x="7117" y="8870"/>
                  </a:lnTo>
                  <a:lnTo>
                    <a:pt x="9073" y="12058"/>
                  </a:lnTo>
                  <a:lnTo>
                    <a:pt x="9128" y="12008"/>
                  </a:lnTo>
                  <a:cubicBezTo>
                    <a:pt x="9145" y="11994"/>
                    <a:pt x="10757" y="10560"/>
                    <a:pt x="12006" y="8381"/>
                  </a:cubicBezTo>
                  <a:cubicBezTo>
                    <a:pt x="13159" y="6364"/>
                    <a:pt x="14231" y="3281"/>
                    <a:pt x="12774" y="38"/>
                  </a:cubicBezTo>
                  <a:lnTo>
                    <a:pt x="12758" y="1"/>
                  </a:lnTo>
                  <a:lnTo>
                    <a:pt x="10609" y="36"/>
                  </a:lnTo>
                  <a:lnTo>
                    <a:pt x="7116" y="8587"/>
                  </a:lnTo>
                  <a:lnTo>
                    <a:pt x="3622" y="36"/>
                  </a:lnTo>
                  <a:lnTo>
                    <a:pt x="14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rot="-388031">
              <a:off x="6294190" y="1190326"/>
              <a:ext cx="240679" cy="262283"/>
            </a:xfrm>
            <a:custGeom>
              <a:avLst/>
              <a:gdLst/>
              <a:ahLst/>
              <a:cxnLst/>
              <a:rect l="l" t="t" r="r" b="b"/>
              <a:pathLst>
                <a:path w="8153" h="8884" extrusionOk="0">
                  <a:moveTo>
                    <a:pt x="7422" y="0"/>
                  </a:moveTo>
                  <a:lnTo>
                    <a:pt x="495" y="228"/>
                  </a:lnTo>
                  <a:cubicBezTo>
                    <a:pt x="495" y="228"/>
                    <a:pt x="0" y="6208"/>
                    <a:pt x="4031" y="8883"/>
                  </a:cubicBezTo>
                  <a:cubicBezTo>
                    <a:pt x="6711" y="6761"/>
                    <a:pt x="8152" y="3968"/>
                    <a:pt x="7422" y="0"/>
                  </a:cubicBezTo>
                  <a:close/>
                </a:path>
              </a:pathLst>
            </a:custGeom>
            <a:solidFill>
              <a:srgbClr val="EDB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rot="-388031">
              <a:off x="6326433" y="1371701"/>
              <a:ext cx="181580" cy="30"/>
            </a:xfrm>
            <a:custGeom>
              <a:avLst/>
              <a:gdLst/>
              <a:ahLst/>
              <a:cxnLst/>
              <a:rect l="l" t="t" r="r" b="b"/>
              <a:pathLst>
                <a:path w="6151" h="1" extrusionOk="0">
                  <a:moveTo>
                    <a:pt x="1" y="1"/>
                  </a:moveTo>
                  <a:lnTo>
                    <a:pt x="6150" y="1"/>
                  </a:lnTo>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rot="-388031">
              <a:off x="5545049" y="1539766"/>
              <a:ext cx="1811546" cy="479278"/>
            </a:xfrm>
            <a:custGeom>
              <a:avLst/>
              <a:gdLst/>
              <a:ahLst/>
              <a:cxnLst/>
              <a:rect l="l" t="t" r="r" b="b"/>
              <a:pathLst>
                <a:path w="61366" h="16234" extrusionOk="0">
                  <a:moveTo>
                    <a:pt x="14895" y="1"/>
                  </a:moveTo>
                  <a:cubicBezTo>
                    <a:pt x="13758" y="1"/>
                    <a:pt x="12602" y="110"/>
                    <a:pt x="11441" y="355"/>
                  </a:cubicBezTo>
                  <a:lnTo>
                    <a:pt x="398" y="10405"/>
                  </a:lnTo>
                  <a:cubicBezTo>
                    <a:pt x="0" y="10767"/>
                    <a:pt x="242" y="11412"/>
                    <a:pt x="788" y="11446"/>
                  </a:cubicBezTo>
                  <a:cubicBezTo>
                    <a:pt x="11298" y="12134"/>
                    <a:pt x="20935" y="13003"/>
                    <a:pt x="26680" y="14692"/>
                  </a:cubicBezTo>
                  <a:cubicBezTo>
                    <a:pt x="26913" y="14762"/>
                    <a:pt x="27115" y="14913"/>
                    <a:pt x="27243" y="15121"/>
                  </a:cubicBezTo>
                  <a:lnTo>
                    <a:pt x="27459" y="15468"/>
                  </a:lnTo>
                  <a:cubicBezTo>
                    <a:pt x="27639" y="15752"/>
                    <a:pt x="27932" y="15945"/>
                    <a:pt x="28265" y="15999"/>
                  </a:cubicBezTo>
                  <a:cubicBezTo>
                    <a:pt x="29206" y="16157"/>
                    <a:pt x="30169" y="16233"/>
                    <a:pt x="31151" y="16233"/>
                  </a:cubicBezTo>
                  <a:cubicBezTo>
                    <a:pt x="32183" y="16233"/>
                    <a:pt x="33237" y="16149"/>
                    <a:pt x="34311" y="15987"/>
                  </a:cubicBezTo>
                  <a:cubicBezTo>
                    <a:pt x="34644" y="15939"/>
                    <a:pt x="34940" y="15751"/>
                    <a:pt x="35127" y="15471"/>
                  </a:cubicBezTo>
                  <a:lnTo>
                    <a:pt x="35308" y="15188"/>
                  </a:lnTo>
                  <a:cubicBezTo>
                    <a:pt x="35470" y="14942"/>
                    <a:pt x="35731" y="14779"/>
                    <a:pt x="36024" y="14740"/>
                  </a:cubicBezTo>
                  <a:lnTo>
                    <a:pt x="60650" y="11410"/>
                  </a:lnTo>
                  <a:cubicBezTo>
                    <a:pt x="61149" y="11342"/>
                    <a:pt x="61365" y="10762"/>
                    <a:pt x="61024" y="10403"/>
                  </a:cubicBezTo>
                  <a:lnTo>
                    <a:pt x="51502" y="358"/>
                  </a:lnTo>
                  <a:cubicBezTo>
                    <a:pt x="51502" y="358"/>
                    <a:pt x="51365" y="355"/>
                    <a:pt x="51112" y="355"/>
                  </a:cubicBezTo>
                  <a:cubicBezTo>
                    <a:pt x="48755" y="355"/>
                    <a:pt x="36374" y="637"/>
                    <a:pt x="31302" y="6450"/>
                  </a:cubicBezTo>
                  <a:cubicBezTo>
                    <a:pt x="31302" y="6450"/>
                    <a:pt x="23656" y="1"/>
                    <a:pt x="14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rot="-388031">
              <a:off x="5668019" y="1514049"/>
              <a:ext cx="1611103" cy="464369"/>
            </a:xfrm>
            <a:custGeom>
              <a:avLst/>
              <a:gdLst/>
              <a:ahLst/>
              <a:cxnLst/>
              <a:rect l="l" t="t" r="r" b="b"/>
              <a:pathLst>
                <a:path w="54576" h="15729" extrusionOk="0">
                  <a:moveTo>
                    <a:pt x="13228" y="1"/>
                  </a:moveTo>
                  <a:cubicBezTo>
                    <a:pt x="12339" y="1"/>
                    <a:pt x="11426" y="83"/>
                    <a:pt x="10495" y="265"/>
                  </a:cubicBezTo>
                  <a:lnTo>
                    <a:pt x="1" y="10860"/>
                  </a:lnTo>
                  <a:cubicBezTo>
                    <a:pt x="1" y="10860"/>
                    <a:pt x="19812" y="12190"/>
                    <a:pt x="23953" y="14880"/>
                  </a:cubicBezTo>
                  <a:cubicBezTo>
                    <a:pt x="24792" y="15424"/>
                    <a:pt x="25762" y="15729"/>
                    <a:pt x="26762" y="15729"/>
                  </a:cubicBezTo>
                  <a:lnTo>
                    <a:pt x="27023" y="15729"/>
                  </a:lnTo>
                  <a:cubicBezTo>
                    <a:pt x="28303" y="15729"/>
                    <a:pt x="29492" y="15193"/>
                    <a:pt x="30474" y="14375"/>
                  </a:cubicBezTo>
                  <a:cubicBezTo>
                    <a:pt x="30554" y="14309"/>
                    <a:pt x="30643" y="14256"/>
                    <a:pt x="30740" y="14217"/>
                  </a:cubicBezTo>
                  <a:cubicBezTo>
                    <a:pt x="34721" y="12546"/>
                    <a:pt x="45591" y="11772"/>
                    <a:pt x="54575" y="11028"/>
                  </a:cubicBezTo>
                  <a:lnTo>
                    <a:pt x="44716" y="778"/>
                  </a:lnTo>
                  <a:cubicBezTo>
                    <a:pt x="44716" y="778"/>
                    <a:pt x="44119" y="733"/>
                    <a:pt x="43137" y="733"/>
                  </a:cubicBezTo>
                  <a:cubicBezTo>
                    <a:pt x="39583" y="733"/>
                    <a:pt x="30971" y="1313"/>
                    <a:pt x="27276" y="6666"/>
                  </a:cubicBezTo>
                  <a:cubicBezTo>
                    <a:pt x="27276" y="6666"/>
                    <a:pt x="21238" y="1"/>
                    <a:pt x="13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rot="-388031">
              <a:off x="5795729" y="1839925"/>
              <a:ext cx="669226" cy="143896"/>
            </a:xfrm>
            <a:custGeom>
              <a:avLst/>
              <a:gdLst/>
              <a:ahLst/>
              <a:cxnLst/>
              <a:rect l="l" t="t" r="r" b="b"/>
              <a:pathLst>
                <a:path w="22670" h="4874" extrusionOk="0">
                  <a:moveTo>
                    <a:pt x="9236" y="1"/>
                  </a:moveTo>
                  <a:cubicBezTo>
                    <a:pt x="8115" y="1"/>
                    <a:pt x="7011" y="45"/>
                    <a:pt x="5953" y="107"/>
                  </a:cubicBezTo>
                  <a:cubicBezTo>
                    <a:pt x="3955" y="240"/>
                    <a:pt x="1972" y="502"/>
                    <a:pt x="1" y="829"/>
                  </a:cubicBezTo>
                  <a:cubicBezTo>
                    <a:pt x="2786" y="596"/>
                    <a:pt x="5583" y="374"/>
                    <a:pt x="8376" y="374"/>
                  </a:cubicBezTo>
                  <a:cubicBezTo>
                    <a:pt x="9561" y="374"/>
                    <a:pt x="10745" y="414"/>
                    <a:pt x="11928" y="510"/>
                  </a:cubicBezTo>
                  <a:cubicBezTo>
                    <a:pt x="15829" y="824"/>
                    <a:pt x="19967" y="1858"/>
                    <a:pt x="22670" y="4874"/>
                  </a:cubicBezTo>
                  <a:cubicBezTo>
                    <a:pt x="19499" y="868"/>
                    <a:pt x="14202" y="1"/>
                    <a:pt x="9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rot="-388031">
              <a:off x="5983196" y="1864282"/>
              <a:ext cx="466805" cy="116882"/>
            </a:xfrm>
            <a:custGeom>
              <a:avLst/>
              <a:gdLst/>
              <a:ahLst/>
              <a:cxnLst/>
              <a:rect l="l" t="t" r="r" b="b"/>
              <a:pathLst>
                <a:path w="15813" h="3959" extrusionOk="0">
                  <a:moveTo>
                    <a:pt x="3194" y="1"/>
                  </a:moveTo>
                  <a:cubicBezTo>
                    <a:pt x="2066" y="1"/>
                    <a:pt x="985" y="59"/>
                    <a:pt x="1" y="158"/>
                  </a:cubicBezTo>
                  <a:cubicBezTo>
                    <a:pt x="4621" y="240"/>
                    <a:pt x="9980" y="568"/>
                    <a:pt x="14109" y="2783"/>
                  </a:cubicBezTo>
                  <a:cubicBezTo>
                    <a:pt x="14715" y="3116"/>
                    <a:pt x="15284" y="3511"/>
                    <a:pt x="15812" y="3958"/>
                  </a:cubicBezTo>
                  <a:cubicBezTo>
                    <a:pt x="12953" y="937"/>
                    <a:pt x="769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rot="-388031">
              <a:off x="5737253" y="1517574"/>
              <a:ext cx="1468549" cy="426727"/>
            </a:xfrm>
            <a:custGeom>
              <a:avLst/>
              <a:gdLst/>
              <a:ahLst/>
              <a:cxnLst/>
              <a:rect l="l" t="t" r="r" b="b"/>
              <a:pathLst>
                <a:path w="49747" h="14454" extrusionOk="0">
                  <a:moveTo>
                    <a:pt x="9024" y="0"/>
                  </a:moveTo>
                  <a:lnTo>
                    <a:pt x="0" y="9842"/>
                  </a:lnTo>
                  <a:cubicBezTo>
                    <a:pt x="3642" y="8929"/>
                    <a:pt x="6925" y="8504"/>
                    <a:pt x="9865" y="8504"/>
                  </a:cubicBezTo>
                  <a:cubicBezTo>
                    <a:pt x="16617" y="8504"/>
                    <a:pt x="21556" y="10745"/>
                    <a:pt x="24874" y="14454"/>
                  </a:cubicBezTo>
                  <a:cubicBezTo>
                    <a:pt x="28191" y="10745"/>
                    <a:pt x="33129" y="8504"/>
                    <a:pt x="39882" y="8504"/>
                  </a:cubicBezTo>
                  <a:cubicBezTo>
                    <a:pt x="42821" y="8504"/>
                    <a:pt x="46104" y="8929"/>
                    <a:pt x="49746" y="9842"/>
                  </a:cubicBezTo>
                  <a:lnTo>
                    <a:pt x="40722" y="0"/>
                  </a:lnTo>
                  <a:lnTo>
                    <a:pt x="24876" y="6551"/>
                  </a:lnTo>
                  <a:cubicBezTo>
                    <a:pt x="24876" y="6561"/>
                    <a:pt x="24874" y="6573"/>
                    <a:pt x="24872" y="6584"/>
                  </a:cubicBezTo>
                  <a:lnTo>
                    <a:pt x="24872" y="6551"/>
                  </a:lnTo>
                  <a:lnTo>
                    <a:pt x="90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rot="-388031">
              <a:off x="6517149" y="1758120"/>
              <a:ext cx="669256" cy="143896"/>
            </a:xfrm>
            <a:custGeom>
              <a:avLst/>
              <a:gdLst/>
              <a:ahLst/>
              <a:cxnLst/>
              <a:rect l="l" t="t" r="r" b="b"/>
              <a:pathLst>
                <a:path w="22671" h="4874" extrusionOk="0">
                  <a:moveTo>
                    <a:pt x="13435" y="1"/>
                  </a:moveTo>
                  <a:cubicBezTo>
                    <a:pt x="8470" y="1"/>
                    <a:pt x="3173" y="868"/>
                    <a:pt x="1" y="4874"/>
                  </a:cubicBezTo>
                  <a:cubicBezTo>
                    <a:pt x="2705" y="1858"/>
                    <a:pt x="6841" y="824"/>
                    <a:pt x="10742" y="510"/>
                  </a:cubicBezTo>
                  <a:cubicBezTo>
                    <a:pt x="11925" y="414"/>
                    <a:pt x="13110" y="374"/>
                    <a:pt x="14295" y="374"/>
                  </a:cubicBezTo>
                  <a:cubicBezTo>
                    <a:pt x="17088" y="374"/>
                    <a:pt x="19886" y="596"/>
                    <a:pt x="22671" y="829"/>
                  </a:cubicBezTo>
                  <a:cubicBezTo>
                    <a:pt x="20700" y="502"/>
                    <a:pt x="18715" y="240"/>
                    <a:pt x="16717" y="107"/>
                  </a:cubicBezTo>
                  <a:cubicBezTo>
                    <a:pt x="15659" y="45"/>
                    <a:pt x="14556" y="1"/>
                    <a:pt x="13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rot="-388031">
              <a:off x="6536794" y="1801509"/>
              <a:ext cx="466805" cy="116882"/>
            </a:xfrm>
            <a:custGeom>
              <a:avLst/>
              <a:gdLst/>
              <a:ahLst/>
              <a:cxnLst/>
              <a:rect l="l" t="t" r="r" b="b"/>
              <a:pathLst>
                <a:path w="15813" h="3959" extrusionOk="0">
                  <a:moveTo>
                    <a:pt x="12619" y="1"/>
                  </a:moveTo>
                  <a:cubicBezTo>
                    <a:pt x="8114" y="1"/>
                    <a:pt x="2860" y="937"/>
                    <a:pt x="1" y="3958"/>
                  </a:cubicBezTo>
                  <a:cubicBezTo>
                    <a:pt x="527" y="3511"/>
                    <a:pt x="1098" y="3116"/>
                    <a:pt x="1703" y="2783"/>
                  </a:cubicBezTo>
                  <a:cubicBezTo>
                    <a:pt x="5833" y="568"/>
                    <a:pt x="11192" y="240"/>
                    <a:pt x="15812" y="158"/>
                  </a:cubicBezTo>
                  <a:cubicBezTo>
                    <a:pt x="14827" y="59"/>
                    <a:pt x="13747" y="1"/>
                    <a:pt x="12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rot="-388031">
              <a:off x="5765715" y="1447842"/>
              <a:ext cx="1435250" cy="474732"/>
            </a:xfrm>
            <a:custGeom>
              <a:avLst/>
              <a:gdLst/>
              <a:ahLst/>
              <a:cxnLst/>
              <a:rect l="l" t="t" r="r" b="b"/>
              <a:pathLst>
                <a:path w="48619" h="16080" extrusionOk="0">
                  <a:moveTo>
                    <a:pt x="39077" y="1"/>
                  </a:moveTo>
                  <a:cubicBezTo>
                    <a:pt x="35002" y="1"/>
                    <a:pt x="25173" y="836"/>
                    <a:pt x="23663" y="8768"/>
                  </a:cubicBezTo>
                  <a:cubicBezTo>
                    <a:pt x="18859" y="2609"/>
                    <a:pt x="12827" y="1589"/>
                    <a:pt x="9359" y="1589"/>
                  </a:cubicBezTo>
                  <a:cubicBezTo>
                    <a:pt x="7641" y="1589"/>
                    <a:pt x="6552" y="1840"/>
                    <a:pt x="6552" y="1840"/>
                  </a:cubicBezTo>
                  <a:lnTo>
                    <a:pt x="1" y="8216"/>
                  </a:lnTo>
                  <a:cubicBezTo>
                    <a:pt x="11793" y="9119"/>
                    <a:pt x="21601" y="10987"/>
                    <a:pt x="23740" y="16080"/>
                  </a:cubicBezTo>
                  <a:cubicBezTo>
                    <a:pt x="23740" y="16080"/>
                    <a:pt x="28201" y="8084"/>
                    <a:pt x="45863" y="8084"/>
                  </a:cubicBezTo>
                  <a:cubicBezTo>
                    <a:pt x="46748" y="8084"/>
                    <a:pt x="47666" y="8104"/>
                    <a:pt x="48619" y="8146"/>
                  </a:cubicBezTo>
                  <a:lnTo>
                    <a:pt x="40843" y="60"/>
                  </a:lnTo>
                  <a:cubicBezTo>
                    <a:pt x="40843" y="60"/>
                    <a:pt x="40165" y="1"/>
                    <a:pt x="39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rot="-388031">
              <a:off x="6509034" y="1461086"/>
              <a:ext cx="537300" cy="304029"/>
            </a:xfrm>
            <a:custGeom>
              <a:avLst/>
              <a:gdLst/>
              <a:ahLst/>
              <a:cxnLst/>
              <a:rect l="l" t="t" r="r" b="b"/>
              <a:pathLst>
                <a:path w="18201" h="10298" extrusionOk="0">
                  <a:moveTo>
                    <a:pt x="13356" y="0"/>
                  </a:moveTo>
                  <a:cubicBezTo>
                    <a:pt x="9564" y="0"/>
                    <a:pt x="3291" y="606"/>
                    <a:pt x="1" y="6232"/>
                  </a:cubicBezTo>
                  <a:lnTo>
                    <a:pt x="1525" y="10298"/>
                  </a:lnTo>
                  <a:cubicBezTo>
                    <a:pt x="6051" y="7090"/>
                    <a:pt x="11680" y="5454"/>
                    <a:pt x="18201" y="5087"/>
                  </a:cubicBezTo>
                  <a:lnTo>
                    <a:pt x="13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rot="-388031">
              <a:off x="5877562" y="1553939"/>
              <a:ext cx="538126" cy="292574"/>
            </a:xfrm>
            <a:custGeom>
              <a:avLst/>
              <a:gdLst/>
              <a:ahLst/>
              <a:cxnLst/>
              <a:rect l="l" t="t" r="r" b="b"/>
              <a:pathLst>
                <a:path w="18229" h="9910" extrusionOk="0">
                  <a:moveTo>
                    <a:pt x="5731" y="1"/>
                  </a:moveTo>
                  <a:cubicBezTo>
                    <a:pt x="5360" y="1"/>
                    <a:pt x="5004" y="8"/>
                    <a:pt x="4669" y="20"/>
                  </a:cubicBezTo>
                  <a:lnTo>
                    <a:pt x="0" y="5267"/>
                  </a:lnTo>
                  <a:cubicBezTo>
                    <a:pt x="6529" y="5414"/>
                    <a:pt x="12211" y="6858"/>
                    <a:pt x="16843" y="9909"/>
                  </a:cubicBezTo>
                  <a:lnTo>
                    <a:pt x="18228" y="5795"/>
                  </a:lnTo>
                  <a:cubicBezTo>
                    <a:pt x="15056" y="771"/>
                    <a:pt x="9551" y="1"/>
                    <a:pt x="5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rot="-388031">
              <a:off x="6177777" y="1292323"/>
              <a:ext cx="3513" cy="13551"/>
            </a:xfrm>
            <a:custGeom>
              <a:avLst/>
              <a:gdLst/>
              <a:ahLst/>
              <a:cxnLst/>
              <a:rect l="l" t="t" r="r" b="b"/>
              <a:pathLst>
                <a:path w="119" h="459" extrusionOk="0">
                  <a:moveTo>
                    <a:pt x="119" y="1"/>
                  </a:moveTo>
                  <a:cubicBezTo>
                    <a:pt x="61" y="140"/>
                    <a:pt x="21" y="288"/>
                    <a:pt x="1" y="442"/>
                  </a:cubicBezTo>
                  <a:lnTo>
                    <a:pt x="9" y="458"/>
                  </a:lnTo>
                  <a:cubicBezTo>
                    <a:pt x="34" y="302"/>
                    <a:pt x="71" y="149"/>
                    <a:pt x="119"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rot="-388031">
              <a:off x="6155790" y="1266893"/>
              <a:ext cx="17033" cy="22762"/>
            </a:xfrm>
            <a:custGeom>
              <a:avLst/>
              <a:gdLst/>
              <a:ahLst/>
              <a:cxnLst/>
              <a:rect l="l" t="t" r="r" b="b"/>
              <a:pathLst>
                <a:path w="577" h="771" extrusionOk="0">
                  <a:moveTo>
                    <a:pt x="0" y="0"/>
                  </a:moveTo>
                  <a:lnTo>
                    <a:pt x="0" y="0"/>
                  </a:lnTo>
                  <a:cubicBezTo>
                    <a:pt x="174" y="243"/>
                    <a:pt x="327" y="501"/>
                    <a:pt x="455" y="771"/>
                  </a:cubicBezTo>
                  <a:cubicBezTo>
                    <a:pt x="470" y="734"/>
                    <a:pt x="483" y="696"/>
                    <a:pt x="500" y="659"/>
                  </a:cubicBezTo>
                  <a:cubicBezTo>
                    <a:pt x="523" y="604"/>
                    <a:pt x="548" y="553"/>
                    <a:pt x="576" y="501"/>
                  </a:cubicBezTo>
                  <a:cubicBezTo>
                    <a:pt x="367" y="356"/>
                    <a:pt x="174" y="188"/>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rot="-388031">
              <a:off x="6587079" y="1311608"/>
              <a:ext cx="620" cy="236"/>
            </a:xfrm>
            <a:custGeom>
              <a:avLst/>
              <a:gdLst/>
              <a:ahLst/>
              <a:cxnLst/>
              <a:rect l="l" t="t" r="r" b="b"/>
              <a:pathLst>
                <a:path w="21" h="8" extrusionOk="0">
                  <a:moveTo>
                    <a:pt x="1" y="0"/>
                  </a:moveTo>
                  <a:lnTo>
                    <a:pt x="1" y="0"/>
                  </a:lnTo>
                  <a:cubicBezTo>
                    <a:pt x="7" y="2"/>
                    <a:pt x="14" y="5"/>
                    <a:pt x="20" y="7"/>
                  </a:cubicBezTo>
                  <a:cubicBezTo>
                    <a:pt x="14" y="4"/>
                    <a:pt x="7" y="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rot="-388031">
              <a:off x="6661124" y="1259784"/>
              <a:ext cx="3218" cy="12606"/>
            </a:xfrm>
            <a:custGeom>
              <a:avLst/>
              <a:gdLst/>
              <a:ahLst/>
              <a:cxnLst/>
              <a:rect l="l" t="t" r="r" b="b"/>
              <a:pathLst>
                <a:path w="109" h="427" extrusionOk="0">
                  <a:moveTo>
                    <a:pt x="1" y="0"/>
                  </a:moveTo>
                  <a:lnTo>
                    <a:pt x="1" y="0"/>
                  </a:lnTo>
                  <a:cubicBezTo>
                    <a:pt x="44" y="140"/>
                    <a:pt x="77" y="282"/>
                    <a:pt x="101" y="427"/>
                  </a:cubicBezTo>
                  <a:lnTo>
                    <a:pt x="109" y="410"/>
                  </a:lnTo>
                  <a:cubicBezTo>
                    <a:pt x="91" y="270"/>
                    <a:pt x="54" y="13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rot="-388031">
              <a:off x="6380563" y="1130108"/>
              <a:ext cx="91159" cy="46440"/>
            </a:xfrm>
            <a:custGeom>
              <a:avLst/>
              <a:gdLst/>
              <a:ahLst/>
              <a:cxnLst/>
              <a:rect l="l" t="t" r="r" b="b"/>
              <a:pathLst>
                <a:path w="3088" h="1573" extrusionOk="0">
                  <a:moveTo>
                    <a:pt x="1790" y="0"/>
                  </a:moveTo>
                  <a:cubicBezTo>
                    <a:pt x="1054" y="0"/>
                    <a:pt x="333" y="414"/>
                    <a:pt x="0" y="1161"/>
                  </a:cubicBezTo>
                  <a:cubicBezTo>
                    <a:pt x="415" y="1454"/>
                    <a:pt x="810" y="1572"/>
                    <a:pt x="1178" y="1572"/>
                  </a:cubicBezTo>
                  <a:cubicBezTo>
                    <a:pt x="1971" y="1572"/>
                    <a:pt x="2635" y="1022"/>
                    <a:pt x="3088" y="498"/>
                  </a:cubicBezTo>
                  <a:cubicBezTo>
                    <a:pt x="2709" y="160"/>
                    <a:pt x="2247" y="0"/>
                    <a:pt x="179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rot="-388031">
              <a:off x="6113393" y="1093477"/>
              <a:ext cx="209535" cy="197775"/>
            </a:xfrm>
            <a:custGeom>
              <a:avLst/>
              <a:gdLst/>
              <a:ahLst/>
              <a:cxnLst/>
              <a:rect l="l" t="t" r="r" b="b"/>
              <a:pathLst>
                <a:path w="7098" h="6699" extrusionOk="0">
                  <a:moveTo>
                    <a:pt x="3605" y="1"/>
                  </a:moveTo>
                  <a:cubicBezTo>
                    <a:pt x="2577" y="1"/>
                    <a:pt x="1579" y="471"/>
                    <a:pt x="926" y="1323"/>
                  </a:cubicBezTo>
                  <a:cubicBezTo>
                    <a:pt x="14" y="2516"/>
                    <a:pt x="0" y="4167"/>
                    <a:pt x="891" y="5376"/>
                  </a:cubicBezTo>
                  <a:cubicBezTo>
                    <a:pt x="972" y="5462"/>
                    <a:pt x="1049" y="5554"/>
                    <a:pt x="1119" y="5650"/>
                  </a:cubicBezTo>
                  <a:cubicBezTo>
                    <a:pt x="1292" y="5838"/>
                    <a:pt x="1485" y="6006"/>
                    <a:pt x="1696" y="6151"/>
                  </a:cubicBezTo>
                  <a:cubicBezTo>
                    <a:pt x="1921" y="5749"/>
                    <a:pt x="2320" y="5517"/>
                    <a:pt x="2734" y="5517"/>
                  </a:cubicBezTo>
                  <a:cubicBezTo>
                    <a:pt x="3003" y="5517"/>
                    <a:pt x="3279" y="5615"/>
                    <a:pt x="3517" y="5827"/>
                  </a:cubicBezTo>
                  <a:cubicBezTo>
                    <a:pt x="3808" y="6080"/>
                    <a:pt x="4000" y="6384"/>
                    <a:pt x="4155" y="6699"/>
                  </a:cubicBezTo>
                  <a:cubicBezTo>
                    <a:pt x="4186" y="6694"/>
                    <a:pt x="4218" y="6689"/>
                    <a:pt x="4248" y="6682"/>
                  </a:cubicBezTo>
                  <a:cubicBezTo>
                    <a:pt x="5721" y="6396"/>
                    <a:pt x="6828" y="5171"/>
                    <a:pt x="6962" y="3675"/>
                  </a:cubicBezTo>
                  <a:cubicBezTo>
                    <a:pt x="7097" y="2180"/>
                    <a:pt x="6227" y="775"/>
                    <a:pt x="4829" y="231"/>
                  </a:cubicBezTo>
                  <a:cubicBezTo>
                    <a:pt x="4429" y="76"/>
                    <a:pt x="4015" y="1"/>
                    <a:pt x="3605"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rot="-388031">
              <a:off x="6486375" y="1050592"/>
              <a:ext cx="212724" cy="199222"/>
            </a:xfrm>
            <a:custGeom>
              <a:avLst/>
              <a:gdLst/>
              <a:ahLst/>
              <a:cxnLst/>
              <a:rect l="l" t="t" r="r" b="b"/>
              <a:pathLst>
                <a:path w="7206" h="6748" extrusionOk="0">
                  <a:moveTo>
                    <a:pt x="3607" y="1"/>
                  </a:moveTo>
                  <a:cubicBezTo>
                    <a:pt x="2627" y="1"/>
                    <a:pt x="1679" y="429"/>
                    <a:pt x="1029" y="1200"/>
                  </a:cubicBezTo>
                  <a:cubicBezTo>
                    <a:pt x="192" y="2194"/>
                    <a:pt x="0" y="3580"/>
                    <a:pt x="535" y="4764"/>
                  </a:cubicBezTo>
                  <a:cubicBezTo>
                    <a:pt x="1071" y="5949"/>
                    <a:pt x="2239" y="6719"/>
                    <a:pt x="3537" y="6748"/>
                  </a:cubicBezTo>
                  <a:cubicBezTo>
                    <a:pt x="3612" y="6658"/>
                    <a:pt x="3694" y="6575"/>
                    <a:pt x="3780" y="6500"/>
                  </a:cubicBezTo>
                  <a:cubicBezTo>
                    <a:pt x="4019" y="6287"/>
                    <a:pt x="4294" y="6189"/>
                    <a:pt x="4563" y="6189"/>
                  </a:cubicBezTo>
                  <a:cubicBezTo>
                    <a:pt x="4776" y="6189"/>
                    <a:pt x="4985" y="6251"/>
                    <a:pt x="5168" y="6365"/>
                  </a:cubicBezTo>
                  <a:cubicBezTo>
                    <a:pt x="6491" y="5676"/>
                    <a:pt x="7205" y="4198"/>
                    <a:pt x="6921" y="2732"/>
                  </a:cubicBezTo>
                  <a:cubicBezTo>
                    <a:pt x="6673" y="1457"/>
                    <a:pt x="5714" y="436"/>
                    <a:pt x="4458" y="110"/>
                  </a:cubicBezTo>
                  <a:cubicBezTo>
                    <a:pt x="4176" y="37"/>
                    <a:pt x="3890" y="1"/>
                    <a:pt x="3607"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rot="-388031">
              <a:off x="5503062" y="594649"/>
              <a:ext cx="1763605" cy="1000981"/>
            </a:xfrm>
            <a:custGeom>
              <a:avLst/>
              <a:gdLst/>
              <a:ahLst/>
              <a:cxnLst/>
              <a:rect l="l" t="t" r="r" b="b"/>
              <a:pathLst>
                <a:path w="59742" h="33905" extrusionOk="0">
                  <a:moveTo>
                    <a:pt x="31471" y="1"/>
                  </a:moveTo>
                  <a:cubicBezTo>
                    <a:pt x="29377" y="1"/>
                    <a:pt x="27289" y="268"/>
                    <a:pt x="25484" y="635"/>
                  </a:cubicBezTo>
                  <a:cubicBezTo>
                    <a:pt x="23775" y="982"/>
                    <a:pt x="22465" y="1798"/>
                    <a:pt x="21493" y="2913"/>
                  </a:cubicBezTo>
                  <a:cubicBezTo>
                    <a:pt x="21142" y="3319"/>
                    <a:pt x="20834" y="3762"/>
                    <a:pt x="20572" y="4231"/>
                  </a:cubicBezTo>
                  <a:lnTo>
                    <a:pt x="20571" y="4231"/>
                  </a:lnTo>
                  <a:cubicBezTo>
                    <a:pt x="19247" y="6588"/>
                    <a:pt x="18196" y="7588"/>
                    <a:pt x="15774" y="8790"/>
                  </a:cubicBezTo>
                  <a:cubicBezTo>
                    <a:pt x="13352" y="9990"/>
                    <a:pt x="10659" y="10574"/>
                    <a:pt x="7961" y="10752"/>
                  </a:cubicBezTo>
                  <a:cubicBezTo>
                    <a:pt x="6171" y="10872"/>
                    <a:pt x="4283" y="10840"/>
                    <a:pt x="2715" y="11711"/>
                  </a:cubicBezTo>
                  <a:cubicBezTo>
                    <a:pt x="1324" y="12485"/>
                    <a:pt x="345" y="13958"/>
                    <a:pt x="172" y="15539"/>
                  </a:cubicBezTo>
                  <a:cubicBezTo>
                    <a:pt x="1" y="17103"/>
                    <a:pt x="620" y="18731"/>
                    <a:pt x="1783" y="19790"/>
                  </a:cubicBezTo>
                  <a:cubicBezTo>
                    <a:pt x="1722" y="19893"/>
                    <a:pt x="1663" y="19999"/>
                    <a:pt x="1609" y="20106"/>
                  </a:cubicBezTo>
                  <a:cubicBezTo>
                    <a:pt x="562" y="22168"/>
                    <a:pt x="289" y="24643"/>
                    <a:pt x="1019" y="26837"/>
                  </a:cubicBezTo>
                  <a:cubicBezTo>
                    <a:pt x="1750" y="29030"/>
                    <a:pt x="3521" y="30888"/>
                    <a:pt x="5730" y="31572"/>
                  </a:cubicBezTo>
                  <a:cubicBezTo>
                    <a:pt x="6338" y="31760"/>
                    <a:pt x="6975" y="31852"/>
                    <a:pt x="7612" y="31852"/>
                  </a:cubicBezTo>
                  <a:cubicBezTo>
                    <a:pt x="8658" y="31852"/>
                    <a:pt x="9705" y="31604"/>
                    <a:pt x="10626" y="31124"/>
                  </a:cubicBezTo>
                  <a:cubicBezTo>
                    <a:pt x="10703" y="31417"/>
                    <a:pt x="10822" y="31698"/>
                    <a:pt x="10981" y="31958"/>
                  </a:cubicBezTo>
                  <a:cubicBezTo>
                    <a:pt x="11566" y="32907"/>
                    <a:pt x="12603" y="33519"/>
                    <a:pt x="13692" y="33765"/>
                  </a:cubicBezTo>
                  <a:cubicBezTo>
                    <a:pt x="14111" y="33860"/>
                    <a:pt x="14537" y="33904"/>
                    <a:pt x="14963" y="33904"/>
                  </a:cubicBezTo>
                  <a:cubicBezTo>
                    <a:pt x="16178" y="33904"/>
                    <a:pt x="17399" y="33545"/>
                    <a:pt x="18475" y="32965"/>
                  </a:cubicBezTo>
                  <a:cubicBezTo>
                    <a:pt x="18687" y="32850"/>
                    <a:pt x="18893" y="32727"/>
                    <a:pt x="19096" y="32599"/>
                  </a:cubicBezTo>
                  <a:cubicBezTo>
                    <a:pt x="19068" y="31372"/>
                    <a:pt x="19294" y="29811"/>
                    <a:pt x="19907" y="27825"/>
                  </a:cubicBezTo>
                  <a:cubicBezTo>
                    <a:pt x="19907" y="27825"/>
                    <a:pt x="17007" y="26419"/>
                    <a:pt x="17871" y="22799"/>
                  </a:cubicBezTo>
                  <a:cubicBezTo>
                    <a:pt x="15907" y="22364"/>
                    <a:pt x="14627" y="20470"/>
                    <a:pt x="14957" y="18487"/>
                  </a:cubicBezTo>
                  <a:cubicBezTo>
                    <a:pt x="15263" y="16646"/>
                    <a:pt x="16857" y="15325"/>
                    <a:pt x="18682" y="15325"/>
                  </a:cubicBezTo>
                  <a:cubicBezTo>
                    <a:pt x="18822" y="15325"/>
                    <a:pt x="18965" y="15333"/>
                    <a:pt x="19108" y="15349"/>
                  </a:cubicBezTo>
                  <a:cubicBezTo>
                    <a:pt x="18980" y="13868"/>
                    <a:pt x="18993" y="12345"/>
                    <a:pt x="19161" y="10867"/>
                  </a:cubicBezTo>
                  <a:cubicBezTo>
                    <a:pt x="20208" y="11123"/>
                    <a:pt x="21188" y="11235"/>
                    <a:pt x="22302" y="11235"/>
                  </a:cubicBezTo>
                  <a:cubicBezTo>
                    <a:pt x="22470" y="11235"/>
                    <a:pt x="22636" y="11232"/>
                    <a:pt x="22801" y="11225"/>
                  </a:cubicBezTo>
                  <a:cubicBezTo>
                    <a:pt x="23156" y="10210"/>
                    <a:pt x="24305" y="9508"/>
                    <a:pt x="25418" y="9508"/>
                  </a:cubicBezTo>
                  <a:cubicBezTo>
                    <a:pt x="25718" y="9508"/>
                    <a:pt x="26016" y="9559"/>
                    <a:pt x="26294" y="9669"/>
                  </a:cubicBezTo>
                  <a:cubicBezTo>
                    <a:pt x="26409" y="9714"/>
                    <a:pt x="26383" y="9882"/>
                    <a:pt x="26261" y="9897"/>
                  </a:cubicBezTo>
                  <a:cubicBezTo>
                    <a:pt x="25083" y="10037"/>
                    <a:pt x="24026" y="10694"/>
                    <a:pt x="23373" y="11192"/>
                  </a:cubicBezTo>
                  <a:cubicBezTo>
                    <a:pt x="27007" y="10890"/>
                    <a:pt x="30069" y="9063"/>
                    <a:pt x="31670" y="6370"/>
                  </a:cubicBezTo>
                  <a:cubicBezTo>
                    <a:pt x="32358" y="7733"/>
                    <a:pt x="33413" y="8893"/>
                    <a:pt x="34733" y="9775"/>
                  </a:cubicBezTo>
                  <a:cubicBezTo>
                    <a:pt x="34746" y="9750"/>
                    <a:pt x="34768" y="9730"/>
                    <a:pt x="34796" y="9720"/>
                  </a:cubicBezTo>
                  <a:cubicBezTo>
                    <a:pt x="35074" y="9611"/>
                    <a:pt x="35371" y="9560"/>
                    <a:pt x="35671" y="9560"/>
                  </a:cubicBezTo>
                  <a:cubicBezTo>
                    <a:pt x="36794" y="9560"/>
                    <a:pt x="37954" y="10275"/>
                    <a:pt x="38298" y="11305"/>
                  </a:cubicBezTo>
                  <a:cubicBezTo>
                    <a:pt x="39226" y="11521"/>
                    <a:pt x="40177" y="11631"/>
                    <a:pt x="41132" y="11631"/>
                  </a:cubicBezTo>
                  <a:cubicBezTo>
                    <a:pt x="41139" y="11631"/>
                    <a:pt x="41147" y="11631"/>
                    <a:pt x="41154" y="11631"/>
                  </a:cubicBezTo>
                  <a:cubicBezTo>
                    <a:pt x="41775" y="11631"/>
                    <a:pt x="42395" y="11589"/>
                    <a:pt x="43010" y="11504"/>
                  </a:cubicBezTo>
                  <a:cubicBezTo>
                    <a:pt x="43020" y="11754"/>
                    <a:pt x="43028" y="12010"/>
                    <a:pt x="43031" y="12273"/>
                  </a:cubicBezTo>
                  <a:cubicBezTo>
                    <a:pt x="43040" y="13317"/>
                    <a:pt x="42978" y="14359"/>
                    <a:pt x="42843" y="15392"/>
                  </a:cubicBezTo>
                  <a:cubicBezTo>
                    <a:pt x="43995" y="15905"/>
                    <a:pt x="44825" y="16947"/>
                    <a:pt x="45065" y="18185"/>
                  </a:cubicBezTo>
                  <a:cubicBezTo>
                    <a:pt x="45433" y="20083"/>
                    <a:pt x="44341" y="21925"/>
                    <a:pt x="42575" y="22556"/>
                  </a:cubicBezTo>
                  <a:cubicBezTo>
                    <a:pt x="42577" y="22561"/>
                    <a:pt x="42579" y="22564"/>
                    <a:pt x="42580" y="22568"/>
                  </a:cubicBezTo>
                  <a:cubicBezTo>
                    <a:pt x="44245" y="26893"/>
                    <a:pt x="40841" y="28544"/>
                    <a:pt x="40841" y="28544"/>
                  </a:cubicBezTo>
                  <a:cubicBezTo>
                    <a:pt x="41428" y="30447"/>
                    <a:pt x="41660" y="31956"/>
                    <a:pt x="41653" y="33158"/>
                  </a:cubicBezTo>
                  <a:cubicBezTo>
                    <a:pt x="42630" y="33623"/>
                    <a:pt x="43709" y="33904"/>
                    <a:pt x="44782" y="33904"/>
                  </a:cubicBezTo>
                  <a:cubicBezTo>
                    <a:pt x="45208" y="33904"/>
                    <a:pt x="45633" y="33860"/>
                    <a:pt x="46050" y="33765"/>
                  </a:cubicBezTo>
                  <a:cubicBezTo>
                    <a:pt x="47137" y="33519"/>
                    <a:pt x="48174" y="32907"/>
                    <a:pt x="48760" y="31956"/>
                  </a:cubicBezTo>
                  <a:cubicBezTo>
                    <a:pt x="48918" y="31698"/>
                    <a:pt x="49038" y="31417"/>
                    <a:pt x="49114" y="31124"/>
                  </a:cubicBezTo>
                  <a:cubicBezTo>
                    <a:pt x="50036" y="31603"/>
                    <a:pt x="51082" y="31851"/>
                    <a:pt x="52128" y="31851"/>
                  </a:cubicBezTo>
                  <a:cubicBezTo>
                    <a:pt x="52765" y="31851"/>
                    <a:pt x="53403" y="31759"/>
                    <a:pt x="54011" y="31570"/>
                  </a:cubicBezTo>
                  <a:cubicBezTo>
                    <a:pt x="56220" y="30886"/>
                    <a:pt x="57990" y="29029"/>
                    <a:pt x="58721" y="26837"/>
                  </a:cubicBezTo>
                  <a:cubicBezTo>
                    <a:pt x="59452" y="24643"/>
                    <a:pt x="59179" y="22166"/>
                    <a:pt x="58132" y="20106"/>
                  </a:cubicBezTo>
                  <a:cubicBezTo>
                    <a:pt x="58079" y="19999"/>
                    <a:pt x="58020" y="19893"/>
                    <a:pt x="57957" y="19788"/>
                  </a:cubicBezTo>
                  <a:cubicBezTo>
                    <a:pt x="59121" y="18731"/>
                    <a:pt x="59741" y="17102"/>
                    <a:pt x="59568" y="15539"/>
                  </a:cubicBezTo>
                  <a:cubicBezTo>
                    <a:pt x="59395" y="13958"/>
                    <a:pt x="58417" y="12485"/>
                    <a:pt x="57027" y="11711"/>
                  </a:cubicBezTo>
                  <a:cubicBezTo>
                    <a:pt x="55494" y="10857"/>
                    <a:pt x="53723" y="11022"/>
                    <a:pt x="52044" y="10800"/>
                  </a:cubicBezTo>
                  <a:cubicBezTo>
                    <a:pt x="50406" y="10582"/>
                    <a:pt x="48840" y="9820"/>
                    <a:pt x="47465" y="8931"/>
                  </a:cubicBezTo>
                  <a:cubicBezTo>
                    <a:pt x="46080" y="8036"/>
                    <a:pt x="44809" y="6961"/>
                    <a:pt x="43580" y="5864"/>
                  </a:cubicBezTo>
                  <a:cubicBezTo>
                    <a:pt x="42963" y="5315"/>
                    <a:pt x="42362" y="4744"/>
                    <a:pt x="41773" y="4165"/>
                  </a:cubicBezTo>
                  <a:cubicBezTo>
                    <a:pt x="41229" y="3632"/>
                    <a:pt x="41350" y="3570"/>
                    <a:pt x="40841" y="3144"/>
                  </a:cubicBezTo>
                  <a:cubicBezTo>
                    <a:pt x="38607" y="773"/>
                    <a:pt x="35031" y="1"/>
                    <a:pt x="31471" y="1"/>
                  </a:cubicBezTo>
                  <a:close/>
                </a:path>
              </a:pathLst>
            </a:custGeom>
            <a:solidFill>
              <a:srgbClr val="F7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rot="-388031">
              <a:off x="6515389" y="869104"/>
              <a:ext cx="72502" cy="32771"/>
            </a:xfrm>
            <a:custGeom>
              <a:avLst/>
              <a:gdLst/>
              <a:ahLst/>
              <a:cxnLst/>
              <a:rect l="l" t="t" r="r" b="b"/>
              <a:pathLst>
                <a:path w="2456" h="1110" extrusionOk="0">
                  <a:moveTo>
                    <a:pt x="1" y="1"/>
                  </a:moveTo>
                  <a:cubicBezTo>
                    <a:pt x="770" y="472"/>
                    <a:pt x="1593" y="843"/>
                    <a:pt x="2456" y="1109"/>
                  </a:cubicBezTo>
                  <a:cubicBezTo>
                    <a:pt x="1845" y="672"/>
                    <a:pt x="971" y="171"/>
                    <a:pt x="1"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rot="-388031">
              <a:off x="6587687" y="1311760"/>
              <a:ext cx="384" cy="177"/>
            </a:xfrm>
            <a:custGeom>
              <a:avLst/>
              <a:gdLst/>
              <a:ahLst/>
              <a:cxnLst/>
              <a:rect l="l" t="t" r="r" b="b"/>
              <a:pathLst>
                <a:path w="13" h="6" extrusionOk="0">
                  <a:moveTo>
                    <a:pt x="0" y="0"/>
                  </a:moveTo>
                  <a:cubicBezTo>
                    <a:pt x="4" y="2"/>
                    <a:pt x="7" y="3"/>
                    <a:pt x="12" y="5"/>
                  </a:cubicBezTo>
                  <a:cubicBezTo>
                    <a:pt x="9" y="3"/>
                    <a:pt x="5" y="2"/>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rot="-388031">
              <a:off x="5960097" y="779716"/>
              <a:ext cx="901463" cy="929270"/>
            </a:xfrm>
            <a:custGeom>
              <a:avLst/>
              <a:gdLst/>
              <a:ahLst/>
              <a:cxnLst/>
              <a:rect l="l" t="t" r="r" b="b"/>
              <a:pathLst>
                <a:path w="30537" h="31476" extrusionOk="0">
                  <a:moveTo>
                    <a:pt x="10570" y="5245"/>
                  </a:moveTo>
                  <a:cubicBezTo>
                    <a:pt x="10699" y="5245"/>
                    <a:pt x="10854" y="6067"/>
                    <a:pt x="10872" y="7249"/>
                  </a:cubicBezTo>
                  <a:cubicBezTo>
                    <a:pt x="10889" y="8432"/>
                    <a:pt x="10756" y="9260"/>
                    <a:pt x="10626" y="9261"/>
                  </a:cubicBezTo>
                  <a:cubicBezTo>
                    <a:pt x="10498" y="9261"/>
                    <a:pt x="10342" y="8439"/>
                    <a:pt x="10325" y="7257"/>
                  </a:cubicBezTo>
                  <a:cubicBezTo>
                    <a:pt x="10308" y="6076"/>
                    <a:pt x="10440" y="5247"/>
                    <a:pt x="10570" y="5245"/>
                  </a:cubicBezTo>
                  <a:close/>
                  <a:moveTo>
                    <a:pt x="20777" y="5245"/>
                  </a:moveTo>
                  <a:cubicBezTo>
                    <a:pt x="20905" y="5245"/>
                    <a:pt x="21062" y="6067"/>
                    <a:pt x="21078" y="7249"/>
                  </a:cubicBezTo>
                  <a:cubicBezTo>
                    <a:pt x="21095" y="8431"/>
                    <a:pt x="20963" y="9260"/>
                    <a:pt x="20834" y="9261"/>
                  </a:cubicBezTo>
                  <a:cubicBezTo>
                    <a:pt x="20704" y="9261"/>
                    <a:pt x="20549" y="8439"/>
                    <a:pt x="20531" y="7257"/>
                  </a:cubicBezTo>
                  <a:cubicBezTo>
                    <a:pt x="20514" y="6074"/>
                    <a:pt x="20647" y="5247"/>
                    <a:pt x="20777" y="5245"/>
                  </a:cubicBezTo>
                  <a:close/>
                  <a:moveTo>
                    <a:pt x="16847" y="9617"/>
                  </a:moveTo>
                  <a:cubicBezTo>
                    <a:pt x="16947" y="9982"/>
                    <a:pt x="16922" y="10265"/>
                    <a:pt x="16773" y="10463"/>
                  </a:cubicBezTo>
                  <a:cubicBezTo>
                    <a:pt x="16588" y="10704"/>
                    <a:pt x="16262" y="10744"/>
                    <a:pt x="16148" y="10751"/>
                  </a:cubicBezTo>
                  <a:cubicBezTo>
                    <a:pt x="16323" y="10578"/>
                    <a:pt x="16590" y="10202"/>
                    <a:pt x="16847" y="9617"/>
                  </a:cubicBezTo>
                  <a:close/>
                  <a:moveTo>
                    <a:pt x="15679" y="7165"/>
                  </a:moveTo>
                  <a:cubicBezTo>
                    <a:pt x="15896" y="7165"/>
                    <a:pt x="16107" y="7191"/>
                    <a:pt x="16297" y="7234"/>
                  </a:cubicBezTo>
                  <a:cubicBezTo>
                    <a:pt x="15556" y="7266"/>
                    <a:pt x="14399" y="7495"/>
                    <a:pt x="14145" y="8589"/>
                  </a:cubicBezTo>
                  <a:cubicBezTo>
                    <a:pt x="14005" y="9058"/>
                    <a:pt x="14001" y="9572"/>
                    <a:pt x="14133" y="9998"/>
                  </a:cubicBezTo>
                  <a:cubicBezTo>
                    <a:pt x="14234" y="10325"/>
                    <a:pt x="14462" y="10744"/>
                    <a:pt x="14973" y="10959"/>
                  </a:cubicBezTo>
                  <a:cubicBezTo>
                    <a:pt x="14752" y="10927"/>
                    <a:pt x="14542" y="10842"/>
                    <a:pt x="14361" y="10711"/>
                  </a:cubicBezTo>
                  <a:cubicBezTo>
                    <a:pt x="13489" y="10002"/>
                    <a:pt x="13554" y="8570"/>
                    <a:pt x="14195" y="7765"/>
                  </a:cubicBezTo>
                  <a:cubicBezTo>
                    <a:pt x="14581" y="7321"/>
                    <a:pt x="15148" y="7165"/>
                    <a:pt x="15679" y="7165"/>
                  </a:cubicBezTo>
                  <a:close/>
                  <a:moveTo>
                    <a:pt x="18302" y="11523"/>
                  </a:moveTo>
                  <a:lnTo>
                    <a:pt x="18302" y="11523"/>
                  </a:lnTo>
                  <a:cubicBezTo>
                    <a:pt x="18119" y="11848"/>
                    <a:pt x="17906" y="12152"/>
                    <a:pt x="17663" y="12435"/>
                  </a:cubicBezTo>
                  <a:cubicBezTo>
                    <a:pt x="17195" y="12979"/>
                    <a:pt x="16542" y="13506"/>
                    <a:pt x="15769" y="13506"/>
                  </a:cubicBezTo>
                  <a:cubicBezTo>
                    <a:pt x="15403" y="13506"/>
                    <a:pt x="15009" y="13387"/>
                    <a:pt x="14596" y="13094"/>
                  </a:cubicBezTo>
                  <a:cubicBezTo>
                    <a:pt x="14228" y="12835"/>
                    <a:pt x="13858" y="12445"/>
                    <a:pt x="13500" y="11932"/>
                  </a:cubicBezTo>
                  <a:lnTo>
                    <a:pt x="18302" y="11523"/>
                  </a:lnTo>
                  <a:close/>
                  <a:moveTo>
                    <a:pt x="28030" y="10649"/>
                  </a:moveTo>
                  <a:cubicBezTo>
                    <a:pt x="28230" y="10649"/>
                    <a:pt x="28430" y="10674"/>
                    <a:pt x="28623" y="10722"/>
                  </a:cubicBezTo>
                  <a:lnTo>
                    <a:pt x="28573" y="10722"/>
                  </a:lnTo>
                  <a:cubicBezTo>
                    <a:pt x="27596" y="10722"/>
                    <a:pt x="26770" y="11189"/>
                    <a:pt x="26233" y="12047"/>
                  </a:cubicBezTo>
                  <a:lnTo>
                    <a:pt x="26221" y="12067"/>
                  </a:lnTo>
                  <a:lnTo>
                    <a:pt x="26243" y="12072"/>
                  </a:lnTo>
                  <a:cubicBezTo>
                    <a:pt x="26973" y="12220"/>
                    <a:pt x="27529" y="12615"/>
                    <a:pt x="27766" y="13156"/>
                  </a:cubicBezTo>
                  <a:cubicBezTo>
                    <a:pt x="27975" y="13637"/>
                    <a:pt x="27920" y="14186"/>
                    <a:pt x="27604" y="14749"/>
                  </a:cubicBezTo>
                  <a:cubicBezTo>
                    <a:pt x="27661" y="14479"/>
                    <a:pt x="27717" y="14203"/>
                    <a:pt x="27692" y="13931"/>
                  </a:cubicBezTo>
                  <a:cubicBezTo>
                    <a:pt x="27689" y="13026"/>
                    <a:pt x="26767" y="12628"/>
                    <a:pt x="25980" y="12565"/>
                  </a:cubicBezTo>
                  <a:lnTo>
                    <a:pt x="25968" y="12565"/>
                  </a:lnTo>
                  <a:lnTo>
                    <a:pt x="25965" y="12575"/>
                  </a:lnTo>
                  <a:cubicBezTo>
                    <a:pt x="25798" y="12986"/>
                    <a:pt x="25704" y="13422"/>
                    <a:pt x="25684" y="13865"/>
                  </a:cubicBezTo>
                  <a:cubicBezTo>
                    <a:pt x="25645" y="14342"/>
                    <a:pt x="25654" y="14855"/>
                    <a:pt x="25707" y="15433"/>
                  </a:cubicBezTo>
                  <a:cubicBezTo>
                    <a:pt x="25522" y="14898"/>
                    <a:pt x="25426" y="14367"/>
                    <a:pt x="25422" y="13851"/>
                  </a:cubicBezTo>
                  <a:cubicBezTo>
                    <a:pt x="25366" y="12816"/>
                    <a:pt x="25822" y="11759"/>
                    <a:pt x="26582" y="11160"/>
                  </a:cubicBezTo>
                  <a:cubicBezTo>
                    <a:pt x="27012" y="10822"/>
                    <a:pt x="27509" y="10649"/>
                    <a:pt x="28030" y="10649"/>
                  </a:cubicBezTo>
                  <a:close/>
                  <a:moveTo>
                    <a:pt x="9038" y="9913"/>
                  </a:moveTo>
                  <a:cubicBezTo>
                    <a:pt x="10614" y="9913"/>
                    <a:pt x="12024" y="11034"/>
                    <a:pt x="12335" y="12636"/>
                  </a:cubicBezTo>
                  <a:cubicBezTo>
                    <a:pt x="12687" y="14456"/>
                    <a:pt x="11495" y="16220"/>
                    <a:pt x="9677" y="16573"/>
                  </a:cubicBezTo>
                  <a:cubicBezTo>
                    <a:pt x="9657" y="16576"/>
                    <a:pt x="9634" y="16581"/>
                    <a:pt x="9613" y="16584"/>
                  </a:cubicBezTo>
                  <a:lnTo>
                    <a:pt x="9564" y="16591"/>
                  </a:lnTo>
                  <a:lnTo>
                    <a:pt x="9574" y="16609"/>
                  </a:lnTo>
                  <a:cubicBezTo>
                    <a:pt x="9616" y="16693"/>
                    <a:pt x="9657" y="16782"/>
                    <a:pt x="9699" y="16881"/>
                  </a:cubicBezTo>
                  <a:cubicBezTo>
                    <a:pt x="9762" y="17019"/>
                    <a:pt x="9827" y="17210"/>
                    <a:pt x="9884" y="17382"/>
                  </a:cubicBezTo>
                  <a:cubicBezTo>
                    <a:pt x="9897" y="17425"/>
                    <a:pt x="9910" y="17466"/>
                    <a:pt x="9925" y="17503"/>
                  </a:cubicBezTo>
                  <a:cubicBezTo>
                    <a:pt x="9940" y="17560"/>
                    <a:pt x="9962" y="17625"/>
                    <a:pt x="9982" y="17693"/>
                  </a:cubicBezTo>
                  <a:cubicBezTo>
                    <a:pt x="10015" y="17796"/>
                    <a:pt x="10049" y="17904"/>
                    <a:pt x="10075" y="18002"/>
                  </a:cubicBezTo>
                  <a:lnTo>
                    <a:pt x="10080" y="18016"/>
                  </a:lnTo>
                  <a:lnTo>
                    <a:pt x="10094" y="18014"/>
                  </a:lnTo>
                  <a:cubicBezTo>
                    <a:pt x="10185" y="17999"/>
                    <a:pt x="10280" y="17989"/>
                    <a:pt x="10373" y="17984"/>
                  </a:cubicBezTo>
                  <a:cubicBezTo>
                    <a:pt x="10425" y="17980"/>
                    <a:pt x="10476" y="17977"/>
                    <a:pt x="10527" y="17977"/>
                  </a:cubicBezTo>
                  <a:cubicBezTo>
                    <a:pt x="10919" y="17977"/>
                    <a:pt x="11295" y="18113"/>
                    <a:pt x="11625" y="18374"/>
                  </a:cubicBezTo>
                  <a:cubicBezTo>
                    <a:pt x="12011" y="18681"/>
                    <a:pt x="12284" y="19108"/>
                    <a:pt x="12404" y="19587"/>
                  </a:cubicBezTo>
                  <a:cubicBezTo>
                    <a:pt x="12052" y="18718"/>
                    <a:pt x="11379" y="18226"/>
                    <a:pt x="10582" y="18226"/>
                  </a:cubicBezTo>
                  <a:cubicBezTo>
                    <a:pt x="10399" y="18226"/>
                    <a:pt x="10209" y="18252"/>
                    <a:pt x="10015" y="18305"/>
                  </a:cubicBezTo>
                  <a:lnTo>
                    <a:pt x="10000" y="18309"/>
                  </a:lnTo>
                  <a:cubicBezTo>
                    <a:pt x="9990" y="18310"/>
                    <a:pt x="9980" y="18312"/>
                    <a:pt x="9972" y="18314"/>
                  </a:cubicBezTo>
                  <a:cubicBezTo>
                    <a:pt x="9967" y="18314"/>
                    <a:pt x="9962" y="18314"/>
                    <a:pt x="9958" y="18314"/>
                  </a:cubicBezTo>
                  <a:cubicBezTo>
                    <a:pt x="9925" y="18314"/>
                    <a:pt x="9894" y="18304"/>
                    <a:pt x="9869" y="18284"/>
                  </a:cubicBezTo>
                  <a:cubicBezTo>
                    <a:pt x="9839" y="18262"/>
                    <a:pt x="9821" y="18229"/>
                    <a:pt x="9817" y="18192"/>
                  </a:cubicBezTo>
                  <a:cubicBezTo>
                    <a:pt x="9816" y="18177"/>
                    <a:pt x="9817" y="18164"/>
                    <a:pt x="9821" y="18151"/>
                  </a:cubicBezTo>
                  <a:lnTo>
                    <a:pt x="9821" y="18147"/>
                  </a:lnTo>
                  <a:lnTo>
                    <a:pt x="9819" y="18139"/>
                  </a:lnTo>
                  <a:cubicBezTo>
                    <a:pt x="9789" y="18042"/>
                    <a:pt x="9739" y="17909"/>
                    <a:pt x="9696" y="17793"/>
                  </a:cubicBezTo>
                  <a:cubicBezTo>
                    <a:pt x="9671" y="17723"/>
                    <a:pt x="9646" y="17658"/>
                    <a:pt x="9627" y="17605"/>
                  </a:cubicBezTo>
                  <a:lnTo>
                    <a:pt x="9598" y="17521"/>
                  </a:lnTo>
                  <a:cubicBezTo>
                    <a:pt x="9536" y="17357"/>
                    <a:pt x="9461" y="17152"/>
                    <a:pt x="9393" y="17017"/>
                  </a:cubicBezTo>
                  <a:cubicBezTo>
                    <a:pt x="9255" y="16723"/>
                    <a:pt x="9032" y="16301"/>
                    <a:pt x="8707" y="16025"/>
                  </a:cubicBezTo>
                  <a:cubicBezTo>
                    <a:pt x="8519" y="15874"/>
                    <a:pt x="8325" y="15797"/>
                    <a:pt x="8136" y="15797"/>
                  </a:cubicBezTo>
                  <a:cubicBezTo>
                    <a:pt x="8081" y="15797"/>
                    <a:pt x="8027" y="15804"/>
                    <a:pt x="7973" y="15817"/>
                  </a:cubicBezTo>
                  <a:cubicBezTo>
                    <a:pt x="7702" y="15885"/>
                    <a:pt x="7465" y="16122"/>
                    <a:pt x="7321" y="16465"/>
                  </a:cubicBezTo>
                  <a:cubicBezTo>
                    <a:pt x="7277" y="16599"/>
                    <a:pt x="7242" y="16737"/>
                    <a:pt x="7217" y="16877"/>
                  </a:cubicBezTo>
                  <a:lnTo>
                    <a:pt x="7204" y="16851"/>
                  </a:lnTo>
                  <a:lnTo>
                    <a:pt x="7201" y="16911"/>
                  </a:lnTo>
                  <a:cubicBezTo>
                    <a:pt x="7168" y="17590"/>
                    <a:pt x="7261" y="18610"/>
                    <a:pt x="7883" y="19637"/>
                  </a:cubicBezTo>
                  <a:cubicBezTo>
                    <a:pt x="7650" y="19454"/>
                    <a:pt x="6871" y="18711"/>
                    <a:pt x="6930" y="17057"/>
                  </a:cubicBezTo>
                  <a:lnTo>
                    <a:pt x="6930" y="17050"/>
                  </a:lnTo>
                  <a:cubicBezTo>
                    <a:pt x="6835" y="16777"/>
                    <a:pt x="6662" y="16420"/>
                    <a:pt x="6568" y="16232"/>
                  </a:cubicBezTo>
                  <a:cubicBezTo>
                    <a:pt x="6339" y="15770"/>
                    <a:pt x="5974" y="15200"/>
                    <a:pt x="5531" y="15091"/>
                  </a:cubicBezTo>
                  <a:cubicBezTo>
                    <a:pt x="5483" y="15080"/>
                    <a:pt x="5433" y="15073"/>
                    <a:pt x="5383" y="15073"/>
                  </a:cubicBezTo>
                  <a:cubicBezTo>
                    <a:pt x="5240" y="15073"/>
                    <a:pt x="5099" y="15125"/>
                    <a:pt x="4959" y="15226"/>
                  </a:cubicBezTo>
                  <a:lnTo>
                    <a:pt x="4956" y="15228"/>
                  </a:lnTo>
                  <a:lnTo>
                    <a:pt x="4954" y="15231"/>
                  </a:lnTo>
                  <a:cubicBezTo>
                    <a:pt x="4749" y="15684"/>
                    <a:pt x="4150" y="17288"/>
                    <a:pt x="4962" y="19111"/>
                  </a:cubicBezTo>
                  <a:cubicBezTo>
                    <a:pt x="4851" y="18998"/>
                    <a:pt x="4601" y="18700"/>
                    <a:pt x="4436" y="18189"/>
                  </a:cubicBezTo>
                  <a:cubicBezTo>
                    <a:pt x="4165" y="17357"/>
                    <a:pt x="4252" y="16323"/>
                    <a:pt x="4681" y="15201"/>
                  </a:cubicBezTo>
                  <a:lnTo>
                    <a:pt x="4684" y="15190"/>
                  </a:lnTo>
                  <a:lnTo>
                    <a:pt x="4676" y="15183"/>
                  </a:lnTo>
                  <a:cubicBezTo>
                    <a:pt x="4481" y="15015"/>
                    <a:pt x="4281" y="14929"/>
                    <a:pt x="4081" y="14929"/>
                  </a:cubicBezTo>
                  <a:cubicBezTo>
                    <a:pt x="4055" y="14929"/>
                    <a:pt x="4029" y="14930"/>
                    <a:pt x="4004" y="14933"/>
                  </a:cubicBezTo>
                  <a:cubicBezTo>
                    <a:pt x="3762" y="14962"/>
                    <a:pt x="3529" y="15113"/>
                    <a:pt x="3323" y="15376"/>
                  </a:cubicBezTo>
                  <a:lnTo>
                    <a:pt x="3335" y="15353"/>
                  </a:lnTo>
                  <a:cubicBezTo>
                    <a:pt x="3521" y="15009"/>
                    <a:pt x="3827" y="14819"/>
                    <a:pt x="4164" y="14819"/>
                  </a:cubicBezTo>
                  <a:cubicBezTo>
                    <a:pt x="4277" y="14819"/>
                    <a:pt x="4394" y="14841"/>
                    <a:pt x="4511" y="14885"/>
                  </a:cubicBezTo>
                  <a:lnTo>
                    <a:pt x="4520" y="14887"/>
                  </a:lnTo>
                  <a:cubicBezTo>
                    <a:pt x="4533" y="14890"/>
                    <a:pt x="4546" y="14893"/>
                    <a:pt x="4560" y="14898"/>
                  </a:cubicBezTo>
                  <a:lnTo>
                    <a:pt x="4578" y="14903"/>
                  </a:lnTo>
                  <a:lnTo>
                    <a:pt x="4578" y="14883"/>
                  </a:lnTo>
                  <a:cubicBezTo>
                    <a:pt x="4586" y="14600"/>
                    <a:pt x="4579" y="14316"/>
                    <a:pt x="4558" y="14035"/>
                  </a:cubicBezTo>
                  <a:cubicBezTo>
                    <a:pt x="4538" y="13592"/>
                    <a:pt x="4443" y="13154"/>
                    <a:pt x="4277" y="12745"/>
                  </a:cubicBezTo>
                  <a:lnTo>
                    <a:pt x="4272" y="12733"/>
                  </a:lnTo>
                  <a:lnTo>
                    <a:pt x="4260" y="12733"/>
                  </a:lnTo>
                  <a:cubicBezTo>
                    <a:pt x="3473" y="12798"/>
                    <a:pt x="2552" y="13194"/>
                    <a:pt x="2549" y="14098"/>
                  </a:cubicBezTo>
                  <a:cubicBezTo>
                    <a:pt x="2522" y="14371"/>
                    <a:pt x="2581" y="14649"/>
                    <a:pt x="2637" y="14917"/>
                  </a:cubicBezTo>
                  <a:cubicBezTo>
                    <a:pt x="2321" y="14354"/>
                    <a:pt x="2264" y="13805"/>
                    <a:pt x="2476" y="13324"/>
                  </a:cubicBezTo>
                  <a:cubicBezTo>
                    <a:pt x="2712" y="12783"/>
                    <a:pt x="3266" y="12389"/>
                    <a:pt x="3999" y="12240"/>
                  </a:cubicBezTo>
                  <a:lnTo>
                    <a:pt x="4020" y="12235"/>
                  </a:lnTo>
                  <a:lnTo>
                    <a:pt x="4009" y="12217"/>
                  </a:lnTo>
                  <a:cubicBezTo>
                    <a:pt x="3471" y="11357"/>
                    <a:pt x="2645" y="10891"/>
                    <a:pt x="1670" y="10891"/>
                  </a:cubicBezTo>
                  <a:lnTo>
                    <a:pt x="1619" y="10891"/>
                  </a:lnTo>
                  <a:cubicBezTo>
                    <a:pt x="1818" y="10842"/>
                    <a:pt x="2017" y="10817"/>
                    <a:pt x="2212" y="10817"/>
                  </a:cubicBezTo>
                  <a:cubicBezTo>
                    <a:pt x="2733" y="10817"/>
                    <a:pt x="3230" y="10990"/>
                    <a:pt x="3659" y="11328"/>
                  </a:cubicBezTo>
                  <a:cubicBezTo>
                    <a:pt x="4420" y="11927"/>
                    <a:pt x="4876" y="12984"/>
                    <a:pt x="4819" y="14021"/>
                  </a:cubicBezTo>
                  <a:cubicBezTo>
                    <a:pt x="4816" y="14334"/>
                    <a:pt x="4781" y="14645"/>
                    <a:pt x="4714" y="14950"/>
                  </a:cubicBezTo>
                  <a:lnTo>
                    <a:pt x="4713" y="14962"/>
                  </a:lnTo>
                  <a:lnTo>
                    <a:pt x="4723" y="14967"/>
                  </a:lnTo>
                  <a:lnTo>
                    <a:pt x="4734" y="14973"/>
                  </a:lnTo>
                  <a:cubicBezTo>
                    <a:pt x="4739" y="14975"/>
                    <a:pt x="4743" y="14977"/>
                    <a:pt x="4748" y="14980"/>
                  </a:cubicBezTo>
                  <a:cubicBezTo>
                    <a:pt x="4783" y="15000"/>
                    <a:pt x="4817" y="15022"/>
                    <a:pt x="4851" y="15046"/>
                  </a:cubicBezTo>
                  <a:lnTo>
                    <a:pt x="4859" y="15055"/>
                  </a:lnTo>
                  <a:lnTo>
                    <a:pt x="4869" y="15046"/>
                  </a:lnTo>
                  <a:cubicBezTo>
                    <a:pt x="5063" y="14901"/>
                    <a:pt x="5258" y="14828"/>
                    <a:pt x="5454" y="14828"/>
                  </a:cubicBezTo>
                  <a:cubicBezTo>
                    <a:pt x="5740" y="14828"/>
                    <a:pt x="6027" y="14981"/>
                    <a:pt x="6314" y="15288"/>
                  </a:cubicBezTo>
                  <a:lnTo>
                    <a:pt x="6337" y="15266"/>
                  </a:lnTo>
                  <a:cubicBezTo>
                    <a:pt x="6039" y="14865"/>
                    <a:pt x="5836" y="14401"/>
                    <a:pt x="5741" y="13910"/>
                  </a:cubicBezTo>
                  <a:cubicBezTo>
                    <a:pt x="5390" y="12092"/>
                    <a:pt x="6582" y="10326"/>
                    <a:pt x="8399" y="9975"/>
                  </a:cubicBezTo>
                  <a:cubicBezTo>
                    <a:pt x="8614" y="9934"/>
                    <a:pt x="8828" y="9913"/>
                    <a:pt x="9038" y="9913"/>
                  </a:cubicBezTo>
                  <a:close/>
                  <a:moveTo>
                    <a:pt x="21759" y="9907"/>
                  </a:moveTo>
                  <a:cubicBezTo>
                    <a:pt x="23334" y="9907"/>
                    <a:pt x="24743" y="11023"/>
                    <a:pt x="25053" y="12627"/>
                  </a:cubicBezTo>
                  <a:cubicBezTo>
                    <a:pt x="25334" y="14075"/>
                    <a:pt x="24617" y="15561"/>
                    <a:pt x="23309" y="16242"/>
                  </a:cubicBezTo>
                  <a:lnTo>
                    <a:pt x="23285" y="16255"/>
                  </a:lnTo>
                  <a:lnTo>
                    <a:pt x="23309" y="16270"/>
                  </a:lnTo>
                  <a:cubicBezTo>
                    <a:pt x="23537" y="16413"/>
                    <a:pt x="23713" y="16626"/>
                    <a:pt x="23811" y="16877"/>
                  </a:cubicBezTo>
                  <a:cubicBezTo>
                    <a:pt x="23826" y="16909"/>
                    <a:pt x="23838" y="16939"/>
                    <a:pt x="23848" y="16969"/>
                  </a:cubicBezTo>
                  <a:lnTo>
                    <a:pt x="23869" y="17022"/>
                  </a:lnTo>
                  <a:lnTo>
                    <a:pt x="23884" y="16990"/>
                  </a:lnTo>
                  <a:cubicBezTo>
                    <a:pt x="24172" y="16397"/>
                    <a:pt x="24724" y="15490"/>
                    <a:pt x="25422" y="15490"/>
                  </a:cubicBezTo>
                  <a:cubicBezTo>
                    <a:pt x="25519" y="15490"/>
                    <a:pt x="25619" y="15507"/>
                    <a:pt x="25722" y="15546"/>
                  </a:cubicBezTo>
                  <a:lnTo>
                    <a:pt x="25730" y="15549"/>
                  </a:lnTo>
                  <a:cubicBezTo>
                    <a:pt x="25838" y="15592"/>
                    <a:pt x="25942" y="15652"/>
                    <a:pt x="26033" y="15726"/>
                  </a:cubicBezTo>
                  <a:lnTo>
                    <a:pt x="26043" y="15734"/>
                  </a:lnTo>
                  <a:lnTo>
                    <a:pt x="26053" y="15726"/>
                  </a:lnTo>
                  <a:cubicBezTo>
                    <a:pt x="26256" y="15563"/>
                    <a:pt x="26485" y="15478"/>
                    <a:pt x="26712" y="15478"/>
                  </a:cubicBezTo>
                  <a:cubicBezTo>
                    <a:pt x="26771" y="15478"/>
                    <a:pt x="26830" y="15484"/>
                    <a:pt x="26889" y="15496"/>
                  </a:cubicBezTo>
                  <a:cubicBezTo>
                    <a:pt x="27160" y="15551"/>
                    <a:pt x="27393" y="15734"/>
                    <a:pt x="27544" y="16012"/>
                  </a:cubicBezTo>
                  <a:lnTo>
                    <a:pt x="27554" y="16032"/>
                  </a:lnTo>
                  <a:cubicBezTo>
                    <a:pt x="27360" y="15784"/>
                    <a:pt x="27140" y="15634"/>
                    <a:pt x="26910" y="15597"/>
                  </a:cubicBezTo>
                  <a:cubicBezTo>
                    <a:pt x="26871" y="15591"/>
                    <a:pt x="26832" y="15588"/>
                    <a:pt x="26794" y="15588"/>
                  </a:cubicBezTo>
                  <a:cubicBezTo>
                    <a:pt x="26603" y="15588"/>
                    <a:pt x="26413" y="15666"/>
                    <a:pt x="26228" y="15820"/>
                  </a:cubicBezTo>
                  <a:lnTo>
                    <a:pt x="26220" y="15827"/>
                  </a:lnTo>
                  <a:lnTo>
                    <a:pt x="26223" y="15837"/>
                  </a:lnTo>
                  <a:cubicBezTo>
                    <a:pt x="26677" y="16984"/>
                    <a:pt x="26774" y="18039"/>
                    <a:pt x="26506" y="18890"/>
                  </a:cubicBezTo>
                  <a:cubicBezTo>
                    <a:pt x="26341" y="19412"/>
                    <a:pt x="26086" y="19715"/>
                    <a:pt x="25973" y="19830"/>
                  </a:cubicBezTo>
                  <a:cubicBezTo>
                    <a:pt x="26819" y="17933"/>
                    <a:pt x="26121" y="16247"/>
                    <a:pt x="25970" y="15925"/>
                  </a:cubicBezTo>
                  <a:lnTo>
                    <a:pt x="25967" y="15920"/>
                  </a:lnTo>
                  <a:cubicBezTo>
                    <a:pt x="25812" y="15795"/>
                    <a:pt x="25653" y="15732"/>
                    <a:pt x="25494" y="15732"/>
                  </a:cubicBezTo>
                  <a:cubicBezTo>
                    <a:pt x="25451" y="15732"/>
                    <a:pt x="25407" y="15736"/>
                    <a:pt x="25364" y="15746"/>
                  </a:cubicBezTo>
                  <a:cubicBezTo>
                    <a:pt x="24915" y="15844"/>
                    <a:pt x="24544" y="16423"/>
                    <a:pt x="24312" y="16891"/>
                  </a:cubicBezTo>
                  <a:cubicBezTo>
                    <a:pt x="24192" y="17130"/>
                    <a:pt x="24087" y="17377"/>
                    <a:pt x="23999" y="17630"/>
                  </a:cubicBezTo>
                  <a:lnTo>
                    <a:pt x="23999" y="17633"/>
                  </a:lnTo>
                  <a:lnTo>
                    <a:pt x="23999" y="17636"/>
                  </a:lnTo>
                  <a:cubicBezTo>
                    <a:pt x="24107" y="19390"/>
                    <a:pt x="23292" y="20168"/>
                    <a:pt x="23052" y="20356"/>
                  </a:cubicBezTo>
                  <a:cubicBezTo>
                    <a:pt x="23675" y="19329"/>
                    <a:pt x="23768" y="18309"/>
                    <a:pt x="23735" y="17628"/>
                  </a:cubicBezTo>
                  <a:lnTo>
                    <a:pt x="23731" y="17570"/>
                  </a:lnTo>
                  <a:lnTo>
                    <a:pt x="23718" y="17596"/>
                  </a:lnTo>
                  <a:cubicBezTo>
                    <a:pt x="23695" y="17466"/>
                    <a:pt x="23663" y="17340"/>
                    <a:pt x="23625" y="17213"/>
                  </a:cubicBezTo>
                  <a:cubicBezTo>
                    <a:pt x="23472" y="16837"/>
                    <a:pt x="23202" y="16566"/>
                    <a:pt x="22906" y="16489"/>
                  </a:cubicBezTo>
                  <a:cubicBezTo>
                    <a:pt x="22846" y="16474"/>
                    <a:pt x="22786" y="16466"/>
                    <a:pt x="22726" y="16466"/>
                  </a:cubicBezTo>
                  <a:cubicBezTo>
                    <a:pt x="22540" y="16466"/>
                    <a:pt x="22352" y="16540"/>
                    <a:pt x="22172" y="16684"/>
                  </a:cubicBezTo>
                  <a:cubicBezTo>
                    <a:pt x="21847" y="16961"/>
                    <a:pt x="21624" y="17382"/>
                    <a:pt x="21486" y="17675"/>
                  </a:cubicBezTo>
                  <a:cubicBezTo>
                    <a:pt x="21416" y="17811"/>
                    <a:pt x="21341" y="18016"/>
                    <a:pt x="21281" y="18180"/>
                  </a:cubicBezTo>
                  <a:lnTo>
                    <a:pt x="21251" y="18264"/>
                  </a:lnTo>
                  <a:cubicBezTo>
                    <a:pt x="21233" y="18317"/>
                    <a:pt x="21208" y="18384"/>
                    <a:pt x="21181" y="18452"/>
                  </a:cubicBezTo>
                  <a:cubicBezTo>
                    <a:pt x="21138" y="18568"/>
                    <a:pt x="21090" y="18701"/>
                    <a:pt x="21058" y="18800"/>
                  </a:cubicBezTo>
                  <a:lnTo>
                    <a:pt x="21058" y="18803"/>
                  </a:lnTo>
                  <a:lnTo>
                    <a:pt x="21058" y="18806"/>
                  </a:lnTo>
                  <a:cubicBezTo>
                    <a:pt x="21062" y="18820"/>
                    <a:pt x="21062" y="18835"/>
                    <a:pt x="21062" y="18848"/>
                  </a:cubicBezTo>
                  <a:cubicBezTo>
                    <a:pt x="21057" y="18885"/>
                    <a:pt x="21038" y="18918"/>
                    <a:pt x="21008" y="18941"/>
                  </a:cubicBezTo>
                  <a:cubicBezTo>
                    <a:pt x="20985" y="18960"/>
                    <a:pt x="20954" y="18971"/>
                    <a:pt x="20924" y="18971"/>
                  </a:cubicBezTo>
                  <a:cubicBezTo>
                    <a:pt x="20918" y="18971"/>
                    <a:pt x="20911" y="18970"/>
                    <a:pt x="20905" y="18969"/>
                  </a:cubicBezTo>
                  <a:cubicBezTo>
                    <a:pt x="20895" y="18969"/>
                    <a:pt x="20885" y="18968"/>
                    <a:pt x="20877" y="18964"/>
                  </a:cubicBezTo>
                  <a:lnTo>
                    <a:pt x="20865" y="18963"/>
                  </a:lnTo>
                  <a:cubicBezTo>
                    <a:pt x="20671" y="18909"/>
                    <a:pt x="20480" y="18883"/>
                    <a:pt x="20297" y="18883"/>
                  </a:cubicBezTo>
                  <a:cubicBezTo>
                    <a:pt x="19504" y="18883"/>
                    <a:pt x="18833" y="19371"/>
                    <a:pt x="18479" y="20234"/>
                  </a:cubicBezTo>
                  <a:cubicBezTo>
                    <a:pt x="18695" y="19399"/>
                    <a:pt x="19410" y="18634"/>
                    <a:pt x="20350" y="18633"/>
                  </a:cubicBezTo>
                  <a:lnTo>
                    <a:pt x="20350" y="18633"/>
                  </a:lnTo>
                  <a:cubicBezTo>
                    <a:pt x="20402" y="18633"/>
                    <a:pt x="20453" y="18635"/>
                    <a:pt x="20506" y="18640"/>
                  </a:cubicBezTo>
                  <a:cubicBezTo>
                    <a:pt x="20599" y="18645"/>
                    <a:pt x="20692" y="18655"/>
                    <a:pt x="20785" y="18670"/>
                  </a:cubicBezTo>
                  <a:lnTo>
                    <a:pt x="20799" y="18671"/>
                  </a:lnTo>
                  <a:lnTo>
                    <a:pt x="20802" y="18658"/>
                  </a:lnTo>
                  <a:cubicBezTo>
                    <a:pt x="20829" y="18560"/>
                    <a:pt x="20864" y="18450"/>
                    <a:pt x="20895" y="18347"/>
                  </a:cubicBezTo>
                  <a:cubicBezTo>
                    <a:pt x="20917" y="18279"/>
                    <a:pt x="20937" y="18215"/>
                    <a:pt x="20953" y="18159"/>
                  </a:cubicBezTo>
                  <a:cubicBezTo>
                    <a:pt x="20965" y="18122"/>
                    <a:pt x="20980" y="18079"/>
                    <a:pt x="20995" y="18036"/>
                  </a:cubicBezTo>
                  <a:cubicBezTo>
                    <a:pt x="21050" y="17866"/>
                    <a:pt x="21115" y="17673"/>
                    <a:pt x="21178" y="17536"/>
                  </a:cubicBezTo>
                  <a:cubicBezTo>
                    <a:pt x="21308" y="17238"/>
                    <a:pt x="21463" y="16926"/>
                    <a:pt x="21696" y="16646"/>
                  </a:cubicBezTo>
                  <a:lnTo>
                    <a:pt x="21717" y="16623"/>
                  </a:lnTo>
                  <a:lnTo>
                    <a:pt x="21684" y="16623"/>
                  </a:lnTo>
                  <a:cubicBezTo>
                    <a:pt x="20115" y="16591"/>
                    <a:pt x="18758" y="15448"/>
                    <a:pt x="18460" y="13903"/>
                  </a:cubicBezTo>
                  <a:cubicBezTo>
                    <a:pt x="18107" y="12086"/>
                    <a:pt x="19301" y="10321"/>
                    <a:pt x="21118" y="9969"/>
                  </a:cubicBezTo>
                  <a:cubicBezTo>
                    <a:pt x="21333" y="9927"/>
                    <a:pt x="21548" y="9907"/>
                    <a:pt x="21759" y="9907"/>
                  </a:cubicBezTo>
                  <a:close/>
                  <a:moveTo>
                    <a:pt x="16768" y="1"/>
                  </a:moveTo>
                  <a:lnTo>
                    <a:pt x="16753" y="24"/>
                  </a:lnTo>
                  <a:cubicBezTo>
                    <a:pt x="15135" y="2742"/>
                    <a:pt x="12037" y="4543"/>
                    <a:pt x="8467" y="4839"/>
                  </a:cubicBezTo>
                  <a:lnTo>
                    <a:pt x="8462" y="4839"/>
                  </a:lnTo>
                  <a:lnTo>
                    <a:pt x="8459" y="4842"/>
                  </a:lnTo>
                  <a:cubicBezTo>
                    <a:pt x="8261" y="4994"/>
                    <a:pt x="8111" y="5120"/>
                    <a:pt x="8018" y="5202"/>
                  </a:cubicBezTo>
                  <a:cubicBezTo>
                    <a:pt x="8000" y="5219"/>
                    <a:pt x="7975" y="5228"/>
                    <a:pt x="7951" y="5228"/>
                  </a:cubicBezTo>
                  <a:cubicBezTo>
                    <a:pt x="7933" y="5228"/>
                    <a:pt x="7915" y="5223"/>
                    <a:pt x="7900" y="5213"/>
                  </a:cubicBezTo>
                  <a:cubicBezTo>
                    <a:pt x="7858" y="5190"/>
                    <a:pt x="7840" y="5144"/>
                    <a:pt x="7852" y="5099"/>
                  </a:cubicBezTo>
                  <a:cubicBezTo>
                    <a:pt x="7867" y="5029"/>
                    <a:pt x="7888" y="4960"/>
                    <a:pt x="7912" y="4894"/>
                  </a:cubicBezTo>
                  <a:lnTo>
                    <a:pt x="7918" y="4872"/>
                  </a:lnTo>
                  <a:lnTo>
                    <a:pt x="7897" y="4872"/>
                  </a:lnTo>
                  <a:cubicBezTo>
                    <a:pt x="7707" y="4881"/>
                    <a:pt x="7547" y="4884"/>
                    <a:pt x="7397" y="4884"/>
                  </a:cubicBezTo>
                  <a:cubicBezTo>
                    <a:pt x="6269" y="4884"/>
                    <a:pt x="5302" y="4771"/>
                    <a:pt x="4260" y="4516"/>
                  </a:cubicBezTo>
                  <a:lnTo>
                    <a:pt x="4243" y="4511"/>
                  </a:lnTo>
                  <a:lnTo>
                    <a:pt x="4242" y="4529"/>
                  </a:lnTo>
                  <a:cubicBezTo>
                    <a:pt x="4075" y="6012"/>
                    <a:pt x="4057" y="7509"/>
                    <a:pt x="4187" y="8995"/>
                  </a:cubicBezTo>
                  <a:cubicBezTo>
                    <a:pt x="4059" y="8982"/>
                    <a:pt x="3929" y="8975"/>
                    <a:pt x="3799" y="8973"/>
                  </a:cubicBezTo>
                  <a:cubicBezTo>
                    <a:pt x="1705" y="8973"/>
                    <a:pt x="2" y="10678"/>
                    <a:pt x="2" y="12771"/>
                  </a:cubicBezTo>
                  <a:cubicBezTo>
                    <a:pt x="1" y="14541"/>
                    <a:pt x="1222" y="16077"/>
                    <a:pt x="2947" y="16475"/>
                  </a:cubicBezTo>
                  <a:cubicBezTo>
                    <a:pt x="2506" y="18342"/>
                    <a:pt x="3083" y="19609"/>
                    <a:pt x="3647" y="20343"/>
                  </a:cubicBezTo>
                  <a:cubicBezTo>
                    <a:pt x="4217" y="21085"/>
                    <a:pt x="4886" y="21448"/>
                    <a:pt x="4982" y="21498"/>
                  </a:cubicBezTo>
                  <a:cubicBezTo>
                    <a:pt x="4416" y="23337"/>
                    <a:pt x="4145" y="24939"/>
                    <a:pt x="4175" y="26261"/>
                  </a:cubicBezTo>
                  <a:cubicBezTo>
                    <a:pt x="4212" y="27829"/>
                    <a:pt x="4668" y="29015"/>
                    <a:pt x="5528" y="29791"/>
                  </a:cubicBezTo>
                  <a:cubicBezTo>
                    <a:pt x="6509" y="30674"/>
                    <a:pt x="7748" y="30758"/>
                    <a:pt x="8179" y="30758"/>
                  </a:cubicBezTo>
                  <a:cubicBezTo>
                    <a:pt x="8277" y="30758"/>
                    <a:pt x="8333" y="30753"/>
                    <a:pt x="8336" y="30753"/>
                  </a:cubicBezTo>
                  <a:cubicBezTo>
                    <a:pt x="9636" y="30638"/>
                    <a:pt x="10673" y="30102"/>
                    <a:pt x="11420" y="29160"/>
                  </a:cubicBezTo>
                  <a:cubicBezTo>
                    <a:pt x="13231" y="26878"/>
                    <a:pt x="12968" y="22731"/>
                    <a:pt x="12647" y="20447"/>
                  </a:cubicBezTo>
                  <a:lnTo>
                    <a:pt x="12647" y="20447"/>
                  </a:lnTo>
                  <a:cubicBezTo>
                    <a:pt x="12968" y="20512"/>
                    <a:pt x="13297" y="20564"/>
                    <a:pt x="13627" y="20604"/>
                  </a:cubicBezTo>
                  <a:cubicBezTo>
                    <a:pt x="14158" y="20667"/>
                    <a:pt x="14710" y="20698"/>
                    <a:pt x="15280" y="20698"/>
                  </a:cubicBezTo>
                  <a:cubicBezTo>
                    <a:pt x="16063" y="20698"/>
                    <a:pt x="16880" y="20639"/>
                    <a:pt x="17725" y="20521"/>
                  </a:cubicBezTo>
                  <a:cubicBezTo>
                    <a:pt x="17928" y="20494"/>
                    <a:pt x="18146" y="20461"/>
                    <a:pt x="18410" y="20416"/>
                  </a:cubicBezTo>
                  <a:lnTo>
                    <a:pt x="18410" y="20416"/>
                  </a:lnTo>
                  <a:lnTo>
                    <a:pt x="18404" y="20436"/>
                  </a:lnTo>
                  <a:cubicBezTo>
                    <a:pt x="18067" y="22405"/>
                    <a:pt x="17497" y="27258"/>
                    <a:pt x="19474" y="29824"/>
                  </a:cubicBezTo>
                  <a:cubicBezTo>
                    <a:pt x="20226" y="30800"/>
                    <a:pt x="21276" y="31354"/>
                    <a:pt x="22600" y="31470"/>
                  </a:cubicBezTo>
                  <a:cubicBezTo>
                    <a:pt x="22603" y="31470"/>
                    <a:pt x="22656" y="31475"/>
                    <a:pt x="22751" y="31475"/>
                  </a:cubicBezTo>
                  <a:cubicBezTo>
                    <a:pt x="23180" y="31475"/>
                    <a:pt x="24442" y="31392"/>
                    <a:pt x="25429" y="30487"/>
                  </a:cubicBezTo>
                  <a:cubicBezTo>
                    <a:pt x="26304" y="29685"/>
                    <a:pt x="26752" y="28451"/>
                    <a:pt x="26762" y="26820"/>
                  </a:cubicBezTo>
                  <a:cubicBezTo>
                    <a:pt x="26769" y="25529"/>
                    <a:pt x="26497" y="23979"/>
                    <a:pt x="25953" y="22215"/>
                  </a:cubicBezTo>
                  <a:cubicBezTo>
                    <a:pt x="26058" y="22160"/>
                    <a:pt x="26844" y="21734"/>
                    <a:pt x="27441" y="20848"/>
                  </a:cubicBezTo>
                  <a:cubicBezTo>
                    <a:pt x="28029" y="19976"/>
                    <a:pt x="28550" y="18467"/>
                    <a:pt x="27691" y="16228"/>
                  </a:cubicBezTo>
                  <a:cubicBezTo>
                    <a:pt x="29483" y="15576"/>
                    <a:pt x="30537" y="13717"/>
                    <a:pt x="30174" y="11844"/>
                  </a:cubicBezTo>
                  <a:lnTo>
                    <a:pt x="30172" y="11844"/>
                  </a:lnTo>
                  <a:cubicBezTo>
                    <a:pt x="29931" y="10606"/>
                    <a:pt x="29102" y="9564"/>
                    <a:pt x="27952" y="9046"/>
                  </a:cubicBezTo>
                  <a:cubicBezTo>
                    <a:pt x="28085" y="8015"/>
                    <a:pt x="28149" y="6976"/>
                    <a:pt x="28140" y="5936"/>
                  </a:cubicBezTo>
                  <a:cubicBezTo>
                    <a:pt x="28139" y="5708"/>
                    <a:pt x="28132" y="5470"/>
                    <a:pt x="28119" y="5167"/>
                  </a:cubicBezTo>
                  <a:lnTo>
                    <a:pt x="28119" y="5150"/>
                  </a:lnTo>
                  <a:lnTo>
                    <a:pt x="28102" y="5152"/>
                  </a:lnTo>
                  <a:cubicBezTo>
                    <a:pt x="27488" y="5237"/>
                    <a:pt x="26869" y="5278"/>
                    <a:pt x="26248" y="5278"/>
                  </a:cubicBezTo>
                  <a:cubicBezTo>
                    <a:pt x="26241" y="5278"/>
                    <a:pt x="26233" y="5278"/>
                    <a:pt x="26226" y="5278"/>
                  </a:cubicBezTo>
                  <a:cubicBezTo>
                    <a:pt x="25273" y="5278"/>
                    <a:pt x="24323" y="5169"/>
                    <a:pt x="23395" y="4952"/>
                  </a:cubicBezTo>
                  <a:lnTo>
                    <a:pt x="23368" y="4945"/>
                  </a:lnTo>
                  <a:lnTo>
                    <a:pt x="23377" y="4972"/>
                  </a:lnTo>
                  <a:cubicBezTo>
                    <a:pt x="23400" y="5040"/>
                    <a:pt x="23415" y="5095"/>
                    <a:pt x="23428" y="5149"/>
                  </a:cubicBezTo>
                  <a:cubicBezTo>
                    <a:pt x="23440" y="5193"/>
                    <a:pt x="23420" y="5240"/>
                    <a:pt x="23380" y="5265"/>
                  </a:cubicBezTo>
                  <a:cubicBezTo>
                    <a:pt x="23364" y="5275"/>
                    <a:pt x="23346" y="5280"/>
                    <a:pt x="23328" y="5280"/>
                  </a:cubicBezTo>
                  <a:cubicBezTo>
                    <a:pt x="23304" y="5280"/>
                    <a:pt x="23280" y="5271"/>
                    <a:pt x="23260" y="5253"/>
                  </a:cubicBezTo>
                  <a:cubicBezTo>
                    <a:pt x="23124" y="5132"/>
                    <a:pt x="22901" y="4945"/>
                    <a:pt x="22613" y="4741"/>
                  </a:cubicBezTo>
                  <a:lnTo>
                    <a:pt x="22610" y="4737"/>
                  </a:lnTo>
                  <a:cubicBezTo>
                    <a:pt x="21749" y="4473"/>
                    <a:pt x="20925" y="4102"/>
                    <a:pt x="20158" y="3632"/>
                  </a:cubicBezTo>
                  <a:lnTo>
                    <a:pt x="20151" y="3631"/>
                  </a:lnTo>
                  <a:cubicBezTo>
                    <a:pt x="20085" y="3617"/>
                    <a:pt x="20005" y="3606"/>
                    <a:pt x="19925" y="3596"/>
                  </a:cubicBezTo>
                  <a:cubicBezTo>
                    <a:pt x="19892" y="3592"/>
                    <a:pt x="19862" y="3572"/>
                    <a:pt x="19845" y="3542"/>
                  </a:cubicBezTo>
                  <a:cubicBezTo>
                    <a:pt x="19828" y="3512"/>
                    <a:pt x="19828" y="3478"/>
                    <a:pt x="19842" y="3446"/>
                  </a:cubicBezTo>
                  <a:lnTo>
                    <a:pt x="19848" y="3434"/>
                  </a:lnTo>
                  <a:lnTo>
                    <a:pt x="19837" y="3426"/>
                  </a:lnTo>
                  <a:cubicBezTo>
                    <a:pt x="18509" y="2539"/>
                    <a:pt x="17452" y="1362"/>
                    <a:pt x="16779" y="26"/>
                  </a:cubicBezTo>
                  <a:lnTo>
                    <a:pt x="16768"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rot="-388031">
              <a:off x="6261018" y="1329038"/>
              <a:ext cx="1004" cy="354"/>
            </a:xfrm>
            <a:custGeom>
              <a:avLst/>
              <a:gdLst/>
              <a:ahLst/>
              <a:cxnLst/>
              <a:rect l="l" t="t" r="r" b="b"/>
              <a:pathLst>
                <a:path w="34" h="12" extrusionOk="0">
                  <a:moveTo>
                    <a:pt x="33" y="0"/>
                  </a:moveTo>
                  <a:lnTo>
                    <a:pt x="33" y="0"/>
                  </a:lnTo>
                  <a:cubicBezTo>
                    <a:pt x="22" y="2"/>
                    <a:pt x="10" y="5"/>
                    <a:pt x="0" y="12"/>
                  </a:cubicBezTo>
                  <a:cubicBezTo>
                    <a:pt x="10" y="7"/>
                    <a:pt x="22" y="3"/>
                    <a:pt x="33"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rot="-388031">
              <a:off x="6092652" y="1254258"/>
              <a:ext cx="7144" cy="3513"/>
            </a:xfrm>
            <a:custGeom>
              <a:avLst/>
              <a:gdLst/>
              <a:ahLst/>
              <a:cxnLst/>
              <a:rect l="l" t="t" r="r" b="b"/>
              <a:pathLst>
                <a:path w="242" h="119" extrusionOk="0">
                  <a:moveTo>
                    <a:pt x="1" y="1"/>
                  </a:moveTo>
                  <a:lnTo>
                    <a:pt x="1" y="1"/>
                  </a:lnTo>
                  <a:cubicBezTo>
                    <a:pt x="82" y="31"/>
                    <a:pt x="160" y="71"/>
                    <a:pt x="234" y="119"/>
                  </a:cubicBezTo>
                  <a:cubicBezTo>
                    <a:pt x="235" y="112"/>
                    <a:pt x="239" y="106"/>
                    <a:pt x="242" y="99"/>
                  </a:cubicBezTo>
                  <a:cubicBezTo>
                    <a:pt x="234" y="94"/>
                    <a:pt x="225" y="91"/>
                    <a:pt x="217" y="86"/>
                  </a:cubicBezTo>
                  <a:cubicBezTo>
                    <a:pt x="162" y="56"/>
                    <a:pt x="107" y="32"/>
                    <a:pt x="49" y="14"/>
                  </a:cubicBezTo>
                  <a:cubicBezTo>
                    <a:pt x="32" y="9"/>
                    <a:pt x="17" y="4"/>
                    <a:pt x="1"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rot="-388031">
              <a:off x="6235363" y="949790"/>
              <a:ext cx="20458" cy="122285"/>
            </a:xfrm>
            <a:custGeom>
              <a:avLst/>
              <a:gdLst/>
              <a:ahLst/>
              <a:cxnLst/>
              <a:rect l="l" t="t" r="r" b="b"/>
              <a:pathLst>
                <a:path w="693" h="4142" extrusionOk="0">
                  <a:moveTo>
                    <a:pt x="317" y="1"/>
                  </a:moveTo>
                  <a:cubicBezTo>
                    <a:pt x="52" y="6"/>
                    <a:pt x="1" y="1361"/>
                    <a:pt x="11" y="2076"/>
                  </a:cubicBezTo>
                  <a:cubicBezTo>
                    <a:pt x="22" y="2792"/>
                    <a:pt x="110" y="4142"/>
                    <a:pt x="375" y="4142"/>
                  </a:cubicBezTo>
                  <a:lnTo>
                    <a:pt x="377" y="4142"/>
                  </a:lnTo>
                  <a:cubicBezTo>
                    <a:pt x="641" y="4138"/>
                    <a:pt x="693" y="2784"/>
                    <a:pt x="683" y="2066"/>
                  </a:cubicBezTo>
                  <a:cubicBezTo>
                    <a:pt x="671" y="1351"/>
                    <a:pt x="583"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rot="-388031">
              <a:off x="6534808" y="915836"/>
              <a:ext cx="20458" cy="122285"/>
            </a:xfrm>
            <a:custGeom>
              <a:avLst/>
              <a:gdLst/>
              <a:ahLst/>
              <a:cxnLst/>
              <a:rect l="l" t="t" r="r" b="b"/>
              <a:pathLst>
                <a:path w="693" h="4142" extrusionOk="0">
                  <a:moveTo>
                    <a:pt x="316" y="1"/>
                  </a:moveTo>
                  <a:cubicBezTo>
                    <a:pt x="52" y="6"/>
                    <a:pt x="0" y="1361"/>
                    <a:pt x="10" y="2076"/>
                  </a:cubicBezTo>
                  <a:cubicBezTo>
                    <a:pt x="22" y="2792"/>
                    <a:pt x="110" y="4142"/>
                    <a:pt x="375" y="4142"/>
                  </a:cubicBezTo>
                  <a:lnTo>
                    <a:pt x="376" y="4142"/>
                  </a:lnTo>
                  <a:cubicBezTo>
                    <a:pt x="641" y="4138"/>
                    <a:pt x="693" y="2784"/>
                    <a:pt x="681" y="2066"/>
                  </a:cubicBezTo>
                  <a:cubicBezTo>
                    <a:pt x="671" y="1351"/>
                    <a:pt x="583"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rot="-388031">
              <a:off x="6343816" y="1116318"/>
              <a:ext cx="148222" cy="50986"/>
            </a:xfrm>
            <a:custGeom>
              <a:avLst/>
              <a:gdLst/>
              <a:ahLst/>
              <a:cxnLst/>
              <a:rect l="l" t="t" r="r" b="b"/>
              <a:pathLst>
                <a:path w="5021" h="1727" extrusionOk="0">
                  <a:moveTo>
                    <a:pt x="5021" y="0"/>
                  </a:moveTo>
                  <a:lnTo>
                    <a:pt x="1" y="428"/>
                  </a:lnTo>
                  <a:lnTo>
                    <a:pt x="46" y="495"/>
                  </a:lnTo>
                  <a:cubicBezTo>
                    <a:pt x="414" y="1022"/>
                    <a:pt x="793" y="1427"/>
                    <a:pt x="1171" y="1693"/>
                  </a:cubicBezTo>
                  <a:lnTo>
                    <a:pt x="1218" y="1726"/>
                  </a:lnTo>
                  <a:lnTo>
                    <a:pt x="1241" y="1675"/>
                  </a:lnTo>
                  <a:cubicBezTo>
                    <a:pt x="1565" y="946"/>
                    <a:pt x="2270" y="542"/>
                    <a:pt x="2989" y="542"/>
                  </a:cubicBezTo>
                  <a:cubicBezTo>
                    <a:pt x="3435" y="542"/>
                    <a:pt x="3887" y="698"/>
                    <a:pt x="4257" y="1027"/>
                  </a:cubicBezTo>
                  <a:lnTo>
                    <a:pt x="4292" y="1059"/>
                  </a:lnTo>
                  <a:lnTo>
                    <a:pt x="4322" y="1024"/>
                  </a:lnTo>
                  <a:cubicBezTo>
                    <a:pt x="4575" y="731"/>
                    <a:pt x="4796" y="413"/>
                    <a:pt x="4982" y="75"/>
                  </a:cubicBezTo>
                  <a:lnTo>
                    <a:pt x="5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rot="-388031">
              <a:off x="6413235" y="1055172"/>
              <a:ext cx="30229" cy="40771"/>
            </a:xfrm>
            <a:custGeom>
              <a:avLst/>
              <a:gdLst/>
              <a:ahLst/>
              <a:cxnLst/>
              <a:rect l="l" t="t" r="r" b="b"/>
              <a:pathLst>
                <a:path w="1024" h="1381" extrusionOk="0">
                  <a:moveTo>
                    <a:pt x="869" y="0"/>
                  </a:moveTo>
                  <a:lnTo>
                    <a:pt x="818" y="118"/>
                  </a:lnTo>
                  <a:cubicBezTo>
                    <a:pt x="543" y="751"/>
                    <a:pt x="260" y="1142"/>
                    <a:pt x="87" y="1298"/>
                  </a:cubicBezTo>
                  <a:lnTo>
                    <a:pt x="0" y="1377"/>
                  </a:lnTo>
                  <a:lnTo>
                    <a:pt x="117" y="1380"/>
                  </a:lnTo>
                  <a:lnTo>
                    <a:pt x="124" y="1380"/>
                  </a:lnTo>
                  <a:cubicBezTo>
                    <a:pt x="182" y="1380"/>
                    <a:pt x="600" y="1368"/>
                    <a:pt x="831" y="1065"/>
                  </a:cubicBezTo>
                  <a:cubicBezTo>
                    <a:pt x="999" y="844"/>
                    <a:pt x="1024" y="528"/>
                    <a:pt x="906" y="123"/>
                  </a:cubicBez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rot="-388031">
              <a:off x="6500360" y="1064006"/>
              <a:ext cx="318318" cy="294641"/>
            </a:xfrm>
            <a:custGeom>
              <a:avLst/>
              <a:gdLst/>
              <a:ahLst/>
              <a:cxnLst/>
              <a:rect l="l" t="t" r="r" b="b"/>
              <a:pathLst>
                <a:path w="10783" h="9980" extrusionOk="0">
                  <a:moveTo>
                    <a:pt x="9658" y="0"/>
                  </a:moveTo>
                  <a:cubicBezTo>
                    <a:pt x="9123" y="0"/>
                    <a:pt x="8612" y="178"/>
                    <a:pt x="8173" y="524"/>
                  </a:cubicBezTo>
                  <a:cubicBezTo>
                    <a:pt x="7397" y="1137"/>
                    <a:pt x="6933" y="2214"/>
                    <a:pt x="6989" y="3267"/>
                  </a:cubicBezTo>
                  <a:cubicBezTo>
                    <a:pt x="6993" y="3791"/>
                    <a:pt x="7093" y="4331"/>
                    <a:pt x="7282" y="4873"/>
                  </a:cubicBezTo>
                  <a:cubicBezTo>
                    <a:pt x="7203" y="4852"/>
                    <a:pt x="7125" y="4842"/>
                    <a:pt x="7049" y="4842"/>
                  </a:cubicBezTo>
                  <a:cubicBezTo>
                    <a:pt x="6358" y="4842"/>
                    <a:pt x="5809" y="5677"/>
                    <a:pt x="5503" y="6281"/>
                  </a:cubicBezTo>
                  <a:cubicBezTo>
                    <a:pt x="5501" y="6276"/>
                    <a:pt x="5500" y="6271"/>
                    <a:pt x="5496" y="6266"/>
                  </a:cubicBezTo>
                  <a:cubicBezTo>
                    <a:pt x="5393" y="6003"/>
                    <a:pt x="5209" y="5780"/>
                    <a:pt x="4969" y="5629"/>
                  </a:cubicBezTo>
                  <a:cubicBezTo>
                    <a:pt x="4772" y="5507"/>
                    <a:pt x="4556" y="5447"/>
                    <a:pt x="4341" y="5447"/>
                  </a:cubicBezTo>
                  <a:cubicBezTo>
                    <a:pt x="4052" y="5447"/>
                    <a:pt x="3764" y="5555"/>
                    <a:pt x="3526" y="5767"/>
                  </a:cubicBezTo>
                  <a:cubicBezTo>
                    <a:pt x="3438" y="5845"/>
                    <a:pt x="3354" y="5930"/>
                    <a:pt x="3278" y="6020"/>
                  </a:cubicBezTo>
                  <a:cubicBezTo>
                    <a:pt x="3038" y="6305"/>
                    <a:pt x="2883" y="6624"/>
                    <a:pt x="2750" y="6924"/>
                  </a:cubicBezTo>
                  <a:cubicBezTo>
                    <a:pt x="2685" y="7065"/>
                    <a:pt x="2622" y="7258"/>
                    <a:pt x="2564" y="7430"/>
                  </a:cubicBezTo>
                  <a:lnTo>
                    <a:pt x="2522" y="7555"/>
                  </a:lnTo>
                  <a:cubicBezTo>
                    <a:pt x="2506" y="7609"/>
                    <a:pt x="2486" y="7674"/>
                    <a:pt x="2466" y="7743"/>
                  </a:cubicBezTo>
                  <a:cubicBezTo>
                    <a:pt x="2437" y="7832"/>
                    <a:pt x="2406" y="7929"/>
                    <a:pt x="2382" y="8017"/>
                  </a:cubicBezTo>
                  <a:cubicBezTo>
                    <a:pt x="2301" y="8004"/>
                    <a:pt x="2219" y="7996"/>
                    <a:pt x="2138" y="7992"/>
                  </a:cubicBezTo>
                  <a:cubicBezTo>
                    <a:pt x="2084" y="7988"/>
                    <a:pt x="2031" y="7985"/>
                    <a:pt x="1978" y="7985"/>
                  </a:cubicBezTo>
                  <a:cubicBezTo>
                    <a:pt x="943" y="7985"/>
                    <a:pt x="172" y="8883"/>
                    <a:pt x="9" y="9803"/>
                  </a:cubicBezTo>
                  <a:lnTo>
                    <a:pt x="6" y="9820"/>
                  </a:lnTo>
                  <a:cubicBezTo>
                    <a:pt x="4" y="9828"/>
                    <a:pt x="2" y="9836"/>
                    <a:pt x="1" y="9845"/>
                  </a:cubicBezTo>
                  <a:lnTo>
                    <a:pt x="91" y="9868"/>
                  </a:lnTo>
                  <a:cubicBezTo>
                    <a:pt x="410" y="8908"/>
                    <a:pt x="1100" y="8357"/>
                    <a:pt x="1926" y="8357"/>
                  </a:cubicBezTo>
                  <a:cubicBezTo>
                    <a:pt x="2108" y="8357"/>
                    <a:pt x="2295" y="8384"/>
                    <a:pt x="2487" y="8438"/>
                  </a:cubicBezTo>
                  <a:lnTo>
                    <a:pt x="2537" y="8450"/>
                  </a:lnTo>
                  <a:lnTo>
                    <a:pt x="2537" y="8445"/>
                  </a:lnTo>
                  <a:cubicBezTo>
                    <a:pt x="2542" y="8445"/>
                    <a:pt x="2546" y="8445"/>
                    <a:pt x="2550" y="8445"/>
                  </a:cubicBezTo>
                  <a:cubicBezTo>
                    <a:pt x="2651" y="8445"/>
                    <a:pt x="2739" y="8371"/>
                    <a:pt x="2750" y="8269"/>
                  </a:cubicBezTo>
                  <a:cubicBezTo>
                    <a:pt x="2752" y="8252"/>
                    <a:pt x="2752" y="8235"/>
                    <a:pt x="2749" y="8219"/>
                  </a:cubicBezTo>
                  <a:cubicBezTo>
                    <a:pt x="2779" y="8124"/>
                    <a:pt x="2825" y="7997"/>
                    <a:pt x="2867" y="7886"/>
                  </a:cubicBezTo>
                  <a:cubicBezTo>
                    <a:pt x="2893" y="7816"/>
                    <a:pt x="2918" y="7749"/>
                    <a:pt x="2937" y="7696"/>
                  </a:cubicBezTo>
                  <a:lnTo>
                    <a:pt x="2967" y="7613"/>
                  </a:lnTo>
                  <a:cubicBezTo>
                    <a:pt x="3027" y="7450"/>
                    <a:pt x="3100" y="7247"/>
                    <a:pt x="3168" y="7112"/>
                  </a:cubicBezTo>
                  <a:cubicBezTo>
                    <a:pt x="3304" y="6824"/>
                    <a:pt x="3523" y="6411"/>
                    <a:pt x="3839" y="6143"/>
                  </a:cubicBezTo>
                  <a:cubicBezTo>
                    <a:pt x="4007" y="6007"/>
                    <a:pt x="4180" y="5939"/>
                    <a:pt x="4351" y="5939"/>
                  </a:cubicBezTo>
                  <a:cubicBezTo>
                    <a:pt x="4406" y="5939"/>
                    <a:pt x="4461" y="5946"/>
                    <a:pt x="4516" y="5960"/>
                  </a:cubicBezTo>
                  <a:cubicBezTo>
                    <a:pt x="4796" y="6033"/>
                    <a:pt x="5049" y="6290"/>
                    <a:pt x="5194" y="6649"/>
                  </a:cubicBezTo>
                  <a:cubicBezTo>
                    <a:pt x="5245" y="6776"/>
                    <a:pt x="5280" y="6909"/>
                    <a:pt x="5298" y="7044"/>
                  </a:cubicBezTo>
                  <a:cubicBezTo>
                    <a:pt x="5332" y="7731"/>
                    <a:pt x="5233" y="8766"/>
                    <a:pt x="4583" y="9801"/>
                  </a:cubicBezTo>
                  <a:lnTo>
                    <a:pt x="4471" y="9980"/>
                  </a:lnTo>
                  <a:lnTo>
                    <a:pt x="4648" y="9865"/>
                  </a:lnTo>
                  <a:cubicBezTo>
                    <a:pt x="4696" y="9835"/>
                    <a:pt x="5809" y="9089"/>
                    <a:pt x="5686" y="7054"/>
                  </a:cubicBezTo>
                  <a:cubicBezTo>
                    <a:pt x="5773" y="6806"/>
                    <a:pt x="5876" y="6563"/>
                    <a:pt x="5992" y="6328"/>
                  </a:cubicBezTo>
                  <a:cubicBezTo>
                    <a:pt x="6219" y="5872"/>
                    <a:pt x="6577" y="5309"/>
                    <a:pt x="7003" y="5216"/>
                  </a:cubicBezTo>
                  <a:cubicBezTo>
                    <a:pt x="7041" y="5208"/>
                    <a:pt x="7080" y="5204"/>
                    <a:pt x="7118" y="5204"/>
                  </a:cubicBezTo>
                  <a:cubicBezTo>
                    <a:pt x="7261" y="5204"/>
                    <a:pt x="7404" y="5260"/>
                    <a:pt x="7545" y="5373"/>
                  </a:cubicBezTo>
                  <a:cubicBezTo>
                    <a:pt x="7703" y="5717"/>
                    <a:pt x="8386" y="7403"/>
                    <a:pt x="7510" y="9287"/>
                  </a:cubicBezTo>
                  <a:lnTo>
                    <a:pt x="7422" y="9477"/>
                  </a:lnTo>
                  <a:lnTo>
                    <a:pt x="7582" y="9342"/>
                  </a:lnTo>
                  <a:cubicBezTo>
                    <a:pt x="7642" y="9292"/>
                    <a:pt x="9025" y="8089"/>
                    <a:pt x="7918" y="5258"/>
                  </a:cubicBezTo>
                  <a:cubicBezTo>
                    <a:pt x="8085" y="5127"/>
                    <a:pt x="8255" y="5060"/>
                    <a:pt x="8422" y="5060"/>
                  </a:cubicBezTo>
                  <a:cubicBezTo>
                    <a:pt x="8457" y="5060"/>
                    <a:pt x="8491" y="5062"/>
                    <a:pt x="8526" y="5068"/>
                  </a:cubicBezTo>
                  <a:cubicBezTo>
                    <a:pt x="8790" y="5111"/>
                    <a:pt x="9047" y="5318"/>
                    <a:pt x="9260" y="5665"/>
                  </a:cubicBezTo>
                  <a:lnTo>
                    <a:pt x="9341" y="5621"/>
                  </a:lnTo>
                  <a:lnTo>
                    <a:pt x="9225" y="5394"/>
                  </a:lnTo>
                  <a:cubicBezTo>
                    <a:pt x="9065" y="5098"/>
                    <a:pt x="8817" y="4903"/>
                    <a:pt x="8526" y="4845"/>
                  </a:cubicBezTo>
                  <a:cubicBezTo>
                    <a:pt x="8463" y="4832"/>
                    <a:pt x="8400" y="4826"/>
                    <a:pt x="8337" y="4826"/>
                  </a:cubicBezTo>
                  <a:cubicBezTo>
                    <a:pt x="8107" y="4826"/>
                    <a:pt x="7876" y="4908"/>
                    <a:pt x="7668" y="5065"/>
                  </a:cubicBezTo>
                  <a:cubicBezTo>
                    <a:pt x="7587" y="5005"/>
                    <a:pt x="7499" y="4955"/>
                    <a:pt x="7405" y="4915"/>
                  </a:cubicBezTo>
                  <a:cubicBezTo>
                    <a:pt x="7344" y="4311"/>
                    <a:pt x="7334" y="3775"/>
                    <a:pt x="7372" y="3280"/>
                  </a:cubicBezTo>
                  <a:lnTo>
                    <a:pt x="7372" y="3279"/>
                  </a:lnTo>
                  <a:cubicBezTo>
                    <a:pt x="7392" y="2854"/>
                    <a:pt x="7480" y="2437"/>
                    <a:pt x="7637" y="2041"/>
                  </a:cubicBezTo>
                  <a:cubicBezTo>
                    <a:pt x="8391" y="2112"/>
                    <a:pt x="9255" y="2492"/>
                    <a:pt x="9260" y="3347"/>
                  </a:cubicBezTo>
                  <a:cubicBezTo>
                    <a:pt x="9285" y="3612"/>
                    <a:pt x="9226" y="3886"/>
                    <a:pt x="9170" y="4153"/>
                  </a:cubicBezTo>
                  <a:lnTo>
                    <a:pt x="9096" y="4505"/>
                  </a:lnTo>
                  <a:lnTo>
                    <a:pt x="9236" y="4274"/>
                  </a:lnTo>
                  <a:cubicBezTo>
                    <a:pt x="9606" y="3665"/>
                    <a:pt x="9681" y="3066"/>
                    <a:pt x="9451" y="2541"/>
                  </a:cubicBezTo>
                  <a:cubicBezTo>
                    <a:pt x="9213" y="2001"/>
                    <a:pt x="8667" y="1599"/>
                    <a:pt x="7950" y="1436"/>
                  </a:cubicBezTo>
                  <a:cubicBezTo>
                    <a:pt x="8475" y="631"/>
                    <a:pt x="9266" y="196"/>
                    <a:pt x="10201" y="196"/>
                  </a:cubicBezTo>
                  <a:cubicBezTo>
                    <a:pt x="10261" y="196"/>
                    <a:pt x="10322" y="198"/>
                    <a:pt x="10383" y="201"/>
                  </a:cubicBezTo>
                  <a:lnTo>
                    <a:pt x="10782" y="225"/>
                  </a:lnTo>
                  <a:lnTo>
                    <a:pt x="10400" y="112"/>
                  </a:lnTo>
                  <a:cubicBezTo>
                    <a:pt x="10151" y="37"/>
                    <a:pt x="9902" y="0"/>
                    <a:pt x="9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rot="-388031">
              <a:off x="6334187" y="991229"/>
              <a:ext cx="97801" cy="116321"/>
            </a:xfrm>
            <a:custGeom>
              <a:avLst/>
              <a:gdLst/>
              <a:ahLst/>
              <a:cxnLst/>
              <a:rect l="l" t="t" r="r" b="b"/>
              <a:pathLst>
                <a:path w="3313" h="3940" extrusionOk="0">
                  <a:moveTo>
                    <a:pt x="2258" y="1"/>
                  </a:moveTo>
                  <a:cubicBezTo>
                    <a:pt x="1711" y="1"/>
                    <a:pt x="1126" y="163"/>
                    <a:pt x="726" y="624"/>
                  </a:cubicBezTo>
                  <a:cubicBezTo>
                    <a:pt x="65" y="1453"/>
                    <a:pt x="0" y="2926"/>
                    <a:pt x="901" y="3658"/>
                  </a:cubicBezTo>
                  <a:lnTo>
                    <a:pt x="902" y="3660"/>
                  </a:lnTo>
                  <a:cubicBezTo>
                    <a:pt x="1132" y="3823"/>
                    <a:pt x="1402" y="3918"/>
                    <a:pt x="1661" y="3928"/>
                  </a:cubicBezTo>
                  <a:lnTo>
                    <a:pt x="1981" y="3939"/>
                  </a:lnTo>
                  <a:lnTo>
                    <a:pt x="1678" y="3838"/>
                  </a:lnTo>
                  <a:cubicBezTo>
                    <a:pt x="728" y="3518"/>
                    <a:pt x="508" y="2423"/>
                    <a:pt x="784" y="1501"/>
                  </a:cubicBezTo>
                  <a:cubicBezTo>
                    <a:pt x="1044" y="391"/>
                    <a:pt x="2277" y="205"/>
                    <a:pt x="2989" y="191"/>
                  </a:cubicBezTo>
                  <a:lnTo>
                    <a:pt x="3312" y="185"/>
                  </a:lnTo>
                  <a:lnTo>
                    <a:pt x="3001" y="100"/>
                  </a:lnTo>
                  <a:cubicBezTo>
                    <a:pt x="2779" y="39"/>
                    <a:pt x="2523" y="1"/>
                    <a:pt x="2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rot="-388031">
              <a:off x="6152199" y="892837"/>
              <a:ext cx="110583" cy="63918"/>
            </a:xfrm>
            <a:custGeom>
              <a:avLst/>
              <a:gdLst/>
              <a:ahLst/>
              <a:cxnLst/>
              <a:rect l="l" t="t" r="r" b="b"/>
              <a:pathLst>
                <a:path w="3746" h="2165" extrusionOk="0">
                  <a:moveTo>
                    <a:pt x="2739" y="1"/>
                  </a:moveTo>
                  <a:cubicBezTo>
                    <a:pt x="2330" y="1"/>
                    <a:pt x="1907" y="94"/>
                    <a:pt x="1504" y="278"/>
                  </a:cubicBezTo>
                  <a:cubicBezTo>
                    <a:pt x="816" y="594"/>
                    <a:pt x="297" y="1130"/>
                    <a:pt x="81" y="1749"/>
                  </a:cubicBezTo>
                  <a:cubicBezTo>
                    <a:pt x="56" y="1817"/>
                    <a:pt x="36" y="1887"/>
                    <a:pt x="19" y="1959"/>
                  </a:cubicBezTo>
                  <a:cubicBezTo>
                    <a:pt x="1" y="2030"/>
                    <a:pt x="32" y="2105"/>
                    <a:pt x="96" y="2142"/>
                  </a:cubicBezTo>
                  <a:cubicBezTo>
                    <a:pt x="121" y="2157"/>
                    <a:pt x="151" y="2165"/>
                    <a:pt x="179" y="2165"/>
                  </a:cubicBezTo>
                  <a:cubicBezTo>
                    <a:pt x="219" y="2165"/>
                    <a:pt x="257" y="2150"/>
                    <a:pt x="287" y="2123"/>
                  </a:cubicBezTo>
                  <a:cubicBezTo>
                    <a:pt x="379" y="2043"/>
                    <a:pt x="528" y="1915"/>
                    <a:pt x="725" y="1767"/>
                  </a:cubicBezTo>
                  <a:cubicBezTo>
                    <a:pt x="1394" y="1256"/>
                    <a:pt x="2436" y="617"/>
                    <a:pt x="3589" y="482"/>
                  </a:cubicBezTo>
                  <a:cubicBezTo>
                    <a:pt x="3666" y="472"/>
                    <a:pt x="3727" y="412"/>
                    <a:pt x="3736" y="336"/>
                  </a:cubicBezTo>
                  <a:cubicBezTo>
                    <a:pt x="3746" y="263"/>
                    <a:pt x="3704" y="191"/>
                    <a:pt x="3634" y="164"/>
                  </a:cubicBezTo>
                  <a:cubicBezTo>
                    <a:pt x="3355" y="55"/>
                    <a:pt x="3051" y="1"/>
                    <a:pt x="2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rot="-388031">
              <a:off x="6504085" y="854395"/>
              <a:ext cx="110524" cy="63977"/>
            </a:xfrm>
            <a:custGeom>
              <a:avLst/>
              <a:gdLst/>
              <a:ahLst/>
              <a:cxnLst/>
              <a:rect l="l" t="t" r="r" b="b"/>
              <a:pathLst>
                <a:path w="3744" h="2167" extrusionOk="0">
                  <a:moveTo>
                    <a:pt x="1007" y="1"/>
                  </a:moveTo>
                  <a:cubicBezTo>
                    <a:pt x="695" y="1"/>
                    <a:pt x="391" y="55"/>
                    <a:pt x="111" y="165"/>
                  </a:cubicBezTo>
                  <a:cubicBezTo>
                    <a:pt x="74" y="180"/>
                    <a:pt x="42" y="209"/>
                    <a:pt x="24" y="245"/>
                  </a:cubicBezTo>
                  <a:cubicBezTo>
                    <a:pt x="1" y="294"/>
                    <a:pt x="4" y="350"/>
                    <a:pt x="29" y="398"/>
                  </a:cubicBezTo>
                  <a:cubicBezTo>
                    <a:pt x="56" y="445"/>
                    <a:pt x="104" y="477"/>
                    <a:pt x="157" y="483"/>
                  </a:cubicBezTo>
                  <a:cubicBezTo>
                    <a:pt x="232" y="492"/>
                    <a:pt x="305" y="503"/>
                    <a:pt x="380" y="517"/>
                  </a:cubicBezTo>
                  <a:cubicBezTo>
                    <a:pt x="1364" y="690"/>
                    <a:pt x="2248" y="1211"/>
                    <a:pt x="2815" y="1617"/>
                  </a:cubicBezTo>
                  <a:cubicBezTo>
                    <a:pt x="3101" y="1820"/>
                    <a:pt x="3323" y="2006"/>
                    <a:pt x="3458" y="2124"/>
                  </a:cubicBezTo>
                  <a:cubicBezTo>
                    <a:pt x="3488" y="2152"/>
                    <a:pt x="3527" y="2167"/>
                    <a:pt x="3567" y="2167"/>
                  </a:cubicBezTo>
                  <a:cubicBezTo>
                    <a:pt x="3596" y="2167"/>
                    <a:pt x="3625" y="2159"/>
                    <a:pt x="3651" y="2143"/>
                  </a:cubicBezTo>
                  <a:cubicBezTo>
                    <a:pt x="3714" y="2106"/>
                    <a:pt x="3744" y="2031"/>
                    <a:pt x="3727" y="1961"/>
                  </a:cubicBezTo>
                  <a:cubicBezTo>
                    <a:pt x="3714" y="1905"/>
                    <a:pt x="3697" y="1848"/>
                    <a:pt x="3674" y="1778"/>
                  </a:cubicBezTo>
                  <a:cubicBezTo>
                    <a:pt x="3466" y="1154"/>
                    <a:pt x="2952" y="611"/>
                    <a:pt x="2261" y="289"/>
                  </a:cubicBezTo>
                  <a:cubicBezTo>
                    <a:pt x="1853" y="97"/>
                    <a:pt x="1423"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rot="-388031">
              <a:off x="5992380" y="1125568"/>
              <a:ext cx="337122" cy="268424"/>
            </a:xfrm>
            <a:custGeom>
              <a:avLst/>
              <a:gdLst/>
              <a:ahLst/>
              <a:cxnLst/>
              <a:rect l="l" t="t" r="r" b="b"/>
              <a:pathLst>
                <a:path w="11420" h="9092" extrusionOk="0">
                  <a:moveTo>
                    <a:pt x="1126" y="1"/>
                  </a:moveTo>
                  <a:cubicBezTo>
                    <a:pt x="882" y="1"/>
                    <a:pt x="633" y="38"/>
                    <a:pt x="383" y="113"/>
                  </a:cubicBezTo>
                  <a:lnTo>
                    <a:pt x="0" y="226"/>
                  </a:lnTo>
                  <a:lnTo>
                    <a:pt x="400" y="202"/>
                  </a:lnTo>
                  <a:cubicBezTo>
                    <a:pt x="461" y="199"/>
                    <a:pt x="521" y="197"/>
                    <a:pt x="581" y="197"/>
                  </a:cubicBezTo>
                  <a:cubicBezTo>
                    <a:pt x="1513" y="197"/>
                    <a:pt x="2306" y="632"/>
                    <a:pt x="2833" y="1439"/>
                  </a:cubicBezTo>
                  <a:cubicBezTo>
                    <a:pt x="2114" y="1601"/>
                    <a:pt x="1570" y="2000"/>
                    <a:pt x="1332" y="2544"/>
                  </a:cubicBezTo>
                  <a:cubicBezTo>
                    <a:pt x="1104" y="3067"/>
                    <a:pt x="1177" y="3668"/>
                    <a:pt x="1547" y="4275"/>
                  </a:cubicBezTo>
                  <a:lnTo>
                    <a:pt x="1686" y="4507"/>
                  </a:lnTo>
                  <a:lnTo>
                    <a:pt x="1613" y="4155"/>
                  </a:lnTo>
                  <a:cubicBezTo>
                    <a:pt x="1556" y="3889"/>
                    <a:pt x="1498" y="3614"/>
                    <a:pt x="1523" y="3345"/>
                  </a:cubicBezTo>
                  <a:cubicBezTo>
                    <a:pt x="1527" y="2494"/>
                    <a:pt x="2392" y="2113"/>
                    <a:pt x="3144" y="2043"/>
                  </a:cubicBezTo>
                  <a:cubicBezTo>
                    <a:pt x="3301" y="2438"/>
                    <a:pt x="3391" y="2857"/>
                    <a:pt x="3409" y="3282"/>
                  </a:cubicBezTo>
                  <a:cubicBezTo>
                    <a:pt x="3429" y="3531"/>
                    <a:pt x="3436" y="3789"/>
                    <a:pt x="3431" y="4065"/>
                  </a:cubicBezTo>
                  <a:cubicBezTo>
                    <a:pt x="3310" y="4022"/>
                    <a:pt x="3190" y="4000"/>
                    <a:pt x="3074" y="4000"/>
                  </a:cubicBezTo>
                  <a:cubicBezTo>
                    <a:pt x="2716" y="4000"/>
                    <a:pt x="2391" y="4201"/>
                    <a:pt x="2192" y="4566"/>
                  </a:cubicBezTo>
                  <a:lnTo>
                    <a:pt x="2197" y="4570"/>
                  </a:lnTo>
                  <a:cubicBezTo>
                    <a:pt x="2176" y="4601"/>
                    <a:pt x="2142" y="4665"/>
                    <a:pt x="2076" y="4794"/>
                  </a:cubicBezTo>
                  <a:lnTo>
                    <a:pt x="2157" y="4839"/>
                  </a:lnTo>
                  <a:cubicBezTo>
                    <a:pt x="2186" y="4794"/>
                    <a:pt x="2214" y="4753"/>
                    <a:pt x="2244" y="4711"/>
                  </a:cubicBezTo>
                  <a:cubicBezTo>
                    <a:pt x="2449" y="4430"/>
                    <a:pt x="2683" y="4267"/>
                    <a:pt x="2923" y="4239"/>
                  </a:cubicBezTo>
                  <a:cubicBezTo>
                    <a:pt x="2947" y="4236"/>
                    <a:pt x="2971" y="4234"/>
                    <a:pt x="2996" y="4234"/>
                  </a:cubicBezTo>
                  <a:cubicBezTo>
                    <a:pt x="3172" y="4234"/>
                    <a:pt x="3350" y="4308"/>
                    <a:pt x="3524" y="4453"/>
                  </a:cubicBezTo>
                  <a:cubicBezTo>
                    <a:pt x="2475" y="7224"/>
                    <a:pt x="3833" y="8406"/>
                    <a:pt x="3892" y="8456"/>
                  </a:cubicBezTo>
                  <a:lnTo>
                    <a:pt x="4051" y="8589"/>
                  </a:lnTo>
                  <a:lnTo>
                    <a:pt x="3965" y="8399"/>
                  </a:lnTo>
                  <a:cubicBezTo>
                    <a:pt x="3121" y="6585"/>
                    <a:pt x="3707" y="4979"/>
                    <a:pt x="3917" y="4512"/>
                  </a:cubicBezTo>
                  <a:cubicBezTo>
                    <a:pt x="4043" y="4422"/>
                    <a:pt x="4170" y="4377"/>
                    <a:pt x="4298" y="4377"/>
                  </a:cubicBezTo>
                  <a:cubicBezTo>
                    <a:pt x="4341" y="4377"/>
                    <a:pt x="4385" y="4383"/>
                    <a:pt x="4429" y="4393"/>
                  </a:cubicBezTo>
                  <a:cubicBezTo>
                    <a:pt x="4849" y="4497"/>
                    <a:pt x="5201" y="5052"/>
                    <a:pt x="5424" y="5502"/>
                  </a:cubicBezTo>
                  <a:cubicBezTo>
                    <a:pt x="5518" y="5688"/>
                    <a:pt x="5686" y="6038"/>
                    <a:pt x="5781" y="6306"/>
                  </a:cubicBezTo>
                  <a:cubicBezTo>
                    <a:pt x="5716" y="8235"/>
                    <a:pt x="6781" y="8949"/>
                    <a:pt x="6826" y="8979"/>
                  </a:cubicBezTo>
                  <a:lnTo>
                    <a:pt x="7002" y="9092"/>
                  </a:lnTo>
                  <a:lnTo>
                    <a:pt x="6891" y="8914"/>
                  </a:lnTo>
                  <a:cubicBezTo>
                    <a:pt x="6240" y="7879"/>
                    <a:pt x="6143" y="6843"/>
                    <a:pt x="6177" y="6158"/>
                  </a:cubicBezTo>
                  <a:cubicBezTo>
                    <a:pt x="6195" y="6009"/>
                    <a:pt x="6233" y="5866"/>
                    <a:pt x="6292" y="5730"/>
                  </a:cubicBezTo>
                  <a:cubicBezTo>
                    <a:pt x="6428" y="5405"/>
                    <a:pt x="6649" y="5184"/>
                    <a:pt x="6901" y="5121"/>
                  </a:cubicBezTo>
                  <a:cubicBezTo>
                    <a:pt x="6949" y="5108"/>
                    <a:pt x="6999" y="5102"/>
                    <a:pt x="7050" y="5102"/>
                  </a:cubicBezTo>
                  <a:cubicBezTo>
                    <a:pt x="7223" y="5102"/>
                    <a:pt x="7404" y="5175"/>
                    <a:pt x="7580" y="5315"/>
                  </a:cubicBezTo>
                  <a:cubicBezTo>
                    <a:pt x="7894" y="5583"/>
                    <a:pt x="8112" y="5996"/>
                    <a:pt x="8251" y="6286"/>
                  </a:cubicBezTo>
                  <a:cubicBezTo>
                    <a:pt x="8317" y="6419"/>
                    <a:pt x="8392" y="6622"/>
                    <a:pt x="8452" y="6785"/>
                  </a:cubicBezTo>
                  <a:lnTo>
                    <a:pt x="8482" y="6868"/>
                  </a:lnTo>
                  <a:cubicBezTo>
                    <a:pt x="8500" y="6922"/>
                    <a:pt x="8525" y="6988"/>
                    <a:pt x="8552" y="7058"/>
                  </a:cubicBezTo>
                  <a:cubicBezTo>
                    <a:pt x="8593" y="7170"/>
                    <a:pt x="8640" y="7296"/>
                    <a:pt x="8670" y="7391"/>
                  </a:cubicBezTo>
                  <a:cubicBezTo>
                    <a:pt x="8667" y="7408"/>
                    <a:pt x="8665" y="7424"/>
                    <a:pt x="8668" y="7441"/>
                  </a:cubicBezTo>
                  <a:cubicBezTo>
                    <a:pt x="8673" y="7494"/>
                    <a:pt x="8702" y="7542"/>
                    <a:pt x="8743" y="7574"/>
                  </a:cubicBezTo>
                  <a:cubicBezTo>
                    <a:pt x="8778" y="7602"/>
                    <a:pt x="8821" y="7617"/>
                    <a:pt x="8865" y="7617"/>
                  </a:cubicBezTo>
                  <a:cubicBezTo>
                    <a:pt x="8872" y="7617"/>
                    <a:pt x="8878" y="7616"/>
                    <a:pt x="8885" y="7616"/>
                  </a:cubicBezTo>
                  <a:lnTo>
                    <a:pt x="8886" y="7622"/>
                  </a:lnTo>
                  <a:lnTo>
                    <a:pt x="8931" y="7611"/>
                  </a:lnTo>
                  <a:cubicBezTo>
                    <a:pt x="9123" y="7556"/>
                    <a:pt x="9311" y="7530"/>
                    <a:pt x="9492" y="7530"/>
                  </a:cubicBezTo>
                  <a:cubicBezTo>
                    <a:pt x="10319" y="7530"/>
                    <a:pt x="11010" y="8081"/>
                    <a:pt x="11330" y="9040"/>
                  </a:cubicBezTo>
                  <a:lnTo>
                    <a:pt x="11420" y="9019"/>
                  </a:lnTo>
                  <a:cubicBezTo>
                    <a:pt x="11328" y="8446"/>
                    <a:pt x="11027" y="7927"/>
                    <a:pt x="10574" y="7566"/>
                  </a:cubicBezTo>
                  <a:cubicBezTo>
                    <a:pt x="10232" y="7296"/>
                    <a:pt x="9843" y="7156"/>
                    <a:pt x="9439" y="7156"/>
                  </a:cubicBezTo>
                  <a:cubicBezTo>
                    <a:pt x="9387" y="7156"/>
                    <a:pt x="9334" y="7158"/>
                    <a:pt x="9281" y="7163"/>
                  </a:cubicBezTo>
                  <a:cubicBezTo>
                    <a:pt x="9199" y="7166"/>
                    <a:pt x="9116" y="7175"/>
                    <a:pt x="9034" y="7188"/>
                  </a:cubicBezTo>
                  <a:cubicBezTo>
                    <a:pt x="9010" y="7100"/>
                    <a:pt x="8981" y="7005"/>
                    <a:pt x="8951" y="6915"/>
                  </a:cubicBezTo>
                  <a:cubicBezTo>
                    <a:pt x="8931" y="6847"/>
                    <a:pt x="8910" y="6782"/>
                    <a:pt x="8893" y="6723"/>
                  </a:cubicBezTo>
                  <a:lnTo>
                    <a:pt x="8851" y="6602"/>
                  </a:lnTo>
                  <a:cubicBezTo>
                    <a:pt x="8795" y="6431"/>
                    <a:pt x="8730" y="6236"/>
                    <a:pt x="8667" y="6096"/>
                  </a:cubicBezTo>
                  <a:cubicBezTo>
                    <a:pt x="8627" y="6004"/>
                    <a:pt x="8583" y="5915"/>
                    <a:pt x="8540" y="5823"/>
                  </a:cubicBezTo>
                  <a:cubicBezTo>
                    <a:pt x="8347" y="5434"/>
                    <a:pt x="8146" y="5159"/>
                    <a:pt x="7891" y="4939"/>
                  </a:cubicBezTo>
                  <a:cubicBezTo>
                    <a:pt x="7653" y="4728"/>
                    <a:pt x="7370" y="4616"/>
                    <a:pt x="7078" y="4616"/>
                  </a:cubicBezTo>
                  <a:cubicBezTo>
                    <a:pt x="7013" y="4616"/>
                    <a:pt x="6948" y="4622"/>
                    <a:pt x="6882" y="4633"/>
                  </a:cubicBezTo>
                  <a:cubicBezTo>
                    <a:pt x="6515" y="4695"/>
                    <a:pt x="6192" y="4929"/>
                    <a:pt x="5999" y="5274"/>
                  </a:cubicBezTo>
                  <a:cubicBezTo>
                    <a:pt x="5969" y="5327"/>
                    <a:pt x="5944" y="5380"/>
                    <a:pt x="5922" y="5437"/>
                  </a:cubicBezTo>
                  <a:cubicBezTo>
                    <a:pt x="5919" y="5442"/>
                    <a:pt x="5917" y="5447"/>
                    <a:pt x="5915" y="5454"/>
                  </a:cubicBezTo>
                  <a:cubicBezTo>
                    <a:pt x="5796" y="5214"/>
                    <a:pt x="5657" y="4986"/>
                    <a:pt x="5501" y="4769"/>
                  </a:cubicBezTo>
                  <a:cubicBezTo>
                    <a:pt x="5429" y="4673"/>
                    <a:pt x="5353" y="4580"/>
                    <a:pt x="5271" y="4490"/>
                  </a:cubicBezTo>
                  <a:cubicBezTo>
                    <a:pt x="4974" y="4173"/>
                    <a:pt x="4668" y="4014"/>
                    <a:pt x="4365" y="4014"/>
                  </a:cubicBezTo>
                  <a:cubicBezTo>
                    <a:pt x="4165" y="4014"/>
                    <a:pt x="3966" y="4084"/>
                    <a:pt x="3772" y="4224"/>
                  </a:cubicBezTo>
                  <a:cubicBezTo>
                    <a:pt x="3747" y="4205"/>
                    <a:pt x="3720" y="4189"/>
                    <a:pt x="3694" y="4174"/>
                  </a:cubicBezTo>
                  <a:cubicBezTo>
                    <a:pt x="3757" y="3876"/>
                    <a:pt x="3790" y="3573"/>
                    <a:pt x="3793" y="3268"/>
                  </a:cubicBezTo>
                  <a:cubicBezTo>
                    <a:pt x="3850" y="2213"/>
                    <a:pt x="3386" y="1136"/>
                    <a:pt x="2610" y="525"/>
                  </a:cubicBezTo>
                  <a:cubicBezTo>
                    <a:pt x="2170" y="178"/>
                    <a:pt x="1660" y="1"/>
                    <a:pt x="1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rot="-388031">
              <a:off x="6076342" y="698573"/>
              <a:ext cx="287912" cy="208581"/>
            </a:xfrm>
            <a:custGeom>
              <a:avLst/>
              <a:gdLst/>
              <a:ahLst/>
              <a:cxnLst/>
              <a:rect l="l" t="t" r="r" b="b"/>
              <a:pathLst>
                <a:path w="9753" h="7065" extrusionOk="0">
                  <a:moveTo>
                    <a:pt x="9752" y="0"/>
                  </a:moveTo>
                  <a:lnTo>
                    <a:pt x="9752" y="0"/>
                  </a:lnTo>
                  <a:cubicBezTo>
                    <a:pt x="6931" y="3079"/>
                    <a:pt x="3894" y="5466"/>
                    <a:pt x="1" y="7054"/>
                  </a:cubicBezTo>
                  <a:cubicBezTo>
                    <a:pt x="134" y="7061"/>
                    <a:pt x="267" y="7064"/>
                    <a:pt x="400" y="7064"/>
                  </a:cubicBezTo>
                  <a:cubicBezTo>
                    <a:pt x="4474" y="7064"/>
                    <a:pt x="8577" y="3851"/>
                    <a:pt x="9752"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rot="-388031">
              <a:off x="6079864" y="657030"/>
              <a:ext cx="232030" cy="158864"/>
            </a:xfrm>
            <a:custGeom>
              <a:avLst/>
              <a:gdLst/>
              <a:ahLst/>
              <a:cxnLst/>
              <a:rect l="l" t="t" r="r" b="b"/>
              <a:pathLst>
                <a:path w="7860" h="5381" extrusionOk="0">
                  <a:moveTo>
                    <a:pt x="7860" y="0"/>
                  </a:moveTo>
                  <a:lnTo>
                    <a:pt x="7860" y="0"/>
                  </a:lnTo>
                  <a:cubicBezTo>
                    <a:pt x="6533" y="962"/>
                    <a:pt x="5318" y="1902"/>
                    <a:pt x="4008" y="2833"/>
                  </a:cubicBezTo>
                  <a:cubicBezTo>
                    <a:pt x="2698" y="3758"/>
                    <a:pt x="1457" y="4607"/>
                    <a:pt x="0" y="5353"/>
                  </a:cubicBezTo>
                  <a:cubicBezTo>
                    <a:pt x="167" y="5371"/>
                    <a:pt x="336" y="5380"/>
                    <a:pt x="506" y="5380"/>
                  </a:cubicBezTo>
                  <a:cubicBezTo>
                    <a:pt x="3467" y="5380"/>
                    <a:pt x="6892" y="2657"/>
                    <a:pt x="786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rot="-388031">
              <a:off x="6408877" y="695022"/>
              <a:ext cx="309078" cy="179973"/>
            </a:xfrm>
            <a:custGeom>
              <a:avLst/>
              <a:gdLst/>
              <a:ahLst/>
              <a:cxnLst/>
              <a:rect l="l" t="t" r="r" b="b"/>
              <a:pathLst>
                <a:path w="10470" h="6096" extrusionOk="0">
                  <a:moveTo>
                    <a:pt x="0" y="1"/>
                  </a:moveTo>
                  <a:lnTo>
                    <a:pt x="0" y="1"/>
                  </a:lnTo>
                  <a:cubicBezTo>
                    <a:pt x="1524" y="3714"/>
                    <a:pt x="5912" y="6096"/>
                    <a:pt x="9871" y="6096"/>
                  </a:cubicBezTo>
                  <a:cubicBezTo>
                    <a:pt x="10072" y="6096"/>
                    <a:pt x="10271" y="6090"/>
                    <a:pt x="10469" y="6077"/>
                  </a:cubicBezTo>
                  <a:cubicBezTo>
                    <a:pt x="8552" y="5280"/>
                    <a:pt x="6704" y="4534"/>
                    <a:pt x="4920" y="3534"/>
                  </a:cubicBezTo>
                  <a:cubicBezTo>
                    <a:pt x="3126" y="2547"/>
                    <a:pt x="1557" y="1377"/>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rot="-388031">
              <a:off x="6444581" y="625384"/>
              <a:ext cx="256768" cy="186822"/>
            </a:xfrm>
            <a:custGeom>
              <a:avLst/>
              <a:gdLst/>
              <a:ahLst/>
              <a:cxnLst/>
              <a:rect l="l" t="t" r="r" b="b"/>
              <a:pathLst>
                <a:path w="8698" h="6328" extrusionOk="0">
                  <a:moveTo>
                    <a:pt x="0" y="0"/>
                  </a:moveTo>
                  <a:lnTo>
                    <a:pt x="0" y="0"/>
                  </a:lnTo>
                  <a:cubicBezTo>
                    <a:pt x="2" y="238"/>
                    <a:pt x="8" y="495"/>
                    <a:pt x="73" y="731"/>
                  </a:cubicBezTo>
                  <a:cubicBezTo>
                    <a:pt x="876" y="3856"/>
                    <a:pt x="4707" y="6327"/>
                    <a:pt x="7953" y="6327"/>
                  </a:cubicBezTo>
                  <a:cubicBezTo>
                    <a:pt x="8205" y="6327"/>
                    <a:pt x="8454" y="6312"/>
                    <a:pt x="8698" y="6282"/>
                  </a:cubicBezTo>
                  <a:cubicBezTo>
                    <a:pt x="5847" y="5098"/>
                    <a:pt x="3182" y="3602"/>
                    <a:pt x="1040" y="1377"/>
                  </a:cubicBezTo>
                  <a:cubicBezTo>
                    <a:pt x="637" y="962"/>
                    <a:pt x="288" y="501"/>
                    <a:pt x="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rot="-388031">
              <a:off x="6806599" y="887267"/>
              <a:ext cx="355307" cy="126772"/>
            </a:xfrm>
            <a:custGeom>
              <a:avLst/>
              <a:gdLst/>
              <a:ahLst/>
              <a:cxnLst/>
              <a:rect l="l" t="t" r="r" b="b"/>
              <a:pathLst>
                <a:path w="12036" h="4294" extrusionOk="0">
                  <a:moveTo>
                    <a:pt x="0" y="1"/>
                  </a:moveTo>
                  <a:lnTo>
                    <a:pt x="0" y="2"/>
                  </a:lnTo>
                  <a:cubicBezTo>
                    <a:pt x="1969" y="2181"/>
                    <a:pt x="5255" y="2241"/>
                    <a:pt x="7964" y="2436"/>
                  </a:cubicBezTo>
                  <a:cubicBezTo>
                    <a:pt x="9482" y="2541"/>
                    <a:pt x="11321" y="2660"/>
                    <a:pt x="11961" y="4293"/>
                  </a:cubicBezTo>
                  <a:cubicBezTo>
                    <a:pt x="12035" y="3716"/>
                    <a:pt x="11766" y="3100"/>
                    <a:pt x="11355" y="2646"/>
                  </a:cubicBezTo>
                  <a:cubicBezTo>
                    <a:pt x="10083" y="1326"/>
                    <a:pt x="8103" y="1282"/>
                    <a:pt x="6413" y="1099"/>
                  </a:cubicBezTo>
                  <a:cubicBezTo>
                    <a:pt x="4186" y="933"/>
                    <a:pt x="2091" y="900"/>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rot="-388031">
              <a:off x="6832431" y="994315"/>
              <a:ext cx="176089" cy="85499"/>
            </a:xfrm>
            <a:custGeom>
              <a:avLst/>
              <a:gdLst/>
              <a:ahLst/>
              <a:cxnLst/>
              <a:rect l="l" t="t" r="r" b="b"/>
              <a:pathLst>
                <a:path w="5965" h="2896" extrusionOk="0">
                  <a:moveTo>
                    <a:pt x="1" y="1"/>
                  </a:moveTo>
                  <a:cubicBezTo>
                    <a:pt x="666" y="1687"/>
                    <a:pt x="2451" y="2728"/>
                    <a:pt x="4203" y="2882"/>
                  </a:cubicBezTo>
                  <a:cubicBezTo>
                    <a:pt x="4325" y="2890"/>
                    <a:pt x="4447" y="2895"/>
                    <a:pt x="4569" y="2895"/>
                  </a:cubicBezTo>
                  <a:cubicBezTo>
                    <a:pt x="5041" y="2895"/>
                    <a:pt x="5513" y="2824"/>
                    <a:pt x="5964" y="2639"/>
                  </a:cubicBezTo>
                  <a:cubicBezTo>
                    <a:pt x="5420" y="2361"/>
                    <a:pt x="4915" y="2156"/>
                    <a:pt x="4425" y="1943"/>
                  </a:cubicBezTo>
                  <a:cubicBezTo>
                    <a:pt x="2950" y="1339"/>
                    <a:pt x="1494" y="610"/>
                    <a:pt x="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rot="-388031">
              <a:off x="6830766" y="1214048"/>
              <a:ext cx="271263" cy="201879"/>
            </a:xfrm>
            <a:custGeom>
              <a:avLst/>
              <a:gdLst/>
              <a:ahLst/>
              <a:cxnLst/>
              <a:rect l="l" t="t" r="r" b="b"/>
              <a:pathLst>
                <a:path w="9189" h="6838" extrusionOk="0">
                  <a:moveTo>
                    <a:pt x="1" y="0"/>
                  </a:moveTo>
                  <a:lnTo>
                    <a:pt x="1" y="0"/>
                  </a:lnTo>
                  <a:cubicBezTo>
                    <a:pt x="688" y="3193"/>
                    <a:pt x="3306" y="6837"/>
                    <a:pt x="6803" y="6837"/>
                  </a:cubicBezTo>
                  <a:cubicBezTo>
                    <a:pt x="7109" y="6837"/>
                    <a:pt x="7422" y="6810"/>
                    <a:pt x="7740" y="6751"/>
                  </a:cubicBezTo>
                  <a:cubicBezTo>
                    <a:pt x="8274" y="6640"/>
                    <a:pt x="8782" y="6412"/>
                    <a:pt x="9188" y="6079"/>
                  </a:cubicBezTo>
                  <a:lnTo>
                    <a:pt x="9188" y="6079"/>
                  </a:lnTo>
                  <a:cubicBezTo>
                    <a:pt x="8829" y="6142"/>
                    <a:pt x="8483" y="6172"/>
                    <a:pt x="8147" y="6172"/>
                  </a:cubicBezTo>
                  <a:cubicBezTo>
                    <a:pt x="4498" y="6172"/>
                    <a:pt x="2170" y="2631"/>
                    <a:pt x="1"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rot="-388031">
              <a:off x="5610050" y="1022946"/>
              <a:ext cx="355307" cy="126772"/>
            </a:xfrm>
            <a:custGeom>
              <a:avLst/>
              <a:gdLst/>
              <a:ahLst/>
              <a:cxnLst/>
              <a:rect l="l" t="t" r="r" b="b"/>
              <a:pathLst>
                <a:path w="12036" h="4294" extrusionOk="0">
                  <a:moveTo>
                    <a:pt x="12035" y="1"/>
                  </a:moveTo>
                  <a:cubicBezTo>
                    <a:pt x="9945" y="900"/>
                    <a:pt x="7849" y="933"/>
                    <a:pt x="5622" y="1099"/>
                  </a:cubicBezTo>
                  <a:cubicBezTo>
                    <a:pt x="3933" y="1282"/>
                    <a:pt x="1953" y="1326"/>
                    <a:pt x="681" y="2646"/>
                  </a:cubicBezTo>
                  <a:cubicBezTo>
                    <a:pt x="270" y="3100"/>
                    <a:pt x="0" y="3716"/>
                    <a:pt x="73" y="4293"/>
                  </a:cubicBezTo>
                  <a:cubicBezTo>
                    <a:pt x="713" y="2660"/>
                    <a:pt x="2553" y="2541"/>
                    <a:pt x="4071" y="2436"/>
                  </a:cubicBezTo>
                  <a:cubicBezTo>
                    <a:pt x="6781" y="2241"/>
                    <a:pt x="10065" y="2181"/>
                    <a:pt x="12035" y="2"/>
                  </a:cubicBezTo>
                  <a:lnTo>
                    <a:pt x="12035" y="1"/>
                  </a:ln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rot="-388031">
              <a:off x="5781173" y="1113522"/>
              <a:ext cx="176030" cy="85469"/>
            </a:xfrm>
            <a:custGeom>
              <a:avLst/>
              <a:gdLst/>
              <a:ahLst/>
              <a:cxnLst/>
              <a:rect l="l" t="t" r="r" b="b"/>
              <a:pathLst>
                <a:path w="5963" h="2895" extrusionOk="0">
                  <a:moveTo>
                    <a:pt x="5962" y="1"/>
                  </a:moveTo>
                  <a:lnTo>
                    <a:pt x="5962" y="1"/>
                  </a:lnTo>
                  <a:cubicBezTo>
                    <a:pt x="4471" y="611"/>
                    <a:pt x="3015" y="1339"/>
                    <a:pt x="1540" y="1943"/>
                  </a:cubicBezTo>
                  <a:cubicBezTo>
                    <a:pt x="1049" y="2154"/>
                    <a:pt x="545" y="2361"/>
                    <a:pt x="1" y="2637"/>
                  </a:cubicBezTo>
                  <a:cubicBezTo>
                    <a:pt x="453" y="2824"/>
                    <a:pt x="927" y="2895"/>
                    <a:pt x="1400" y="2895"/>
                  </a:cubicBezTo>
                  <a:cubicBezTo>
                    <a:pt x="1521" y="2895"/>
                    <a:pt x="1641" y="2890"/>
                    <a:pt x="1761" y="2882"/>
                  </a:cubicBezTo>
                  <a:cubicBezTo>
                    <a:pt x="3514" y="2728"/>
                    <a:pt x="5298" y="1685"/>
                    <a:pt x="596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rot="-388031">
              <a:off x="5751056" y="1336479"/>
              <a:ext cx="271233" cy="201879"/>
            </a:xfrm>
            <a:custGeom>
              <a:avLst/>
              <a:gdLst/>
              <a:ahLst/>
              <a:cxnLst/>
              <a:rect l="l" t="t" r="r" b="b"/>
              <a:pathLst>
                <a:path w="9188" h="6838" extrusionOk="0">
                  <a:moveTo>
                    <a:pt x="9188" y="0"/>
                  </a:moveTo>
                  <a:cubicBezTo>
                    <a:pt x="7019" y="2631"/>
                    <a:pt x="4691" y="6172"/>
                    <a:pt x="1042" y="6172"/>
                  </a:cubicBezTo>
                  <a:cubicBezTo>
                    <a:pt x="706" y="6172"/>
                    <a:pt x="359" y="6142"/>
                    <a:pt x="0" y="6079"/>
                  </a:cubicBezTo>
                  <a:lnTo>
                    <a:pt x="0" y="6079"/>
                  </a:lnTo>
                  <a:cubicBezTo>
                    <a:pt x="407" y="6412"/>
                    <a:pt x="914" y="6640"/>
                    <a:pt x="1448" y="6751"/>
                  </a:cubicBezTo>
                  <a:cubicBezTo>
                    <a:pt x="1767" y="6810"/>
                    <a:pt x="2080" y="6837"/>
                    <a:pt x="2385" y="6837"/>
                  </a:cubicBezTo>
                  <a:cubicBezTo>
                    <a:pt x="5882" y="6837"/>
                    <a:pt x="8499" y="3193"/>
                    <a:pt x="9188"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rot="-388031">
              <a:off x="5768267" y="1354093"/>
              <a:ext cx="171307" cy="135777"/>
            </a:xfrm>
            <a:custGeom>
              <a:avLst/>
              <a:gdLst/>
              <a:ahLst/>
              <a:cxnLst/>
              <a:rect l="l" t="t" r="r" b="b"/>
              <a:pathLst>
                <a:path w="5803" h="4599" extrusionOk="0">
                  <a:moveTo>
                    <a:pt x="2878" y="1"/>
                  </a:moveTo>
                  <a:cubicBezTo>
                    <a:pt x="2670" y="1"/>
                    <a:pt x="2468" y="611"/>
                    <a:pt x="2431" y="1827"/>
                  </a:cubicBezTo>
                  <a:cubicBezTo>
                    <a:pt x="1" y="1957"/>
                    <a:pt x="11" y="2686"/>
                    <a:pt x="2441" y="2761"/>
                  </a:cubicBezTo>
                  <a:cubicBezTo>
                    <a:pt x="2497" y="3811"/>
                    <a:pt x="2696" y="4598"/>
                    <a:pt x="2927" y="4598"/>
                  </a:cubicBezTo>
                  <a:cubicBezTo>
                    <a:pt x="2927" y="4598"/>
                    <a:pt x="2928" y="4598"/>
                    <a:pt x="2928" y="4598"/>
                  </a:cubicBezTo>
                  <a:cubicBezTo>
                    <a:pt x="3158" y="4597"/>
                    <a:pt x="3341" y="3803"/>
                    <a:pt x="3374" y="2751"/>
                  </a:cubicBezTo>
                  <a:cubicBezTo>
                    <a:pt x="5803" y="2621"/>
                    <a:pt x="5794" y="1892"/>
                    <a:pt x="3364" y="1817"/>
                  </a:cubicBezTo>
                  <a:cubicBezTo>
                    <a:pt x="3299"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rot="-388031">
              <a:off x="7019656" y="1031783"/>
              <a:ext cx="171307" cy="135777"/>
            </a:xfrm>
            <a:custGeom>
              <a:avLst/>
              <a:gdLst/>
              <a:ahLst/>
              <a:cxnLst/>
              <a:rect l="l" t="t" r="r" b="b"/>
              <a:pathLst>
                <a:path w="5803" h="4599" extrusionOk="0">
                  <a:moveTo>
                    <a:pt x="2878" y="1"/>
                  </a:moveTo>
                  <a:cubicBezTo>
                    <a:pt x="2670" y="1"/>
                    <a:pt x="2468" y="610"/>
                    <a:pt x="2431" y="1828"/>
                  </a:cubicBezTo>
                  <a:cubicBezTo>
                    <a:pt x="1" y="1957"/>
                    <a:pt x="11" y="2686"/>
                    <a:pt x="2441" y="2761"/>
                  </a:cubicBezTo>
                  <a:cubicBezTo>
                    <a:pt x="2497" y="3810"/>
                    <a:pt x="2698" y="4599"/>
                    <a:pt x="2928" y="4599"/>
                  </a:cubicBezTo>
                  <a:cubicBezTo>
                    <a:pt x="2928" y="4599"/>
                    <a:pt x="2928" y="4599"/>
                    <a:pt x="2929" y="4599"/>
                  </a:cubicBezTo>
                  <a:cubicBezTo>
                    <a:pt x="3158" y="4595"/>
                    <a:pt x="3341" y="3803"/>
                    <a:pt x="3375" y="2751"/>
                  </a:cubicBezTo>
                  <a:cubicBezTo>
                    <a:pt x="5803" y="2621"/>
                    <a:pt x="5795" y="1893"/>
                    <a:pt x="3365" y="1818"/>
                  </a:cubicBezTo>
                  <a:cubicBezTo>
                    <a:pt x="3300"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rot="-388031">
              <a:off x="5546645" y="1183007"/>
              <a:ext cx="290894" cy="230546"/>
            </a:xfrm>
            <a:custGeom>
              <a:avLst/>
              <a:gdLst/>
              <a:ahLst/>
              <a:cxnLst/>
              <a:rect l="l" t="t" r="r" b="b"/>
              <a:pathLst>
                <a:path w="9854" h="7809" extrusionOk="0">
                  <a:moveTo>
                    <a:pt x="4886" y="1"/>
                  </a:moveTo>
                  <a:cubicBezTo>
                    <a:pt x="4533" y="1"/>
                    <a:pt x="4190" y="1036"/>
                    <a:pt x="4126" y="3104"/>
                  </a:cubicBezTo>
                  <a:cubicBezTo>
                    <a:pt x="0" y="3323"/>
                    <a:pt x="17" y="4560"/>
                    <a:pt x="4143" y="4688"/>
                  </a:cubicBezTo>
                  <a:cubicBezTo>
                    <a:pt x="4239" y="6471"/>
                    <a:pt x="4579" y="7809"/>
                    <a:pt x="4968" y="7809"/>
                  </a:cubicBezTo>
                  <a:cubicBezTo>
                    <a:pt x="4969" y="7809"/>
                    <a:pt x="4969" y="7809"/>
                    <a:pt x="4970" y="7809"/>
                  </a:cubicBezTo>
                  <a:cubicBezTo>
                    <a:pt x="5361" y="7805"/>
                    <a:pt x="5672" y="6457"/>
                    <a:pt x="5729" y="4671"/>
                  </a:cubicBezTo>
                  <a:cubicBezTo>
                    <a:pt x="9853" y="4452"/>
                    <a:pt x="9838" y="3215"/>
                    <a:pt x="5711" y="3087"/>
                  </a:cubicBezTo>
                  <a:cubicBezTo>
                    <a:pt x="5601" y="1028"/>
                    <a:pt x="5238" y="1"/>
                    <a:pt x="4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rot="-388031">
              <a:off x="6858868" y="1111849"/>
              <a:ext cx="290894" cy="230546"/>
            </a:xfrm>
            <a:custGeom>
              <a:avLst/>
              <a:gdLst/>
              <a:ahLst/>
              <a:cxnLst/>
              <a:rect l="l" t="t" r="r" b="b"/>
              <a:pathLst>
                <a:path w="9854" h="7809" extrusionOk="0">
                  <a:moveTo>
                    <a:pt x="4886" y="1"/>
                  </a:moveTo>
                  <a:cubicBezTo>
                    <a:pt x="4533" y="1"/>
                    <a:pt x="4190" y="1036"/>
                    <a:pt x="4126" y="3104"/>
                  </a:cubicBezTo>
                  <a:cubicBezTo>
                    <a:pt x="0" y="3323"/>
                    <a:pt x="17" y="4562"/>
                    <a:pt x="4143" y="4688"/>
                  </a:cubicBezTo>
                  <a:cubicBezTo>
                    <a:pt x="4237" y="6471"/>
                    <a:pt x="4577" y="7809"/>
                    <a:pt x="4968" y="7809"/>
                  </a:cubicBezTo>
                  <a:cubicBezTo>
                    <a:pt x="4968" y="7809"/>
                    <a:pt x="4969" y="7809"/>
                    <a:pt x="4970" y="7809"/>
                  </a:cubicBezTo>
                  <a:cubicBezTo>
                    <a:pt x="5361" y="7804"/>
                    <a:pt x="5672" y="6457"/>
                    <a:pt x="5727" y="4671"/>
                  </a:cubicBezTo>
                  <a:cubicBezTo>
                    <a:pt x="9853" y="4452"/>
                    <a:pt x="9836" y="3215"/>
                    <a:pt x="5711" y="3085"/>
                  </a:cubicBezTo>
                  <a:cubicBezTo>
                    <a:pt x="5601" y="1028"/>
                    <a:pt x="5238" y="1"/>
                    <a:pt x="4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40"/>
          <p:cNvSpPr/>
          <p:nvPr/>
        </p:nvSpPr>
        <p:spPr>
          <a:xfrm flipH="1">
            <a:off x="4513620" y="1624773"/>
            <a:ext cx="647401" cy="51176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rot="-195409" flipH="1">
            <a:off x="5841884" y="3881750"/>
            <a:ext cx="659054" cy="52101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l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rot="-415540">
            <a:off x="7583604" y="1264126"/>
            <a:ext cx="762699" cy="60290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168033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3"/>
          <p:cNvSpPr txBox="1">
            <a:spLocks noGrp="1"/>
          </p:cNvSpPr>
          <p:nvPr>
            <p:ph type="title"/>
          </p:nvPr>
        </p:nvSpPr>
        <p:spPr>
          <a:xfrm>
            <a:off x="141503" y="109123"/>
            <a:ext cx="3086890" cy="66531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04, WRITING</a:t>
            </a:r>
            <a:endParaRPr dirty="0"/>
          </a:p>
        </p:txBody>
      </p:sp>
      <p:sp>
        <p:nvSpPr>
          <p:cNvPr id="10" name="TextBox 9">
            <a:extLst>
              <a:ext uri="{FF2B5EF4-FFF2-40B4-BE49-F238E27FC236}">
                <a16:creationId xmlns:a16="http://schemas.microsoft.com/office/drawing/2014/main" id="{820507BB-6B2D-91C9-41FD-8FA90D4F5FF6}"/>
              </a:ext>
            </a:extLst>
          </p:cNvPr>
          <p:cNvSpPr txBox="1"/>
          <p:nvPr/>
        </p:nvSpPr>
        <p:spPr>
          <a:xfrm>
            <a:off x="136249" y="833085"/>
            <a:ext cx="4362179" cy="338554"/>
          </a:xfrm>
          <a:prstGeom prst="rect">
            <a:avLst/>
          </a:prstGeom>
          <a:solidFill>
            <a:schemeClr val="accent3"/>
          </a:solidFill>
        </p:spPr>
        <p:txBody>
          <a:bodyPr wrap="square" rtlCol="0">
            <a:spAutoFit/>
          </a:bodyPr>
          <a:lstStyle/>
          <a:p>
            <a:r>
              <a:rPr lang="en-US" sz="1600" b="1" dirty="0">
                <a:latin typeface="Calibri" panose="020F0502020204030204" pitchFamily="34" charset="0"/>
                <a:cs typeface="Calibri" panose="020F0502020204030204" pitchFamily="34" charset="0"/>
              </a:rPr>
              <a:t>Write complete sentences from the clues below.</a:t>
            </a:r>
          </a:p>
        </p:txBody>
      </p:sp>
      <p:sp>
        <p:nvSpPr>
          <p:cNvPr id="5" name="TextBox 4">
            <a:extLst>
              <a:ext uri="{FF2B5EF4-FFF2-40B4-BE49-F238E27FC236}">
                <a16:creationId xmlns:a16="http://schemas.microsoft.com/office/drawing/2014/main" id="{74B84801-7647-EBA8-B3DB-67761FC7BB1A}"/>
              </a:ext>
            </a:extLst>
          </p:cNvPr>
          <p:cNvSpPr txBox="1"/>
          <p:nvPr/>
        </p:nvSpPr>
        <p:spPr>
          <a:xfrm>
            <a:off x="136249" y="1301132"/>
            <a:ext cx="8902648" cy="2169825"/>
          </a:xfrm>
          <a:prstGeom prst="rect">
            <a:avLst/>
          </a:prstGeom>
          <a:solidFill>
            <a:schemeClr val="accent6"/>
          </a:solidFill>
        </p:spPr>
        <p:txBody>
          <a:bodyPr wrap="square">
            <a:spAutoFit/>
          </a:bodyPr>
          <a:lstStyle/>
          <a:p>
            <a:pPr lvl="0"/>
            <a:r>
              <a:rPr lang="en-US" sz="2000" dirty="0">
                <a:solidFill>
                  <a:schemeClr val="dk1"/>
                </a:solidFill>
                <a:latin typeface="Calibri" panose="020F0502020204030204" pitchFamily="34" charset="0"/>
                <a:cs typeface="Calibri" panose="020F0502020204030204" pitchFamily="34" charset="0"/>
                <a:sym typeface="Arial"/>
              </a:rPr>
              <a:t>﻿</a:t>
            </a:r>
            <a:r>
              <a:rPr lang="en-US" sz="2000" b="1" dirty="0">
                <a:solidFill>
                  <a:schemeClr val="accent2"/>
                </a:solidFill>
                <a:latin typeface="Calibri" panose="020F0502020204030204" pitchFamily="34" charset="0"/>
                <a:cs typeface="Calibri" panose="020F0502020204030204" pitchFamily="34" charset="0"/>
                <a:sym typeface="Arial"/>
              </a:rPr>
              <a:t>4.</a:t>
            </a:r>
            <a:r>
              <a:rPr lang="en-US" sz="2000" dirty="0">
                <a:solidFill>
                  <a:schemeClr val="dk1"/>
                </a:solidFill>
                <a:latin typeface="Calibri" panose="020F0502020204030204" pitchFamily="34" charset="0"/>
                <a:cs typeface="Calibri" panose="020F0502020204030204" pitchFamily="34" charset="0"/>
                <a:sym typeface="Arial"/>
              </a:rPr>
              <a:t> You / listen / not talk back / elders / speak.﻿</a:t>
            </a:r>
          </a:p>
          <a:p>
            <a:pPr lvl="0"/>
            <a:r>
              <a:rPr lang="en-US" sz="2000" b="1" dirty="0">
                <a:solidFill>
                  <a:srgbClr val="FF0000"/>
                </a:solidFill>
                <a:latin typeface="Calibri" panose="020F0502020204030204" pitchFamily="34" charset="0"/>
                <a:cs typeface="Calibri" panose="020F0502020204030204" pitchFamily="34" charset="0"/>
                <a:sym typeface="Arial"/>
              </a:rPr>
              <a:t>→ You should listen and don’t talk back when the elders speak.</a:t>
            </a:r>
          </a:p>
          <a:p>
            <a:pPr lvl="0"/>
            <a:r>
              <a:rPr lang="vi-VN" sz="2000" dirty="0">
                <a:latin typeface="Calibri" panose="020F0502020204030204" pitchFamily="34" charset="0"/>
                <a:cs typeface="Calibri" panose="020F0502020204030204" pitchFamily="34" charset="0"/>
              </a:rPr>
              <a:t>Bạn nên lắng nghe và đừng cãi lại khi người lớn nói.</a:t>
            </a:r>
            <a:endParaRPr lang="en-US" sz="2000" dirty="0">
              <a:latin typeface="Calibri" panose="020F0502020204030204" pitchFamily="34" charset="0"/>
              <a:cs typeface="Calibri" panose="020F0502020204030204" pitchFamily="34" charset="0"/>
            </a:endParaRPr>
          </a:p>
          <a:p>
            <a:pPr lvl="0">
              <a:spcBef>
                <a:spcPts val="600"/>
              </a:spcBef>
            </a:pPr>
            <a:r>
              <a:rPr lang="en-US" sz="2000" b="1" dirty="0">
                <a:solidFill>
                  <a:schemeClr val="accent2"/>
                </a:solidFill>
                <a:latin typeface="Calibri" panose="020F0502020204030204" pitchFamily="34" charset="0"/>
                <a:cs typeface="Calibri" panose="020F0502020204030204" pitchFamily="34" charset="0"/>
                <a:sym typeface="Arial"/>
              </a:rPr>
              <a:t>5.</a:t>
            </a:r>
            <a:r>
              <a:rPr lang="en-US" sz="2000" dirty="0">
                <a:solidFill>
                  <a:schemeClr val="dk1"/>
                </a:solidFill>
                <a:latin typeface="Calibri" panose="020F0502020204030204" pitchFamily="34" charset="0"/>
                <a:cs typeface="Calibri" panose="020F0502020204030204" pitchFamily="34" charset="0"/>
                <a:sym typeface="Arial"/>
              </a:rPr>
              <a:t> At mealtimes / children should not / start / eat / before / elders do.</a:t>
            </a:r>
            <a:endParaRPr lang="en-US" sz="2000" dirty="0">
              <a:latin typeface="Calibri" panose="020F0502020204030204" pitchFamily="34" charset="0"/>
              <a:cs typeface="Calibri" panose="020F0502020204030204" pitchFamily="34" charset="0"/>
            </a:endParaRPr>
          </a:p>
          <a:p>
            <a:pPr lvl="0">
              <a:spcBef>
                <a:spcPts val="600"/>
              </a:spcBef>
            </a:pPr>
            <a:r>
              <a:rPr lang="en-US" sz="2000" b="1" dirty="0">
                <a:solidFill>
                  <a:srgbClr val="FF0000"/>
                </a:solidFill>
                <a:latin typeface="Calibri" panose="020F0502020204030204" pitchFamily="34" charset="0"/>
                <a:cs typeface="Calibri" panose="020F0502020204030204" pitchFamily="34" charset="0"/>
                <a:sym typeface="Arial"/>
              </a:rPr>
              <a:t>→ ﻿At mealtimes, children should not start eating before the elders do.</a:t>
            </a:r>
          </a:p>
          <a:p>
            <a:pPr lvl="0">
              <a:spcBef>
                <a:spcPts val="600"/>
              </a:spcBef>
            </a:pPr>
            <a:r>
              <a:rPr lang="vi-VN" sz="2000" dirty="0">
                <a:solidFill>
                  <a:schemeClr val="bg1">
                    <a:lumMod val="10000"/>
                  </a:schemeClr>
                </a:solidFill>
                <a:latin typeface="Calibri" panose="020F0502020204030204" pitchFamily="34" charset="0"/>
                <a:cs typeface="Calibri" panose="020F0502020204030204" pitchFamily="34" charset="0"/>
                <a:sym typeface="Arial"/>
              </a:rPr>
              <a:t>Trong bữa ăn, trẻ không nên bắt đầu ăn trước khi người lớn ăn.</a:t>
            </a:r>
            <a:endParaRPr lang="en-US" sz="2000" dirty="0">
              <a:solidFill>
                <a:srgbClr val="00B050"/>
              </a:solidFill>
              <a:latin typeface="Calibri" panose="020F0502020204030204" pitchFamily="34" charset="0"/>
              <a:cs typeface="Calibri" panose="020F0502020204030204" pitchFamily="34" charset="0"/>
              <a:sym typeface="Arial"/>
            </a:endParaRPr>
          </a:p>
        </p:txBody>
      </p:sp>
      <p:grpSp>
        <p:nvGrpSpPr>
          <p:cNvPr id="2" name="Google Shape;830;p43">
            <a:extLst>
              <a:ext uri="{FF2B5EF4-FFF2-40B4-BE49-F238E27FC236}">
                <a16:creationId xmlns:a16="http://schemas.microsoft.com/office/drawing/2014/main" id="{A7552430-A286-DE4E-5AB3-E967F87F9485}"/>
              </a:ext>
            </a:extLst>
          </p:cNvPr>
          <p:cNvGrpSpPr/>
          <p:nvPr/>
        </p:nvGrpSpPr>
        <p:grpSpPr>
          <a:xfrm>
            <a:off x="7702161" y="2918316"/>
            <a:ext cx="1239311" cy="1944631"/>
            <a:chOff x="7781487" y="2918415"/>
            <a:chExt cx="1160295" cy="1820645"/>
          </a:xfrm>
        </p:grpSpPr>
        <p:sp>
          <p:nvSpPr>
            <p:cNvPr id="3" name="Google Shape;831;p43">
              <a:extLst>
                <a:ext uri="{FF2B5EF4-FFF2-40B4-BE49-F238E27FC236}">
                  <a16:creationId xmlns:a16="http://schemas.microsoft.com/office/drawing/2014/main" id="{32FA4102-0A7A-969E-A090-CDCC2BF7B8F4}"/>
                </a:ext>
              </a:extLst>
            </p:cNvPr>
            <p:cNvSpPr/>
            <p:nvPr/>
          </p:nvSpPr>
          <p:spPr>
            <a:xfrm rot="126884">
              <a:off x="7813983" y="2938017"/>
              <a:ext cx="1095304" cy="1781441"/>
            </a:xfrm>
            <a:custGeom>
              <a:avLst/>
              <a:gdLst/>
              <a:ahLst/>
              <a:cxnLst/>
              <a:rect l="l" t="t" r="r" b="b"/>
              <a:pathLst>
                <a:path w="43813" h="71259" extrusionOk="0">
                  <a:moveTo>
                    <a:pt x="10219" y="1"/>
                  </a:moveTo>
                  <a:cubicBezTo>
                    <a:pt x="3205" y="22"/>
                    <a:pt x="478" y="9169"/>
                    <a:pt x="6293" y="13042"/>
                  </a:cubicBezTo>
                  <a:cubicBezTo>
                    <a:pt x="5561" y="17276"/>
                    <a:pt x="6250" y="22211"/>
                    <a:pt x="9742" y="24917"/>
                  </a:cubicBezTo>
                  <a:cubicBezTo>
                    <a:pt x="9614" y="25575"/>
                    <a:pt x="9742" y="26254"/>
                    <a:pt x="10102" y="26806"/>
                  </a:cubicBezTo>
                  <a:cubicBezTo>
                    <a:pt x="6675" y="29873"/>
                    <a:pt x="5518" y="35571"/>
                    <a:pt x="8373" y="39126"/>
                  </a:cubicBezTo>
                  <a:cubicBezTo>
                    <a:pt x="8277" y="39742"/>
                    <a:pt x="8203" y="40346"/>
                    <a:pt x="8150" y="40930"/>
                  </a:cubicBezTo>
                  <a:cubicBezTo>
                    <a:pt x="7800" y="41365"/>
                    <a:pt x="7609" y="42129"/>
                    <a:pt x="7524" y="42776"/>
                  </a:cubicBezTo>
                  <a:cubicBezTo>
                    <a:pt x="7248" y="42819"/>
                    <a:pt x="6961" y="42872"/>
                    <a:pt x="6685" y="42957"/>
                  </a:cubicBezTo>
                  <a:cubicBezTo>
                    <a:pt x="5019" y="43445"/>
                    <a:pt x="4818" y="44687"/>
                    <a:pt x="5433" y="45578"/>
                  </a:cubicBezTo>
                  <a:cubicBezTo>
                    <a:pt x="4287" y="45801"/>
                    <a:pt x="3842" y="47435"/>
                    <a:pt x="3735" y="48836"/>
                  </a:cubicBezTo>
                  <a:cubicBezTo>
                    <a:pt x="2091" y="48995"/>
                    <a:pt x="456" y="49589"/>
                    <a:pt x="467" y="50926"/>
                  </a:cubicBezTo>
                  <a:cubicBezTo>
                    <a:pt x="467" y="51255"/>
                    <a:pt x="562" y="52019"/>
                    <a:pt x="1539" y="52507"/>
                  </a:cubicBezTo>
                  <a:cubicBezTo>
                    <a:pt x="0" y="54534"/>
                    <a:pt x="149" y="57612"/>
                    <a:pt x="1868" y="59479"/>
                  </a:cubicBezTo>
                  <a:cubicBezTo>
                    <a:pt x="2016" y="59787"/>
                    <a:pt x="2282" y="60031"/>
                    <a:pt x="2600" y="60169"/>
                  </a:cubicBezTo>
                  <a:cubicBezTo>
                    <a:pt x="2749" y="60286"/>
                    <a:pt x="2918" y="60403"/>
                    <a:pt x="3077" y="60509"/>
                  </a:cubicBezTo>
                  <a:lnTo>
                    <a:pt x="2080" y="61782"/>
                  </a:lnTo>
                  <a:cubicBezTo>
                    <a:pt x="1040" y="62822"/>
                    <a:pt x="467" y="64223"/>
                    <a:pt x="467" y="65698"/>
                  </a:cubicBezTo>
                  <a:cubicBezTo>
                    <a:pt x="467" y="67056"/>
                    <a:pt x="966" y="68372"/>
                    <a:pt x="1868" y="69380"/>
                  </a:cubicBezTo>
                  <a:cubicBezTo>
                    <a:pt x="2016" y="69698"/>
                    <a:pt x="2282" y="69943"/>
                    <a:pt x="2600" y="70070"/>
                  </a:cubicBezTo>
                  <a:cubicBezTo>
                    <a:pt x="3576" y="70834"/>
                    <a:pt x="4786" y="71258"/>
                    <a:pt x="6028" y="71258"/>
                  </a:cubicBezTo>
                  <a:lnTo>
                    <a:pt x="40855" y="71258"/>
                  </a:lnTo>
                  <a:cubicBezTo>
                    <a:pt x="40859" y="71258"/>
                    <a:pt x="40863" y="71258"/>
                    <a:pt x="40868" y="71258"/>
                  </a:cubicBezTo>
                  <a:cubicBezTo>
                    <a:pt x="42896" y="71258"/>
                    <a:pt x="43813" y="68645"/>
                    <a:pt x="42245" y="67374"/>
                  </a:cubicBezTo>
                  <a:cubicBezTo>
                    <a:pt x="41948" y="66281"/>
                    <a:pt x="41948" y="65114"/>
                    <a:pt x="42245" y="64021"/>
                  </a:cubicBezTo>
                  <a:cubicBezTo>
                    <a:pt x="43243" y="63247"/>
                    <a:pt x="43317" y="61612"/>
                    <a:pt x="42362" y="60742"/>
                  </a:cubicBezTo>
                  <a:cubicBezTo>
                    <a:pt x="43306" y="59893"/>
                    <a:pt x="43243" y="58248"/>
                    <a:pt x="42245" y="57463"/>
                  </a:cubicBezTo>
                  <a:cubicBezTo>
                    <a:pt x="41948" y="56370"/>
                    <a:pt x="41948" y="55213"/>
                    <a:pt x="42245" y="54110"/>
                  </a:cubicBezTo>
                  <a:cubicBezTo>
                    <a:pt x="43222" y="53367"/>
                    <a:pt x="43317" y="51743"/>
                    <a:pt x="42415" y="50884"/>
                  </a:cubicBezTo>
                  <a:lnTo>
                    <a:pt x="36356" y="44570"/>
                  </a:lnTo>
                  <a:cubicBezTo>
                    <a:pt x="36207" y="44411"/>
                    <a:pt x="36037" y="44294"/>
                    <a:pt x="35836" y="44230"/>
                  </a:cubicBezTo>
                  <a:cubicBezTo>
                    <a:pt x="36059" y="42458"/>
                    <a:pt x="35931" y="40760"/>
                    <a:pt x="35613" y="38871"/>
                  </a:cubicBezTo>
                  <a:cubicBezTo>
                    <a:pt x="37428" y="36367"/>
                    <a:pt x="37406" y="33099"/>
                    <a:pt x="36133" y="30180"/>
                  </a:cubicBezTo>
                  <a:cubicBezTo>
                    <a:pt x="36727" y="30095"/>
                    <a:pt x="37481" y="29777"/>
                    <a:pt x="37757" y="29438"/>
                  </a:cubicBezTo>
                  <a:cubicBezTo>
                    <a:pt x="37825" y="29445"/>
                    <a:pt x="37891" y="29449"/>
                    <a:pt x="37956" y="29449"/>
                  </a:cubicBezTo>
                  <a:cubicBezTo>
                    <a:pt x="39299" y="29449"/>
                    <a:pt x="39875" y="27809"/>
                    <a:pt x="40017" y="26159"/>
                  </a:cubicBezTo>
                  <a:cubicBezTo>
                    <a:pt x="41672" y="26021"/>
                    <a:pt x="43338" y="25437"/>
                    <a:pt x="43296" y="24068"/>
                  </a:cubicBezTo>
                  <a:cubicBezTo>
                    <a:pt x="43338" y="22699"/>
                    <a:pt x="41672" y="22105"/>
                    <a:pt x="40006" y="21967"/>
                  </a:cubicBezTo>
                  <a:cubicBezTo>
                    <a:pt x="39911" y="21107"/>
                    <a:pt x="39762" y="20258"/>
                    <a:pt x="39391" y="19590"/>
                  </a:cubicBezTo>
                  <a:cubicBezTo>
                    <a:pt x="39010" y="18937"/>
                    <a:pt x="38470" y="18638"/>
                    <a:pt x="37933" y="18638"/>
                  </a:cubicBezTo>
                  <a:cubicBezTo>
                    <a:pt x="37528" y="18638"/>
                    <a:pt x="37124" y="18808"/>
                    <a:pt x="36791" y="19123"/>
                  </a:cubicBezTo>
                  <a:cubicBezTo>
                    <a:pt x="37099" y="17266"/>
                    <a:pt x="37162" y="14772"/>
                    <a:pt x="36706" y="12851"/>
                  </a:cubicBezTo>
                  <a:cubicBezTo>
                    <a:pt x="42213" y="8830"/>
                    <a:pt x="39359" y="11"/>
                    <a:pt x="32514" y="1"/>
                  </a:cubicBezTo>
                  <a:cubicBezTo>
                    <a:pt x="29936" y="1"/>
                    <a:pt x="27569" y="1391"/>
                    <a:pt x="26307" y="3630"/>
                  </a:cubicBezTo>
                  <a:cubicBezTo>
                    <a:pt x="24867" y="3346"/>
                    <a:pt x="23183" y="3208"/>
                    <a:pt x="21499" y="3208"/>
                  </a:cubicBezTo>
                  <a:cubicBezTo>
                    <a:pt x="19721" y="3208"/>
                    <a:pt x="17942" y="3362"/>
                    <a:pt x="16448" y="3662"/>
                  </a:cubicBezTo>
                  <a:cubicBezTo>
                    <a:pt x="15185" y="1401"/>
                    <a:pt x="12808" y="1"/>
                    <a:pt x="10219"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832;p43">
              <a:extLst>
                <a:ext uri="{FF2B5EF4-FFF2-40B4-BE49-F238E27FC236}">
                  <a16:creationId xmlns:a16="http://schemas.microsoft.com/office/drawing/2014/main" id="{B463C8FC-CC77-9FA9-BE92-F713763AE10C}"/>
                </a:ext>
              </a:extLst>
            </p:cNvPr>
            <p:cNvSpPr/>
            <p:nvPr/>
          </p:nvSpPr>
          <p:spPr>
            <a:xfrm rot="126884">
              <a:off x="7870132" y="4323576"/>
              <a:ext cx="957982" cy="181747"/>
            </a:xfrm>
            <a:custGeom>
              <a:avLst/>
              <a:gdLst/>
              <a:ahLst/>
              <a:cxnLst/>
              <a:rect l="l" t="t" r="r" b="b"/>
              <a:pathLst>
                <a:path w="38320" h="7270" extrusionOk="0">
                  <a:moveTo>
                    <a:pt x="5688" y="1"/>
                  </a:moveTo>
                  <a:lnTo>
                    <a:pt x="0" y="7270"/>
                  </a:lnTo>
                  <a:lnTo>
                    <a:pt x="0" y="7270"/>
                  </a:lnTo>
                  <a:lnTo>
                    <a:pt x="38319" y="6325"/>
                  </a:lnTo>
                  <a:lnTo>
                    <a:pt x="322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33;p43">
              <a:extLst>
                <a:ext uri="{FF2B5EF4-FFF2-40B4-BE49-F238E27FC236}">
                  <a16:creationId xmlns:a16="http://schemas.microsoft.com/office/drawing/2014/main" id="{3BA9E743-720E-02D8-91CA-379E25CC5A44}"/>
                </a:ext>
              </a:extLst>
            </p:cNvPr>
            <p:cNvSpPr/>
            <p:nvPr/>
          </p:nvSpPr>
          <p:spPr>
            <a:xfrm rot="126884">
              <a:off x="7863972" y="4505109"/>
              <a:ext cx="953732" cy="152572"/>
            </a:xfrm>
            <a:custGeom>
              <a:avLst/>
              <a:gdLst/>
              <a:ahLst/>
              <a:cxnLst/>
              <a:rect l="l" t="t" r="r" b="b"/>
              <a:pathLst>
                <a:path w="38150" h="6103" extrusionOk="0">
                  <a:moveTo>
                    <a:pt x="0" y="1"/>
                  </a:moveTo>
                  <a:lnTo>
                    <a:pt x="0" y="6102"/>
                  </a:lnTo>
                  <a:lnTo>
                    <a:pt x="38149" y="6102"/>
                  </a:lnTo>
                  <a:cubicBezTo>
                    <a:pt x="37269" y="3757"/>
                    <a:pt x="37407" y="1773"/>
                    <a:pt x="38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4;p43">
              <a:extLst>
                <a:ext uri="{FF2B5EF4-FFF2-40B4-BE49-F238E27FC236}">
                  <a16:creationId xmlns:a16="http://schemas.microsoft.com/office/drawing/2014/main" id="{5402E247-0718-88A4-6E43-56FCBAB9662A}"/>
                </a:ext>
              </a:extLst>
            </p:cNvPr>
            <p:cNvSpPr/>
            <p:nvPr/>
          </p:nvSpPr>
          <p:spPr>
            <a:xfrm rot="126884">
              <a:off x="7940130" y="4557692"/>
              <a:ext cx="829584" cy="17775"/>
            </a:xfrm>
            <a:custGeom>
              <a:avLst/>
              <a:gdLst/>
              <a:ahLst/>
              <a:cxnLst/>
              <a:rect l="l" t="t" r="r" b="b"/>
              <a:pathLst>
                <a:path w="33184" h="711" extrusionOk="0">
                  <a:moveTo>
                    <a:pt x="13214" y="1"/>
                  </a:moveTo>
                  <a:cubicBezTo>
                    <a:pt x="8782" y="1"/>
                    <a:pt x="4362" y="75"/>
                    <a:pt x="1" y="231"/>
                  </a:cubicBezTo>
                  <a:cubicBezTo>
                    <a:pt x="6594" y="538"/>
                    <a:pt x="13319" y="710"/>
                    <a:pt x="20017" y="710"/>
                  </a:cubicBezTo>
                  <a:cubicBezTo>
                    <a:pt x="24433" y="710"/>
                    <a:pt x="28837" y="635"/>
                    <a:pt x="33183" y="475"/>
                  </a:cubicBezTo>
                  <a:cubicBezTo>
                    <a:pt x="26610" y="169"/>
                    <a:pt x="19899" y="1"/>
                    <a:pt x="1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5;p43">
              <a:extLst>
                <a:ext uri="{FF2B5EF4-FFF2-40B4-BE49-F238E27FC236}">
                  <a16:creationId xmlns:a16="http://schemas.microsoft.com/office/drawing/2014/main" id="{0CF9FAB5-8732-CD90-3E49-84CDAEEACF98}"/>
                </a:ext>
              </a:extLst>
            </p:cNvPr>
            <p:cNvSpPr/>
            <p:nvPr/>
          </p:nvSpPr>
          <p:spPr>
            <a:xfrm rot="126884">
              <a:off x="7953457" y="4599331"/>
              <a:ext cx="829334" cy="17650"/>
            </a:xfrm>
            <a:custGeom>
              <a:avLst/>
              <a:gdLst/>
              <a:ahLst/>
              <a:cxnLst/>
              <a:rect l="l" t="t" r="r" b="b"/>
              <a:pathLst>
                <a:path w="33174" h="706" extrusionOk="0">
                  <a:moveTo>
                    <a:pt x="13210" y="0"/>
                  </a:moveTo>
                  <a:cubicBezTo>
                    <a:pt x="8781" y="0"/>
                    <a:pt x="4362" y="74"/>
                    <a:pt x="1" y="231"/>
                  </a:cubicBezTo>
                  <a:cubicBezTo>
                    <a:pt x="6574" y="537"/>
                    <a:pt x="13285" y="705"/>
                    <a:pt x="19968" y="705"/>
                  </a:cubicBezTo>
                  <a:cubicBezTo>
                    <a:pt x="24398" y="705"/>
                    <a:pt x="28816" y="631"/>
                    <a:pt x="33173" y="475"/>
                  </a:cubicBezTo>
                  <a:cubicBezTo>
                    <a:pt x="26600" y="169"/>
                    <a:pt x="19893" y="0"/>
                    <a:pt x="13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6;p43">
              <a:extLst>
                <a:ext uri="{FF2B5EF4-FFF2-40B4-BE49-F238E27FC236}">
                  <a16:creationId xmlns:a16="http://schemas.microsoft.com/office/drawing/2014/main" id="{387C71E3-6CA8-F2A5-DC2A-FF865BD7D009}"/>
                </a:ext>
              </a:extLst>
            </p:cNvPr>
            <p:cNvSpPr/>
            <p:nvPr/>
          </p:nvSpPr>
          <p:spPr>
            <a:xfrm rot="126884">
              <a:off x="7834047" y="4475049"/>
              <a:ext cx="994056" cy="209596"/>
            </a:xfrm>
            <a:custGeom>
              <a:avLst/>
              <a:gdLst/>
              <a:ahLst/>
              <a:cxnLst/>
              <a:rect l="l" t="t" r="r" b="b"/>
              <a:pathLst>
                <a:path w="39763" h="8384" extrusionOk="0">
                  <a:moveTo>
                    <a:pt x="4118" y="0"/>
                  </a:moveTo>
                  <a:cubicBezTo>
                    <a:pt x="1836" y="43"/>
                    <a:pt x="0" y="1900"/>
                    <a:pt x="0" y="4192"/>
                  </a:cubicBezTo>
                  <a:cubicBezTo>
                    <a:pt x="0" y="6473"/>
                    <a:pt x="1836" y="8341"/>
                    <a:pt x="4118" y="8383"/>
                  </a:cubicBezTo>
                  <a:lnTo>
                    <a:pt x="38945" y="8383"/>
                  </a:lnTo>
                  <a:cubicBezTo>
                    <a:pt x="39391" y="8383"/>
                    <a:pt x="39762" y="8012"/>
                    <a:pt x="39762" y="7556"/>
                  </a:cubicBezTo>
                  <a:cubicBezTo>
                    <a:pt x="39762" y="7110"/>
                    <a:pt x="39391" y="6739"/>
                    <a:pt x="38945" y="6739"/>
                  </a:cubicBezTo>
                  <a:lnTo>
                    <a:pt x="4118" y="6739"/>
                  </a:lnTo>
                  <a:cubicBezTo>
                    <a:pt x="2727" y="6707"/>
                    <a:pt x="1624" y="5571"/>
                    <a:pt x="1624" y="4192"/>
                  </a:cubicBezTo>
                  <a:cubicBezTo>
                    <a:pt x="1624" y="2802"/>
                    <a:pt x="2727" y="1666"/>
                    <a:pt x="4118" y="1645"/>
                  </a:cubicBezTo>
                  <a:lnTo>
                    <a:pt x="38945" y="1645"/>
                  </a:lnTo>
                  <a:cubicBezTo>
                    <a:pt x="39391" y="1645"/>
                    <a:pt x="39762" y="1274"/>
                    <a:pt x="39762" y="817"/>
                  </a:cubicBezTo>
                  <a:cubicBezTo>
                    <a:pt x="39762" y="372"/>
                    <a:pt x="39391" y="0"/>
                    <a:pt x="389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7;p43">
              <a:extLst>
                <a:ext uri="{FF2B5EF4-FFF2-40B4-BE49-F238E27FC236}">
                  <a16:creationId xmlns:a16="http://schemas.microsoft.com/office/drawing/2014/main" id="{98315F66-DDE0-6749-3A13-614877152B65}"/>
                </a:ext>
              </a:extLst>
            </p:cNvPr>
            <p:cNvSpPr/>
            <p:nvPr/>
          </p:nvSpPr>
          <p:spPr>
            <a:xfrm rot="126884">
              <a:off x="7879267" y="4075970"/>
              <a:ext cx="957982" cy="181747"/>
            </a:xfrm>
            <a:custGeom>
              <a:avLst/>
              <a:gdLst/>
              <a:ahLst/>
              <a:cxnLst/>
              <a:rect l="l" t="t" r="r" b="b"/>
              <a:pathLst>
                <a:path w="38320" h="7270" extrusionOk="0">
                  <a:moveTo>
                    <a:pt x="5688" y="0"/>
                  </a:moveTo>
                  <a:lnTo>
                    <a:pt x="0" y="7269"/>
                  </a:lnTo>
                  <a:lnTo>
                    <a:pt x="38319" y="6325"/>
                  </a:lnTo>
                  <a:lnTo>
                    <a:pt x="322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8;p43">
              <a:extLst>
                <a:ext uri="{FF2B5EF4-FFF2-40B4-BE49-F238E27FC236}">
                  <a16:creationId xmlns:a16="http://schemas.microsoft.com/office/drawing/2014/main" id="{64B14A63-1453-026C-9F9C-8A691A0848C5}"/>
                </a:ext>
              </a:extLst>
            </p:cNvPr>
            <p:cNvSpPr/>
            <p:nvPr/>
          </p:nvSpPr>
          <p:spPr>
            <a:xfrm rot="126884">
              <a:off x="7873098" y="4257753"/>
              <a:ext cx="953732" cy="152572"/>
            </a:xfrm>
            <a:custGeom>
              <a:avLst/>
              <a:gdLst/>
              <a:ahLst/>
              <a:cxnLst/>
              <a:rect l="l" t="t" r="r" b="b"/>
              <a:pathLst>
                <a:path w="38150" h="6103" extrusionOk="0">
                  <a:moveTo>
                    <a:pt x="0" y="1"/>
                  </a:moveTo>
                  <a:lnTo>
                    <a:pt x="0" y="6103"/>
                  </a:lnTo>
                  <a:lnTo>
                    <a:pt x="38149" y="6103"/>
                  </a:lnTo>
                  <a:cubicBezTo>
                    <a:pt x="37269" y="3747"/>
                    <a:pt x="37407" y="1763"/>
                    <a:pt x="38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39;p43">
              <a:extLst>
                <a:ext uri="{FF2B5EF4-FFF2-40B4-BE49-F238E27FC236}">
                  <a16:creationId xmlns:a16="http://schemas.microsoft.com/office/drawing/2014/main" id="{EA20EB98-B6F0-C4C7-5154-5786CDF9116A}"/>
                </a:ext>
              </a:extLst>
            </p:cNvPr>
            <p:cNvSpPr/>
            <p:nvPr/>
          </p:nvSpPr>
          <p:spPr>
            <a:xfrm rot="126884">
              <a:off x="7930940" y="4303025"/>
              <a:ext cx="829334" cy="17650"/>
            </a:xfrm>
            <a:custGeom>
              <a:avLst/>
              <a:gdLst/>
              <a:ahLst/>
              <a:cxnLst/>
              <a:rect l="l" t="t" r="r" b="b"/>
              <a:pathLst>
                <a:path w="33174" h="706" extrusionOk="0">
                  <a:moveTo>
                    <a:pt x="13206" y="1"/>
                  </a:moveTo>
                  <a:cubicBezTo>
                    <a:pt x="8776" y="1"/>
                    <a:pt x="4358" y="75"/>
                    <a:pt x="1" y="231"/>
                  </a:cubicBezTo>
                  <a:cubicBezTo>
                    <a:pt x="6574" y="537"/>
                    <a:pt x="13285" y="706"/>
                    <a:pt x="19968" y="706"/>
                  </a:cubicBezTo>
                  <a:cubicBezTo>
                    <a:pt x="24398" y="706"/>
                    <a:pt x="28816" y="632"/>
                    <a:pt x="33173" y="475"/>
                  </a:cubicBezTo>
                  <a:cubicBezTo>
                    <a:pt x="26600" y="169"/>
                    <a:pt x="19889" y="1"/>
                    <a:pt x="132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0;p43">
              <a:extLst>
                <a:ext uri="{FF2B5EF4-FFF2-40B4-BE49-F238E27FC236}">
                  <a16:creationId xmlns:a16="http://schemas.microsoft.com/office/drawing/2014/main" id="{F50F552F-5F39-BDFD-967B-D9E9746C6E76}"/>
                </a:ext>
              </a:extLst>
            </p:cNvPr>
            <p:cNvSpPr/>
            <p:nvPr/>
          </p:nvSpPr>
          <p:spPr>
            <a:xfrm rot="126884">
              <a:off x="7944012" y="4344665"/>
              <a:ext cx="829584" cy="17750"/>
            </a:xfrm>
            <a:custGeom>
              <a:avLst/>
              <a:gdLst/>
              <a:ahLst/>
              <a:cxnLst/>
              <a:rect l="l" t="t" r="r" b="b"/>
              <a:pathLst>
                <a:path w="33184" h="710" extrusionOk="0">
                  <a:moveTo>
                    <a:pt x="13211" y="0"/>
                  </a:moveTo>
                  <a:cubicBezTo>
                    <a:pt x="8780" y="0"/>
                    <a:pt x="4362" y="74"/>
                    <a:pt x="0" y="231"/>
                  </a:cubicBezTo>
                  <a:cubicBezTo>
                    <a:pt x="6594" y="538"/>
                    <a:pt x="13319" y="710"/>
                    <a:pt x="20017" y="710"/>
                  </a:cubicBezTo>
                  <a:cubicBezTo>
                    <a:pt x="24433" y="710"/>
                    <a:pt x="28836" y="635"/>
                    <a:pt x="33183" y="475"/>
                  </a:cubicBezTo>
                  <a:cubicBezTo>
                    <a:pt x="26604" y="169"/>
                    <a:pt x="19894" y="0"/>
                    <a:pt x="13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1;p43">
              <a:extLst>
                <a:ext uri="{FF2B5EF4-FFF2-40B4-BE49-F238E27FC236}">
                  <a16:creationId xmlns:a16="http://schemas.microsoft.com/office/drawing/2014/main" id="{0FD9BE14-6930-E642-ABAC-2E9F466DB2B2}"/>
                </a:ext>
              </a:extLst>
            </p:cNvPr>
            <p:cNvSpPr/>
            <p:nvPr/>
          </p:nvSpPr>
          <p:spPr>
            <a:xfrm rot="126884">
              <a:off x="7843182" y="4227418"/>
              <a:ext cx="994056" cy="209621"/>
            </a:xfrm>
            <a:custGeom>
              <a:avLst/>
              <a:gdLst/>
              <a:ahLst/>
              <a:cxnLst/>
              <a:rect l="l" t="t" r="r" b="b"/>
              <a:pathLst>
                <a:path w="39763" h="8385" extrusionOk="0">
                  <a:moveTo>
                    <a:pt x="4118" y="1"/>
                  </a:moveTo>
                  <a:cubicBezTo>
                    <a:pt x="1836" y="43"/>
                    <a:pt x="0" y="1911"/>
                    <a:pt x="0" y="4192"/>
                  </a:cubicBezTo>
                  <a:cubicBezTo>
                    <a:pt x="0" y="6485"/>
                    <a:pt x="1836" y="8342"/>
                    <a:pt x="4118" y="8384"/>
                  </a:cubicBezTo>
                  <a:lnTo>
                    <a:pt x="38945" y="8384"/>
                  </a:lnTo>
                  <a:cubicBezTo>
                    <a:pt x="39391" y="8384"/>
                    <a:pt x="39762" y="8013"/>
                    <a:pt x="39762" y="7567"/>
                  </a:cubicBezTo>
                  <a:cubicBezTo>
                    <a:pt x="39762" y="7111"/>
                    <a:pt x="39391" y="6739"/>
                    <a:pt x="38945" y="6739"/>
                  </a:cubicBezTo>
                  <a:lnTo>
                    <a:pt x="4118" y="6739"/>
                  </a:lnTo>
                  <a:cubicBezTo>
                    <a:pt x="2727" y="6718"/>
                    <a:pt x="1624" y="5583"/>
                    <a:pt x="1624" y="4192"/>
                  </a:cubicBezTo>
                  <a:cubicBezTo>
                    <a:pt x="1624" y="2813"/>
                    <a:pt x="2727" y="1677"/>
                    <a:pt x="4118" y="1646"/>
                  </a:cubicBezTo>
                  <a:lnTo>
                    <a:pt x="38945" y="1646"/>
                  </a:lnTo>
                  <a:cubicBezTo>
                    <a:pt x="39391" y="1646"/>
                    <a:pt x="39762" y="1274"/>
                    <a:pt x="39762" y="829"/>
                  </a:cubicBezTo>
                  <a:cubicBezTo>
                    <a:pt x="39762" y="372"/>
                    <a:pt x="39391" y="1"/>
                    <a:pt x="38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2;p43">
              <a:extLst>
                <a:ext uri="{FF2B5EF4-FFF2-40B4-BE49-F238E27FC236}">
                  <a16:creationId xmlns:a16="http://schemas.microsoft.com/office/drawing/2014/main" id="{38538607-78F8-73F3-92D5-A72CC385DB07}"/>
                </a:ext>
              </a:extLst>
            </p:cNvPr>
            <p:cNvSpPr/>
            <p:nvPr/>
          </p:nvSpPr>
          <p:spPr>
            <a:xfrm rot="126884">
              <a:off x="8007516" y="3506236"/>
              <a:ext cx="706237" cy="680762"/>
            </a:xfrm>
            <a:custGeom>
              <a:avLst/>
              <a:gdLst/>
              <a:ahLst/>
              <a:cxnLst/>
              <a:rect l="l" t="t" r="r" b="b"/>
              <a:pathLst>
                <a:path w="28250" h="27231" extrusionOk="0">
                  <a:moveTo>
                    <a:pt x="14252" y="1"/>
                  </a:moveTo>
                  <a:cubicBezTo>
                    <a:pt x="12141" y="1"/>
                    <a:pt x="10146" y="1136"/>
                    <a:pt x="8395" y="2919"/>
                  </a:cubicBezTo>
                  <a:cubicBezTo>
                    <a:pt x="8480" y="2240"/>
                    <a:pt x="8533" y="1826"/>
                    <a:pt x="8533" y="1816"/>
                  </a:cubicBezTo>
                  <a:lnTo>
                    <a:pt x="8533" y="1816"/>
                  </a:lnTo>
                  <a:lnTo>
                    <a:pt x="6368" y="2993"/>
                  </a:lnTo>
                  <a:cubicBezTo>
                    <a:pt x="4585" y="3959"/>
                    <a:pt x="2824" y="5116"/>
                    <a:pt x="1752" y="6835"/>
                  </a:cubicBezTo>
                  <a:cubicBezTo>
                    <a:pt x="574" y="8756"/>
                    <a:pt x="1" y="11218"/>
                    <a:pt x="595" y="13425"/>
                  </a:cubicBezTo>
                  <a:cubicBezTo>
                    <a:pt x="850" y="14390"/>
                    <a:pt x="1359" y="15271"/>
                    <a:pt x="2070" y="15972"/>
                  </a:cubicBezTo>
                  <a:cubicBezTo>
                    <a:pt x="1826" y="17192"/>
                    <a:pt x="1699" y="18444"/>
                    <a:pt x="1688" y="19696"/>
                  </a:cubicBezTo>
                  <a:cubicBezTo>
                    <a:pt x="1688" y="27209"/>
                    <a:pt x="7312" y="27231"/>
                    <a:pt x="14242" y="27231"/>
                  </a:cubicBezTo>
                  <a:cubicBezTo>
                    <a:pt x="21182" y="27231"/>
                    <a:pt x="26806" y="27209"/>
                    <a:pt x="26806" y="19696"/>
                  </a:cubicBezTo>
                  <a:cubicBezTo>
                    <a:pt x="26785" y="18370"/>
                    <a:pt x="26647" y="17054"/>
                    <a:pt x="26382" y="15759"/>
                  </a:cubicBezTo>
                  <a:cubicBezTo>
                    <a:pt x="26986" y="15091"/>
                    <a:pt x="27422" y="14295"/>
                    <a:pt x="27655" y="13425"/>
                  </a:cubicBezTo>
                  <a:cubicBezTo>
                    <a:pt x="28249" y="11218"/>
                    <a:pt x="27676" y="8756"/>
                    <a:pt x="26498" y="6845"/>
                  </a:cubicBezTo>
                  <a:cubicBezTo>
                    <a:pt x="25437" y="5116"/>
                    <a:pt x="23665" y="3959"/>
                    <a:pt x="21882" y="2993"/>
                  </a:cubicBezTo>
                  <a:lnTo>
                    <a:pt x="19717" y="1826"/>
                  </a:lnTo>
                  <a:lnTo>
                    <a:pt x="19717" y="1826"/>
                  </a:lnTo>
                  <a:cubicBezTo>
                    <a:pt x="19717" y="1826"/>
                    <a:pt x="19760" y="2134"/>
                    <a:pt x="19824" y="2654"/>
                  </a:cubicBezTo>
                  <a:cubicBezTo>
                    <a:pt x="18147" y="1030"/>
                    <a:pt x="16258" y="1"/>
                    <a:pt x="14252"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3;p43">
              <a:extLst>
                <a:ext uri="{FF2B5EF4-FFF2-40B4-BE49-F238E27FC236}">
                  <a16:creationId xmlns:a16="http://schemas.microsoft.com/office/drawing/2014/main" id="{1836B56F-18A8-1FC6-D39C-9001CE1CF515}"/>
                </a:ext>
              </a:extLst>
            </p:cNvPr>
            <p:cNvSpPr/>
            <p:nvPr/>
          </p:nvSpPr>
          <p:spPr>
            <a:xfrm rot="126884">
              <a:off x="8089044" y="3543786"/>
              <a:ext cx="545315" cy="131348"/>
            </a:xfrm>
            <a:custGeom>
              <a:avLst/>
              <a:gdLst/>
              <a:ahLst/>
              <a:cxnLst/>
              <a:rect l="l" t="t" r="r" b="b"/>
              <a:pathLst>
                <a:path w="21813" h="5254" extrusionOk="0">
                  <a:moveTo>
                    <a:pt x="20258" y="1"/>
                  </a:moveTo>
                  <a:cubicBezTo>
                    <a:pt x="20254" y="1"/>
                    <a:pt x="20249" y="1"/>
                    <a:pt x="20245" y="1"/>
                  </a:cubicBezTo>
                  <a:lnTo>
                    <a:pt x="1579" y="1"/>
                  </a:lnTo>
                  <a:cubicBezTo>
                    <a:pt x="1574" y="1"/>
                    <a:pt x="1570" y="1"/>
                    <a:pt x="1565" y="1"/>
                  </a:cubicBezTo>
                  <a:cubicBezTo>
                    <a:pt x="544" y="1"/>
                    <a:pt x="0" y="1203"/>
                    <a:pt x="677" y="1975"/>
                  </a:cubicBezTo>
                  <a:cubicBezTo>
                    <a:pt x="2374" y="3948"/>
                    <a:pt x="5643" y="5254"/>
                    <a:pt x="10864" y="5254"/>
                  </a:cubicBezTo>
                  <a:cubicBezTo>
                    <a:pt x="16371" y="5254"/>
                    <a:pt x="19576" y="3938"/>
                    <a:pt x="21178" y="1953"/>
                  </a:cubicBezTo>
                  <a:cubicBezTo>
                    <a:pt x="21812" y="1172"/>
                    <a:pt x="21268" y="1"/>
                    <a:pt x="202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4;p43">
              <a:extLst>
                <a:ext uri="{FF2B5EF4-FFF2-40B4-BE49-F238E27FC236}">
                  <a16:creationId xmlns:a16="http://schemas.microsoft.com/office/drawing/2014/main" id="{E2377E66-A824-05F6-028B-97BEBEFF7B3D}"/>
                </a:ext>
              </a:extLst>
            </p:cNvPr>
            <p:cNvSpPr/>
            <p:nvPr/>
          </p:nvSpPr>
          <p:spPr>
            <a:xfrm rot="126884">
              <a:off x="7933067" y="2961898"/>
              <a:ext cx="326069" cy="287145"/>
            </a:xfrm>
            <a:custGeom>
              <a:avLst/>
              <a:gdLst/>
              <a:ahLst/>
              <a:cxnLst/>
              <a:rect l="l" t="t" r="r" b="b"/>
              <a:pathLst>
                <a:path w="13043" h="11486" extrusionOk="0">
                  <a:moveTo>
                    <a:pt x="6512" y="1"/>
                  </a:moveTo>
                  <a:cubicBezTo>
                    <a:pt x="5780" y="1"/>
                    <a:pt x="5037" y="141"/>
                    <a:pt x="4320" y="438"/>
                  </a:cubicBezTo>
                  <a:cubicBezTo>
                    <a:pt x="1391" y="1647"/>
                    <a:pt x="1" y="5011"/>
                    <a:pt x="1221" y="7940"/>
                  </a:cubicBezTo>
                  <a:cubicBezTo>
                    <a:pt x="2134" y="10152"/>
                    <a:pt x="4270" y="11486"/>
                    <a:pt x="6522" y="11486"/>
                  </a:cubicBezTo>
                  <a:cubicBezTo>
                    <a:pt x="7253" y="11486"/>
                    <a:pt x="7996" y="11346"/>
                    <a:pt x="8713" y="11049"/>
                  </a:cubicBezTo>
                  <a:cubicBezTo>
                    <a:pt x="11642" y="9829"/>
                    <a:pt x="13042" y="6476"/>
                    <a:pt x="11822" y="3547"/>
                  </a:cubicBezTo>
                  <a:cubicBezTo>
                    <a:pt x="10909" y="1335"/>
                    <a:pt x="8767" y="1"/>
                    <a:pt x="6512"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5;p43">
              <a:extLst>
                <a:ext uri="{FF2B5EF4-FFF2-40B4-BE49-F238E27FC236}">
                  <a16:creationId xmlns:a16="http://schemas.microsoft.com/office/drawing/2014/main" id="{F011610F-090F-F58A-2723-E3A8BE23C877}"/>
                </a:ext>
              </a:extLst>
            </p:cNvPr>
            <p:cNvSpPr/>
            <p:nvPr/>
          </p:nvSpPr>
          <p:spPr>
            <a:xfrm rot="126884">
              <a:off x="8028608" y="3040995"/>
              <a:ext cx="136397" cy="126898"/>
            </a:xfrm>
            <a:custGeom>
              <a:avLst/>
              <a:gdLst/>
              <a:ahLst/>
              <a:cxnLst/>
              <a:rect l="l" t="t" r="r" b="b"/>
              <a:pathLst>
                <a:path w="5456" h="5076" extrusionOk="0">
                  <a:moveTo>
                    <a:pt x="2723" y="1"/>
                  </a:moveTo>
                  <a:cubicBezTo>
                    <a:pt x="1503" y="1"/>
                    <a:pt x="424" y="883"/>
                    <a:pt x="224" y="2135"/>
                  </a:cubicBezTo>
                  <a:cubicBezTo>
                    <a:pt x="1" y="3514"/>
                    <a:pt x="945" y="4820"/>
                    <a:pt x="2325" y="5042"/>
                  </a:cubicBezTo>
                  <a:cubicBezTo>
                    <a:pt x="2462" y="5064"/>
                    <a:pt x="2598" y="5075"/>
                    <a:pt x="2733" y="5075"/>
                  </a:cubicBezTo>
                  <a:cubicBezTo>
                    <a:pt x="3953" y="5075"/>
                    <a:pt x="5032" y="4193"/>
                    <a:pt x="5232" y="2941"/>
                  </a:cubicBezTo>
                  <a:cubicBezTo>
                    <a:pt x="5455" y="1562"/>
                    <a:pt x="4521" y="256"/>
                    <a:pt x="3131" y="34"/>
                  </a:cubicBezTo>
                  <a:cubicBezTo>
                    <a:pt x="2994" y="11"/>
                    <a:pt x="2858" y="1"/>
                    <a:pt x="2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6;p43">
              <a:extLst>
                <a:ext uri="{FF2B5EF4-FFF2-40B4-BE49-F238E27FC236}">
                  <a16:creationId xmlns:a16="http://schemas.microsoft.com/office/drawing/2014/main" id="{8D29038E-BE91-68FF-FD4A-8856115D4336}"/>
                </a:ext>
              </a:extLst>
            </p:cNvPr>
            <p:cNvSpPr/>
            <p:nvPr/>
          </p:nvSpPr>
          <p:spPr>
            <a:xfrm rot="126884">
              <a:off x="8490063" y="2982442"/>
              <a:ext cx="325794" cy="287145"/>
            </a:xfrm>
            <a:custGeom>
              <a:avLst/>
              <a:gdLst/>
              <a:ahLst/>
              <a:cxnLst/>
              <a:rect l="l" t="t" r="r" b="b"/>
              <a:pathLst>
                <a:path w="13032" h="11486" extrusionOk="0">
                  <a:moveTo>
                    <a:pt x="6510" y="1"/>
                  </a:moveTo>
                  <a:cubicBezTo>
                    <a:pt x="5780" y="1"/>
                    <a:pt x="5037" y="141"/>
                    <a:pt x="4320" y="438"/>
                  </a:cubicBezTo>
                  <a:cubicBezTo>
                    <a:pt x="1391" y="1658"/>
                    <a:pt x="1" y="5011"/>
                    <a:pt x="1211" y="7940"/>
                  </a:cubicBezTo>
                  <a:cubicBezTo>
                    <a:pt x="2124" y="10152"/>
                    <a:pt x="4266" y="11486"/>
                    <a:pt x="6521" y="11486"/>
                  </a:cubicBezTo>
                  <a:cubicBezTo>
                    <a:pt x="7252" y="11486"/>
                    <a:pt x="7996" y="11346"/>
                    <a:pt x="8713" y="11049"/>
                  </a:cubicBezTo>
                  <a:cubicBezTo>
                    <a:pt x="11642" y="9840"/>
                    <a:pt x="13032" y="6476"/>
                    <a:pt x="11822" y="3547"/>
                  </a:cubicBezTo>
                  <a:cubicBezTo>
                    <a:pt x="10901" y="1335"/>
                    <a:pt x="8763" y="1"/>
                    <a:pt x="6510"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7;p43">
              <a:extLst>
                <a:ext uri="{FF2B5EF4-FFF2-40B4-BE49-F238E27FC236}">
                  <a16:creationId xmlns:a16="http://schemas.microsoft.com/office/drawing/2014/main" id="{9BFB93C6-EE93-D1FF-F5ED-764CCC6CFECA}"/>
                </a:ext>
              </a:extLst>
            </p:cNvPr>
            <p:cNvSpPr/>
            <p:nvPr/>
          </p:nvSpPr>
          <p:spPr>
            <a:xfrm rot="126884">
              <a:off x="8583192" y="3062684"/>
              <a:ext cx="139297" cy="126573"/>
            </a:xfrm>
            <a:custGeom>
              <a:avLst/>
              <a:gdLst/>
              <a:ahLst/>
              <a:cxnLst/>
              <a:rect l="l" t="t" r="r" b="b"/>
              <a:pathLst>
                <a:path w="5572" h="5063" extrusionOk="0">
                  <a:moveTo>
                    <a:pt x="2774" y="1"/>
                  </a:moveTo>
                  <a:cubicBezTo>
                    <a:pt x="1632" y="1"/>
                    <a:pt x="600" y="789"/>
                    <a:pt x="319" y="1950"/>
                  </a:cubicBezTo>
                  <a:cubicBezTo>
                    <a:pt x="0" y="3308"/>
                    <a:pt x="849" y="4677"/>
                    <a:pt x="2208" y="4995"/>
                  </a:cubicBezTo>
                  <a:cubicBezTo>
                    <a:pt x="2402" y="5041"/>
                    <a:pt x="2597" y="5063"/>
                    <a:pt x="2789" y="5063"/>
                  </a:cubicBezTo>
                  <a:cubicBezTo>
                    <a:pt x="3937" y="5063"/>
                    <a:pt x="4981" y="4281"/>
                    <a:pt x="5253" y="3117"/>
                  </a:cubicBezTo>
                  <a:cubicBezTo>
                    <a:pt x="5572" y="1759"/>
                    <a:pt x="4733" y="390"/>
                    <a:pt x="3364" y="72"/>
                  </a:cubicBezTo>
                  <a:cubicBezTo>
                    <a:pt x="3167" y="24"/>
                    <a:pt x="2969" y="1"/>
                    <a:pt x="27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48;p43">
              <a:extLst>
                <a:ext uri="{FF2B5EF4-FFF2-40B4-BE49-F238E27FC236}">
                  <a16:creationId xmlns:a16="http://schemas.microsoft.com/office/drawing/2014/main" id="{D10AE9CF-87ED-FEA1-D206-A381832194B1}"/>
                </a:ext>
              </a:extLst>
            </p:cNvPr>
            <p:cNvSpPr/>
            <p:nvPr/>
          </p:nvSpPr>
          <p:spPr>
            <a:xfrm rot="126884">
              <a:off x="8017606" y="3052610"/>
              <a:ext cx="706487" cy="552890"/>
            </a:xfrm>
            <a:custGeom>
              <a:avLst/>
              <a:gdLst/>
              <a:ahLst/>
              <a:cxnLst/>
              <a:rect l="l" t="t" r="r" b="b"/>
              <a:pathLst>
                <a:path w="28260" h="22116" extrusionOk="0">
                  <a:moveTo>
                    <a:pt x="14166" y="1"/>
                  </a:moveTo>
                  <a:cubicBezTo>
                    <a:pt x="14156" y="1"/>
                    <a:pt x="14145" y="1"/>
                    <a:pt x="14135" y="1"/>
                  </a:cubicBezTo>
                  <a:cubicBezTo>
                    <a:pt x="3597" y="1"/>
                    <a:pt x="0" y="5073"/>
                    <a:pt x="0" y="11324"/>
                  </a:cubicBezTo>
                  <a:cubicBezTo>
                    <a:pt x="0" y="12767"/>
                    <a:pt x="159" y="14136"/>
                    <a:pt x="552" y="15367"/>
                  </a:cubicBezTo>
                  <a:lnTo>
                    <a:pt x="7460" y="21309"/>
                  </a:lnTo>
                  <a:cubicBezTo>
                    <a:pt x="9391" y="21829"/>
                    <a:pt x="11790" y="22116"/>
                    <a:pt x="14761" y="22116"/>
                  </a:cubicBezTo>
                  <a:cubicBezTo>
                    <a:pt x="17255" y="22116"/>
                    <a:pt x="19313" y="21882"/>
                    <a:pt x="20990" y="21468"/>
                  </a:cubicBezTo>
                  <a:lnTo>
                    <a:pt x="27771" y="15452"/>
                  </a:lnTo>
                  <a:cubicBezTo>
                    <a:pt x="28121" y="14199"/>
                    <a:pt x="28259" y="12809"/>
                    <a:pt x="28259" y="11313"/>
                  </a:cubicBezTo>
                  <a:cubicBezTo>
                    <a:pt x="28259" y="5069"/>
                    <a:pt x="24140" y="1"/>
                    <a:pt x="14166"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49;p43">
              <a:extLst>
                <a:ext uri="{FF2B5EF4-FFF2-40B4-BE49-F238E27FC236}">
                  <a16:creationId xmlns:a16="http://schemas.microsoft.com/office/drawing/2014/main" id="{264F06BF-96F1-E3F4-F160-B218C24B0F76}"/>
                </a:ext>
              </a:extLst>
            </p:cNvPr>
            <p:cNvSpPr/>
            <p:nvPr/>
          </p:nvSpPr>
          <p:spPr>
            <a:xfrm rot="126884">
              <a:off x="8489748" y="3109882"/>
              <a:ext cx="229521" cy="263245"/>
            </a:xfrm>
            <a:custGeom>
              <a:avLst/>
              <a:gdLst/>
              <a:ahLst/>
              <a:cxnLst/>
              <a:rect l="l" t="t" r="r" b="b"/>
              <a:pathLst>
                <a:path w="9181" h="10530" extrusionOk="0">
                  <a:moveTo>
                    <a:pt x="2336" y="1"/>
                  </a:moveTo>
                  <a:cubicBezTo>
                    <a:pt x="1996" y="1"/>
                    <a:pt x="1683" y="80"/>
                    <a:pt x="1412" y="248"/>
                  </a:cubicBezTo>
                  <a:cubicBezTo>
                    <a:pt x="1" y="1129"/>
                    <a:pt x="2314" y="2838"/>
                    <a:pt x="4065" y="5639"/>
                  </a:cubicBezTo>
                  <a:cubicBezTo>
                    <a:pt x="5601" y="8072"/>
                    <a:pt x="6201" y="10529"/>
                    <a:pt x="7265" y="10529"/>
                  </a:cubicBezTo>
                  <a:cubicBezTo>
                    <a:pt x="7421" y="10529"/>
                    <a:pt x="7588" y="10476"/>
                    <a:pt x="7769" y="10361"/>
                  </a:cubicBezTo>
                  <a:cubicBezTo>
                    <a:pt x="9180" y="9491"/>
                    <a:pt x="8904" y="6499"/>
                    <a:pt x="7143" y="3708"/>
                  </a:cubicBezTo>
                  <a:cubicBezTo>
                    <a:pt x="5726" y="1441"/>
                    <a:pt x="3780" y="1"/>
                    <a:pt x="2336" y="1"/>
                  </a:cubicBezTo>
                  <a:close/>
                </a:path>
              </a:pathLst>
            </a:custGeom>
            <a:solidFill>
              <a:srgbClr val="FFFFFF">
                <a:alpha val="1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50;p43">
              <a:extLst>
                <a:ext uri="{FF2B5EF4-FFF2-40B4-BE49-F238E27FC236}">
                  <a16:creationId xmlns:a16="http://schemas.microsoft.com/office/drawing/2014/main" id="{C21BF214-5D2D-A6A8-30C6-7363CAB40B01}"/>
                </a:ext>
              </a:extLst>
            </p:cNvPr>
            <p:cNvSpPr/>
            <p:nvPr/>
          </p:nvSpPr>
          <p:spPr>
            <a:xfrm rot="126884">
              <a:off x="8153415" y="3207565"/>
              <a:ext cx="121923" cy="45999"/>
            </a:xfrm>
            <a:custGeom>
              <a:avLst/>
              <a:gdLst/>
              <a:ahLst/>
              <a:cxnLst/>
              <a:rect l="l" t="t" r="r" b="b"/>
              <a:pathLst>
                <a:path w="4877" h="1840" extrusionOk="0">
                  <a:moveTo>
                    <a:pt x="2979" y="1"/>
                  </a:moveTo>
                  <a:cubicBezTo>
                    <a:pt x="1787" y="1"/>
                    <a:pt x="574" y="590"/>
                    <a:pt x="68" y="1623"/>
                  </a:cubicBezTo>
                  <a:cubicBezTo>
                    <a:pt x="0" y="1724"/>
                    <a:pt x="81" y="1839"/>
                    <a:pt x="180" y="1839"/>
                  </a:cubicBezTo>
                  <a:cubicBezTo>
                    <a:pt x="206" y="1839"/>
                    <a:pt x="233" y="1832"/>
                    <a:pt x="259" y="1814"/>
                  </a:cubicBezTo>
                  <a:cubicBezTo>
                    <a:pt x="924" y="1463"/>
                    <a:pt x="2456" y="754"/>
                    <a:pt x="4080" y="754"/>
                  </a:cubicBezTo>
                  <a:cubicBezTo>
                    <a:pt x="4270" y="754"/>
                    <a:pt x="4461" y="764"/>
                    <a:pt x="4652" y="785"/>
                  </a:cubicBezTo>
                  <a:cubicBezTo>
                    <a:pt x="4662" y="787"/>
                    <a:pt x="4672" y="788"/>
                    <a:pt x="4682" y="788"/>
                  </a:cubicBezTo>
                  <a:cubicBezTo>
                    <a:pt x="4811" y="788"/>
                    <a:pt x="4876" y="599"/>
                    <a:pt x="4748" y="520"/>
                  </a:cubicBezTo>
                  <a:cubicBezTo>
                    <a:pt x="4237" y="166"/>
                    <a:pt x="3611" y="1"/>
                    <a:pt x="2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51;p43">
              <a:extLst>
                <a:ext uri="{FF2B5EF4-FFF2-40B4-BE49-F238E27FC236}">
                  <a16:creationId xmlns:a16="http://schemas.microsoft.com/office/drawing/2014/main" id="{9B2DAC02-2551-AA9D-50AB-E31EDC08F9ED}"/>
                </a:ext>
              </a:extLst>
            </p:cNvPr>
            <p:cNvSpPr/>
            <p:nvPr/>
          </p:nvSpPr>
          <p:spPr>
            <a:xfrm rot="126884">
              <a:off x="8478323" y="3227392"/>
              <a:ext cx="115498" cy="55699"/>
            </a:xfrm>
            <a:custGeom>
              <a:avLst/>
              <a:gdLst/>
              <a:ahLst/>
              <a:cxnLst/>
              <a:rect l="l" t="t" r="r" b="b"/>
              <a:pathLst>
                <a:path w="4620" h="2228" extrusionOk="0">
                  <a:moveTo>
                    <a:pt x="1440" y="0"/>
                  </a:moveTo>
                  <a:cubicBezTo>
                    <a:pt x="980" y="0"/>
                    <a:pt x="526" y="94"/>
                    <a:pt x="118" y="297"/>
                  </a:cubicBezTo>
                  <a:cubicBezTo>
                    <a:pt x="1" y="371"/>
                    <a:pt x="43" y="552"/>
                    <a:pt x="181" y="562"/>
                  </a:cubicBezTo>
                  <a:cubicBezTo>
                    <a:pt x="2006" y="605"/>
                    <a:pt x="3694" y="1698"/>
                    <a:pt x="4373" y="2197"/>
                  </a:cubicBezTo>
                  <a:cubicBezTo>
                    <a:pt x="4399" y="2218"/>
                    <a:pt x="4429" y="2227"/>
                    <a:pt x="4457" y="2227"/>
                  </a:cubicBezTo>
                  <a:cubicBezTo>
                    <a:pt x="4542" y="2227"/>
                    <a:pt x="4620" y="2143"/>
                    <a:pt x="4596" y="2048"/>
                  </a:cubicBezTo>
                  <a:cubicBezTo>
                    <a:pt x="4184" y="806"/>
                    <a:pt x="2788" y="0"/>
                    <a:pt x="1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43">
              <a:extLst>
                <a:ext uri="{FF2B5EF4-FFF2-40B4-BE49-F238E27FC236}">
                  <a16:creationId xmlns:a16="http://schemas.microsoft.com/office/drawing/2014/main" id="{388B89B2-3F2E-7F21-A657-1B6BCB0647E2}"/>
                </a:ext>
              </a:extLst>
            </p:cNvPr>
            <p:cNvSpPr/>
            <p:nvPr/>
          </p:nvSpPr>
          <p:spPr>
            <a:xfrm rot="126884">
              <a:off x="8025755" y="3378480"/>
              <a:ext cx="208821" cy="197821"/>
            </a:xfrm>
            <a:custGeom>
              <a:avLst/>
              <a:gdLst/>
              <a:ahLst/>
              <a:cxnLst/>
              <a:rect l="l" t="t" r="r" b="b"/>
              <a:pathLst>
                <a:path w="8353" h="7913" extrusionOk="0">
                  <a:moveTo>
                    <a:pt x="3769" y="1"/>
                  </a:moveTo>
                  <a:cubicBezTo>
                    <a:pt x="2293" y="1"/>
                    <a:pt x="877" y="713"/>
                    <a:pt x="1" y="1970"/>
                  </a:cubicBezTo>
                  <a:cubicBezTo>
                    <a:pt x="871" y="4718"/>
                    <a:pt x="2887" y="6830"/>
                    <a:pt x="6898" y="7913"/>
                  </a:cubicBezTo>
                  <a:cubicBezTo>
                    <a:pt x="7822" y="7053"/>
                    <a:pt x="8342" y="5843"/>
                    <a:pt x="8342" y="4581"/>
                  </a:cubicBezTo>
                  <a:lnTo>
                    <a:pt x="8352" y="4581"/>
                  </a:lnTo>
                  <a:cubicBezTo>
                    <a:pt x="8352" y="2575"/>
                    <a:pt x="7047" y="803"/>
                    <a:pt x="5137" y="208"/>
                  </a:cubicBezTo>
                  <a:cubicBezTo>
                    <a:pt x="4685" y="69"/>
                    <a:pt x="4224" y="1"/>
                    <a:pt x="3769" y="1"/>
                  </a:cubicBezTo>
                  <a:close/>
                </a:path>
              </a:pathLst>
            </a:custGeom>
            <a:solidFill>
              <a:srgbClr val="F49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53;p43">
              <a:extLst>
                <a:ext uri="{FF2B5EF4-FFF2-40B4-BE49-F238E27FC236}">
                  <a16:creationId xmlns:a16="http://schemas.microsoft.com/office/drawing/2014/main" id="{4569157E-2868-89AC-2507-E1D168C4321A}"/>
                </a:ext>
              </a:extLst>
            </p:cNvPr>
            <p:cNvSpPr/>
            <p:nvPr/>
          </p:nvSpPr>
          <p:spPr>
            <a:xfrm rot="126884">
              <a:off x="8481943" y="3395489"/>
              <a:ext cx="223921" cy="201896"/>
            </a:xfrm>
            <a:custGeom>
              <a:avLst/>
              <a:gdLst/>
              <a:ahLst/>
              <a:cxnLst/>
              <a:rect l="l" t="t" r="r" b="b"/>
              <a:pathLst>
                <a:path w="8957" h="8076" extrusionOk="0">
                  <a:moveTo>
                    <a:pt x="5126" y="1"/>
                  </a:moveTo>
                  <a:cubicBezTo>
                    <a:pt x="4052" y="1"/>
                    <a:pt x="2970" y="377"/>
                    <a:pt x="2091" y="1157"/>
                  </a:cubicBezTo>
                  <a:cubicBezTo>
                    <a:pt x="1" y="3003"/>
                    <a:pt x="43" y="6282"/>
                    <a:pt x="2176" y="8076"/>
                  </a:cubicBezTo>
                  <a:cubicBezTo>
                    <a:pt x="6262" y="7068"/>
                    <a:pt x="8172" y="4913"/>
                    <a:pt x="8957" y="2070"/>
                  </a:cubicBezTo>
                  <a:cubicBezTo>
                    <a:pt x="8071" y="716"/>
                    <a:pt x="6607" y="1"/>
                    <a:pt x="5126" y="1"/>
                  </a:cubicBezTo>
                  <a:close/>
                </a:path>
              </a:pathLst>
            </a:custGeom>
            <a:solidFill>
              <a:srgbClr val="F49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4;p43">
              <a:extLst>
                <a:ext uri="{FF2B5EF4-FFF2-40B4-BE49-F238E27FC236}">
                  <a16:creationId xmlns:a16="http://schemas.microsoft.com/office/drawing/2014/main" id="{994F37F3-25E5-7450-5EFC-8317F483D404}"/>
                </a:ext>
              </a:extLst>
            </p:cNvPr>
            <p:cNvSpPr/>
            <p:nvPr/>
          </p:nvSpPr>
          <p:spPr>
            <a:xfrm rot="126884">
              <a:off x="8256720" y="3345680"/>
              <a:ext cx="220471" cy="177772"/>
            </a:xfrm>
            <a:custGeom>
              <a:avLst/>
              <a:gdLst/>
              <a:ahLst/>
              <a:cxnLst/>
              <a:rect l="l" t="t" r="r" b="b"/>
              <a:pathLst>
                <a:path w="8819" h="7111" extrusionOk="0">
                  <a:moveTo>
                    <a:pt x="4415" y="1"/>
                  </a:moveTo>
                  <a:cubicBezTo>
                    <a:pt x="1974" y="1"/>
                    <a:pt x="0" y="1593"/>
                    <a:pt x="0" y="3556"/>
                  </a:cubicBezTo>
                  <a:cubicBezTo>
                    <a:pt x="0" y="5519"/>
                    <a:pt x="1974" y="7111"/>
                    <a:pt x="4415" y="7111"/>
                  </a:cubicBezTo>
                  <a:cubicBezTo>
                    <a:pt x="6845" y="7111"/>
                    <a:pt x="8819" y="5519"/>
                    <a:pt x="8819" y="3556"/>
                  </a:cubicBezTo>
                  <a:cubicBezTo>
                    <a:pt x="8819" y="1593"/>
                    <a:pt x="6845" y="1"/>
                    <a:pt x="4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55;p43">
              <a:extLst>
                <a:ext uri="{FF2B5EF4-FFF2-40B4-BE49-F238E27FC236}">
                  <a16:creationId xmlns:a16="http://schemas.microsoft.com/office/drawing/2014/main" id="{D61C8AE9-7681-8C77-D6C0-14F36F6D5A18}"/>
                </a:ext>
              </a:extLst>
            </p:cNvPr>
            <p:cNvSpPr/>
            <p:nvPr/>
          </p:nvSpPr>
          <p:spPr>
            <a:xfrm rot="126884">
              <a:off x="8313797" y="3433212"/>
              <a:ext cx="104498" cy="52849"/>
            </a:xfrm>
            <a:custGeom>
              <a:avLst/>
              <a:gdLst/>
              <a:ahLst/>
              <a:cxnLst/>
              <a:rect l="l" t="t" r="r" b="b"/>
              <a:pathLst>
                <a:path w="4180" h="2114" extrusionOk="0">
                  <a:moveTo>
                    <a:pt x="333" y="1"/>
                  </a:moveTo>
                  <a:cubicBezTo>
                    <a:pt x="0" y="1021"/>
                    <a:pt x="975" y="2114"/>
                    <a:pt x="2035" y="2114"/>
                  </a:cubicBezTo>
                  <a:cubicBezTo>
                    <a:pt x="2055" y="2114"/>
                    <a:pt x="2075" y="2113"/>
                    <a:pt x="2095" y="2112"/>
                  </a:cubicBezTo>
                  <a:cubicBezTo>
                    <a:pt x="2115" y="2113"/>
                    <a:pt x="2135" y="2114"/>
                    <a:pt x="2154" y="2114"/>
                  </a:cubicBezTo>
                  <a:cubicBezTo>
                    <a:pt x="3204" y="2114"/>
                    <a:pt x="4179" y="1021"/>
                    <a:pt x="3846" y="1"/>
                  </a:cubicBezTo>
                  <a:lnTo>
                    <a:pt x="3846" y="1"/>
                  </a:lnTo>
                  <a:cubicBezTo>
                    <a:pt x="3559" y="940"/>
                    <a:pt x="2824" y="1409"/>
                    <a:pt x="2090" y="1409"/>
                  </a:cubicBezTo>
                  <a:cubicBezTo>
                    <a:pt x="1355" y="1409"/>
                    <a:pt x="620" y="940"/>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56;p43">
              <a:extLst>
                <a:ext uri="{FF2B5EF4-FFF2-40B4-BE49-F238E27FC236}">
                  <a16:creationId xmlns:a16="http://schemas.microsoft.com/office/drawing/2014/main" id="{A5F16F2A-AA72-BE96-491E-225414A4D32B}"/>
                </a:ext>
              </a:extLst>
            </p:cNvPr>
            <p:cNvSpPr/>
            <p:nvPr/>
          </p:nvSpPr>
          <p:spPr>
            <a:xfrm rot="126884">
              <a:off x="8319935" y="3353409"/>
              <a:ext cx="97373" cy="72174"/>
            </a:xfrm>
            <a:custGeom>
              <a:avLst/>
              <a:gdLst/>
              <a:ahLst/>
              <a:cxnLst/>
              <a:rect l="l" t="t" r="r" b="b"/>
              <a:pathLst>
                <a:path w="3895" h="2887" extrusionOk="0">
                  <a:moveTo>
                    <a:pt x="1953" y="1"/>
                  </a:moveTo>
                  <a:cubicBezTo>
                    <a:pt x="870" y="1"/>
                    <a:pt x="0" y="478"/>
                    <a:pt x="0" y="1072"/>
                  </a:cubicBezTo>
                  <a:cubicBezTo>
                    <a:pt x="0" y="1677"/>
                    <a:pt x="817" y="2887"/>
                    <a:pt x="1889" y="2887"/>
                  </a:cubicBezTo>
                  <a:cubicBezTo>
                    <a:pt x="2961" y="2887"/>
                    <a:pt x="3895" y="1677"/>
                    <a:pt x="3895" y="1072"/>
                  </a:cubicBezTo>
                  <a:cubicBezTo>
                    <a:pt x="3895" y="478"/>
                    <a:pt x="3025" y="1"/>
                    <a:pt x="19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57;p43">
              <a:extLst>
                <a:ext uri="{FF2B5EF4-FFF2-40B4-BE49-F238E27FC236}">
                  <a16:creationId xmlns:a16="http://schemas.microsoft.com/office/drawing/2014/main" id="{863F6E8B-0116-08D6-2364-6715D0DE40ED}"/>
                </a:ext>
              </a:extLst>
            </p:cNvPr>
            <p:cNvSpPr/>
            <p:nvPr/>
          </p:nvSpPr>
          <p:spPr>
            <a:xfrm rot="126884">
              <a:off x="8342459" y="3366418"/>
              <a:ext cx="53349" cy="19125"/>
            </a:xfrm>
            <a:custGeom>
              <a:avLst/>
              <a:gdLst/>
              <a:ahLst/>
              <a:cxnLst/>
              <a:rect l="l" t="t" r="r" b="b"/>
              <a:pathLst>
                <a:path w="2134" h="765" extrusionOk="0">
                  <a:moveTo>
                    <a:pt x="1072" y="1"/>
                  </a:moveTo>
                  <a:cubicBezTo>
                    <a:pt x="478" y="1"/>
                    <a:pt x="0" y="170"/>
                    <a:pt x="0" y="383"/>
                  </a:cubicBezTo>
                  <a:cubicBezTo>
                    <a:pt x="0" y="595"/>
                    <a:pt x="478" y="765"/>
                    <a:pt x="1072" y="765"/>
                  </a:cubicBezTo>
                  <a:cubicBezTo>
                    <a:pt x="1655" y="765"/>
                    <a:pt x="2133" y="595"/>
                    <a:pt x="2133" y="383"/>
                  </a:cubicBezTo>
                  <a:cubicBezTo>
                    <a:pt x="2133" y="170"/>
                    <a:pt x="1655" y="1"/>
                    <a:pt x="1072" y="1"/>
                  </a:cubicBezTo>
                  <a:close/>
                </a:path>
              </a:pathLst>
            </a:custGeom>
            <a:solidFill>
              <a:srgbClr val="FFFFFF">
                <a:alpha val="1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58;p43">
              <a:extLst>
                <a:ext uri="{FF2B5EF4-FFF2-40B4-BE49-F238E27FC236}">
                  <a16:creationId xmlns:a16="http://schemas.microsoft.com/office/drawing/2014/main" id="{A62C39AB-CCA2-9D51-6E32-3F3141662132}"/>
                </a:ext>
              </a:extLst>
            </p:cNvPr>
            <p:cNvSpPr/>
            <p:nvPr/>
          </p:nvSpPr>
          <p:spPr>
            <a:xfrm rot="126884">
              <a:off x="8241777" y="3278187"/>
              <a:ext cx="17550" cy="96573"/>
            </a:xfrm>
            <a:custGeom>
              <a:avLst/>
              <a:gdLst/>
              <a:ahLst/>
              <a:cxnLst/>
              <a:rect l="l" t="t" r="r" b="b"/>
              <a:pathLst>
                <a:path w="702" h="3863" extrusionOk="0">
                  <a:moveTo>
                    <a:pt x="351" y="0"/>
                  </a:moveTo>
                  <a:cubicBezTo>
                    <a:pt x="160" y="0"/>
                    <a:pt x="1" y="860"/>
                    <a:pt x="1" y="1932"/>
                  </a:cubicBezTo>
                  <a:cubicBezTo>
                    <a:pt x="1" y="2993"/>
                    <a:pt x="160" y="3863"/>
                    <a:pt x="351" y="3863"/>
                  </a:cubicBezTo>
                  <a:cubicBezTo>
                    <a:pt x="553" y="3863"/>
                    <a:pt x="701" y="2993"/>
                    <a:pt x="701" y="1932"/>
                  </a:cubicBezTo>
                  <a:cubicBezTo>
                    <a:pt x="701" y="860"/>
                    <a:pt x="553"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59;p43">
              <a:extLst>
                <a:ext uri="{FF2B5EF4-FFF2-40B4-BE49-F238E27FC236}">
                  <a16:creationId xmlns:a16="http://schemas.microsoft.com/office/drawing/2014/main" id="{5EBBA98C-44DE-8765-2693-16ADDBF3394A}"/>
                </a:ext>
              </a:extLst>
            </p:cNvPr>
            <p:cNvSpPr/>
            <p:nvPr/>
          </p:nvSpPr>
          <p:spPr>
            <a:xfrm rot="126884">
              <a:off x="8482239" y="3287058"/>
              <a:ext cx="17550" cy="96573"/>
            </a:xfrm>
            <a:custGeom>
              <a:avLst/>
              <a:gdLst/>
              <a:ahLst/>
              <a:cxnLst/>
              <a:rect l="l" t="t" r="r" b="b"/>
              <a:pathLst>
                <a:path w="702" h="3863" extrusionOk="0">
                  <a:moveTo>
                    <a:pt x="351" y="0"/>
                  </a:moveTo>
                  <a:cubicBezTo>
                    <a:pt x="149" y="0"/>
                    <a:pt x="1" y="860"/>
                    <a:pt x="1" y="1932"/>
                  </a:cubicBezTo>
                  <a:cubicBezTo>
                    <a:pt x="1" y="2993"/>
                    <a:pt x="149" y="3863"/>
                    <a:pt x="351" y="3863"/>
                  </a:cubicBezTo>
                  <a:cubicBezTo>
                    <a:pt x="542" y="3863"/>
                    <a:pt x="701" y="2993"/>
                    <a:pt x="701" y="1932"/>
                  </a:cubicBezTo>
                  <a:cubicBezTo>
                    <a:pt x="701" y="860"/>
                    <a:pt x="542" y="0"/>
                    <a:pt x="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0;p43">
              <a:extLst>
                <a:ext uri="{FF2B5EF4-FFF2-40B4-BE49-F238E27FC236}">
                  <a16:creationId xmlns:a16="http://schemas.microsoft.com/office/drawing/2014/main" id="{DEC95D7A-120E-5D5C-B18B-16FEBFE4D125}"/>
                </a:ext>
              </a:extLst>
            </p:cNvPr>
            <p:cNvSpPr/>
            <p:nvPr/>
          </p:nvSpPr>
          <p:spPr>
            <a:xfrm rot="126884">
              <a:off x="8164339" y="3533128"/>
              <a:ext cx="187071" cy="376743"/>
            </a:xfrm>
            <a:custGeom>
              <a:avLst/>
              <a:gdLst/>
              <a:ahLst/>
              <a:cxnLst/>
              <a:rect l="l" t="t" r="r" b="b"/>
              <a:pathLst>
                <a:path w="7483" h="15070" extrusionOk="0">
                  <a:moveTo>
                    <a:pt x="1" y="1"/>
                  </a:moveTo>
                  <a:lnTo>
                    <a:pt x="553" y="12257"/>
                  </a:lnTo>
                  <a:lnTo>
                    <a:pt x="7482" y="15070"/>
                  </a:lnTo>
                  <a:lnTo>
                    <a:pt x="7482" y="15070"/>
                  </a:lnTo>
                  <a:lnTo>
                    <a:pt x="7387" y="3513"/>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1;p43">
              <a:extLst>
                <a:ext uri="{FF2B5EF4-FFF2-40B4-BE49-F238E27FC236}">
                  <a16:creationId xmlns:a16="http://schemas.microsoft.com/office/drawing/2014/main" id="{79362251-2BD1-2EDF-CDBE-1290C96CDB46}"/>
                </a:ext>
              </a:extLst>
            </p:cNvPr>
            <p:cNvSpPr/>
            <p:nvPr/>
          </p:nvSpPr>
          <p:spPr>
            <a:xfrm rot="126884">
              <a:off x="8379093" y="3541051"/>
              <a:ext cx="187046" cy="376743"/>
            </a:xfrm>
            <a:custGeom>
              <a:avLst/>
              <a:gdLst/>
              <a:ahLst/>
              <a:cxnLst/>
              <a:rect l="l" t="t" r="r" b="b"/>
              <a:pathLst>
                <a:path w="7482" h="15070" extrusionOk="0">
                  <a:moveTo>
                    <a:pt x="7482" y="1"/>
                  </a:moveTo>
                  <a:lnTo>
                    <a:pt x="96" y="3513"/>
                  </a:lnTo>
                  <a:lnTo>
                    <a:pt x="0" y="15070"/>
                  </a:lnTo>
                  <a:lnTo>
                    <a:pt x="6930" y="12257"/>
                  </a:lnTo>
                  <a:lnTo>
                    <a:pt x="74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2;p43">
              <a:extLst>
                <a:ext uri="{FF2B5EF4-FFF2-40B4-BE49-F238E27FC236}">
                  <a16:creationId xmlns:a16="http://schemas.microsoft.com/office/drawing/2014/main" id="{332F9799-00B4-731B-CA8B-DAB7BEFC3B3D}"/>
                </a:ext>
              </a:extLst>
            </p:cNvPr>
            <p:cNvSpPr/>
            <p:nvPr/>
          </p:nvSpPr>
          <p:spPr>
            <a:xfrm rot="126884">
              <a:off x="8347200" y="3624880"/>
              <a:ext cx="32649" cy="294294"/>
            </a:xfrm>
            <a:custGeom>
              <a:avLst/>
              <a:gdLst/>
              <a:ahLst/>
              <a:cxnLst/>
              <a:rect l="l" t="t" r="r" b="b"/>
              <a:pathLst>
                <a:path w="1306" h="11772" extrusionOk="0">
                  <a:moveTo>
                    <a:pt x="1" y="0"/>
                  </a:moveTo>
                  <a:lnTo>
                    <a:pt x="96" y="11557"/>
                  </a:lnTo>
                  <a:cubicBezTo>
                    <a:pt x="255" y="11700"/>
                    <a:pt x="454" y="11771"/>
                    <a:pt x="653" y="11771"/>
                  </a:cubicBezTo>
                  <a:cubicBezTo>
                    <a:pt x="852" y="11771"/>
                    <a:pt x="1051" y="11700"/>
                    <a:pt x="1210" y="11557"/>
                  </a:cubicBezTo>
                  <a:lnTo>
                    <a:pt x="13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3;p43">
              <a:extLst>
                <a:ext uri="{FF2B5EF4-FFF2-40B4-BE49-F238E27FC236}">
                  <a16:creationId xmlns:a16="http://schemas.microsoft.com/office/drawing/2014/main" id="{1113DA49-796C-334D-DA8B-40557825ED9F}"/>
                </a:ext>
              </a:extLst>
            </p:cNvPr>
            <p:cNvSpPr/>
            <p:nvPr/>
          </p:nvSpPr>
          <p:spPr>
            <a:xfrm rot="126884">
              <a:off x="8177389" y="3532178"/>
              <a:ext cx="387093" cy="92873"/>
            </a:xfrm>
            <a:custGeom>
              <a:avLst/>
              <a:gdLst/>
              <a:ahLst/>
              <a:cxnLst/>
              <a:rect l="l" t="t" r="r" b="b"/>
              <a:pathLst>
                <a:path w="15484" h="3715" extrusionOk="0">
                  <a:moveTo>
                    <a:pt x="2059" y="0"/>
                  </a:moveTo>
                  <a:lnTo>
                    <a:pt x="1" y="350"/>
                  </a:lnTo>
                  <a:lnTo>
                    <a:pt x="7079" y="3714"/>
                  </a:lnTo>
                  <a:lnTo>
                    <a:pt x="8384" y="3714"/>
                  </a:lnTo>
                  <a:lnTo>
                    <a:pt x="15483" y="340"/>
                  </a:lnTo>
                  <a:lnTo>
                    <a:pt x="13669" y="75"/>
                  </a:lnTo>
                  <a:cubicBezTo>
                    <a:pt x="11514" y="892"/>
                    <a:pt x="9509" y="2048"/>
                    <a:pt x="7737" y="3513"/>
                  </a:cubicBezTo>
                  <a:cubicBezTo>
                    <a:pt x="6187" y="2123"/>
                    <a:pt x="4309" y="945"/>
                    <a:pt x="2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p43">
              <a:extLst>
                <a:ext uri="{FF2B5EF4-FFF2-40B4-BE49-F238E27FC236}">
                  <a16:creationId xmlns:a16="http://schemas.microsoft.com/office/drawing/2014/main" id="{3998AE15-760F-1326-58AE-4CA41350337A}"/>
                </a:ext>
              </a:extLst>
            </p:cNvPr>
            <p:cNvSpPr/>
            <p:nvPr/>
          </p:nvSpPr>
          <p:spPr>
            <a:xfrm rot="126884">
              <a:off x="8386872" y="3545108"/>
              <a:ext cx="137997" cy="75124"/>
            </a:xfrm>
            <a:custGeom>
              <a:avLst/>
              <a:gdLst/>
              <a:ahLst/>
              <a:cxnLst/>
              <a:rect l="l" t="t" r="r" b="b"/>
              <a:pathLst>
                <a:path w="5520" h="3005" extrusionOk="0">
                  <a:moveTo>
                    <a:pt x="5519" y="1"/>
                  </a:moveTo>
                  <a:cubicBezTo>
                    <a:pt x="4490" y="298"/>
                    <a:pt x="3545" y="797"/>
                    <a:pt x="2633" y="1306"/>
                  </a:cubicBezTo>
                  <a:cubicBezTo>
                    <a:pt x="1720" y="1815"/>
                    <a:pt x="839" y="2389"/>
                    <a:pt x="1" y="3004"/>
                  </a:cubicBezTo>
                  <a:cubicBezTo>
                    <a:pt x="1667" y="2028"/>
                    <a:pt x="3375" y="935"/>
                    <a:pt x="5158" y="149"/>
                  </a:cubicBezTo>
                  <a:cubicBezTo>
                    <a:pt x="5275" y="107"/>
                    <a:pt x="5402" y="54"/>
                    <a:pt x="5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65;p43">
              <a:extLst>
                <a:ext uri="{FF2B5EF4-FFF2-40B4-BE49-F238E27FC236}">
                  <a16:creationId xmlns:a16="http://schemas.microsoft.com/office/drawing/2014/main" id="{7DBEC5FD-9DDC-CCAB-6344-A471D162E806}"/>
                </a:ext>
              </a:extLst>
            </p:cNvPr>
            <p:cNvSpPr/>
            <p:nvPr/>
          </p:nvSpPr>
          <p:spPr>
            <a:xfrm rot="126884">
              <a:off x="8435739" y="3548128"/>
              <a:ext cx="102698" cy="53074"/>
            </a:xfrm>
            <a:custGeom>
              <a:avLst/>
              <a:gdLst/>
              <a:ahLst/>
              <a:cxnLst/>
              <a:rect l="l" t="t" r="r" b="b"/>
              <a:pathLst>
                <a:path w="4108" h="2123" extrusionOk="0">
                  <a:moveTo>
                    <a:pt x="4108" y="0"/>
                  </a:moveTo>
                  <a:lnTo>
                    <a:pt x="4108" y="0"/>
                  </a:lnTo>
                  <a:cubicBezTo>
                    <a:pt x="2654" y="541"/>
                    <a:pt x="1274" y="1263"/>
                    <a:pt x="1" y="2123"/>
                  </a:cubicBezTo>
                  <a:cubicBezTo>
                    <a:pt x="1327" y="1443"/>
                    <a:pt x="2771" y="679"/>
                    <a:pt x="4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66;p43">
              <a:extLst>
                <a:ext uri="{FF2B5EF4-FFF2-40B4-BE49-F238E27FC236}">
                  <a16:creationId xmlns:a16="http://schemas.microsoft.com/office/drawing/2014/main" id="{A82EE263-17A8-92C2-2E97-57DB6048A1DB}"/>
                </a:ext>
              </a:extLst>
            </p:cNvPr>
            <p:cNvSpPr/>
            <p:nvPr/>
          </p:nvSpPr>
          <p:spPr>
            <a:xfrm rot="126884">
              <a:off x="8216408" y="3539094"/>
              <a:ext cx="137972" cy="74849"/>
            </a:xfrm>
            <a:custGeom>
              <a:avLst/>
              <a:gdLst/>
              <a:ahLst/>
              <a:cxnLst/>
              <a:rect l="l" t="t" r="r" b="b"/>
              <a:pathLst>
                <a:path w="5519" h="2994" extrusionOk="0">
                  <a:moveTo>
                    <a:pt x="1" y="0"/>
                  </a:moveTo>
                  <a:cubicBezTo>
                    <a:pt x="117" y="43"/>
                    <a:pt x="245" y="96"/>
                    <a:pt x="361" y="138"/>
                  </a:cubicBezTo>
                  <a:cubicBezTo>
                    <a:pt x="2144" y="934"/>
                    <a:pt x="3853" y="2017"/>
                    <a:pt x="5519" y="2993"/>
                  </a:cubicBezTo>
                  <a:cubicBezTo>
                    <a:pt x="4670" y="2378"/>
                    <a:pt x="3800" y="1804"/>
                    <a:pt x="2887" y="1295"/>
                  </a:cubicBezTo>
                  <a:cubicBezTo>
                    <a:pt x="1974" y="796"/>
                    <a:pt x="1030" y="28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67;p43">
              <a:extLst>
                <a:ext uri="{FF2B5EF4-FFF2-40B4-BE49-F238E27FC236}">
                  <a16:creationId xmlns:a16="http://schemas.microsoft.com/office/drawing/2014/main" id="{8603137F-59C1-605A-B611-32C36D1879A8}"/>
                </a:ext>
              </a:extLst>
            </p:cNvPr>
            <p:cNvSpPr/>
            <p:nvPr/>
          </p:nvSpPr>
          <p:spPr>
            <a:xfrm rot="126884">
              <a:off x="8203522" y="3539560"/>
              <a:ext cx="102673" cy="53074"/>
            </a:xfrm>
            <a:custGeom>
              <a:avLst/>
              <a:gdLst/>
              <a:ahLst/>
              <a:cxnLst/>
              <a:rect l="l" t="t" r="r" b="b"/>
              <a:pathLst>
                <a:path w="4107" h="2123" extrusionOk="0">
                  <a:moveTo>
                    <a:pt x="0" y="0"/>
                  </a:moveTo>
                  <a:lnTo>
                    <a:pt x="0" y="0"/>
                  </a:lnTo>
                  <a:cubicBezTo>
                    <a:pt x="1337" y="679"/>
                    <a:pt x="2780" y="1443"/>
                    <a:pt x="4107" y="2123"/>
                  </a:cubicBezTo>
                  <a:cubicBezTo>
                    <a:pt x="2833" y="1263"/>
                    <a:pt x="1454" y="54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68;p43">
              <a:extLst>
                <a:ext uri="{FF2B5EF4-FFF2-40B4-BE49-F238E27FC236}">
                  <a16:creationId xmlns:a16="http://schemas.microsoft.com/office/drawing/2014/main" id="{9F1A7865-E34A-A511-4902-A3CB463B9867}"/>
                </a:ext>
              </a:extLst>
            </p:cNvPr>
            <p:cNvSpPr/>
            <p:nvPr/>
          </p:nvSpPr>
          <p:spPr>
            <a:xfrm rot="126884">
              <a:off x="8061831" y="3727364"/>
              <a:ext cx="235596" cy="193496"/>
            </a:xfrm>
            <a:custGeom>
              <a:avLst/>
              <a:gdLst/>
              <a:ahLst/>
              <a:cxnLst/>
              <a:rect l="l" t="t" r="r" b="b"/>
              <a:pathLst>
                <a:path w="9424" h="7740" extrusionOk="0">
                  <a:moveTo>
                    <a:pt x="5175" y="1"/>
                  </a:moveTo>
                  <a:cubicBezTo>
                    <a:pt x="3865" y="1"/>
                    <a:pt x="2770" y="799"/>
                    <a:pt x="2770" y="799"/>
                  </a:cubicBezTo>
                  <a:lnTo>
                    <a:pt x="0" y="6795"/>
                  </a:lnTo>
                  <a:cubicBezTo>
                    <a:pt x="1007" y="7562"/>
                    <a:pt x="2249" y="7740"/>
                    <a:pt x="3282" y="7740"/>
                  </a:cubicBezTo>
                  <a:cubicBezTo>
                    <a:pt x="3620" y="7740"/>
                    <a:pt x="3936" y="7720"/>
                    <a:pt x="4213" y="7697"/>
                  </a:cubicBezTo>
                  <a:cubicBezTo>
                    <a:pt x="6420" y="7495"/>
                    <a:pt x="7503" y="5988"/>
                    <a:pt x="7503" y="5988"/>
                  </a:cubicBezTo>
                  <a:cubicBezTo>
                    <a:pt x="9424" y="3590"/>
                    <a:pt x="7598" y="1234"/>
                    <a:pt x="7598" y="1234"/>
                  </a:cubicBezTo>
                  <a:cubicBezTo>
                    <a:pt x="6842" y="294"/>
                    <a:pt x="5969" y="1"/>
                    <a:pt x="5175"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69;p43">
              <a:extLst>
                <a:ext uri="{FF2B5EF4-FFF2-40B4-BE49-F238E27FC236}">
                  <a16:creationId xmlns:a16="http://schemas.microsoft.com/office/drawing/2014/main" id="{EA54A48F-4A57-10E9-50E8-A1CFE58E8683}"/>
                </a:ext>
              </a:extLst>
            </p:cNvPr>
            <p:cNvSpPr/>
            <p:nvPr/>
          </p:nvSpPr>
          <p:spPr>
            <a:xfrm rot="126884">
              <a:off x="8059897" y="3724263"/>
              <a:ext cx="225771" cy="203996"/>
            </a:xfrm>
            <a:custGeom>
              <a:avLst/>
              <a:gdLst/>
              <a:ahLst/>
              <a:cxnLst/>
              <a:rect l="l" t="t" r="r" b="b"/>
              <a:pathLst>
                <a:path w="9031" h="8160" extrusionOk="0">
                  <a:moveTo>
                    <a:pt x="5354" y="0"/>
                  </a:moveTo>
                  <a:cubicBezTo>
                    <a:pt x="4240" y="0"/>
                    <a:pt x="3225" y="703"/>
                    <a:pt x="2430" y="1423"/>
                  </a:cubicBezTo>
                  <a:lnTo>
                    <a:pt x="2494" y="1497"/>
                  </a:lnTo>
                  <a:cubicBezTo>
                    <a:pt x="3283" y="811"/>
                    <a:pt x="4256" y="158"/>
                    <a:pt x="5316" y="158"/>
                  </a:cubicBezTo>
                  <a:cubicBezTo>
                    <a:pt x="5453" y="158"/>
                    <a:pt x="5591" y="169"/>
                    <a:pt x="5730" y="192"/>
                  </a:cubicBezTo>
                  <a:cubicBezTo>
                    <a:pt x="5996" y="245"/>
                    <a:pt x="6250" y="340"/>
                    <a:pt x="6484" y="468"/>
                  </a:cubicBezTo>
                  <a:cubicBezTo>
                    <a:pt x="5858" y="797"/>
                    <a:pt x="5136" y="1391"/>
                    <a:pt x="4882" y="2410"/>
                  </a:cubicBezTo>
                  <a:cubicBezTo>
                    <a:pt x="4924" y="2346"/>
                    <a:pt x="5582" y="1561"/>
                    <a:pt x="7110" y="892"/>
                  </a:cubicBezTo>
                  <a:cubicBezTo>
                    <a:pt x="7375" y="1136"/>
                    <a:pt x="7609" y="1423"/>
                    <a:pt x="7789" y="1730"/>
                  </a:cubicBezTo>
                  <a:cubicBezTo>
                    <a:pt x="7142" y="2049"/>
                    <a:pt x="6272" y="2654"/>
                    <a:pt x="5996" y="3778"/>
                  </a:cubicBezTo>
                  <a:cubicBezTo>
                    <a:pt x="6038" y="3725"/>
                    <a:pt x="6654" y="2983"/>
                    <a:pt x="8086" y="2325"/>
                  </a:cubicBezTo>
                  <a:cubicBezTo>
                    <a:pt x="8405" y="3163"/>
                    <a:pt x="8436" y="4076"/>
                    <a:pt x="8150" y="4925"/>
                  </a:cubicBezTo>
                  <a:cubicBezTo>
                    <a:pt x="7789" y="6081"/>
                    <a:pt x="6898" y="6994"/>
                    <a:pt x="5762" y="7408"/>
                  </a:cubicBezTo>
                  <a:lnTo>
                    <a:pt x="5189" y="7609"/>
                  </a:lnTo>
                  <a:cubicBezTo>
                    <a:pt x="4513" y="7813"/>
                    <a:pt x="3800" y="7938"/>
                    <a:pt x="3092" y="7938"/>
                  </a:cubicBezTo>
                  <a:cubicBezTo>
                    <a:pt x="2399" y="7938"/>
                    <a:pt x="1712" y="7818"/>
                    <a:pt x="1072" y="7535"/>
                  </a:cubicBezTo>
                  <a:cubicBezTo>
                    <a:pt x="711" y="7376"/>
                    <a:pt x="287" y="7238"/>
                    <a:pt x="0" y="6973"/>
                  </a:cubicBezTo>
                  <a:lnTo>
                    <a:pt x="0" y="6973"/>
                  </a:lnTo>
                  <a:cubicBezTo>
                    <a:pt x="605" y="7546"/>
                    <a:pt x="1369" y="7928"/>
                    <a:pt x="2186" y="8076"/>
                  </a:cubicBezTo>
                  <a:cubicBezTo>
                    <a:pt x="2492" y="8134"/>
                    <a:pt x="2801" y="8159"/>
                    <a:pt x="3111" y="8159"/>
                  </a:cubicBezTo>
                  <a:cubicBezTo>
                    <a:pt x="3835" y="8159"/>
                    <a:pt x="4562" y="8019"/>
                    <a:pt x="5253" y="7811"/>
                  </a:cubicBezTo>
                  <a:lnTo>
                    <a:pt x="5837" y="7609"/>
                  </a:lnTo>
                  <a:cubicBezTo>
                    <a:pt x="7036" y="7174"/>
                    <a:pt x="7970" y="6209"/>
                    <a:pt x="8362" y="4988"/>
                  </a:cubicBezTo>
                  <a:cubicBezTo>
                    <a:pt x="9031" y="3004"/>
                    <a:pt x="7895" y="457"/>
                    <a:pt x="5762" y="32"/>
                  </a:cubicBezTo>
                  <a:cubicBezTo>
                    <a:pt x="5625" y="11"/>
                    <a:pt x="5489" y="0"/>
                    <a:pt x="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70;p43">
              <a:extLst>
                <a:ext uri="{FF2B5EF4-FFF2-40B4-BE49-F238E27FC236}">
                  <a16:creationId xmlns:a16="http://schemas.microsoft.com/office/drawing/2014/main" id="{620919E4-4128-01D9-1E78-934FDE9E5E2F}"/>
                </a:ext>
              </a:extLst>
            </p:cNvPr>
            <p:cNvSpPr/>
            <p:nvPr/>
          </p:nvSpPr>
          <p:spPr>
            <a:xfrm rot="126884">
              <a:off x="8430813" y="3735353"/>
              <a:ext cx="235871" cy="193446"/>
            </a:xfrm>
            <a:custGeom>
              <a:avLst/>
              <a:gdLst/>
              <a:ahLst/>
              <a:cxnLst/>
              <a:rect l="l" t="t" r="r" b="b"/>
              <a:pathLst>
                <a:path w="9435" h="7738" extrusionOk="0">
                  <a:moveTo>
                    <a:pt x="4250" y="0"/>
                  </a:moveTo>
                  <a:cubicBezTo>
                    <a:pt x="3457" y="0"/>
                    <a:pt x="2584" y="292"/>
                    <a:pt x="1826" y="1226"/>
                  </a:cubicBezTo>
                  <a:cubicBezTo>
                    <a:pt x="1826" y="1226"/>
                    <a:pt x="0" y="3592"/>
                    <a:pt x="1932" y="5991"/>
                  </a:cubicBezTo>
                  <a:cubicBezTo>
                    <a:pt x="1932" y="5991"/>
                    <a:pt x="3003" y="7497"/>
                    <a:pt x="5211" y="7688"/>
                  </a:cubicBezTo>
                  <a:cubicBezTo>
                    <a:pt x="5500" y="7716"/>
                    <a:pt x="5829" y="7737"/>
                    <a:pt x="6181" y="7737"/>
                  </a:cubicBezTo>
                  <a:cubicBezTo>
                    <a:pt x="7208" y="7737"/>
                    <a:pt x="8430" y="7553"/>
                    <a:pt x="9434" y="6786"/>
                  </a:cubicBezTo>
                  <a:lnTo>
                    <a:pt x="6664" y="801"/>
                  </a:lnTo>
                  <a:cubicBezTo>
                    <a:pt x="6664" y="801"/>
                    <a:pt x="5566" y="0"/>
                    <a:pt x="4250" y="0"/>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71;p43">
              <a:extLst>
                <a:ext uri="{FF2B5EF4-FFF2-40B4-BE49-F238E27FC236}">
                  <a16:creationId xmlns:a16="http://schemas.microsoft.com/office/drawing/2014/main" id="{A55540E5-BB23-D44C-90E7-0D7B7163ADDD}"/>
                </a:ext>
              </a:extLst>
            </p:cNvPr>
            <p:cNvSpPr/>
            <p:nvPr/>
          </p:nvSpPr>
          <p:spPr>
            <a:xfrm rot="126884">
              <a:off x="8442652" y="3732550"/>
              <a:ext cx="225521" cy="203971"/>
            </a:xfrm>
            <a:custGeom>
              <a:avLst/>
              <a:gdLst/>
              <a:ahLst/>
              <a:cxnLst/>
              <a:rect l="l" t="t" r="r" b="b"/>
              <a:pathLst>
                <a:path w="9021" h="8159" extrusionOk="0">
                  <a:moveTo>
                    <a:pt x="3677" y="0"/>
                  </a:moveTo>
                  <a:cubicBezTo>
                    <a:pt x="3543" y="0"/>
                    <a:pt x="3407" y="10"/>
                    <a:pt x="3269" y="32"/>
                  </a:cubicBezTo>
                  <a:cubicBezTo>
                    <a:pt x="1126" y="457"/>
                    <a:pt x="1" y="3003"/>
                    <a:pt x="680" y="4988"/>
                  </a:cubicBezTo>
                  <a:cubicBezTo>
                    <a:pt x="1062" y="6208"/>
                    <a:pt x="1996" y="7174"/>
                    <a:pt x="3195" y="7609"/>
                  </a:cubicBezTo>
                  <a:lnTo>
                    <a:pt x="3779" y="7810"/>
                  </a:lnTo>
                  <a:cubicBezTo>
                    <a:pt x="4469" y="8018"/>
                    <a:pt x="5197" y="8159"/>
                    <a:pt x="5920" y="8159"/>
                  </a:cubicBezTo>
                  <a:cubicBezTo>
                    <a:pt x="6230" y="8159"/>
                    <a:pt x="6540" y="8133"/>
                    <a:pt x="6845" y="8076"/>
                  </a:cubicBezTo>
                  <a:cubicBezTo>
                    <a:pt x="7662" y="7927"/>
                    <a:pt x="8416" y="7535"/>
                    <a:pt x="9021" y="6972"/>
                  </a:cubicBezTo>
                  <a:lnTo>
                    <a:pt x="9021" y="6972"/>
                  </a:lnTo>
                  <a:cubicBezTo>
                    <a:pt x="8734" y="7227"/>
                    <a:pt x="8310" y="7365"/>
                    <a:pt x="7949" y="7524"/>
                  </a:cubicBezTo>
                  <a:cubicBezTo>
                    <a:pt x="7305" y="7809"/>
                    <a:pt x="6611" y="7931"/>
                    <a:pt x="5914" y="7931"/>
                  </a:cubicBezTo>
                  <a:cubicBezTo>
                    <a:pt x="5208" y="7931"/>
                    <a:pt x="4498" y="7806"/>
                    <a:pt x="3832" y="7598"/>
                  </a:cubicBezTo>
                  <a:lnTo>
                    <a:pt x="3259" y="7397"/>
                  </a:lnTo>
                  <a:cubicBezTo>
                    <a:pt x="2123" y="6993"/>
                    <a:pt x="1242" y="6070"/>
                    <a:pt x="871" y="4913"/>
                  </a:cubicBezTo>
                  <a:cubicBezTo>
                    <a:pt x="595" y="4065"/>
                    <a:pt x="616" y="3152"/>
                    <a:pt x="945" y="2324"/>
                  </a:cubicBezTo>
                  <a:cubicBezTo>
                    <a:pt x="2367" y="2982"/>
                    <a:pt x="2993" y="3714"/>
                    <a:pt x="3036" y="3778"/>
                  </a:cubicBezTo>
                  <a:cubicBezTo>
                    <a:pt x="2749" y="2643"/>
                    <a:pt x="1900" y="2038"/>
                    <a:pt x="1232" y="1730"/>
                  </a:cubicBezTo>
                  <a:cubicBezTo>
                    <a:pt x="1423" y="1412"/>
                    <a:pt x="1646" y="1136"/>
                    <a:pt x="1922" y="892"/>
                  </a:cubicBezTo>
                  <a:cubicBezTo>
                    <a:pt x="3450" y="1560"/>
                    <a:pt x="4108" y="2345"/>
                    <a:pt x="4150" y="2398"/>
                  </a:cubicBezTo>
                  <a:cubicBezTo>
                    <a:pt x="3895" y="1380"/>
                    <a:pt x="3163" y="785"/>
                    <a:pt x="2548" y="457"/>
                  </a:cubicBezTo>
                  <a:cubicBezTo>
                    <a:pt x="2781" y="329"/>
                    <a:pt x="3036" y="244"/>
                    <a:pt x="3290" y="191"/>
                  </a:cubicBezTo>
                  <a:cubicBezTo>
                    <a:pt x="3431" y="168"/>
                    <a:pt x="3570" y="157"/>
                    <a:pt x="3707" y="157"/>
                  </a:cubicBezTo>
                  <a:cubicBezTo>
                    <a:pt x="4773" y="157"/>
                    <a:pt x="5739" y="810"/>
                    <a:pt x="6538" y="1496"/>
                  </a:cubicBezTo>
                  <a:lnTo>
                    <a:pt x="6601" y="1422"/>
                  </a:lnTo>
                  <a:cubicBezTo>
                    <a:pt x="5806" y="703"/>
                    <a:pt x="4791" y="0"/>
                    <a:pt x="3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72;p43">
              <a:extLst>
                <a:ext uri="{FF2B5EF4-FFF2-40B4-BE49-F238E27FC236}">
                  <a16:creationId xmlns:a16="http://schemas.microsoft.com/office/drawing/2014/main" id="{6C02FA8D-9048-0BE6-61B3-830DB0399FDE}"/>
                </a:ext>
              </a:extLst>
            </p:cNvPr>
            <p:cNvSpPr/>
            <p:nvPr/>
          </p:nvSpPr>
          <p:spPr>
            <a:xfrm rot="126884">
              <a:off x="8038579" y="3938274"/>
              <a:ext cx="352593" cy="385943"/>
            </a:xfrm>
            <a:custGeom>
              <a:avLst/>
              <a:gdLst/>
              <a:ahLst/>
              <a:cxnLst/>
              <a:rect l="l" t="t" r="r" b="b"/>
              <a:pathLst>
                <a:path w="14104" h="15438" extrusionOk="0">
                  <a:moveTo>
                    <a:pt x="680" y="0"/>
                  </a:moveTo>
                  <a:cubicBezTo>
                    <a:pt x="139" y="1486"/>
                    <a:pt x="1" y="3088"/>
                    <a:pt x="298" y="4648"/>
                  </a:cubicBezTo>
                  <a:cubicBezTo>
                    <a:pt x="606" y="6261"/>
                    <a:pt x="1508" y="7694"/>
                    <a:pt x="2760" y="8755"/>
                  </a:cubicBezTo>
                  <a:cubicBezTo>
                    <a:pt x="4670" y="10389"/>
                    <a:pt x="5880" y="12724"/>
                    <a:pt x="5880" y="12724"/>
                  </a:cubicBezTo>
                  <a:cubicBezTo>
                    <a:pt x="6612" y="13954"/>
                    <a:pt x="7376" y="14772"/>
                    <a:pt x="8183" y="15164"/>
                  </a:cubicBezTo>
                  <a:cubicBezTo>
                    <a:pt x="8539" y="15346"/>
                    <a:pt x="8933" y="15438"/>
                    <a:pt x="9331" y="15438"/>
                  </a:cubicBezTo>
                  <a:cubicBezTo>
                    <a:pt x="9561" y="15438"/>
                    <a:pt x="9793" y="15407"/>
                    <a:pt x="10018" y="15345"/>
                  </a:cubicBezTo>
                  <a:cubicBezTo>
                    <a:pt x="10093" y="15323"/>
                    <a:pt x="10167" y="15302"/>
                    <a:pt x="10241" y="15281"/>
                  </a:cubicBezTo>
                  <a:cubicBezTo>
                    <a:pt x="10591" y="15154"/>
                    <a:pt x="10910" y="14952"/>
                    <a:pt x="11175" y="14708"/>
                  </a:cubicBezTo>
                  <a:cubicBezTo>
                    <a:pt x="11642" y="14283"/>
                    <a:pt x="11971" y="13721"/>
                    <a:pt x="12109" y="13106"/>
                  </a:cubicBezTo>
                  <a:cubicBezTo>
                    <a:pt x="14104" y="4266"/>
                    <a:pt x="10008" y="1125"/>
                    <a:pt x="10008" y="1125"/>
                  </a:cubicBezTo>
                  <a:lnTo>
                    <a:pt x="680" y="0"/>
                  </a:ln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73;p43">
              <a:extLst>
                <a:ext uri="{FF2B5EF4-FFF2-40B4-BE49-F238E27FC236}">
                  <a16:creationId xmlns:a16="http://schemas.microsoft.com/office/drawing/2014/main" id="{66F6D08B-66A3-E658-C66B-2FFCA51769C8}"/>
                </a:ext>
              </a:extLst>
            </p:cNvPr>
            <p:cNvSpPr/>
            <p:nvPr/>
          </p:nvSpPr>
          <p:spPr>
            <a:xfrm rot="126884">
              <a:off x="8237029" y="4254622"/>
              <a:ext cx="28674" cy="70849"/>
            </a:xfrm>
            <a:custGeom>
              <a:avLst/>
              <a:gdLst/>
              <a:ahLst/>
              <a:cxnLst/>
              <a:rect l="l" t="t" r="r" b="b"/>
              <a:pathLst>
                <a:path w="1147" h="2834" extrusionOk="0">
                  <a:moveTo>
                    <a:pt x="139" y="0"/>
                  </a:moveTo>
                  <a:lnTo>
                    <a:pt x="139" y="0"/>
                  </a:lnTo>
                  <a:cubicBezTo>
                    <a:pt x="319" y="849"/>
                    <a:pt x="277" y="1741"/>
                    <a:pt x="1" y="2568"/>
                  </a:cubicBezTo>
                  <a:cubicBezTo>
                    <a:pt x="298" y="2717"/>
                    <a:pt x="627" y="2812"/>
                    <a:pt x="967" y="2834"/>
                  </a:cubicBezTo>
                  <a:cubicBezTo>
                    <a:pt x="1147" y="743"/>
                    <a:pt x="13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74;p43">
              <a:extLst>
                <a:ext uri="{FF2B5EF4-FFF2-40B4-BE49-F238E27FC236}">
                  <a16:creationId xmlns:a16="http://schemas.microsoft.com/office/drawing/2014/main" id="{6E78472E-3A7E-FB2D-342D-8E78A0A9DFEF}"/>
                </a:ext>
              </a:extLst>
            </p:cNvPr>
            <p:cNvSpPr/>
            <p:nvPr/>
          </p:nvSpPr>
          <p:spPr>
            <a:xfrm rot="126884">
              <a:off x="8288732" y="4260932"/>
              <a:ext cx="23375" cy="62624"/>
            </a:xfrm>
            <a:custGeom>
              <a:avLst/>
              <a:gdLst/>
              <a:ahLst/>
              <a:cxnLst/>
              <a:rect l="l" t="t" r="r" b="b"/>
              <a:pathLst>
                <a:path w="935" h="2505" extrusionOk="0">
                  <a:moveTo>
                    <a:pt x="106" y="1"/>
                  </a:moveTo>
                  <a:cubicBezTo>
                    <a:pt x="287" y="828"/>
                    <a:pt x="255" y="1688"/>
                    <a:pt x="0" y="2505"/>
                  </a:cubicBezTo>
                  <a:cubicBezTo>
                    <a:pt x="340" y="2378"/>
                    <a:pt x="658" y="2176"/>
                    <a:pt x="934" y="1932"/>
                  </a:cubicBezTo>
                  <a:cubicBezTo>
                    <a:pt x="817" y="521"/>
                    <a:pt x="106" y="1"/>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75;p43">
              <a:extLst>
                <a:ext uri="{FF2B5EF4-FFF2-40B4-BE49-F238E27FC236}">
                  <a16:creationId xmlns:a16="http://schemas.microsoft.com/office/drawing/2014/main" id="{DF067005-1BDF-1E6F-966A-AB97EBAD7754}"/>
                </a:ext>
              </a:extLst>
            </p:cNvPr>
            <p:cNvSpPr/>
            <p:nvPr/>
          </p:nvSpPr>
          <p:spPr>
            <a:xfrm rot="126884">
              <a:off x="8314312" y="3949232"/>
              <a:ext cx="353118" cy="384593"/>
            </a:xfrm>
            <a:custGeom>
              <a:avLst/>
              <a:gdLst/>
              <a:ahLst/>
              <a:cxnLst/>
              <a:rect l="l" t="t" r="r" b="b"/>
              <a:pathLst>
                <a:path w="14125" h="15384" extrusionOk="0">
                  <a:moveTo>
                    <a:pt x="13456" y="1"/>
                  </a:moveTo>
                  <a:lnTo>
                    <a:pt x="4117" y="1062"/>
                  </a:lnTo>
                  <a:cubicBezTo>
                    <a:pt x="4117" y="1062"/>
                    <a:pt x="0" y="4182"/>
                    <a:pt x="1953" y="13032"/>
                  </a:cubicBezTo>
                  <a:cubicBezTo>
                    <a:pt x="2091" y="13648"/>
                    <a:pt x="2409" y="14210"/>
                    <a:pt x="2876" y="14634"/>
                  </a:cubicBezTo>
                  <a:cubicBezTo>
                    <a:pt x="3152" y="14889"/>
                    <a:pt x="3459" y="15091"/>
                    <a:pt x="3810" y="15218"/>
                  </a:cubicBezTo>
                  <a:cubicBezTo>
                    <a:pt x="3884" y="15239"/>
                    <a:pt x="3958" y="15261"/>
                    <a:pt x="4033" y="15282"/>
                  </a:cubicBezTo>
                  <a:cubicBezTo>
                    <a:pt x="4262" y="15350"/>
                    <a:pt x="4498" y="15384"/>
                    <a:pt x="4735" y="15384"/>
                  </a:cubicBezTo>
                  <a:cubicBezTo>
                    <a:pt x="4794" y="15384"/>
                    <a:pt x="4854" y="15382"/>
                    <a:pt x="4913" y="15377"/>
                  </a:cubicBezTo>
                  <a:cubicBezTo>
                    <a:pt x="5242" y="15356"/>
                    <a:pt x="5571" y="15261"/>
                    <a:pt x="5868" y="15112"/>
                  </a:cubicBezTo>
                  <a:cubicBezTo>
                    <a:pt x="6675" y="14719"/>
                    <a:pt x="7439" y="13913"/>
                    <a:pt x="8182" y="12682"/>
                  </a:cubicBezTo>
                  <a:cubicBezTo>
                    <a:pt x="8182" y="12682"/>
                    <a:pt x="9402" y="10358"/>
                    <a:pt x="11333" y="8734"/>
                  </a:cubicBezTo>
                  <a:cubicBezTo>
                    <a:pt x="12586" y="7673"/>
                    <a:pt x="13498" y="6262"/>
                    <a:pt x="13817" y="4649"/>
                  </a:cubicBezTo>
                  <a:cubicBezTo>
                    <a:pt x="14124" y="3089"/>
                    <a:pt x="13997" y="1487"/>
                    <a:pt x="13456"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6;p43">
              <a:extLst>
                <a:ext uri="{FF2B5EF4-FFF2-40B4-BE49-F238E27FC236}">
                  <a16:creationId xmlns:a16="http://schemas.microsoft.com/office/drawing/2014/main" id="{D11A2098-CFEC-1C06-A43E-FC0C44F14761}"/>
                </a:ext>
              </a:extLst>
            </p:cNvPr>
            <p:cNvSpPr/>
            <p:nvPr/>
          </p:nvSpPr>
          <p:spPr>
            <a:xfrm rot="126884">
              <a:off x="8289237" y="3971477"/>
              <a:ext cx="128698" cy="298494"/>
            </a:xfrm>
            <a:custGeom>
              <a:avLst/>
              <a:gdLst/>
              <a:ahLst/>
              <a:cxnLst/>
              <a:rect l="l" t="t" r="r" b="b"/>
              <a:pathLst>
                <a:path w="5148" h="11940" extrusionOk="0">
                  <a:moveTo>
                    <a:pt x="1" y="1"/>
                  </a:moveTo>
                  <a:cubicBezTo>
                    <a:pt x="298" y="457"/>
                    <a:pt x="584" y="850"/>
                    <a:pt x="871" y="1274"/>
                  </a:cubicBezTo>
                  <a:cubicBezTo>
                    <a:pt x="2643" y="4193"/>
                    <a:pt x="2473" y="8575"/>
                    <a:pt x="2123" y="11875"/>
                  </a:cubicBezTo>
                  <a:cubicBezTo>
                    <a:pt x="2367" y="10538"/>
                    <a:pt x="2516" y="9201"/>
                    <a:pt x="2558" y="7843"/>
                  </a:cubicBezTo>
                  <a:cubicBezTo>
                    <a:pt x="2601" y="9212"/>
                    <a:pt x="2739" y="10581"/>
                    <a:pt x="2983" y="11939"/>
                  </a:cubicBezTo>
                  <a:cubicBezTo>
                    <a:pt x="2643" y="8618"/>
                    <a:pt x="2494" y="4214"/>
                    <a:pt x="4277" y="1285"/>
                  </a:cubicBezTo>
                  <a:cubicBezTo>
                    <a:pt x="4564" y="860"/>
                    <a:pt x="4861" y="457"/>
                    <a:pt x="5147" y="1"/>
                  </a:cubicBezTo>
                  <a:lnTo>
                    <a:pt x="5147" y="1"/>
                  </a:lnTo>
                  <a:cubicBezTo>
                    <a:pt x="4161" y="478"/>
                    <a:pt x="3683" y="1582"/>
                    <a:pt x="3301" y="2548"/>
                  </a:cubicBezTo>
                  <a:cubicBezTo>
                    <a:pt x="2834" y="3980"/>
                    <a:pt x="2590" y="5477"/>
                    <a:pt x="2569" y="6983"/>
                  </a:cubicBezTo>
                  <a:cubicBezTo>
                    <a:pt x="2537" y="4882"/>
                    <a:pt x="2155" y="2792"/>
                    <a:pt x="1147" y="1105"/>
                  </a:cubicBezTo>
                  <a:cubicBezTo>
                    <a:pt x="882" y="627"/>
                    <a:pt x="489" y="24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77;p43">
              <a:extLst>
                <a:ext uri="{FF2B5EF4-FFF2-40B4-BE49-F238E27FC236}">
                  <a16:creationId xmlns:a16="http://schemas.microsoft.com/office/drawing/2014/main" id="{932DAFB1-601E-EF91-5196-9BE3BC2AA410}"/>
                </a:ext>
              </a:extLst>
            </p:cNvPr>
            <p:cNvSpPr/>
            <p:nvPr/>
          </p:nvSpPr>
          <p:spPr>
            <a:xfrm rot="126884">
              <a:off x="8427145" y="4261076"/>
              <a:ext cx="28149" cy="70874"/>
            </a:xfrm>
            <a:custGeom>
              <a:avLst/>
              <a:gdLst/>
              <a:ahLst/>
              <a:cxnLst/>
              <a:rect l="l" t="t" r="r" b="b"/>
              <a:pathLst>
                <a:path w="1126" h="2835" extrusionOk="0">
                  <a:moveTo>
                    <a:pt x="1009" y="1"/>
                  </a:moveTo>
                  <a:cubicBezTo>
                    <a:pt x="1009" y="1"/>
                    <a:pt x="1" y="733"/>
                    <a:pt x="170" y="2834"/>
                  </a:cubicBezTo>
                  <a:cubicBezTo>
                    <a:pt x="499" y="2813"/>
                    <a:pt x="828" y="2728"/>
                    <a:pt x="1125" y="2569"/>
                  </a:cubicBezTo>
                  <a:cubicBezTo>
                    <a:pt x="849" y="1741"/>
                    <a:pt x="807" y="850"/>
                    <a:pt x="1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78;p43">
              <a:extLst>
                <a:ext uri="{FF2B5EF4-FFF2-40B4-BE49-F238E27FC236}">
                  <a16:creationId xmlns:a16="http://schemas.microsoft.com/office/drawing/2014/main" id="{8E42A037-2B9F-32E9-6E0E-FFF0D62E0A0A}"/>
                </a:ext>
              </a:extLst>
            </p:cNvPr>
            <p:cNvSpPr/>
            <p:nvPr/>
          </p:nvSpPr>
          <p:spPr>
            <a:xfrm rot="126884">
              <a:off x="8380473" y="4263512"/>
              <a:ext cx="23125" cy="62649"/>
            </a:xfrm>
            <a:custGeom>
              <a:avLst/>
              <a:gdLst/>
              <a:ahLst/>
              <a:cxnLst/>
              <a:rect l="l" t="t" r="r" b="b"/>
              <a:pathLst>
                <a:path w="925" h="2506" extrusionOk="0">
                  <a:moveTo>
                    <a:pt x="829" y="1"/>
                  </a:moveTo>
                  <a:cubicBezTo>
                    <a:pt x="828" y="1"/>
                    <a:pt x="128" y="521"/>
                    <a:pt x="1" y="1921"/>
                  </a:cubicBezTo>
                  <a:cubicBezTo>
                    <a:pt x="266" y="2176"/>
                    <a:pt x="584" y="2378"/>
                    <a:pt x="924" y="2505"/>
                  </a:cubicBezTo>
                  <a:cubicBezTo>
                    <a:pt x="680" y="1688"/>
                    <a:pt x="638" y="828"/>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79;p43">
              <a:extLst>
                <a:ext uri="{FF2B5EF4-FFF2-40B4-BE49-F238E27FC236}">
                  <a16:creationId xmlns:a16="http://schemas.microsoft.com/office/drawing/2014/main" id="{7C0248F9-C0AF-B024-52D9-223D7DB2D54F}"/>
                </a:ext>
              </a:extLst>
            </p:cNvPr>
            <p:cNvSpPr/>
            <p:nvPr/>
          </p:nvSpPr>
          <p:spPr>
            <a:xfrm rot="126884">
              <a:off x="7819274" y="4095522"/>
              <a:ext cx="254420" cy="201671"/>
            </a:xfrm>
            <a:custGeom>
              <a:avLst/>
              <a:gdLst/>
              <a:ahLst/>
              <a:cxnLst/>
              <a:rect l="l" t="t" r="r" b="b"/>
              <a:pathLst>
                <a:path w="10177" h="8067" extrusionOk="0">
                  <a:moveTo>
                    <a:pt x="5045" y="0"/>
                  </a:moveTo>
                  <a:cubicBezTo>
                    <a:pt x="4681" y="0"/>
                    <a:pt x="4330" y="1069"/>
                    <a:pt x="4266" y="3206"/>
                  </a:cubicBezTo>
                  <a:cubicBezTo>
                    <a:pt x="0" y="3429"/>
                    <a:pt x="21" y="4713"/>
                    <a:pt x="4277" y="4840"/>
                  </a:cubicBezTo>
                  <a:cubicBezTo>
                    <a:pt x="4383" y="6687"/>
                    <a:pt x="4733" y="8066"/>
                    <a:pt x="5136" y="8066"/>
                  </a:cubicBezTo>
                  <a:cubicBezTo>
                    <a:pt x="5529" y="8066"/>
                    <a:pt x="5858" y="6666"/>
                    <a:pt x="5921" y="4830"/>
                  </a:cubicBezTo>
                  <a:cubicBezTo>
                    <a:pt x="10177" y="4596"/>
                    <a:pt x="10166" y="3323"/>
                    <a:pt x="5900" y="3185"/>
                  </a:cubicBezTo>
                  <a:cubicBezTo>
                    <a:pt x="5784" y="1061"/>
                    <a:pt x="5408" y="0"/>
                    <a:pt x="50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80;p43">
              <a:extLst>
                <a:ext uri="{FF2B5EF4-FFF2-40B4-BE49-F238E27FC236}">
                  <a16:creationId xmlns:a16="http://schemas.microsoft.com/office/drawing/2014/main" id="{E72092B3-CA3C-AB74-04AA-788B29B0F328}"/>
                </a:ext>
              </a:extLst>
            </p:cNvPr>
            <p:cNvSpPr/>
            <p:nvPr/>
          </p:nvSpPr>
          <p:spPr>
            <a:xfrm rot="126884">
              <a:off x="7948654" y="3968610"/>
              <a:ext cx="185196" cy="146797"/>
            </a:xfrm>
            <a:custGeom>
              <a:avLst/>
              <a:gdLst/>
              <a:ahLst/>
              <a:cxnLst/>
              <a:rect l="l" t="t" r="r" b="b"/>
              <a:pathLst>
                <a:path w="7408" h="5872" extrusionOk="0">
                  <a:moveTo>
                    <a:pt x="3676" y="0"/>
                  </a:moveTo>
                  <a:cubicBezTo>
                    <a:pt x="3410" y="0"/>
                    <a:pt x="3152" y="780"/>
                    <a:pt x="3099" y="2338"/>
                  </a:cubicBezTo>
                  <a:cubicBezTo>
                    <a:pt x="0" y="2507"/>
                    <a:pt x="11" y="3431"/>
                    <a:pt x="3120" y="3526"/>
                  </a:cubicBezTo>
                  <a:cubicBezTo>
                    <a:pt x="3183" y="4867"/>
                    <a:pt x="3436" y="5871"/>
                    <a:pt x="3731" y="5871"/>
                  </a:cubicBezTo>
                  <a:cubicBezTo>
                    <a:pt x="3732" y="5871"/>
                    <a:pt x="3734" y="5871"/>
                    <a:pt x="3735" y="5871"/>
                  </a:cubicBezTo>
                  <a:cubicBezTo>
                    <a:pt x="4033" y="5871"/>
                    <a:pt x="4266" y="4863"/>
                    <a:pt x="4309" y="3516"/>
                  </a:cubicBezTo>
                  <a:cubicBezTo>
                    <a:pt x="7407" y="3346"/>
                    <a:pt x="7397" y="2423"/>
                    <a:pt x="4298" y="2327"/>
                  </a:cubicBezTo>
                  <a:cubicBezTo>
                    <a:pt x="4213" y="775"/>
                    <a:pt x="3941" y="0"/>
                    <a:pt x="3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81;p43">
              <a:extLst>
                <a:ext uri="{FF2B5EF4-FFF2-40B4-BE49-F238E27FC236}">
                  <a16:creationId xmlns:a16="http://schemas.microsoft.com/office/drawing/2014/main" id="{59B93183-0967-6421-91F9-F880AA3CEBE9}"/>
                </a:ext>
              </a:extLst>
            </p:cNvPr>
            <p:cNvSpPr/>
            <p:nvPr/>
          </p:nvSpPr>
          <p:spPr>
            <a:xfrm rot="126884">
              <a:off x="8645212" y="3453306"/>
              <a:ext cx="254170" cy="201671"/>
            </a:xfrm>
            <a:custGeom>
              <a:avLst/>
              <a:gdLst/>
              <a:ahLst/>
              <a:cxnLst/>
              <a:rect l="l" t="t" r="r" b="b"/>
              <a:pathLst>
                <a:path w="10167" h="8067" extrusionOk="0">
                  <a:moveTo>
                    <a:pt x="5084" y="0"/>
                  </a:moveTo>
                  <a:cubicBezTo>
                    <a:pt x="4680" y="0"/>
                    <a:pt x="4341" y="1390"/>
                    <a:pt x="4267" y="3237"/>
                  </a:cubicBezTo>
                  <a:cubicBezTo>
                    <a:pt x="1" y="3407"/>
                    <a:pt x="1" y="4691"/>
                    <a:pt x="4267" y="4871"/>
                  </a:cubicBezTo>
                  <a:cubicBezTo>
                    <a:pt x="4352" y="7000"/>
                    <a:pt x="4715" y="8067"/>
                    <a:pt x="5080" y="8067"/>
                  </a:cubicBezTo>
                  <a:cubicBezTo>
                    <a:pt x="5445" y="8067"/>
                    <a:pt x="5811" y="7003"/>
                    <a:pt x="5901" y="4871"/>
                  </a:cubicBezTo>
                  <a:cubicBezTo>
                    <a:pt x="10156" y="4691"/>
                    <a:pt x="10167" y="3417"/>
                    <a:pt x="5901" y="3237"/>
                  </a:cubicBezTo>
                  <a:cubicBezTo>
                    <a:pt x="5816" y="1390"/>
                    <a:pt x="5476" y="0"/>
                    <a:pt x="5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82;p43">
              <a:extLst>
                <a:ext uri="{FF2B5EF4-FFF2-40B4-BE49-F238E27FC236}">
                  <a16:creationId xmlns:a16="http://schemas.microsoft.com/office/drawing/2014/main" id="{771224FE-1041-D426-F7CA-DB331585FD8F}"/>
                </a:ext>
              </a:extLst>
            </p:cNvPr>
            <p:cNvSpPr/>
            <p:nvPr/>
          </p:nvSpPr>
          <p:spPr>
            <a:xfrm rot="126884">
              <a:off x="8575527" y="3584830"/>
              <a:ext cx="184921" cy="146922"/>
            </a:xfrm>
            <a:custGeom>
              <a:avLst/>
              <a:gdLst/>
              <a:ahLst/>
              <a:cxnLst/>
              <a:rect l="l" t="t" r="r" b="b"/>
              <a:pathLst>
                <a:path w="7397" h="5877" extrusionOk="0">
                  <a:moveTo>
                    <a:pt x="3704" y="0"/>
                  </a:moveTo>
                  <a:cubicBezTo>
                    <a:pt x="3406" y="0"/>
                    <a:pt x="3162" y="1008"/>
                    <a:pt x="3099" y="2356"/>
                  </a:cubicBezTo>
                  <a:cubicBezTo>
                    <a:pt x="0" y="2483"/>
                    <a:pt x="0" y="3417"/>
                    <a:pt x="3099" y="3545"/>
                  </a:cubicBezTo>
                  <a:cubicBezTo>
                    <a:pt x="3168" y="5099"/>
                    <a:pt x="3433" y="5877"/>
                    <a:pt x="3698" y="5877"/>
                  </a:cubicBezTo>
                  <a:cubicBezTo>
                    <a:pt x="3963" y="5877"/>
                    <a:pt x="4229" y="5099"/>
                    <a:pt x="4298" y="3545"/>
                  </a:cubicBezTo>
                  <a:cubicBezTo>
                    <a:pt x="7396" y="3417"/>
                    <a:pt x="7396" y="2483"/>
                    <a:pt x="4298" y="2356"/>
                  </a:cubicBezTo>
                  <a:cubicBezTo>
                    <a:pt x="4234" y="1008"/>
                    <a:pt x="3990" y="0"/>
                    <a:pt x="3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1578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checkerboard(across)">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8" name="Google Shape;2697;p70">
            <a:extLst>
              <a:ext uri="{FF2B5EF4-FFF2-40B4-BE49-F238E27FC236}">
                <a16:creationId xmlns:a16="http://schemas.microsoft.com/office/drawing/2014/main" id="{17F2EB97-56D4-9F65-61A9-FF9413B0FB94}"/>
              </a:ext>
            </a:extLst>
          </p:cNvPr>
          <p:cNvSpPr txBox="1">
            <a:spLocks noGrp="1"/>
          </p:cNvSpPr>
          <p:nvPr>
            <p:ph type="title"/>
          </p:nvPr>
        </p:nvSpPr>
        <p:spPr>
          <a:xfrm>
            <a:off x="902623" y="2022887"/>
            <a:ext cx="6102000" cy="105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a:t>Thanks!</a:t>
            </a:r>
            <a:endParaRPr sz="7200" dirty="0"/>
          </a:p>
        </p:txBody>
      </p:sp>
      <p:grpSp>
        <p:nvGrpSpPr>
          <p:cNvPr id="11" name="Google Shape;2700;p70">
            <a:extLst>
              <a:ext uri="{FF2B5EF4-FFF2-40B4-BE49-F238E27FC236}">
                <a16:creationId xmlns:a16="http://schemas.microsoft.com/office/drawing/2014/main" id="{72ED1A69-3B30-F9D4-65EB-89970D7EE19B}"/>
              </a:ext>
            </a:extLst>
          </p:cNvPr>
          <p:cNvGrpSpPr/>
          <p:nvPr/>
        </p:nvGrpSpPr>
        <p:grpSpPr>
          <a:xfrm rot="-347989">
            <a:off x="6432443" y="1727828"/>
            <a:ext cx="1571460" cy="1723368"/>
            <a:chOff x="6094100" y="1215175"/>
            <a:chExt cx="1782280" cy="1954566"/>
          </a:xfrm>
        </p:grpSpPr>
        <p:sp>
          <p:nvSpPr>
            <p:cNvPr id="12" name="Google Shape;2701;p70">
              <a:extLst>
                <a:ext uri="{FF2B5EF4-FFF2-40B4-BE49-F238E27FC236}">
                  <a16:creationId xmlns:a16="http://schemas.microsoft.com/office/drawing/2014/main" id="{1E00112A-4370-34AC-FBE9-381218CBF89B}"/>
                </a:ext>
              </a:extLst>
            </p:cNvPr>
            <p:cNvSpPr/>
            <p:nvPr/>
          </p:nvSpPr>
          <p:spPr>
            <a:xfrm>
              <a:off x="6094100" y="1215175"/>
              <a:ext cx="1782280" cy="1954566"/>
            </a:xfrm>
            <a:custGeom>
              <a:avLst/>
              <a:gdLst/>
              <a:ahLst/>
              <a:cxnLst/>
              <a:rect l="l" t="t" r="r" b="b"/>
              <a:pathLst>
                <a:path w="61252" h="67173" extrusionOk="0">
                  <a:moveTo>
                    <a:pt x="43593" y="1"/>
                  </a:moveTo>
                  <a:cubicBezTo>
                    <a:pt x="41736" y="43"/>
                    <a:pt x="38924" y="563"/>
                    <a:pt x="35889" y="2760"/>
                  </a:cubicBezTo>
                  <a:cubicBezTo>
                    <a:pt x="35242" y="2654"/>
                    <a:pt x="34594" y="2601"/>
                    <a:pt x="33937" y="2601"/>
                  </a:cubicBezTo>
                  <a:lnTo>
                    <a:pt x="33746" y="2601"/>
                  </a:lnTo>
                  <a:cubicBezTo>
                    <a:pt x="30732" y="2643"/>
                    <a:pt x="25150" y="3014"/>
                    <a:pt x="20629" y="4988"/>
                  </a:cubicBezTo>
                  <a:cubicBezTo>
                    <a:pt x="18390" y="3534"/>
                    <a:pt x="15982" y="2749"/>
                    <a:pt x="13604" y="2696"/>
                  </a:cubicBezTo>
                  <a:lnTo>
                    <a:pt x="13371" y="2696"/>
                  </a:lnTo>
                  <a:cubicBezTo>
                    <a:pt x="10071" y="2696"/>
                    <a:pt x="6940" y="4224"/>
                    <a:pt x="5211" y="6686"/>
                  </a:cubicBezTo>
                  <a:cubicBezTo>
                    <a:pt x="4245" y="8066"/>
                    <a:pt x="3736" y="9700"/>
                    <a:pt x="3725" y="11376"/>
                  </a:cubicBezTo>
                  <a:cubicBezTo>
                    <a:pt x="3714" y="13138"/>
                    <a:pt x="4277" y="14815"/>
                    <a:pt x="5306" y="16077"/>
                  </a:cubicBezTo>
                  <a:cubicBezTo>
                    <a:pt x="5487" y="16300"/>
                    <a:pt x="5678" y="16502"/>
                    <a:pt x="5858" y="16704"/>
                  </a:cubicBezTo>
                  <a:cubicBezTo>
                    <a:pt x="6282" y="17170"/>
                    <a:pt x="6686" y="17616"/>
                    <a:pt x="6717" y="17988"/>
                  </a:cubicBezTo>
                  <a:cubicBezTo>
                    <a:pt x="6771" y="18603"/>
                    <a:pt x="5794" y="19357"/>
                    <a:pt x="5073" y="19908"/>
                  </a:cubicBezTo>
                  <a:cubicBezTo>
                    <a:pt x="2706" y="21734"/>
                    <a:pt x="1221" y="23633"/>
                    <a:pt x="520" y="25702"/>
                  </a:cubicBezTo>
                  <a:cubicBezTo>
                    <a:pt x="85" y="26997"/>
                    <a:pt x="0" y="28387"/>
                    <a:pt x="266" y="29724"/>
                  </a:cubicBezTo>
                  <a:cubicBezTo>
                    <a:pt x="573" y="31178"/>
                    <a:pt x="1284" y="32409"/>
                    <a:pt x="2335" y="33279"/>
                  </a:cubicBezTo>
                  <a:cubicBezTo>
                    <a:pt x="2483" y="33396"/>
                    <a:pt x="2632" y="33502"/>
                    <a:pt x="2781" y="33619"/>
                  </a:cubicBezTo>
                  <a:cubicBezTo>
                    <a:pt x="2918" y="33725"/>
                    <a:pt x="3131" y="33884"/>
                    <a:pt x="3290" y="34011"/>
                  </a:cubicBezTo>
                  <a:cubicBezTo>
                    <a:pt x="3258" y="34149"/>
                    <a:pt x="3247" y="34298"/>
                    <a:pt x="3226" y="34436"/>
                  </a:cubicBezTo>
                  <a:cubicBezTo>
                    <a:pt x="2950" y="34606"/>
                    <a:pt x="2653" y="34733"/>
                    <a:pt x="2345" y="34818"/>
                  </a:cubicBezTo>
                  <a:cubicBezTo>
                    <a:pt x="1327" y="35136"/>
                    <a:pt x="1104" y="36473"/>
                    <a:pt x="1974" y="37099"/>
                  </a:cubicBezTo>
                  <a:cubicBezTo>
                    <a:pt x="2377" y="37396"/>
                    <a:pt x="2823" y="37651"/>
                    <a:pt x="3279" y="37842"/>
                  </a:cubicBezTo>
                  <a:cubicBezTo>
                    <a:pt x="3810" y="40304"/>
                    <a:pt x="5508" y="42352"/>
                    <a:pt x="7832" y="43307"/>
                  </a:cubicBezTo>
                  <a:lnTo>
                    <a:pt x="8521" y="55946"/>
                  </a:lnTo>
                  <a:cubicBezTo>
                    <a:pt x="8553" y="56423"/>
                    <a:pt x="8840" y="56858"/>
                    <a:pt x="9286" y="57049"/>
                  </a:cubicBezTo>
                  <a:lnTo>
                    <a:pt x="29840" y="66292"/>
                  </a:lnTo>
                  <a:cubicBezTo>
                    <a:pt x="30583" y="66876"/>
                    <a:pt x="31358" y="67173"/>
                    <a:pt x="32164" y="67173"/>
                  </a:cubicBezTo>
                  <a:cubicBezTo>
                    <a:pt x="32971" y="67173"/>
                    <a:pt x="33756" y="66876"/>
                    <a:pt x="34499" y="66292"/>
                  </a:cubicBezTo>
                  <a:lnTo>
                    <a:pt x="38160" y="64637"/>
                  </a:lnTo>
                  <a:cubicBezTo>
                    <a:pt x="38330" y="64711"/>
                    <a:pt x="38510" y="64754"/>
                    <a:pt x="38691" y="64754"/>
                  </a:cubicBezTo>
                  <a:lnTo>
                    <a:pt x="38722" y="64754"/>
                  </a:lnTo>
                  <a:cubicBezTo>
                    <a:pt x="39179" y="64754"/>
                    <a:pt x="39762" y="64563"/>
                    <a:pt x="40166" y="63735"/>
                  </a:cubicBezTo>
                  <a:lnTo>
                    <a:pt x="55043" y="57049"/>
                  </a:lnTo>
                  <a:cubicBezTo>
                    <a:pt x="55478" y="56848"/>
                    <a:pt x="55775" y="56423"/>
                    <a:pt x="55797" y="55935"/>
                  </a:cubicBezTo>
                  <a:lnTo>
                    <a:pt x="56582" y="41853"/>
                  </a:lnTo>
                  <a:cubicBezTo>
                    <a:pt x="59405" y="40665"/>
                    <a:pt x="61251" y="37895"/>
                    <a:pt x="61251" y="34818"/>
                  </a:cubicBezTo>
                  <a:cubicBezTo>
                    <a:pt x="61251" y="33194"/>
                    <a:pt x="60975" y="31592"/>
                    <a:pt x="60423" y="30064"/>
                  </a:cubicBezTo>
                  <a:cubicBezTo>
                    <a:pt x="59787" y="28408"/>
                    <a:pt x="58863" y="27262"/>
                    <a:pt x="57728" y="26742"/>
                  </a:cubicBezTo>
                  <a:cubicBezTo>
                    <a:pt x="57675" y="26710"/>
                    <a:pt x="57611" y="26689"/>
                    <a:pt x="57558" y="26679"/>
                  </a:cubicBezTo>
                  <a:cubicBezTo>
                    <a:pt x="57526" y="26668"/>
                    <a:pt x="57484" y="26657"/>
                    <a:pt x="57420" y="26647"/>
                  </a:cubicBezTo>
                  <a:lnTo>
                    <a:pt x="57622" y="22848"/>
                  </a:lnTo>
                  <a:cubicBezTo>
                    <a:pt x="57668" y="22088"/>
                    <a:pt x="57059" y="21482"/>
                    <a:pt x="56338" y="21482"/>
                  </a:cubicBezTo>
                  <a:cubicBezTo>
                    <a:pt x="56234" y="21482"/>
                    <a:pt x="56127" y="21494"/>
                    <a:pt x="56020" y="21521"/>
                  </a:cubicBezTo>
                  <a:cubicBezTo>
                    <a:pt x="55192" y="20014"/>
                    <a:pt x="53908" y="18592"/>
                    <a:pt x="52114" y="17213"/>
                  </a:cubicBezTo>
                  <a:cubicBezTo>
                    <a:pt x="51403" y="16661"/>
                    <a:pt x="50417" y="15908"/>
                    <a:pt x="50470" y="15292"/>
                  </a:cubicBezTo>
                  <a:cubicBezTo>
                    <a:pt x="50501" y="14921"/>
                    <a:pt x="50905" y="14475"/>
                    <a:pt x="51340" y="14008"/>
                  </a:cubicBezTo>
                  <a:cubicBezTo>
                    <a:pt x="51520" y="13807"/>
                    <a:pt x="51701" y="13605"/>
                    <a:pt x="51881" y="13382"/>
                  </a:cubicBezTo>
                  <a:cubicBezTo>
                    <a:pt x="52910" y="12119"/>
                    <a:pt x="53473" y="10453"/>
                    <a:pt x="53473" y="8692"/>
                  </a:cubicBezTo>
                  <a:cubicBezTo>
                    <a:pt x="53462" y="7004"/>
                    <a:pt x="52942" y="5370"/>
                    <a:pt x="51987" y="3991"/>
                  </a:cubicBezTo>
                  <a:cubicBezTo>
                    <a:pt x="50247" y="1529"/>
                    <a:pt x="47116" y="1"/>
                    <a:pt x="4381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2;p70">
              <a:extLst>
                <a:ext uri="{FF2B5EF4-FFF2-40B4-BE49-F238E27FC236}">
                  <a16:creationId xmlns:a16="http://schemas.microsoft.com/office/drawing/2014/main" id="{F01B4F84-E4DA-F33F-D884-D472613205DB}"/>
                </a:ext>
              </a:extLst>
            </p:cNvPr>
            <p:cNvSpPr/>
            <p:nvPr/>
          </p:nvSpPr>
          <p:spPr>
            <a:xfrm>
              <a:off x="6124041" y="1330894"/>
              <a:ext cx="696943" cy="967521"/>
            </a:xfrm>
            <a:custGeom>
              <a:avLst/>
              <a:gdLst/>
              <a:ahLst/>
              <a:cxnLst/>
              <a:rect l="l" t="t" r="r" b="b"/>
              <a:pathLst>
                <a:path w="23952" h="33251" extrusionOk="0">
                  <a:moveTo>
                    <a:pt x="12345" y="1"/>
                  </a:moveTo>
                  <a:cubicBezTo>
                    <a:pt x="9600" y="1"/>
                    <a:pt x="6816" y="1216"/>
                    <a:pt x="5243" y="3441"/>
                  </a:cubicBezTo>
                  <a:cubicBezTo>
                    <a:pt x="3619" y="5733"/>
                    <a:pt x="3513" y="9108"/>
                    <a:pt x="5285" y="11283"/>
                  </a:cubicBezTo>
                  <a:cubicBezTo>
                    <a:pt x="5954" y="12111"/>
                    <a:pt x="6898" y="12854"/>
                    <a:pt x="6983" y="13904"/>
                  </a:cubicBezTo>
                  <a:cubicBezTo>
                    <a:pt x="7089" y="15199"/>
                    <a:pt x="5869" y="16165"/>
                    <a:pt x="4840" y="16961"/>
                  </a:cubicBezTo>
                  <a:cubicBezTo>
                    <a:pt x="3067" y="18330"/>
                    <a:pt x="1433" y="20027"/>
                    <a:pt x="722" y="22150"/>
                  </a:cubicBezTo>
                  <a:cubicBezTo>
                    <a:pt x="1" y="24272"/>
                    <a:pt x="393" y="26883"/>
                    <a:pt x="2134" y="28294"/>
                  </a:cubicBezTo>
                  <a:cubicBezTo>
                    <a:pt x="2813" y="28856"/>
                    <a:pt x="3725" y="29355"/>
                    <a:pt x="3768" y="30225"/>
                  </a:cubicBezTo>
                  <a:cubicBezTo>
                    <a:pt x="3810" y="31223"/>
                    <a:pt x="2654" y="31785"/>
                    <a:pt x="1698" y="32082"/>
                  </a:cubicBezTo>
                  <a:cubicBezTo>
                    <a:pt x="2912" y="32947"/>
                    <a:pt x="4381" y="33251"/>
                    <a:pt x="5885" y="33251"/>
                  </a:cubicBezTo>
                  <a:cubicBezTo>
                    <a:pt x="6853" y="33251"/>
                    <a:pt x="7837" y="33125"/>
                    <a:pt x="8776" y="32942"/>
                  </a:cubicBezTo>
                  <a:cubicBezTo>
                    <a:pt x="11408" y="32443"/>
                    <a:pt x="14008" y="31573"/>
                    <a:pt x="16205" y="30024"/>
                  </a:cubicBezTo>
                  <a:cubicBezTo>
                    <a:pt x="18497" y="28411"/>
                    <a:pt x="20258" y="26108"/>
                    <a:pt x="21595" y="23635"/>
                  </a:cubicBezTo>
                  <a:cubicBezTo>
                    <a:pt x="22964" y="21131"/>
                    <a:pt x="23951" y="18351"/>
                    <a:pt x="23898" y="15507"/>
                  </a:cubicBezTo>
                  <a:cubicBezTo>
                    <a:pt x="23845" y="12663"/>
                    <a:pt x="22614" y="9734"/>
                    <a:pt x="20280" y="8110"/>
                  </a:cubicBezTo>
                  <a:lnTo>
                    <a:pt x="20227" y="3059"/>
                  </a:lnTo>
                  <a:cubicBezTo>
                    <a:pt x="18051" y="1298"/>
                    <a:pt x="15356" y="77"/>
                    <a:pt x="12554" y="3"/>
                  </a:cubicBezTo>
                  <a:cubicBezTo>
                    <a:pt x="12484" y="2"/>
                    <a:pt x="12414" y="1"/>
                    <a:pt x="12345"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3;p70">
              <a:extLst>
                <a:ext uri="{FF2B5EF4-FFF2-40B4-BE49-F238E27FC236}">
                  <a16:creationId xmlns:a16="http://schemas.microsoft.com/office/drawing/2014/main" id="{7BA2E5A5-FA69-7411-F2DC-39670C46005F}"/>
                </a:ext>
              </a:extLst>
            </p:cNvPr>
            <p:cNvSpPr/>
            <p:nvPr/>
          </p:nvSpPr>
          <p:spPr>
            <a:xfrm>
              <a:off x="7031518" y="1252797"/>
              <a:ext cx="696943" cy="967492"/>
            </a:xfrm>
            <a:custGeom>
              <a:avLst/>
              <a:gdLst/>
              <a:ahLst/>
              <a:cxnLst/>
              <a:rect l="l" t="t" r="r" b="b"/>
              <a:pathLst>
                <a:path w="23952" h="33250" extrusionOk="0">
                  <a:moveTo>
                    <a:pt x="11575" y="1"/>
                  </a:moveTo>
                  <a:cubicBezTo>
                    <a:pt x="11516" y="1"/>
                    <a:pt x="11457" y="1"/>
                    <a:pt x="11397" y="2"/>
                  </a:cubicBezTo>
                  <a:cubicBezTo>
                    <a:pt x="8596" y="66"/>
                    <a:pt x="5901" y="1286"/>
                    <a:pt x="3725" y="3048"/>
                  </a:cubicBezTo>
                  <a:lnTo>
                    <a:pt x="3672" y="8099"/>
                  </a:lnTo>
                  <a:cubicBezTo>
                    <a:pt x="1338" y="9723"/>
                    <a:pt x="107" y="12652"/>
                    <a:pt x="54" y="15495"/>
                  </a:cubicBezTo>
                  <a:cubicBezTo>
                    <a:pt x="0" y="18350"/>
                    <a:pt x="987" y="21130"/>
                    <a:pt x="2356" y="23635"/>
                  </a:cubicBezTo>
                  <a:cubicBezTo>
                    <a:pt x="3693" y="26107"/>
                    <a:pt x="5455" y="28399"/>
                    <a:pt x="7747" y="30023"/>
                  </a:cubicBezTo>
                  <a:cubicBezTo>
                    <a:pt x="9944" y="31572"/>
                    <a:pt x="12543" y="32442"/>
                    <a:pt x="15175" y="32941"/>
                  </a:cubicBezTo>
                  <a:cubicBezTo>
                    <a:pt x="16115" y="33124"/>
                    <a:pt x="17098" y="33250"/>
                    <a:pt x="18067" y="33250"/>
                  </a:cubicBezTo>
                  <a:cubicBezTo>
                    <a:pt x="19571" y="33250"/>
                    <a:pt x="21040" y="32947"/>
                    <a:pt x="22253" y="32082"/>
                  </a:cubicBezTo>
                  <a:cubicBezTo>
                    <a:pt x="21298" y="31774"/>
                    <a:pt x="20141" y="31222"/>
                    <a:pt x="20184" y="30225"/>
                  </a:cubicBezTo>
                  <a:cubicBezTo>
                    <a:pt x="20216" y="29344"/>
                    <a:pt x="21139" y="28845"/>
                    <a:pt x="21818" y="28293"/>
                  </a:cubicBezTo>
                  <a:cubicBezTo>
                    <a:pt x="23548" y="26871"/>
                    <a:pt x="23951" y="24261"/>
                    <a:pt x="23240" y="22138"/>
                  </a:cubicBezTo>
                  <a:cubicBezTo>
                    <a:pt x="22519" y="20016"/>
                    <a:pt x="20884" y="18318"/>
                    <a:pt x="19112" y="16949"/>
                  </a:cubicBezTo>
                  <a:cubicBezTo>
                    <a:pt x="18083" y="16153"/>
                    <a:pt x="16862" y="15198"/>
                    <a:pt x="16969" y="13904"/>
                  </a:cubicBezTo>
                  <a:cubicBezTo>
                    <a:pt x="17053" y="12843"/>
                    <a:pt x="17998" y="12100"/>
                    <a:pt x="18666" y="11283"/>
                  </a:cubicBezTo>
                  <a:cubicBezTo>
                    <a:pt x="20439" y="9107"/>
                    <a:pt x="20332" y="5733"/>
                    <a:pt x="18720" y="3441"/>
                  </a:cubicBezTo>
                  <a:cubicBezTo>
                    <a:pt x="17130" y="1207"/>
                    <a:pt x="14330" y="1"/>
                    <a:pt x="11575"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04;p70">
              <a:extLst>
                <a:ext uri="{FF2B5EF4-FFF2-40B4-BE49-F238E27FC236}">
                  <a16:creationId xmlns:a16="http://schemas.microsoft.com/office/drawing/2014/main" id="{EEA24E5D-C2EC-466D-5F06-EA4219C54D65}"/>
                </a:ext>
              </a:extLst>
            </p:cNvPr>
            <p:cNvSpPr/>
            <p:nvPr/>
          </p:nvSpPr>
          <p:spPr>
            <a:xfrm>
              <a:off x="6537597" y="1372881"/>
              <a:ext cx="974155" cy="837310"/>
            </a:xfrm>
            <a:custGeom>
              <a:avLst/>
              <a:gdLst/>
              <a:ahLst/>
              <a:cxnLst/>
              <a:rect l="l" t="t" r="r" b="b"/>
              <a:pathLst>
                <a:path w="33479" h="28776" extrusionOk="0">
                  <a:moveTo>
                    <a:pt x="17084" y="0"/>
                  </a:moveTo>
                  <a:cubicBezTo>
                    <a:pt x="10183" y="0"/>
                    <a:pt x="1" y="2194"/>
                    <a:pt x="1620" y="14393"/>
                  </a:cubicBezTo>
                  <a:cubicBezTo>
                    <a:pt x="1663" y="14658"/>
                    <a:pt x="1705" y="14945"/>
                    <a:pt x="1748" y="15231"/>
                  </a:cubicBezTo>
                  <a:cubicBezTo>
                    <a:pt x="1939" y="16345"/>
                    <a:pt x="2204" y="17438"/>
                    <a:pt x="2544" y="18510"/>
                  </a:cubicBezTo>
                  <a:cubicBezTo>
                    <a:pt x="740" y="19752"/>
                    <a:pt x="188" y="22182"/>
                    <a:pt x="1291" y="24071"/>
                  </a:cubicBezTo>
                  <a:cubicBezTo>
                    <a:pt x="2064" y="25401"/>
                    <a:pt x="3461" y="26153"/>
                    <a:pt x="4907" y="26153"/>
                  </a:cubicBezTo>
                  <a:cubicBezTo>
                    <a:pt x="5526" y="26153"/>
                    <a:pt x="6154" y="26016"/>
                    <a:pt x="6746" y="25726"/>
                  </a:cubicBezTo>
                  <a:lnTo>
                    <a:pt x="6809" y="25694"/>
                  </a:lnTo>
                  <a:lnTo>
                    <a:pt x="6809" y="25694"/>
                  </a:lnTo>
                  <a:cubicBezTo>
                    <a:pt x="6746" y="25726"/>
                    <a:pt x="13824" y="28750"/>
                    <a:pt x="13824" y="28750"/>
                  </a:cubicBezTo>
                  <a:cubicBezTo>
                    <a:pt x="13824" y="28750"/>
                    <a:pt x="14163" y="28772"/>
                    <a:pt x="14333" y="28772"/>
                  </a:cubicBezTo>
                  <a:cubicBezTo>
                    <a:pt x="14476" y="28774"/>
                    <a:pt x="14618" y="28775"/>
                    <a:pt x="14758" y="28775"/>
                  </a:cubicBezTo>
                  <a:cubicBezTo>
                    <a:pt x="17580" y="28775"/>
                    <a:pt x="19913" y="28270"/>
                    <a:pt x="21804" y="27360"/>
                  </a:cubicBezTo>
                  <a:cubicBezTo>
                    <a:pt x="21804" y="27360"/>
                    <a:pt x="27031" y="21534"/>
                    <a:pt x="27057" y="21534"/>
                  </a:cubicBezTo>
                  <a:cubicBezTo>
                    <a:pt x="27057" y="21534"/>
                    <a:pt x="27057" y="21534"/>
                    <a:pt x="27057" y="21535"/>
                  </a:cubicBezTo>
                  <a:cubicBezTo>
                    <a:pt x="27067" y="21513"/>
                    <a:pt x="27078" y="21503"/>
                    <a:pt x="27078" y="21481"/>
                  </a:cubicBezTo>
                  <a:cubicBezTo>
                    <a:pt x="27702" y="21809"/>
                    <a:pt x="28348" y="21958"/>
                    <a:pt x="28974" y="21958"/>
                  </a:cubicBezTo>
                  <a:cubicBezTo>
                    <a:pt x="31370" y="21958"/>
                    <a:pt x="33479" y="19781"/>
                    <a:pt x="32999" y="17131"/>
                  </a:cubicBezTo>
                  <a:cubicBezTo>
                    <a:pt x="32641" y="15150"/>
                    <a:pt x="30915" y="13764"/>
                    <a:pt x="28978" y="13764"/>
                  </a:cubicBezTo>
                  <a:cubicBezTo>
                    <a:pt x="28737" y="13764"/>
                    <a:pt x="28491" y="13786"/>
                    <a:pt x="28245" y="13830"/>
                  </a:cubicBezTo>
                  <a:cubicBezTo>
                    <a:pt x="28097" y="13852"/>
                    <a:pt x="27959" y="13883"/>
                    <a:pt x="27810" y="13926"/>
                  </a:cubicBezTo>
                  <a:cubicBezTo>
                    <a:pt x="27661" y="12281"/>
                    <a:pt x="27354" y="10647"/>
                    <a:pt x="26866" y="9055"/>
                  </a:cubicBezTo>
                  <a:cubicBezTo>
                    <a:pt x="25380" y="4152"/>
                    <a:pt x="22271" y="67"/>
                    <a:pt x="17538" y="3"/>
                  </a:cubicBezTo>
                  <a:cubicBezTo>
                    <a:pt x="17388" y="1"/>
                    <a:pt x="17237" y="0"/>
                    <a:pt x="17084" y="0"/>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05;p70">
              <a:extLst>
                <a:ext uri="{FF2B5EF4-FFF2-40B4-BE49-F238E27FC236}">
                  <a16:creationId xmlns:a16="http://schemas.microsoft.com/office/drawing/2014/main" id="{5A72E910-2E71-091B-E2FE-C10A7255F319}"/>
                </a:ext>
              </a:extLst>
            </p:cNvPr>
            <p:cNvSpPr/>
            <p:nvPr/>
          </p:nvSpPr>
          <p:spPr>
            <a:xfrm>
              <a:off x="7342536" y="1821353"/>
              <a:ext cx="103063" cy="166409"/>
            </a:xfrm>
            <a:custGeom>
              <a:avLst/>
              <a:gdLst/>
              <a:ahLst/>
              <a:cxnLst/>
              <a:rect l="l" t="t" r="r" b="b"/>
              <a:pathLst>
                <a:path w="3542" h="5719" extrusionOk="0">
                  <a:moveTo>
                    <a:pt x="3079" y="0"/>
                  </a:moveTo>
                  <a:cubicBezTo>
                    <a:pt x="1093" y="0"/>
                    <a:pt x="0" y="2127"/>
                    <a:pt x="433" y="3978"/>
                  </a:cubicBezTo>
                  <a:cubicBezTo>
                    <a:pt x="560" y="4593"/>
                    <a:pt x="783" y="5188"/>
                    <a:pt x="1112" y="5718"/>
                  </a:cubicBezTo>
                  <a:cubicBezTo>
                    <a:pt x="942" y="5135"/>
                    <a:pt x="815" y="4540"/>
                    <a:pt x="751" y="3935"/>
                  </a:cubicBezTo>
                  <a:cubicBezTo>
                    <a:pt x="687" y="3458"/>
                    <a:pt x="708" y="2980"/>
                    <a:pt x="804" y="2514"/>
                  </a:cubicBezTo>
                  <a:cubicBezTo>
                    <a:pt x="907" y="2503"/>
                    <a:pt x="1014" y="2497"/>
                    <a:pt x="1122" y="2497"/>
                  </a:cubicBezTo>
                  <a:cubicBezTo>
                    <a:pt x="1888" y="2497"/>
                    <a:pt x="2715" y="2781"/>
                    <a:pt x="2873" y="3628"/>
                  </a:cubicBezTo>
                  <a:cubicBezTo>
                    <a:pt x="2937" y="3946"/>
                    <a:pt x="2958" y="4275"/>
                    <a:pt x="2926" y="4604"/>
                  </a:cubicBezTo>
                  <a:cubicBezTo>
                    <a:pt x="3542" y="3012"/>
                    <a:pt x="2502" y="1930"/>
                    <a:pt x="984" y="1898"/>
                  </a:cubicBezTo>
                  <a:cubicBezTo>
                    <a:pt x="1366" y="858"/>
                    <a:pt x="2311" y="136"/>
                    <a:pt x="3414" y="20"/>
                  </a:cubicBezTo>
                  <a:cubicBezTo>
                    <a:pt x="3300" y="6"/>
                    <a:pt x="3188" y="0"/>
                    <a:pt x="3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6;p70">
              <a:extLst>
                <a:ext uri="{FF2B5EF4-FFF2-40B4-BE49-F238E27FC236}">
                  <a16:creationId xmlns:a16="http://schemas.microsoft.com/office/drawing/2014/main" id="{940FAAE9-CE7D-F606-C900-9EEFBBB736F5}"/>
                </a:ext>
              </a:extLst>
            </p:cNvPr>
            <p:cNvSpPr/>
            <p:nvPr/>
          </p:nvSpPr>
          <p:spPr>
            <a:xfrm>
              <a:off x="6949087" y="1981241"/>
              <a:ext cx="152849" cy="63374"/>
            </a:xfrm>
            <a:custGeom>
              <a:avLst/>
              <a:gdLst/>
              <a:ahLst/>
              <a:cxnLst/>
              <a:rect l="l" t="t" r="r" b="b"/>
              <a:pathLst>
                <a:path w="5253" h="2178" extrusionOk="0">
                  <a:moveTo>
                    <a:pt x="5253" y="0"/>
                  </a:moveTo>
                  <a:cubicBezTo>
                    <a:pt x="4477" y="930"/>
                    <a:pt x="3593" y="1396"/>
                    <a:pt x="2601" y="1396"/>
                  </a:cubicBezTo>
                  <a:cubicBezTo>
                    <a:pt x="1804" y="1396"/>
                    <a:pt x="937" y="1094"/>
                    <a:pt x="0" y="489"/>
                  </a:cubicBezTo>
                  <a:lnTo>
                    <a:pt x="0" y="489"/>
                  </a:lnTo>
                  <a:cubicBezTo>
                    <a:pt x="0" y="489"/>
                    <a:pt x="1296" y="2177"/>
                    <a:pt x="2780" y="2177"/>
                  </a:cubicBezTo>
                  <a:cubicBezTo>
                    <a:pt x="3610" y="2177"/>
                    <a:pt x="4499" y="1649"/>
                    <a:pt x="5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7;p70">
              <a:extLst>
                <a:ext uri="{FF2B5EF4-FFF2-40B4-BE49-F238E27FC236}">
                  <a16:creationId xmlns:a16="http://schemas.microsoft.com/office/drawing/2014/main" id="{9B139823-D9CB-2A35-1BCB-BF2FFB6F6A87}"/>
                </a:ext>
              </a:extLst>
            </p:cNvPr>
            <p:cNvSpPr/>
            <p:nvPr/>
          </p:nvSpPr>
          <p:spPr>
            <a:xfrm>
              <a:off x="6733856" y="2010484"/>
              <a:ext cx="238105" cy="198969"/>
            </a:xfrm>
            <a:custGeom>
              <a:avLst/>
              <a:gdLst/>
              <a:ahLst/>
              <a:cxnLst/>
              <a:rect l="l" t="t" r="r" b="b"/>
              <a:pathLst>
                <a:path w="8183" h="6838" extrusionOk="0">
                  <a:moveTo>
                    <a:pt x="4075" y="0"/>
                  </a:moveTo>
                  <a:cubicBezTo>
                    <a:pt x="1928" y="0"/>
                    <a:pt x="146" y="1659"/>
                    <a:pt x="1" y="3813"/>
                  </a:cubicBezTo>
                  <a:lnTo>
                    <a:pt x="64" y="3781"/>
                  </a:lnTo>
                  <a:cubicBezTo>
                    <a:pt x="1943" y="5553"/>
                    <a:pt x="4277" y="6689"/>
                    <a:pt x="7079" y="6837"/>
                  </a:cubicBezTo>
                  <a:cubicBezTo>
                    <a:pt x="7769" y="6105"/>
                    <a:pt x="8151" y="5129"/>
                    <a:pt x="8161" y="4121"/>
                  </a:cubicBezTo>
                  <a:cubicBezTo>
                    <a:pt x="8182" y="1914"/>
                    <a:pt x="6442" y="88"/>
                    <a:pt x="4235" y="4"/>
                  </a:cubicBezTo>
                  <a:cubicBezTo>
                    <a:pt x="4181" y="1"/>
                    <a:pt x="4128" y="0"/>
                    <a:pt x="4075"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8;p70">
              <a:extLst>
                <a:ext uri="{FF2B5EF4-FFF2-40B4-BE49-F238E27FC236}">
                  <a16:creationId xmlns:a16="http://schemas.microsoft.com/office/drawing/2014/main" id="{36FB67D5-D2CE-26F2-88FB-12353457AD44}"/>
                </a:ext>
              </a:extLst>
            </p:cNvPr>
            <p:cNvSpPr/>
            <p:nvPr/>
          </p:nvSpPr>
          <p:spPr>
            <a:xfrm>
              <a:off x="7082467" y="1943124"/>
              <a:ext cx="242411" cy="225884"/>
            </a:xfrm>
            <a:custGeom>
              <a:avLst/>
              <a:gdLst/>
              <a:ahLst/>
              <a:cxnLst/>
              <a:rect l="l" t="t" r="r" b="b"/>
              <a:pathLst>
                <a:path w="8331" h="7763" extrusionOk="0">
                  <a:moveTo>
                    <a:pt x="4854" y="0"/>
                  </a:moveTo>
                  <a:cubicBezTo>
                    <a:pt x="3754" y="0"/>
                    <a:pt x="2646" y="442"/>
                    <a:pt x="1826" y="1353"/>
                  </a:cubicBezTo>
                  <a:cubicBezTo>
                    <a:pt x="0" y="3369"/>
                    <a:pt x="626" y="6574"/>
                    <a:pt x="3078" y="7762"/>
                  </a:cubicBezTo>
                  <a:cubicBezTo>
                    <a:pt x="5667" y="6521"/>
                    <a:pt x="7386" y="4505"/>
                    <a:pt x="8331" y="1937"/>
                  </a:cubicBezTo>
                  <a:cubicBezTo>
                    <a:pt x="7542" y="663"/>
                    <a:pt x="6203" y="0"/>
                    <a:pt x="4854"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9;p70">
              <a:extLst>
                <a:ext uri="{FF2B5EF4-FFF2-40B4-BE49-F238E27FC236}">
                  <a16:creationId xmlns:a16="http://schemas.microsoft.com/office/drawing/2014/main" id="{A0FC68BD-39BE-6B69-ED23-21443C965DB9}"/>
                </a:ext>
              </a:extLst>
            </p:cNvPr>
            <p:cNvSpPr/>
            <p:nvPr/>
          </p:nvSpPr>
          <p:spPr>
            <a:xfrm>
              <a:off x="6595529" y="1959942"/>
              <a:ext cx="124159" cy="140832"/>
            </a:xfrm>
            <a:custGeom>
              <a:avLst/>
              <a:gdLst/>
              <a:ahLst/>
              <a:cxnLst/>
              <a:rect l="l" t="t" r="r" b="b"/>
              <a:pathLst>
                <a:path w="4267" h="4840" extrusionOk="0">
                  <a:moveTo>
                    <a:pt x="1197" y="1"/>
                  </a:moveTo>
                  <a:cubicBezTo>
                    <a:pt x="809" y="1"/>
                    <a:pt x="405" y="93"/>
                    <a:pt x="1" y="297"/>
                  </a:cubicBezTo>
                  <a:cubicBezTo>
                    <a:pt x="243" y="235"/>
                    <a:pt x="488" y="205"/>
                    <a:pt x="731" y="205"/>
                  </a:cubicBezTo>
                  <a:cubicBezTo>
                    <a:pt x="1564" y="205"/>
                    <a:pt x="2371" y="561"/>
                    <a:pt x="2930" y="1210"/>
                  </a:cubicBezTo>
                  <a:cubicBezTo>
                    <a:pt x="1518" y="1772"/>
                    <a:pt x="924" y="3141"/>
                    <a:pt x="2049" y="4425"/>
                  </a:cubicBezTo>
                  <a:lnTo>
                    <a:pt x="2049" y="4425"/>
                  </a:lnTo>
                  <a:cubicBezTo>
                    <a:pt x="1911" y="4128"/>
                    <a:pt x="1815" y="3810"/>
                    <a:pt x="1762" y="3481"/>
                  </a:cubicBezTo>
                  <a:cubicBezTo>
                    <a:pt x="1592" y="2526"/>
                    <a:pt x="2505" y="1932"/>
                    <a:pt x="3312" y="1719"/>
                  </a:cubicBezTo>
                  <a:cubicBezTo>
                    <a:pt x="3566" y="2123"/>
                    <a:pt x="3757" y="2568"/>
                    <a:pt x="3863" y="3035"/>
                  </a:cubicBezTo>
                  <a:cubicBezTo>
                    <a:pt x="4012" y="3629"/>
                    <a:pt x="4107" y="4234"/>
                    <a:pt x="4139" y="4839"/>
                  </a:cubicBezTo>
                  <a:cubicBezTo>
                    <a:pt x="4267" y="4224"/>
                    <a:pt x="4267" y="3587"/>
                    <a:pt x="4171" y="2971"/>
                  </a:cubicBezTo>
                  <a:cubicBezTo>
                    <a:pt x="3977" y="1386"/>
                    <a:pt x="2703" y="1"/>
                    <a:pt x="1197"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0;p70">
              <a:extLst>
                <a:ext uri="{FF2B5EF4-FFF2-40B4-BE49-F238E27FC236}">
                  <a16:creationId xmlns:a16="http://schemas.microsoft.com/office/drawing/2014/main" id="{933BB58B-D47D-C147-D3C4-B4E55F79BE41}"/>
                </a:ext>
              </a:extLst>
            </p:cNvPr>
            <p:cNvSpPr/>
            <p:nvPr/>
          </p:nvSpPr>
          <p:spPr>
            <a:xfrm>
              <a:off x="6981064" y="1927499"/>
              <a:ext cx="32880" cy="33229"/>
            </a:xfrm>
            <a:custGeom>
              <a:avLst/>
              <a:gdLst/>
              <a:ahLst/>
              <a:cxnLst/>
              <a:rect l="l" t="t" r="r" b="b"/>
              <a:pathLst>
                <a:path w="1130" h="1142" extrusionOk="0">
                  <a:moveTo>
                    <a:pt x="111" y="1"/>
                  </a:moveTo>
                  <a:lnTo>
                    <a:pt x="111" y="1"/>
                  </a:lnTo>
                  <a:cubicBezTo>
                    <a:pt x="0" y="1012"/>
                    <a:pt x="618" y="1141"/>
                    <a:pt x="942" y="1141"/>
                  </a:cubicBezTo>
                  <a:cubicBezTo>
                    <a:pt x="1053" y="1141"/>
                    <a:pt x="1130" y="1126"/>
                    <a:pt x="1130" y="1126"/>
                  </a:cubicBezTo>
                  <a:cubicBezTo>
                    <a:pt x="917" y="998"/>
                    <a:pt x="535" y="638"/>
                    <a:pt x="111" y="1"/>
                  </a:cubicBezTo>
                  <a:close/>
                </a:path>
              </a:pathLst>
            </a:custGeom>
            <a:solidFill>
              <a:srgbClr val="2C1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11;p70">
              <a:extLst>
                <a:ext uri="{FF2B5EF4-FFF2-40B4-BE49-F238E27FC236}">
                  <a16:creationId xmlns:a16="http://schemas.microsoft.com/office/drawing/2014/main" id="{4DCE071C-8430-4E6A-BE46-2DA0B41A0B01}"/>
                </a:ext>
              </a:extLst>
            </p:cNvPr>
            <p:cNvSpPr/>
            <p:nvPr/>
          </p:nvSpPr>
          <p:spPr>
            <a:xfrm>
              <a:off x="6984585" y="1844544"/>
              <a:ext cx="105944" cy="116652"/>
            </a:xfrm>
            <a:custGeom>
              <a:avLst/>
              <a:gdLst/>
              <a:ahLst/>
              <a:cxnLst/>
              <a:rect l="l" t="t" r="r" b="b"/>
              <a:pathLst>
                <a:path w="3641" h="4009" extrusionOk="0">
                  <a:moveTo>
                    <a:pt x="1237" y="0"/>
                  </a:moveTo>
                  <a:cubicBezTo>
                    <a:pt x="805" y="0"/>
                    <a:pt x="368" y="111"/>
                    <a:pt x="0" y="284"/>
                  </a:cubicBezTo>
                  <a:cubicBezTo>
                    <a:pt x="228" y="248"/>
                    <a:pt x="464" y="227"/>
                    <a:pt x="698" y="227"/>
                  </a:cubicBezTo>
                  <a:cubicBezTo>
                    <a:pt x="1513" y="227"/>
                    <a:pt x="2307" y="484"/>
                    <a:pt x="2653" y="1292"/>
                  </a:cubicBezTo>
                  <a:cubicBezTo>
                    <a:pt x="3110" y="2183"/>
                    <a:pt x="3131" y="3467"/>
                    <a:pt x="2123" y="4009"/>
                  </a:cubicBezTo>
                  <a:cubicBezTo>
                    <a:pt x="2409" y="3945"/>
                    <a:pt x="2664" y="3807"/>
                    <a:pt x="2855" y="3595"/>
                  </a:cubicBezTo>
                  <a:cubicBezTo>
                    <a:pt x="3640" y="2682"/>
                    <a:pt x="3333" y="1165"/>
                    <a:pt x="2473" y="401"/>
                  </a:cubicBezTo>
                  <a:cubicBezTo>
                    <a:pt x="2119" y="116"/>
                    <a:pt x="1680" y="0"/>
                    <a:pt x="1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12;p70">
              <a:extLst>
                <a:ext uri="{FF2B5EF4-FFF2-40B4-BE49-F238E27FC236}">
                  <a16:creationId xmlns:a16="http://schemas.microsoft.com/office/drawing/2014/main" id="{B2059793-F818-2448-869B-6FBE360751FF}"/>
                </a:ext>
              </a:extLst>
            </p:cNvPr>
            <p:cNvSpPr/>
            <p:nvPr/>
          </p:nvSpPr>
          <p:spPr>
            <a:xfrm>
              <a:off x="6518655" y="1328450"/>
              <a:ext cx="817669" cy="453659"/>
            </a:xfrm>
            <a:custGeom>
              <a:avLst/>
              <a:gdLst/>
              <a:ahLst/>
              <a:cxnLst/>
              <a:rect l="l" t="t" r="r" b="b"/>
              <a:pathLst>
                <a:path w="28101" h="15591" extrusionOk="0">
                  <a:moveTo>
                    <a:pt x="19374" y="1"/>
                  </a:moveTo>
                  <a:cubicBezTo>
                    <a:pt x="19312" y="1"/>
                    <a:pt x="19249" y="1"/>
                    <a:pt x="19186" y="2"/>
                  </a:cubicBezTo>
                  <a:cubicBezTo>
                    <a:pt x="13191" y="87"/>
                    <a:pt x="4754" y="1371"/>
                    <a:pt x="1624" y="6051"/>
                  </a:cubicBezTo>
                  <a:cubicBezTo>
                    <a:pt x="414" y="7876"/>
                    <a:pt x="0" y="10200"/>
                    <a:pt x="828" y="13171"/>
                  </a:cubicBezTo>
                  <a:cubicBezTo>
                    <a:pt x="1088" y="14600"/>
                    <a:pt x="2475" y="15590"/>
                    <a:pt x="4081" y="15590"/>
                  </a:cubicBezTo>
                  <a:cubicBezTo>
                    <a:pt x="4313" y="15590"/>
                    <a:pt x="4548" y="15570"/>
                    <a:pt x="4786" y="15527"/>
                  </a:cubicBezTo>
                  <a:cubicBezTo>
                    <a:pt x="6558" y="15209"/>
                    <a:pt x="7800" y="13776"/>
                    <a:pt x="7704" y="12248"/>
                  </a:cubicBezTo>
                  <a:lnTo>
                    <a:pt x="7704" y="12248"/>
                  </a:lnTo>
                  <a:cubicBezTo>
                    <a:pt x="8083" y="12368"/>
                    <a:pt x="8474" y="12425"/>
                    <a:pt x="8865" y="12425"/>
                  </a:cubicBezTo>
                  <a:cubicBezTo>
                    <a:pt x="9098" y="12425"/>
                    <a:pt x="9331" y="12405"/>
                    <a:pt x="9562" y="12365"/>
                  </a:cubicBezTo>
                  <a:cubicBezTo>
                    <a:pt x="11206" y="12068"/>
                    <a:pt x="12395" y="10816"/>
                    <a:pt x="12480" y="9425"/>
                  </a:cubicBezTo>
                  <a:cubicBezTo>
                    <a:pt x="12749" y="9483"/>
                    <a:pt x="13024" y="9512"/>
                    <a:pt x="13299" y="9512"/>
                  </a:cubicBezTo>
                  <a:cubicBezTo>
                    <a:pt x="13533" y="9512"/>
                    <a:pt x="13768" y="9491"/>
                    <a:pt x="13997" y="9447"/>
                  </a:cubicBezTo>
                  <a:cubicBezTo>
                    <a:pt x="14729" y="9319"/>
                    <a:pt x="15398" y="8990"/>
                    <a:pt x="15939" y="8492"/>
                  </a:cubicBezTo>
                  <a:cubicBezTo>
                    <a:pt x="16420" y="9598"/>
                    <a:pt x="17629" y="10317"/>
                    <a:pt x="19004" y="10317"/>
                  </a:cubicBezTo>
                  <a:cubicBezTo>
                    <a:pt x="19238" y="10317"/>
                    <a:pt x="19476" y="10296"/>
                    <a:pt x="19717" y="10253"/>
                  </a:cubicBezTo>
                  <a:cubicBezTo>
                    <a:pt x="20311" y="10147"/>
                    <a:pt x="20884" y="9903"/>
                    <a:pt x="21372" y="9532"/>
                  </a:cubicBezTo>
                  <a:cubicBezTo>
                    <a:pt x="21870" y="10609"/>
                    <a:pt x="23063" y="11315"/>
                    <a:pt x="24417" y="11315"/>
                  </a:cubicBezTo>
                  <a:cubicBezTo>
                    <a:pt x="24651" y="11315"/>
                    <a:pt x="24889" y="11294"/>
                    <a:pt x="25129" y="11251"/>
                  </a:cubicBezTo>
                  <a:cubicBezTo>
                    <a:pt x="26986" y="10922"/>
                    <a:pt x="27676" y="9776"/>
                    <a:pt x="27930" y="8980"/>
                  </a:cubicBezTo>
                  <a:cubicBezTo>
                    <a:pt x="28068" y="8566"/>
                    <a:pt x="28100" y="8120"/>
                    <a:pt x="28015" y="7696"/>
                  </a:cubicBezTo>
                  <a:lnTo>
                    <a:pt x="28015" y="7685"/>
                  </a:lnTo>
                  <a:lnTo>
                    <a:pt x="28015" y="7674"/>
                  </a:lnTo>
                  <a:cubicBezTo>
                    <a:pt x="28015" y="7664"/>
                    <a:pt x="28015" y="7664"/>
                    <a:pt x="28015" y="7653"/>
                  </a:cubicBezTo>
                  <a:cubicBezTo>
                    <a:pt x="27538" y="5085"/>
                    <a:pt x="26307" y="2687"/>
                    <a:pt x="24110" y="1286"/>
                  </a:cubicBezTo>
                  <a:cubicBezTo>
                    <a:pt x="22866" y="474"/>
                    <a:pt x="21294" y="1"/>
                    <a:pt x="19374"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13;p70">
              <a:extLst>
                <a:ext uri="{FF2B5EF4-FFF2-40B4-BE49-F238E27FC236}">
                  <a16:creationId xmlns:a16="http://schemas.microsoft.com/office/drawing/2014/main" id="{54A4A8EA-FF71-FF00-1FEE-E88D92138FB8}"/>
                </a:ext>
              </a:extLst>
            </p:cNvPr>
            <p:cNvSpPr/>
            <p:nvPr/>
          </p:nvSpPr>
          <p:spPr>
            <a:xfrm>
              <a:off x="7150380" y="1667546"/>
              <a:ext cx="123635" cy="51357"/>
            </a:xfrm>
            <a:custGeom>
              <a:avLst/>
              <a:gdLst/>
              <a:ahLst/>
              <a:cxnLst/>
              <a:rect l="l" t="t" r="r" b="b"/>
              <a:pathLst>
                <a:path w="4249" h="1765" extrusionOk="0">
                  <a:moveTo>
                    <a:pt x="1527" y="0"/>
                  </a:moveTo>
                  <a:cubicBezTo>
                    <a:pt x="1022" y="0"/>
                    <a:pt x="522" y="121"/>
                    <a:pt x="96" y="382"/>
                  </a:cubicBezTo>
                  <a:cubicBezTo>
                    <a:pt x="1" y="467"/>
                    <a:pt x="54" y="615"/>
                    <a:pt x="171" y="626"/>
                  </a:cubicBezTo>
                  <a:cubicBezTo>
                    <a:pt x="267" y="620"/>
                    <a:pt x="362" y="617"/>
                    <a:pt x="458" y="617"/>
                  </a:cubicBezTo>
                  <a:cubicBezTo>
                    <a:pt x="1987" y="617"/>
                    <a:pt x="3424" y="1381"/>
                    <a:pt x="4033" y="1751"/>
                  </a:cubicBezTo>
                  <a:cubicBezTo>
                    <a:pt x="4052" y="1760"/>
                    <a:pt x="4070" y="1764"/>
                    <a:pt x="4088" y="1764"/>
                  </a:cubicBezTo>
                  <a:cubicBezTo>
                    <a:pt x="4175" y="1764"/>
                    <a:pt x="4249" y="1669"/>
                    <a:pt x="4214" y="1581"/>
                  </a:cubicBezTo>
                  <a:cubicBezTo>
                    <a:pt x="3790" y="594"/>
                    <a:pt x="2646" y="0"/>
                    <a:pt x="1527" y="0"/>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14;p70">
              <a:extLst>
                <a:ext uri="{FF2B5EF4-FFF2-40B4-BE49-F238E27FC236}">
                  <a16:creationId xmlns:a16="http://schemas.microsoft.com/office/drawing/2014/main" id="{D13F03DB-D438-971B-961C-597D009BC36E}"/>
                </a:ext>
              </a:extLst>
            </p:cNvPr>
            <p:cNvSpPr/>
            <p:nvPr/>
          </p:nvSpPr>
          <p:spPr>
            <a:xfrm>
              <a:off x="6697107" y="1757514"/>
              <a:ext cx="104111" cy="79523"/>
            </a:xfrm>
            <a:custGeom>
              <a:avLst/>
              <a:gdLst/>
              <a:ahLst/>
              <a:cxnLst/>
              <a:rect l="l" t="t" r="r" b="b"/>
              <a:pathLst>
                <a:path w="3578" h="2733" extrusionOk="0">
                  <a:moveTo>
                    <a:pt x="2962" y="1"/>
                  </a:moveTo>
                  <a:cubicBezTo>
                    <a:pt x="1530" y="1"/>
                    <a:pt x="77" y="1197"/>
                    <a:pt x="1" y="2606"/>
                  </a:cubicBezTo>
                  <a:cubicBezTo>
                    <a:pt x="1" y="2684"/>
                    <a:pt x="66" y="2733"/>
                    <a:pt x="135" y="2733"/>
                  </a:cubicBezTo>
                  <a:cubicBezTo>
                    <a:pt x="170" y="2733"/>
                    <a:pt x="206" y="2720"/>
                    <a:pt x="234" y="2691"/>
                  </a:cubicBezTo>
                  <a:cubicBezTo>
                    <a:pt x="701" y="2108"/>
                    <a:pt x="1900" y="771"/>
                    <a:pt x="3460" y="293"/>
                  </a:cubicBezTo>
                  <a:cubicBezTo>
                    <a:pt x="3577" y="251"/>
                    <a:pt x="3566" y="81"/>
                    <a:pt x="3450" y="49"/>
                  </a:cubicBezTo>
                  <a:cubicBezTo>
                    <a:pt x="3289" y="16"/>
                    <a:pt x="3126" y="1"/>
                    <a:pt x="2962" y="1"/>
                  </a:cubicBezTo>
                  <a:close/>
                </a:path>
              </a:pathLst>
            </a:custGeom>
            <a:solidFill>
              <a:srgbClr val="5B4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15;p70">
              <a:extLst>
                <a:ext uri="{FF2B5EF4-FFF2-40B4-BE49-F238E27FC236}">
                  <a16:creationId xmlns:a16="http://schemas.microsoft.com/office/drawing/2014/main" id="{5D25F1F7-63B8-4734-7728-D9B4B6042D27}"/>
                </a:ext>
              </a:extLst>
            </p:cNvPr>
            <p:cNvSpPr/>
            <p:nvPr/>
          </p:nvSpPr>
          <p:spPr>
            <a:xfrm>
              <a:off x="7068268" y="1712618"/>
              <a:ext cx="229143" cy="201966"/>
            </a:xfrm>
            <a:custGeom>
              <a:avLst/>
              <a:gdLst/>
              <a:ahLst/>
              <a:cxnLst/>
              <a:rect l="l" t="t" r="r" b="b"/>
              <a:pathLst>
                <a:path w="7875" h="6941" extrusionOk="0">
                  <a:moveTo>
                    <a:pt x="3934" y="1"/>
                  </a:moveTo>
                  <a:cubicBezTo>
                    <a:pt x="3492" y="1"/>
                    <a:pt x="3043" y="86"/>
                    <a:pt x="2611" y="266"/>
                  </a:cubicBezTo>
                  <a:cubicBezTo>
                    <a:pt x="839" y="998"/>
                    <a:pt x="0" y="3035"/>
                    <a:pt x="732" y="4797"/>
                  </a:cubicBezTo>
                  <a:cubicBezTo>
                    <a:pt x="764" y="4882"/>
                    <a:pt x="807" y="4956"/>
                    <a:pt x="839" y="5020"/>
                  </a:cubicBezTo>
                  <a:cubicBezTo>
                    <a:pt x="1443" y="6227"/>
                    <a:pt x="2664" y="6940"/>
                    <a:pt x="3941" y="6940"/>
                  </a:cubicBezTo>
                  <a:cubicBezTo>
                    <a:pt x="4347" y="6940"/>
                    <a:pt x="4758" y="6868"/>
                    <a:pt x="5158" y="6717"/>
                  </a:cubicBezTo>
                  <a:cubicBezTo>
                    <a:pt x="5200" y="6707"/>
                    <a:pt x="5232" y="6696"/>
                    <a:pt x="5274" y="6675"/>
                  </a:cubicBezTo>
                  <a:cubicBezTo>
                    <a:pt x="7036" y="5932"/>
                    <a:pt x="7874" y="3905"/>
                    <a:pt x="7142" y="2144"/>
                  </a:cubicBezTo>
                  <a:cubicBezTo>
                    <a:pt x="6589" y="806"/>
                    <a:pt x="5293" y="1"/>
                    <a:pt x="3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6;p70">
              <a:extLst>
                <a:ext uri="{FF2B5EF4-FFF2-40B4-BE49-F238E27FC236}">
                  <a16:creationId xmlns:a16="http://schemas.microsoft.com/office/drawing/2014/main" id="{DDBD52EF-3E34-69F9-17E5-F4079BC4B4A8}"/>
                </a:ext>
              </a:extLst>
            </p:cNvPr>
            <p:cNvSpPr/>
            <p:nvPr/>
          </p:nvSpPr>
          <p:spPr>
            <a:xfrm>
              <a:off x="7086483" y="1746865"/>
              <a:ext cx="193935" cy="168649"/>
            </a:xfrm>
            <a:custGeom>
              <a:avLst/>
              <a:gdLst/>
              <a:ahLst/>
              <a:cxnLst/>
              <a:rect l="l" t="t" r="r" b="b"/>
              <a:pathLst>
                <a:path w="6665" h="5796" extrusionOk="0">
                  <a:moveTo>
                    <a:pt x="3323" y="1"/>
                  </a:moveTo>
                  <a:cubicBezTo>
                    <a:pt x="3130" y="1"/>
                    <a:pt x="2934" y="18"/>
                    <a:pt x="2738" y="54"/>
                  </a:cubicBezTo>
                  <a:cubicBezTo>
                    <a:pt x="1539" y="277"/>
                    <a:pt x="584" y="1168"/>
                    <a:pt x="266" y="2346"/>
                  </a:cubicBezTo>
                  <a:cubicBezTo>
                    <a:pt x="0" y="3333"/>
                    <a:pt x="351" y="4384"/>
                    <a:pt x="1146" y="5031"/>
                  </a:cubicBezTo>
                  <a:cubicBezTo>
                    <a:pt x="1772" y="5532"/>
                    <a:pt x="2544" y="5795"/>
                    <a:pt x="3324" y="5795"/>
                  </a:cubicBezTo>
                  <a:cubicBezTo>
                    <a:pt x="3734" y="5795"/>
                    <a:pt x="4147" y="5722"/>
                    <a:pt x="4542" y="5572"/>
                  </a:cubicBezTo>
                  <a:cubicBezTo>
                    <a:pt x="4585" y="5562"/>
                    <a:pt x="4616" y="5551"/>
                    <a:pt x="4648" y="5530"/>
                  </a:cubicBezTo>
                  <a:cubicBezTo>
                    <a:pt x="5020" y="5381"/>
                    <a:pt x="5349" y="5169"/>
                    <a:pt x="5646" y="4904"/>
                  </a:cubicBezTo>
                  <a:cubicBezTo>
                    <a:pt x="6367" y="4256"/>
                    <a:pt x="6664" y="3259"/>
                    <a:pt x="6410" y="2314"/>
                  </a:cubicBezTo>
                  <a:cubicBezTo>
                    <a:pt x="6410" y="2304"/>
                    <a:pt x="6410" y="2293"/>
                    <a:pt x="6399" y="2283"/>
                  </a:cubicBezTo>
                  <a:cubicBezTo>
                    <a:pt x="5980" y="912"/>
                    <a:pt x="4717" y="1"/>
                    <a:pt x="3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7;p70">
              <a:extLst>
                <a:ext uri="{FF2B5EF4-FFF2-40B4-BE49-F238E27FC236}">
                  <a16:creationId xmlns:a16="http://schemas.microsoft.com/office/drawing/2014/main" id="{C2869ADD-4722-B77E-5D1C-A277BD2ECA1F}"/>
                </a:ext>
              </a:extLst>
            </p:cNvPr>
            <p:cNvSpPr/>
            <p:nvPr/>
          </p:nvSpPr>
          <p:spPr>
            <a:xfrm>
              <a:off x="6709007" y="1791762"/>
              <a:ext cx="221577" cy="198765"/>
            </a:xfrm>
            <a:custGeom>
              <a:avLst/>
              <a:gdLst/>
              <a:ahLst/>
              <a:cxnLst/>
              <a:rect l="l" t="t" r="r" b="b"/>
              <a:pathLst>
                <a:path w="7615" h="6831" extrusionOk="0">
                  <a:moveTo>
                    <a:pt x="4141" y="1"/>
                  </a:moveTo>
                  <a:cubicBezTo>
                    <a:pt x="2866" y="1"/>
                    <a:pt x="1592" y="693"/>
                    <a:pt x="1003" y="2077"/>
                  </a:cubicBezTo>
                  <a:cubicBezTo>
                    <a:pt x="1" y="4434"/>
                    <a:pt x="1827" y="6830"/>
                    <a:pt x="4127" y="6830"/>
                  </a:cubicBezTo>
                  <a:cubicBezTo>
                    <a:pt x="4530" y="6830"/>
                    <a:pt x="4946" y="6757"/>
                    <a:pt x="5365" y="6597"/>
                  </a:cubicBezTo>
                  <a:lnTo>
                    <a:pt x="5471" y="6555"/>
                  </a:lnTo>
                  <a:cubicBezTo>
                    <a:pt x="6532" y="6099"/>
                    <a:pt x="7296" y="5144"/>
                    <a:pt x="7498" y="3997"/>
                  </a:cubicBezTo>
                  <a:cubicBezTo>
                    <a:pt x="7614" y="3350"/>
                    <a:pt x="7540" y="2692"/>
                    <a:pt x="7285" y="2087"/>
                  </a:cubicBezTo>
                  <a:cubicBezTo>
                    <a:pt x="6696" y="696"/>
                    <a:pt x="5418" y="1"/>
                    <a:pt x="4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8;p70">
              <a:extLst>
                <a:ext uri="{FF2B5EF4-FFF2-40B4-BE49-F238E27FC236}">
                  <a16:creationId xmlns:a16="http://schemas.microsoft.com/office/drawing/2014/main" id="{3C458B5E-41DC-125C-10B3-BF078C700044}"/>
                </a:ext>
              </a:extLst>
            </p:cNvPr>
            <p:cNvSpPr/>
            <p:nvPr/>
          </p:nvSpPr>
          <p:spPr>
            <a:xfrm>
              <a:off x="6728299" y="1815156"/>
              <a:ext cx="199492" cy="176040"/>
            </a:xfrm>
            <a:custGeom>
              <a:avLst/>
              <a:gdLst/>
              <a:ahLst/>
              <a:cxnLst/>
              <a:rect l="l" t="t" r="r" b="b"/>
              <a:pathLst>
                <a:path w="6856" h="6050" extrusionOk="0">
                  <a:moveTo>
                    <a:pt x="3656" y="0"/>
                  </a:moveTo>
                  <a:cubicBezTo>
                    <a:pt x="3364" y="0"/>
                    <a:pt x="3066" y="41"/>
                    <a:pt x="2770" y="127"/>
                  </a:cubicBezTo>
                  <a:cubicBezTo>
                    <a:pt x="966" y="636"/>
                    <a:pt x="1" y="2578"/>
                    <a:pt x="659" y="4329"/>
                  </a:cubicBezTo>
                  <a:cubicBezTo>
                    <a:pt x="839" y="4785"/>
                    <a:pt x="1147" y="5167"/>
                    <a:pt x="1550" y="5443"/>
                  </a:cubicBezTo>
                  <a:cubicBezTo>
                    <a:pt x="2129" y="5842"/>
                    <a:pt x="2807" y="6049"/>
                    <a:pt x="3491" y="6049"/>
                  </a:cubicBezTo>
                  <a:cubicBezTo>
                    <a:pt x="3899" y="6049"/>
                    <a:pt x="4309" y="5976"/>
                    <a:pt x="4702" y="5825"/>
                  </a:cubicBezTo>
                  <a:lnTo>
                    <a:pt x="4818" y="5783"/>
                  </a:lnTo>
                  <a:cubicBezTo>
                    <a:pt x="5699" y="5411"/>
                    <a:pt x="6389" y="4679"/>
                    <a:pt x="6697" y="3766"/>
                  </a:cubicBezTo>
                  <a:cubicBezTo>
                    <a:pt x="6835" y="3384"/>
                    <a:pt x="6856" y="2971"/>
                    <a:pt x="6782" y="2578"/>
                  </a:cubicBezTo>
                  <a:lnTo>
                    <a:pt x="6782" y="2567"/>
                  </a:lnTo>
                  <a:cubicBezTo>
                    <a:pt x="6480" y="1043"/>
                    <a:pt x="5136" y="0"/>
                    <a:pt x="3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9;p70">
              <a:extLst>
                <a:ext uri="{FF2B5EF4-FFF2-40B4-BE49-F238E27FC236}">
                  <a16:creationId xmlns:a16="http://schemas.microsoft.com/office/drawing/2014/main" id="{804656AA-A95E-50DA-E879-9EE4AB4BA045}"/>
                </a:ext>
              </a:extLst>
            </p:cNvPr>
            <p:cNvSpPr/>
            <p:nvPr/>
          </p:nvSpPr>
          <p:spPr>
            <a:xfrm>
              <a:off x="7077841" y="1878122"/>
              <a:ext cx="655538" cy="1233559"/>
            </a:xfrm>
            <a:custGeom>
              <a:avLst/>
              <a:gdLst/>
              <a:ahLst/>
              <a:cxnLst/>
              <a:rect l="l" t="t" r="r" b="b"/>
              <a:pathLst>
                <a:path w="22529" h="42394" extrusionOk="0">
                  <a:moveTo>
                    <a:pt x="22529" y="0"/>
                  </a:moveTo>
                  <a:lnTo>
                    <a:pt x="319" y="11684"/>
                  </a:lnTo>
                  <a:lnTo>
                    <a:pt x="0" y="42394"/>
                  </a:lnTo>
                  <a:lnTo>
                    <a:pt x="0" y="42394"/>
                  </a:lnTo>
                  <a:lnTo>
                    <a:pt x="20704" y="33088"/>
                  </a:lnTo>
                  <a:lnTo>
                    <a:pt x="225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0;p70">
              <a:extLst>
                <a:ext uri="{FF2B5EF4-FFF2-40B4-BE49-F238E27FC236}">
                  <a16:creationId xmlns:a16="http://schemas.microsoft.com/office/drawing/2014/main" id="{35B5B542-AB73-B526-5332-0A57EDCE3256}"/>
                </a:ext>
              </a:extLst>
            </p:cNvPr>
            <p:cNvSpPr/>
            <p:nvPr/>
          </p:nvSpPr>
          <p:spPr>
            <a:xfrm>
              <a:off x="7125385" y="1976615"/>
              <a:ext cx="559516" cy="1051089"/>
            </a:xfrm>
            <a:custGeom>
              <a:avLst/>
              <a:gdLst/>
              <a:ahLst/>
              <a:cxnLst/>
              <a:rect l="l" t="t" r="r" b="b"/>
              <a:pathLst>
                <a:path w="19229" h="36123" extrusionOk="0">
                  <a:moveTo>
                    <a:pt x="19229" y="0"/>
                  </a:moveTo>
                  <a:lnTo>
                    <a:pt x="573" y="9816"/>
                  </a:lnTo>
                  <a:lnTo>
                    <a:pt x="0" y="36123"/>
                  </a:lnTo>
                  <a:lnTo>
                    <a:pt x="0" y="36123"/>
                  </a:lnTo>
                  <a:lnTo>
                    <a:pt x="17563" y="28153"/>
                  </a:lnTo>
                  <a:lnTo>
                    <a:pt x="192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1;p70">
              <a:extLst>
                <a:ext uri="{FF2B5EF4-FFF2-40B4-BE49-F238E27FC236}">
                  <a16:creationId xmlns:a16="http://schemas.microsoft.com/office/drawing/2014/main" id="{775DB232-3DC5-AF92-FAED-7C3BD010C988}"/>
                </a:ext>
              </a:extLst>
            </p:cNvPr>
            <p:cNvSpPr/>
            <p:nvPr/>
          </p:nvSpPr>
          <p:spPr>
            <a:xfrm>
              <a:off x="6326585" y="1878122"/>
              <a:ext cx="655247" cy="1233559"/>
            </a:xfrm>
            <a:custGeom>
              <a:avLst/>
              <a:gdLst/>
              <a:ahLst/>
              <a:cxnLst/>
              <a:rect l="l" t="t" r="r" b="b"/>
              <a:pathLst>
                <a:path w="22519" h="42394" extrusionOk="0">
                  <a:moveTo>
                    <a:pt x="1" y="0"/>
                  </a:moveTo>
                  <a:lnTo>
                    <a:pt x="1815" y="33088"/>
                  </a:lnTo>
                  <a:lnTo>
                    <a:pt x="22519" y="42394"/>
                  </a:lnTo>
                  <a:lnTo>
                    <a:pt x="22211" y="1168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2;p70">
              <a:extLst>
                <a:ext uri="{FF2B5EF4-FFF2-40B4-BE49-F238E27FC236}">
                  <a16:creationId xmlns:a16="http://schemas.microsoft.com/office/drawing/2014/main" id="{DEA42547-3815-D59A-AD56-127715AA65DC}"/>
                </a:ext>
              </a:extLst>
            </p:cNvPr>
            <p:cNvSpPr/>
            <p:nvPr/>
          </p:nvSpPr>
          <p:spPr>
            <a:xfrm>
              <a:off x="6381869" y="1990494"/>
              <a:ext cx="545927" cy="1025163"/>
            </a:xfrm>
            <a:custGeom>
              <a:avLst/>
              <a:gdLst/>
              <a:ahLst/>
              <a:cxnLst/>
              <a:rect l="l" t="t" r="r" b="b"/>
              <a:pathLst>
                <a:path w="18762" h="35232" extrusionOk="0">
                  <a:moveTo>
                    <a:pt x="0" y="1"/>
                  </a:moveTo>
                  <a:lnTo>
                    <a:pt x="1645" y="27453"/>
                  </a:lnTo>
                  <a:lnTo>
                    <a:pt x="18762" y="35232"/>
                  </a:lnTo>
                  <a:lnTo>
                    <a:pt x="18146" y="955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3;p70">
              <a:extLst>
                <a:ext uri="{FF2B5EF4-FFF2-40B4-BE49-F238E27FC236}">
                  <a16:creationId xmlns:a16="http://schemas.microsoft.com/office/drawing/2014/main" id="{2F642A43-FEB8-DFFE-9BD3-BE987F5DE2EA}"/>
                </a:ext>
              </a:extLst>
            </p:cNvPr>
            <p:cNvSpPr/>
            <p:nvPr/>
          </p:nvSpPr>
          <p:spPr>
            <a:xfrm>
              <a:off x="6444748" y="2363663"/>
              <a:ext cx="429014" cy="193760"/>
            </a:xfrm>
            <a:custGeom>
              <a:avLst/>
              <a:gdLst/>
              <a:ahLst/>
              <a:cxnLst/>
              <a:rect l="l" t="t" r="r" b="b"/>
              <a:pathLst>
                <a:path w="14744" h="6659" extrusionOk="0">
                  <a:moveTo>
                    <a:pt x="351" y="1"/>
                  </a:moveTo>
                  <a:cubicBezTo>
                    <a:pt x="120" y="1"/>
                    <a:pt x="0" y="361"/>
                    <a:pt x="259" y="472"/>
                  </a:cubicBezTo>
                  <a:lnTo>
                    <a:pt x="14298" y="6638"/>
                  </a:lnTo>
                  <a:cubicBezTo>
                    <a:pt x="14330" y="6648"/>
                    <a:pt x="14362" y="6659"/>
                    <a:pt x="14404" y="6659"/>
                  </a:cubicBezTo>
                  <a:cubicBezTo>
                    <a:pt x="14670" y="6659"/>
                    <a:pt x="14744" y="6298"/>
                    <a:pt x="14500" y="6192"/>
                  </a:cubicBezTo>
                  <a:lnTo>
                    <a:pt x="460" y="27"/>
                  </a:lnTo>
                  <a:cubicBezTo>
                    <a:pt x="422" y="9"/>
                    <a:pt x="385" y="1"/>
                    <a:pt x="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4;p70">
              <a:extLst>
                <a:ext uri="{FF2B5EF4-FFF2-40B4-BE49-F238E27FC236}">
                  <a16:creationId xmlns:a16="http://schemas.microsoft.com/office/drawing/2014/main" id="{9AA61492-0252-502D-1867-B193C6FB5E74}"/>
                </a:ext>
              </a:extLst>
            </p:cNvPr>
            <p:cNvSpPr/>
            <p:nvPr/>
          </p:nvSpPr>
          <p:spPr>
            <a:xfrm>
              <a:off x="6444748" y="2430063"/>
              <a:ext cx="428926" cy="193760"/>
            </a:xfrm>
            <a:custGeom>
              <a:avLst/>
              <a:gdLst/>
              <a:ahLst/>
              <a:cxnLst/>
              <a:rect l="l" t="t" r="r" b="b"/>
              <a:pathLst>
                <a:path w="14741" h="6659" extrusionOk="0">
                  <a:moveTo>
                    <a:pt x="351" y="0"/>
                  </a:moveTo>
                  <a:cubicBezTo>
                    <a:pt x="120" y="0"/>
                    <a:pt x="0" y="361"/>
                    <a:pt x="259" y="472"/>
                  </a:cubicBezTo>
                  <a:lnTo>
                    <a:pt x="14298" y="6648"/>
                  </a:lnTo>
                  <a:cubicBezTo>
                    <a:pt x="14330" y="6658"/>
                    <a:pt x="14362" y="6658"/>
                    <a:pt x="14404" y="6658"/>
                  </a:cubicBezTo>
                  <a:cubicBezTo>
                    <a:pt x="14408" y="6659"/>
                    <a:pt x="14412" y="6659"/>
                    <a:pt x="14415" y="6659"/>
                  </a:cubicBezTo>
                  <a:cubicBezTo>
                    <a:pt x="14672" y="6659"/>
                    <a:pt x="14740" y="6296"/>
                    <a:pt x="14500" y="6192"/>
                  </a:cubicBezTo>
                  <a:lnTo>
                    <a:pt x="460" y="26"/>
                  </a:lnTo>
                  <a:cubicBezTo>
                    <a:pt x="422" y="8"/>
                    <a:pt x="385"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5;p70">
              <a:extLst>
                <a:ext uri="{FF2B5EF4-FFF2-40B4-BE49-F238E27FC236}">
                  <a16:creationId xmlns:a16="http://schemas.microsoft.com/office/drawing/2014/main" id="{E9913042-F31A-8F8A-76A0-7A4349C148AF}"/>
                </a:ext>
              </a:extLst>
            </p:cNvPr>
            <p:cNvSpPr/>
            <p:nvPr/>
          </p:nvSpPr>
          <p:spPr>
            <a:xfrm>
              <a:off x="6444690" y="2496550"/>
              <a:ext cx="429072" cy="193964"/>
            </a:xfrm>
            <a:custGeom>
              <a:avLst/>
              <a:gdLst/>
              <a:ahLst/>
              <a:cxnLst/>
              <a:rect l="l" t="t" r="r" b="b"/>
              <a:pathLst>
                <a:path w="14746" h="6666" extrusionOk="0">
                  <a:moveTo>
                    <a:pt x="358" y="0"/>
                  </a:moveTo>
                  <a:cubicBezTo>
                    <a:pt x="123" y="0"/>
                    <a:pt x="0" y="358"/>
                    <a:pt x="261" y="479"/>
                  </a:cubicBezTo>
                  <a:lnTo>
                    <a:pt x="14300" y="6644"/>
                  </a:lnTo>
                  <a:cubicBezTo>
                    <a:pt x="14332" y="6655"/>
                    <a:pt x="14364" y="6666"/>
                    <a:pt x="14406" y="6666"/>
                  </a:cubicBezTo>
                  <a:cubicBezTo>
                    <a:pt x="14672" y="6666"/>
                    <a:pt x="14746" y="6305"/>
                    <a:pt x="14502" y="6199"/>
                  </a:cubicBezTo>
                  <a:lnTo>
                    <a:pt x="462" y="23"/>
                  </a:lnTo>
                  <a:cubicBezTo>
                    <a:pt x="426" y="7"/>
                    <a:pt x="391"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6;p70">
              <a:extLst>
                <a:ext uri="{FF2B5EF4-FFF2-40B4-BE49-F238E27FC236}">
                  <a16:creationId xmlns:a16="http://schemas.microsoft.com/office/drawing/2014/main" id="{1268AAFD-2CDD-690D-6B0A-4049A4EEB4FB}"/>
                </a:ext>
              </a:extLst>
            </p:cNvPr>
            <p:cNvSpPr/>
            <p:nvPr/>
          </p:nvSpPr>
          <p:spPr>
            <a:xfrm>
              <a:off x="6444748" y="2563153"/>
              <a:ext cx="429014" cy="193760"/>
            </a:xfrm>
            <a:custGeom>
              <a:avLst/>
              <a:gdLst/>
              <a:ahLst/>
              <a:cxnLst/>
              <a:rect l="l" t="t" r="r" b="b"/>
              <a:pathLst>
                <a:path w="14744" h="6659" extrusionOk="0">
                  <a:moveTo>
                    <a:pt x="351" y="0"/>
                  </a:moveTo>
                  <a:cubicBezTo>
                    <a:pt x="120" y="0"/>
                    <a:pt x="0" y="361"/>
                    <a:pt x="259" y="471"/>
                  </a:cubicBezTo>
                  <a:lnTo>
                    <a:pt x="14298" y="6637"/>
                  </a:lnTo>
                  <a:cubicBezTo>
                    <a:pt x="14330" y="6647"/>
                    <a:pt x="14362" y="6658"/>
                    <a:pt x="14404" y="6658"/>
                  </a:cubicBezTo>
                  <a:cubicBezTo>
                    <a:pt x="14670" y="6658"/>
                    <a:pt x="14744" y="6297"/>
                    <a:pt x="14500" y="6191"/>
                  </a:cubicBezTo>
                  <a:lnTo>
                    <a:pt x="460" y="26"/>
                  </a:lnTo>
                  <a:cubicBezTo>
                    <a:pt x="422" y="8"/>
                    <a:pt x="385"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7;p70">
              <a:extLst>
                <a:ext uri="{FF2B5EF4-FFF2-40B4-BE49-F238E27FC236}">
                  <a16:creationId xmlns:a16="http://schemas.microsoft.com/office/drawing/2014/main" id="{86929448-9148-C0EB-756F-F0AF86B068FE}"/>
                </a:ext>
              </a:extLst>
            </p:cNvPr>
            <p:cNvSpPr/>
            <p:nvPr/>
          </p:nvSpPr>
          <p:spPr>
            <a:xfrm>
              <a:off x="6444690" y="2629610"/>
              <a:ext cx="428984" cy="193673"/>
            </a:xfrm>
            <a:custGeom>
              <a:avLst/>
              <a:gdLst/>
              <a:ahLst/>
              <a:cxnLst/>
              <a:rect l="l" t="t" r="r" b="b"/>
              <a:pathLst>
                <a:path w="14743" h="6656" extrusionOk="0">
                  <a:moveTo>
                    <a:pt x="358" y="1"/>
                  </a:moveTo>
                  <a:cubicBezTo>
                    <a:pt x="123" y="1"/>
                    <a:pt x="0" y="357"/>
                    <a:pt x="261" y="469"/>
                  </a:cubicBezTo>
                  <a:lnTo>
                    <a:pt x="14300" y="6634"/>
                  </a:lnTo>
                  <a:cubicBezTo>
                    <a:pt x="14332" y="6656"/>
                    <a:pt x="14364" y="6656"/>
                    <a:pt x="14406" y="6656"/>
                  </a:cubicBezTo>
                  <a:cubicBezTo>
                    <a:pt x="14410" y="6656"/>
                    <a:pt x="14414" y="6656"/>
                    <a:pt x="14417" y="6656"/>
                  </a:cubicBezTo>
                  <a:cubicBezTo>
                    <a:pt x="14674" y="6656"/>
                    <a:pt x="14742" y="6293"/>
                    <a:pt x="14502" y="6189"/>
                  </a:cubicBezTo>
                  <a:lnTo>
                    <a:pt x="462" y="23"/>
                  </a:lnTo>
                  <a:cubicBezTo>
                    <a:pt x="426" y="8"/>
                    <a:pt x="391"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8;p70">
              <a:extLst>
                <a:ext uri="{FF2B5EF4-FFF2-40B4-BE49-F238E27FC236}">
                  <a16:creationId xmlns:a16="http://schemas.microsoft.com/office/drawing/2014/main" id="{F5FDEB8C-5132-8DFC-0298-F15426F5C947}"/>
                </a:ext>
              </a:extLst>
            </p:cNvPr>
            <p:cNvSpPr/>
            <p:nvPr/>
          </p:nvSpPr>
          <p:spPr>
            <a:xfrm>
              <a:off x="6444690" y="2696010"/>
              <a:ext cx="429072" cy="193964"/>
            </a:xfrm>
            <a:custGeom>
              <a:avLst/>
              <a:gdLst/>
              <a:ahLst/>
              <a:cxnLst/>
              <a:rect l="l" t="t" r="r" b="b"/>
              <a:pathLst>
                <a:path w="14746" h="6666" extrusionOk="0">
                  <a:moveTo>
                    <a:pt x="358" y="0"/>
                  </a:moveTo>
                  <a:cubicBezTo>
                    <a:pt x="123" y="0"/>
                    <a:pt x="0" y="358"/>
                    <a:pt x="261" y="479"/>
                  </a:cubicBezTo>
                  <a:lnTo>
                    <a:pt x="14300" y="6645"/>
                  </a:lnTo>
                  <a:cubicBezTo>
                    <a:pt x="14332" y="6655"/>
                    <a:pt x="14364" y="6666"/>
                    <a:pt x="14406" y="6666"/>
                  </a:cubicBezTo>
                  <a:cubicBezTo>
                    <a:pt x="14672" y="6666"/>
                    <a:pt x="14746" y="6305"/>
                    <a:pt x="14502" y="6199"/>
                  </a:cubicBezTo>
                  <a:lnTo>
                    <a:pt x="462" y="23"/>
                  </a:lnTo>
                  <a:cubicBezTo>
                    <a:pt x="426" y="7"/>
                    <a:pt x="391" y="0"/>
                    <a:pt x="3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p70">
              <a:extLst>
                <a:ext uri="{FF2B5EF4-FFF2-40B4-BE49-F238E27FC236}">
                  <a16:creationId xmlns:a16="http://schemas.microsoft.com/office/drawing/2014/main" id="{B8735A6F-D2BF-6AC5-4E51-AF174E894383}"/>
                </a:ext>
              </a:extLst>
            </p:cNvPr>
            <p:cNvSpPr/>
            <p:nvPr/>
          </p:nvSpPr>
          <p:spPr>
            <a:xfrm>
              <a:off x="6972859" y="2218062"/>
              <a:ext cx="114266" cy="914011"/>
            </a:xfrm>
            <a:custGeom>
              <a:avLst/>
              <a:gdLst/>
              <a:ahLst/>
              <a:cxnLst/>
              <a:rect l="l" t="t" r="r" b="b"/>
              <a:pathLst>
                <a:path w="3927" h="31412" extrusionOk="0">
                  <a:moveTo>
                    <a:pt x="0" y="1"/>
                  </a:moveTo>
                  <a:lnTo>
                    <a:pt x="308" y="30711"/>
                  </a:lnTo>
                  <a:cubicBezTo>
                    <a:pt x="860" y="31178"/>
                    <a:pt x="1409" y="31411"/>
                    <a:pt x="1958" y="31411"/>
                  </a:cubicBezTo>
                  <a:cubicBezTo>
                    <a:pt x="2507" y="31411"/>
                    <a:pt x="3056" y="31178"/>
                    <a:pt x="3608" y="30711"/>
                  </a:cubicBezTo>
                  <a:lnTo>
                    <a:pt x="39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0;p70">
              <a:extLst>
                <a:ext uri="{FF2B5EF4-FFF2-40B4-BE49-F238E27FC236}">
                  <a16:creationId xmlns:a16="http://schemas.microsoft.com/office/drawing/2014/main" id="{F56C4E52-2CE3-74A1-15D4-959862595725}"/>
                </a:ext>
              </a:extLst>
            </p:cNvPr>
            <p:cNvSpPr/>
            <p:nvPr/>
          </p:nvSpPr>
          <p:spPr>
            <a:xfrm>
              <a:off x="6351609" y="1858045"/>
              <a:ext cx="1354925" cy="360052"/>
            </a:xfrm>
            <a:custGeom>
              <a:avLst/>
              <a:gdLst/>
              <a:ahLst/>
              <a:cxnLst/>
              <a:rect l="l" t="t" r="r" b="b"/>
              <a:pathLst>
                <a:path w="46565" h="12374" extrusionOk="0">
                  <a:moveTo>
                    <a:pt x="40367" y="0"/>
                  </a:moveTo>
                  <a:cubicBezTo>
                    <a:pt x="33618" y="3163"/>
                    <a:pt x="27941" y="7078"/>
                    <a:pt x="23314" y="11716"/>
                  </a:cubicBezTo>
                  <a:cubicBezTo>
                    <a:pt x="18284" y="7078"/>
                    <a:pt x="12406" y="3216"/>
                    <a:pt x="5465" y="276"/>
                  </a:cubicBezTo>
                  <a:lnTo>
                    <a:pt x="0" y="1136"/>
                  </a:lnTo>
                  <a:lnTo>
                    <a:pt x="21351" y="12374"/>
                  </a:lnTo>
                  <a:lnTo>
                    <a:pt x="25278" y="12374"/>
                  </a:lnTo>
                  <a:lnTo>
                    <a:pt x="46565" y="1168"/>
                  </a:lnTo>
                  <a:lnTo>
                    <a:pt x="4036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1;p70">
              <a:extLst>
                <a:ext uri="{FF2B5EF4-FFF2-40B4-BE49-F238E27FC236}">
                  <a16:creationId xmlns:a16="http://schemas.microsoft.com/office/drawing/2014/main" id="{ACCEB92F-DD95-93F1-E6C3-EEC4BFA04ACC}"/>
                </a:ext>
              </a:extLst>
            </p:cNvPr>
            <p:cNvSpPr/>
            <p:nvPr/>
          </p:nvSpPr>
          <p:spPr>
            <a:xfrm>
              <a:off x="6489936" y="1896947"/>
              <a:ext cx="482960" cy="290277"/>
            </a:xfrm>
            <a:custGeom>
              <a:avLst/>
              <a:gdLst/>
              <a:ahLst/>
              <a:cxnLst/>
              <a:rect l="l" t="t" r="r" b="b"/>
              <a:pathLst>
                <a:path w="16598" h="9976" extrusionOk="0">
                  <a:moveTo>
                    <a:pt x="0" y="0"/>
                  </a:moveTo>
                  <a:lnTo>
                    <a:pt x="0" y="0"/>
                  </a:lnTo>
                  <a:cubicBezTo>
                    <a:pt x="361" y="170"/>
                    <a:pt x="733" y="329"/>
                    <a:pt x="1104" y="489"/>
                  </a:cubicBezTo>
                  <a:cubicBezTo>
                    <a:pt x="6452" y="3110"/>
                    <a:pt x="11599" y="6728"/>
                    <a:pt x="16597" y="9975"/>
                  </a:cubicBezTo>
                  <a:cubicBezTo>
                    <a:pt x="14072" y="7938"/>
                    <a:pt x="11429" y="6049"/>
                    <a:pt x="8691" y="4330"/>
                  </a:cubicBezTo>
                  <a:cubicBezTo>
                    <a:pt x="5932" y="2632"/>
                    <a:pt x="3099" y="95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2;p70">
              <a:extLst>
                <a:ext uri="{FF2B5EF4-FFF2-40B4-BE49-F238E27FC236}">
                  <a16:creationId xmlns:a16="http://schemas.microsoft.com/office/drawing/2014/main" id="{0A2E9D9F-79AF-C251-AF88-67245A3E0BF4}"/>
                </a:ext>
              </a:extLst>
            </p:cNvPr>
            <p:cNvSpPr/>
            <p:nvPr/>
          </p:nvSpPr>
          <p:spPr>
            <a:xfrm>
              <a:off x="6443933" y="1904367"/>
              <a:ext cx="359441" cy="205050"/>
            </a:xfrm>
            <a:custGeom>
              <a:avLst/>
              <a:gdLst/>
              <a:ahLst/>
              <a:cxnLst/>
              <a:rect l="l" t="t" r="r" b="b"/>
              <a:pathLst>
                <a:path w="12353" h="7047" extrusionOk="0">
                  <a:moveTo>
                    <a:pt x="0" y="0"/>
                  </a:moveTo>
                  <a:lnTo>
                    <a:pt x="0" y="0"/>
                  </a:lnTo>
                  <a:cubicBezTo>
                    <a:pt x="4033" y="2239"/>
                    <a:pt x="8352" y="4786"/>
                    <a:pt x="12352" y="7046"/>
                  </a:cubicBezTo>
                  <a:cubicBezTo>
                    <a:pt x="8543" y="4224"/>
                    <a:pt x="4404" y="1783"/>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33;p70">
              <a:extLst>
                <a:ext uri="{FF2B5EF4-FFF2-40B4-BE49-F238E27FC236}">
                  <a16:creationId xmlns:a16="http://schemas.microsoft.com/office/drawing/2014/main" id="{AA4965F2-FE30-1F58-6459-B4EB791622F2}"/>
                </a:ext>
              </a:extLst>
            </p:cNvPr>
            <p:cNvSpPr/>
            <p:nvPr/>
          </p:nvSpPr>
          <p:spPr>
            <a:xfrm>
              <a:off x="7087094" y="1896947"/>
              <a:ext cx="482960" cy="290277"/>
            </a:xfrm>
            <a:custGeom>
              <a:avLst/>
              <a:gdLst/>
              <a:ahLst/>
              <a:cxnLst/>
              <a:rect l="l" t="t" r="r" b="b"/>
              <a:pathLst>
                <a:path w="16598" h="9976" extrusionOk="0">
                  <a:moveTo>
                    <a:pt x="16597" y="0"/>
                  </a:moveTo>
                  <a:lnTo>
                    <a:pt x="16597" y="0"/>
                  </a:lnTo>
                  <a:cubicBezTo>
                    <a:pt x="13488" y="955"/>
                    <a:pt x="10655" y="2632"/>
                    <a:pt x="7906" y="4319"/>
                  </a:cubicBezTo>
                  <a:cubicBezTo>
                    <a:pt x="5158" y="6049"/>
                    <a:pt x="2516" y="7938"/>
                    <a:pt x="1" y="9975"/>
                  </a:cubicBezTo>
                  <a:cubicBezTo>
                    <a:pt x="4999" y="6718"/>
                    <a:pt x="10145" y="3120"/>
                    <a:pt x="15483" y="489"/>
                  </a:cubicBezTo>
                  <a:cubicBezTo>
                    <a:pt x="15854" y="329"/>
                    <a:pt x="16226" y="170"/>
                    <a:pt x="165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34;p70">
              <a:extLst>
                <a:ext uri="{FF2B5EF4-FFF2-40B4-BE49-F238E27FC236}">
                  <a16:creationId xmlns:a16="http://schemas.microsoft.com/office/drawing/2014/main" id="{DC541C97-2C39-B441-E5F8-71BC107B9E5D}"/>
                </a:ext>
              </a:extLst>
            </p:cNvPr>
            <p:cNvSpPr/>
            <p:nvPr/>
          </p:nvSpPr>
          <p:spPr>
            <a:xfrm>
              <a:off x="7256613" y="1904367"/>
              <a:ext cx="359121" cy="205050"/>
            </a:xfrm>
            <a:custGeom>
              <a:avLst/>
              <a:gdLst/>
              <a:ahLst/>
              <a:cxnLst/>
              <a:rect l="l" t="t" r="r" b="b"/>
              <a:pathLst>
                <a:path w="12342" h="7047" extrusionOk="0">
                  <a:moveTo>
                    <a:pt x="12342" y="0"/>
                  </a:moveTo>
                  <a:cubicBezTo>
                    <a:pt x="7938" y="1783"/>
                    <a:pt x="3810" y="4224"/>
                    <a:pt x="0" y="7046"/>
                  </a:cubicBezTo>
                  <a:cubicBezTo>
                    <a:pt x="3990" y="4786"/>
                    <a:pt x="8320" y="2229"/>
                    <a:pt x="123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35;p70">
              <a:extLst>
                <a:ext uri="{FF2B5EF4-FFF2-40B4-BE49-F238E27FC236}">
                  <a16:creationId xmlns:a16="http://schemas.microsoft.com/office/drawing/2014/main" id="{7392B8B0-6BBB-5A0B-9A6A-77CC9ED7A53D}"/>
                </a:ext>
              </a:extLst>
            </p:cNvPr>
            <p:cNvSpPr/>
            <p:nvPr/>
          </p:nvSpPr>
          <p:spPr>
            <a:xfrm>
              <a:off x="7642585" y="2026545"/>
              <a:ext cx="196408" cy="379286"/>
            </a:xfrm>
            <a:custGeom>
              <a:avLst/>
              <a:gdLst/>
              <a:ahLst/>
              <a:cxnLst/>
              <a:rect l="l" t="t" r="r" b="b"/>
              <a:pathLst>
                <a:path w="6750" h="13035" extrusionOk="0">
                  <a:moveTo>
                    <a:pt x="3703" y="1"/>
                  </a:moveTo>
                  <a:cubicBezTo>
                    <a:pt x="3146" y="1"/>
                    <a:pt x="2037" y="375"/>
                    <a:pt x="2770" y="3590"/>
                  </a:cubicBezTo>
                  <a:cubicBezTo>
                    <a:pt x="2409" y="3611"/>
                    <a:pt x="2059" y="3696"/>
                    <a:pt x="1730" y="3855"/>
                  </a:cubicBezTo>
                  <a:cubicBezTo>
                    <a:pt x="1730" y="3866"/>
                    <a:pt x="1719" y="3887"/>
                    <a:pt x="1709" y="3898"/>
                  </a:cubicBezTo>
                  <a:cubicBezTo>
                    <a:pt x="1295" y="4312"/>
                    <a:pt x="414" y="4959"/>
                    <a:pt x="902" y="5606"/>
                  </a:cubicBezTo>
                  <a:cubicBezTo>
                    <a:pt x="934" y="5638"/>
                    <a:pt x="923" y="5702"/>
                    <a:pt x="891" y="5734"/>
                  </a:cubicBezTo>
                  <a:cubicBezTo>
                    <a:pt x="0" y="6423"/>
                    <a:pt x="637" y="7591"/>
                    <a:pt x="1252" y="8238"/>
                  </a:cubicBezTo>
                  <a:cubicBezTo>
                    <a:pt x="1273" y="8270"/>
                    <a:pt x="1273" y="8312"/>
                    <a:pt x="1252" y="8344"/>
                  </a:cubicBezTo>
                  <a:cubicBezTo>
                    <a:pt x="637" y="9182"/>
                    <a:pt x="1411" y="10297"/>
                    <a:pt x="2260" y="10573"/>
                  </a:cubicBezTo>
                  <a:cubicBezTo>
                    <a:pt x="2335" y="10604"/>
                    <a:pt x="2335" y="10711"/>
                    <a:pt x="2260" y="10753"/>
                  </a:cubicBezTo>
                  <a:cubicBezTo>
                    <a:pt x="2186" y="10795"/>
                    <a:pt x="2175" y="10933"/>
                    <a:pt x="2165" y="11008"/>
                  </a:cubicBezTo>
                  <a:cubicBezTo>
                    <a:pt x="2144" y="11103"/>
                    <a:pt x="2133" y="11209"/>
                    <a:pt x="2133" y="11315"/>
                  </a:cubicBezTo>
                  <a:cubicBezTo>
                    <a:pt x="2133" y="11644"/>
                    <a:pt x="2112" y="11973"/>
                    <a:pt x="2080" y="12302"/>
                  </a:cubicBezTo>
                  <a:cubicBezTo>
                    <a:pt x="2059" y="12546"/>
                    <a:pt x="2048" y="12780"/>
                    <a:pt x="2048" y="13035"/>
                  </a:cubicBezTo>
                  <a:cubicBezTo>
                    <a:pt x="2218" y="13013"/>
                    <a:pt x="2388" y="12982"/>
                    <a:pt x="2536" y="12907"/>
                  </a:cubicBezTo>
                  <a:cubicBezTo>
                    <a:pt x="5062" y="12016"/>
                    <a:pt x="6749" y="9628"/>
                    <a:pt x="6749" y="6954"/>
                  </a:cubicBezTo>
                  <a:cubicBezTo>
                    <a:pt x="6749" y="3919"/>
                    <a:pt x="5709" y="831"/>
                    <a:pt x="3990" y="35"/>
                  </a:cubicBezTo>
                  <a:cubicBezTo>
                    <a:pt x="3990" y="35"/>
                    <a:pt x="3872" y="1"/>
                    <a:pt x="3703"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36;p70">
              <a:extLst>
                <a:ext uri="{FF2B5EF4-FFF2-40B4-BE49-F238E27FC236}">
                  <a16:creationId xmlns:a16="http://schemas.microsoft.com/office/drawing/2014/main" id="{852845FC-E934-952C-4DC4-783ACCE9C4E0}"/>
                </a:ext>
              </a:extLst>
            </p:cNvPr>
            <p:cNvSpPr/>
            <p:nvPr/>
          </p:nvSpPr>
          <p:spPr>
            <a:xfrm>
              <a:off x="7659054" y="2237179"/>
              <a:ext cx="109203" cy="75392"/>
            </a:xfrm>
            <a:custGeom>
              <a:avLst/>
              <a:gdLst/>
              <a:ahLst/>
              <a:cxnLst/>
              <a:rect l="l" t="t" r="r" b="b"/>
              <a:pathLst>
                <a:path w="3753" h="2591" extrusionOk="0">
                  <a:moveTo>
                    <a:pt x="2066" y="0"/>
                  </a:moveTo>
                  <a:cubicBezTo>
                    <a:pt x="1015" y="0"/>
                    <a:pt x="0" y="890"/>
                    <a:pt x="442" y="2018"/>
                  </a:cubicBezTo>
                  <a:cubicBezTo>
                    <a:pt x="474" y="2124"/>
                    <a:pt x="527" y="2230"/>
                    <a:pt x="591" y="2326"/>
                  </a:cubicBezTo>
                  <a:cubicBezTo>
                    <a:pt x="665" y="2410"/>
                    <a:pt x="729" y="2495"/>
                    <a:pt x="782" y="2591"/>
                  </a:cubicBezTo>
                  <a:cubicBezTo>
                    <a:pt x="760" y="2485"/>
                    <a:pt x="729" y="2379"/>
                    <a:pt x="676" y="2283"/>
                  </a:cubicBezTo>
                  <a:cubicBezTo>
                    <a:pt x="591" y="1986"/>
                    <a:pt x="569" y="1668"/>
                    <a:pt x="633" y="1370"/>
                  </a:cubicBezTo>
                  <a:cubicBezTo>
                    <a:pt x="825" y="702"/>
                    <a:pt x="1547" y="357"/>
                    <a:pt x="2226" y="357"/>
                  </a:cubicBezTo>
                  <a:cubicBezTo>
                    <a:pt x="2333" y="357"/>
                    <a:pt x="2440" y="366"/>
                    <a:pt x="2543" y="384"/>
                  </a:cubicBezTo>
                  <a:cubicBezTo>
                    <a:pt x="2957" y="468"/>
                    <a:pt x="3371" y="606"/>
                    <a:pt x="3753" y="797"/>
                  </a:cubicBezTo>
                  <a:cubicBezTo>
                    <a:pt x="3435" y="468"/>
                    <a:pt x="3042" y="224"/>
                    <a:pt x="2618" y="86"/>
                  </a:cubicBezTo>
                  <a:cubicBezTo>
                    <a:pt x="2438" y="28"/>
                    <a:pt x="2252" y="0"/>
                    <a:pt x="2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7;p70">
              <a:extLst>
                <a:ext uri="{FF2B5EF4-FFF2-40B4-BE49-F238E27FC236}">
                  <a16:creationId xmlns:a16="http://schemas.microsoft.com/office/drawing/2014/main" id="{51F29DF8-DEAE-3B1D-9BBB-70677071F79B}"/>
                </a:ext>
              </a:extLst>
            </p:cNvPr>
            <p:cNvSpPr/>
            <p:nvPr/>
          </p:nvSpPr>
          <p:spPr>
            <a:xfrm>
              <a:off x="7636765" y="2179072"/>
              <a:ext cx="117292" cy="83801"/>
            </a:xfrm>
            <a:custGeom>
              <a:avLst/>
              <a:gdLst/>
              <a:ahLst/>
              <a:cxnLst/>
              <a:rect l="l" t="t" r="r" b="b"/>
              <a:pathLst>
                <a:path w="4031" h="2880" extrusionOk="0">
                  <a:moveTo>
                    <a:pt x="2302" y="0"/>
                  </a:moveTo>
                  <a:cubicBezTo>
                    <a:pt x="567" y="0"/>
                    <a:pt x="1" y="1630"/>
                    <a:pt x="1399" y="2879"/>
                  </a:cubicBezTo>
                  <a:cubicBezTo>
                    <a:pt x="540" y="1447"/>
                    <a:pt x="847" y="333"/>
                    <a:pt x="2662" y="333"/>
                  </a:cubicBezTo>
                  <a:cubicBezTo>
                    <a:pt x="3118" y="343"/>
                    <a:pt x="3575" y="396"/>
                    <a:pt x="4031" y="470"/>
                  </a:cubicBezTo>
                  <a:cubicBezTo>
                    <a:pt x="3606" y="248"/>
                    <a:pt x="3150" y="88"/>
                    <a:pt x="2683" y="25"/>
                  </a:cubicBezTo>
                  <a:cubicBezTo>
                    <a:pt x="2551" y="8"/>
                    <a:pt x="2423" y="0"/>
                    <a:pt x="2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8;p70">
              <a:extLst>
                <a:ext uri="{FF2B5EF4-FFF2-40B4-BE49-F238E27FC236}">
                  <a16:creationId xmlns:a16="http://schemas.microsoft.com/office/drawing/2014/main" id="{058141ED-0C2D-5C54-004F-9896BDF9ED7E}"/>
                </a:ext>
              </a:extLst>
            </p:cNvPr>
            <p:cNvSpPr/>
            <p:nvPr/>
          </p:nvSpPr>
          <p:spPr>
            <a:xfrm>
              <a:off x="7657715" y="2130014"/>
              <a:ext cx="82753" cy="66168"/>
            </a:xfrm>
            <a:custGeom>
              <a:avLst/>
              <a:gdLst/>
              <a:ahLst/>
              <a:cxnLst/>
              <a:rect l="l" t="t" r="r" b="b"/>
              <a:pathLst>
                <a:path w="2844" h="2274" extrusionOk="0">
                  <a:moveTo>
                    <a:pt x="2168" y="0"/>
                  </a:moveTo>
                  <a:cubicBezTo>
                    <a:pt x="2135" y="0"/>
                    <a:pt x="2102" y="1"/>
                    <a:pt x="2069" y="2"/>
                  </a:cubicBezTo>
                  <a:cubicBezTo>
                    <a:pt x="1517" y="2"/>
                    <a:pt x="987" y="193"/>
                    <a:pt x="573" y="554"/>
                  </a:cubicBezTo>
                  <a:cubicBezTo>
                    <a:pt x="361" y="745"/>
                    <a:pt x="202" y="979"/>
                    <a:pt x="96" y="1244"/>
                  </a:cubicBezTo>
                  <a:cubicBezTo>
                    <a:pt x="0" y="1594"/>
                    <a:pt x="21" y="2008"/>
                    <a:pt x="297" y="2273"/>
                  </a:cubicBezTo>
                  <a:cubicBezTo>
                    <a:pt x="32" y="1467"/>
                    <a:pt x="711" y="777"/>
                    <a:pt x="1411" y="480"/>
                  </a:cubicBezTo>
                  <a:cubicBezTo>
                    <a:pt x="1878" y="299"/>
                    <a:pt x="2356" y="172"/>
                    <a:pt x="2844" y="98"/>
                  </a:cubicBezTo>
                  <a:cubicBezTo>
                    <a:pt x="2621" y="33"/>
                    <a:pt x="2398" y="0"/>
                    <a:pt x="2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9;p70">
              <a:extLst>
                <a:ext uri="{FF2B5EF4-FFF2-40B4-BE49-F238E27FC236}">
                  <a16:creationId xmlns:a16="http://schemas.microsoft.com/office/drawing/2014/main" id="{9746EB0C-993F-0FF8-C645-18F26D60C8E2}"/>
                </a:ext>
              </a:extLst>
            </p:cNvPr>
            <p:cNvSpPr/>
            <p:nvPr/>
          </p:nvSpPr>
          <p:spPr>
            <a:xfrm>
              <a:off x="6221923" y="2067921"/>
              <a:ext cx="196408" cy="378966"/>
            </a:xfrm>
            <a:custGeom>
              <a:avLst/>
              <a:gdLst/>
              <a:ahLst/>
              <a:cxnLst/>
              <a:rect l="l" t="t" r="r" b="b"/>
              <a:pathLst>
                <a:path w="6750" h="13024" extrusionOk="0">
                  <a:moveTo>
                    <a:pt x="3080" y="1"/>
                  </a:moveTo>
                  <a:cubicBezTo>
                    <a:pt x="2910" y="1"/>
                    <a:pt x="2791" y="35"/>
                    <a:pt x="2791" y="35"/>
                  </a:cubicBezTo>
                  <a:cubicBezTo>
                    <a:pt x="1072" y="820"/>
                    <a:pt x="11" y="3908"/>
                    <a:pt x="11" y="6933"/>
                  </a:cubicBezTo>
                  <a:cubicBezTo>
                    <a:pt x="1" y="9607"/>
                    <a:pt x="1677" y="12005"/>
                    <a:pt x="4192" y="12907"/>
                  </a:cubicBezTo>
                  <a:cubicBezTo>
                    <a:pt x="4351" y="12971"/>
                    <a:pt x="4511" y="13013"/>
                    <a:pt x="4680" y="13024"/>
                  </a:cubicBezTo>
                  <a:cubicBezTo>
                    <a:pt x="4680" y="12790"/>
                    <a:pt x="4659" y="12557"/>
                    <a:pt x="4648" y="12313"/>
                  </a:cubicBezTo>
                  <a:cubicBezTo>
                    <a:pt x="4627" y="11984"/>
                    <a:pt x="4595" y="11644"/>
                    <a:pt x="4595" y="11326"/>
                  </a:cubicBezTo>
                  <a:cubicBezTo>
                    <a:pt x="4595" y="11220"/>
                    <a:pt x="4585" y="11114"/>
                    <a:pt x="4574" y="11018"/>
                  </a:cubicBezTo>
                  <a:cubicBezTo>
                    <a:pt x="4564" y="10944"/>
                    <a:pt x="4553" y="10795"/>
                    <a:pt x="4479" y="10764"/>
                  </a:cubicBezTo>
                  <a:cubicBezTo>
                    <a:pt x="4404" y="10721"/>
                    <a:pt x="4404" y="10615"/>
                    <a:pt x="4479" y="10583"/>
                  </a:cubicBezTo>
                  <a:cubicBezTo>
                    <a:pt x="5328" y="10318"/>
                    <a:pt x="6102" y="9193"/>
                    <a:pt x="5497" y="8365"/>
                  </a:cubicBezTo>
                  <a:cubicBezTo>
                    <a:pt x="5466" y="8323"/>
                    <a:pt x="5466" y="8280"/>
                    <a:pt x="5497" y="8249"/>
                  </a:cubicBezTo>
                  <a:cubicBezTo>
                    <a:pt x="6102" y="7612"/>
                    <a:pt x="6750" y="6445"/>
                    <a:pt x="5869" y="5744"/>
                  </a:cubicBezTo>
                  <a:cubicBezTo>
                    <a:pt x="5826" y="5712"/>
                    <a:pt x="5826" y="5659"/>
                    <a:pt x="5858" y="5617"/>
                  </a:cubicBezTo>
                  <a:cubicBezTo>
                    <a:pt x="6346" y="4970"/>
                    <a:pt x="5455" y="4322"/>
                    <a:pt x="5062" y="3908"/>
                  </a:cubicBezTo>
                  <a:cubicBezTo>
                    <a:pt x="5052" y="3898"/>
                    <a:pt x="5041" y="3877"/>
                    <a:pt x="5030" y="3866"/>
                  </a:cubicBezTo>
                  <a:cubicBezTo>
                    <a:pt x="4712" y="3707"/>
                    <a:pt x="4351" y="3611"/>
                    <a:pt x="3991" y="3590"/>
                  </a:cubicBezTo>
                  <a:cubicBezTo>
                    <a:pt x="4747" y="375"/>
                    <a:pt x="3638" y="1"/>
                    <a:pt x="3080" y="1"/>
                  </a:cubicBezTo>
                  <a:close/>
                </a:path>
              </a:pathLst>
            </a:custGeom>
            <a:solidFill>
              <a:srgbClr val="A5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40;p70">
              <a:extLst>
                <a:ext uri="{FF2B5EF4-FFF2-40B4-BE49-F238E27FC236}">
                  <a16:creationId xmlns:a16="http://schemas.microsoft.com/office/drawing/2014/main" id="{BAAF4D59-56AB-1F29-FD7A-64436953DEFE}"/>
                </a:ext>
              </a:extLst>
            </p:cNvPr>
            <p:cNvSpPr/>
            <p:nvPr/>
          </p:nvSpPr>
          <p:spPr>
            <a:xfrm>
              <a:off x="6292309" y="2171390"/>
              <a:ext cx="119533" cy="183198"/>
            </a:xfrm>
            <a:custGeom>
              <a:avLst/>
              <a:gdLst/>
              <a:ahLst/>
              <a:cxnLst/>
              <a:rect l="l" t="t" r="r" b="b"/>
              <a:pathLst>
                <a:path w="4108" h="6296" extrusionOk="0">
                  <a:moveTo>
                    <a:pt x="1652" y="0"/>
                  </a:moveTo>
                  <a:cubicBezTo>
                    <a:pt x="1421" y="0"/>
                    <a:pt x="1191" y="33"/>
                    <a:pt x="977" y="98"/>
                  </a:cubicBezTo>
                  <a:cubicBezTo>
                    <a:pt x="1465" y="172"/>
                    <a:pt x="1943" y="310"/>
                    <a:pt x="2399" y="490"/>
                  </a:cubicBezTo>
                  <a:cubicBezTo>
                    <a:pt x="3068" y="777"/>
                    <a:pt x="3715" y="1414"/>
                    <a:pt x="3545" y="2167"/>
                  </a:cubicBezTo>
                  <a:cubicBezTo>
                    <a:pt x="3256" y="1878"/>
                    <a:pt x="2814" y="1697"/>
                    <a:pt x="2238" y="1697"/>
                  </a:cubicBezTo>
                  <a:cubicBezTo>
                    <a:pt x="2117" y="1697"/>
                    <a:pt x="1990" y="1705"/>
                    <a:pt x="1858" y="1721"/>
                  </a:cubicBezTo>
                  <a:cubicBezTo>
                    <a:pt x="1381" y="1785"/>
                    <a:pt x="924" y="1944"/>
                    <a:pt x="500" y="2167"/>
                  </a:cubicBezTo>
                  <a:cubicBezTo>
                    <a:pt x="956" y="2093"/>
                    <a:pt x="1412" y="2040"/>
                    <a:pt x="1869" y="2018"/>
                  </a:cubicBezTo>
                  <a:cubicBezTo>
                    <a:pt x="3630" y="2040"/>
                    <a:pt x="3970" y="3080"/>
                    <a:pt x="3195" y="4449"/>
                  </a:cubicBezTo>
                  <a:cubicBezTo>
                    <a:pt x="2841" y="3966"/>
                    <a:pt x="2285" y="3696"/>
                    <a:pt x="1704" y="3696"/>
                  </a:cubicBezTo>
                  <a:cubicBezTo>
                    <a:pt x="1519" y="3696"/>
                    <a:pt x="1332" y="3724"/>
                    <a:pt x="1147" y="3780"/>
                  </a:cubicBezTo>
                  <a:cubicBezTo>
                    <a:pt x="723" y="3918"/>
                    <a:pt x="319" y="4162"/>
                    <a:pt x="1" y="4480"/>
                  </a:cubicBezTo>
                  <a:cubicBezTo>
                    <a:pt x="394" y="4300"/>
                    <a:pt x="797" y="4162"/>
                    <a:pt x="1221" y="4077"/>
                  </a:cubicBezTo>
                  <a:cubicBezTo>
                    <a:pt x="1323" y="4060"/>
                    <a:pt x="1428" y="4051"/>
                    <a:pt x="1535" y="4051"/>
                  </a:cubicBezTo>
                  <a:cubicBezTo>
                    <a:pt x="2209" y="4051"/>
                    <a:pt x="2938" y="4397"/>
                    <a:pt x="3121" y="5075"/>
                  </a:cubicBezTo>
                  <a:cubicBezTo>
                    <a:pt x="3174" y="5372"/>
                    <a:pt x="3163" y="5680"/>
                    <a:pt x="3078" y="5977"/>
                  </a:cubicBezTo>
                  <a:cubicBezTo>
                    <a:pt x="3025" y="6072"/>
                    <a:pt x="2993" y="6178"/>
                    <a:pt x="2972" y="6295"/>
                  </a:cubicBezTo>
                  <a:cubicBezTo>
                    <a:pt x="3025" y="6200"/>
                    <a:pt x="3089" y="6104"/>
                    <a:pt x="3163" y="6030"/>
                  </a:cubicBezTo>
                  <a:cubicBezTo>
                    <a:pt x="3227" y="5924"/>
                    <a:pt x="3280" y="5828"/>
                    <a:pt x="3322" y="5711"/>
                  </a:cubicBezTo>
                  <a:cubicBezTo>
                    <a:pt x="3492" y="5319"/>
                    <a:pt x="3460" y="4852"/>
                    <a:pt x="3227" y="4491"/>
                  </a:cubicBezTo>
                  <a:cubicBezTo>
                    <a:pt x="4044" y="3695"/>
                    <a:pt x="4108" y="2772"/>
                    <a:pt x="3588" y="2209"/>
                  </a:cubicBezTo>
                  <a:cubicBezTo>
                    <a:pt x="3800" y="1944"/>
                    <a:pt x="3811" y="1573"/>
                    <a:pt x="3726" y="1254"/>
                  </a:cubicBezTo>
                  <a:cubicBezTo>
                    <a:pt x="3620" y="989"/>
                    <a:pt x="3460" y="756"/>
                    <a:pt x="3248" y="565"/>
                  </a:cubicBezTo>
                  <a:cubicBezTo>
                    <a:pt x="2824" y="204"/>
                    <a:pt x="2304" y="13"/>
                    <a:pt x="1752" y="2"/>
                  </a:cubicBezTo>
                  <a:cubicBezTo>
                    <a:pt x="1719" y="1"/>
                    <a:pt x="1686" y="0"/>
                    <a:pt x="1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41;p70">
              <a:extLst>
                <a:ext uri="{FF2B5EF4-FFF2-40B4-BE49-F238E27FC236}">
                  <a16:creationId xmlns:a16="http://schemas.microsoft.com/office/drawing/2014/main" id="{358706D1-A95D-8833-B251-BCE2CB2152F9}"/>
                </a:ext>
              </a:extLst>
            </p:cNvPr>
            <p:cNvSpPr/>
            <p:nvPr/>
          </p:nvSpPr>
          <p:spPr>
            <a:xfrm>
              <a:off x="6427552" y="2157424"/>
              <a:ext cx="252304" cy="200249"/>
            </a:xfrm>
            <a:custGeom>
              <a:avLst/>
              <a:gdLst/>
              <a:ahLst/>
              <a:cxnLst/>
              <a:rect l="l" t="t" r="r" b="b"/>
              <a:pathLst>
                <a:path w="8671" h="6882" extrusionOk="0">
                  <a:moveTo>
                    <a:pt x="4371" y="1"/>
                  </a:moveTo>
                  <a:cubicBezTo>
                    <a:pt x="4061" y="1"/>
                    <a:pt x="3741" y="905"/>
                    <a:pt x="3641" y="2721"/>
                  </a:cubicBezTo>
                  <a:cubicBezTo>
                    <a:pt x="12" y="2827"/>
                    <a:pt x="1" y="3920"/>
                    <a:pt x="3630" y="4111"/>
                  </a:cubicBezTo>
                  <a:cubicBezTo>
                    <a:pt x="3673" y="5682"/>
                    <a:pt x="3948" y="6881"/>
                    <a:pt x="4288" y="6881"/>
                  </a:cubicBezTo>
                  <a:cubicBezTo>
                    <a:pt x="4638" y="6881"/>
                    <a:pt x="4935" y="5703"/>
                    <a:pt x="5020" y="4133"/>
                  </a:cubicBezTo>
                  <a:cubicBezTo>
                    <a:pt x="8660" y="4016"/>
                    <a:pt x="8671" y="2923"/>
                    <a:pt x="5041" y="2732"/>
                  </a:cubicBezTo>
                  <a:cubicBezTo>
                    <a:pt x="4983" y="913"/>
                    <a:pt x="4682" y="1"/>
                    <a:pt x="4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42;p70">
              <a:extLst>
                <a:ext uri="{FF2B5EF4-FFF2-40B4-BE49-F238E27FC236}">
                  <a16:creationId xmlns:a16="http://schemas.microsoft.com/office/drawing/2014/main" id="{6FD48925-1C77-1CA7-066F-5B20BA1177B7}"/>
                </a:ext>
              </a:extLst>
            </p:cNvPr>
            <p:cNvSpPr/>
            <p:nvPr/>
          </p:nvSpPr>
          <p:spPr>
            <a:xfrm>
              <a:off x="7095736" y="2861746"/>
              <a:ext cx="252304" cy="200220"/>
            </a:xfrm>
            <a:custGeom>
              <a:avLst/>
              <a:gdLst/>
              <a:ahLst/>
              <a:cxnLst/>
              <a:rect l="l" t="t" r="r" b="b"/>
              <a:pathLst>
                <a:path w="8671" h="6881" extrusionOk="0">
                  <a:moveTo>
                    <a:pt x="4376" y="0"/>
                  </a:moveTo>
                  <a:cubicBezTo>
                    <a:pt x="4066" y="0"/>
                    <a:pt x="3746" y="905"/>
                    <a:pt x="3651" y="2721"/>
                  </a:cubicBezTo>
                  <a:cubicBezTo>
                    <a:pt x="11" y="2827"/>
                    <a:pt x="1" y="3920"/>
                    <a:pt x="3630" y="4111"/>
                  </a:cubicBezTo>
                  <a:cubicBezTo>
                    <a:pt x="3672" y="5681"/>
                    <a:pt x="3948" y="6881"/>
                    <a:pt x="4298" y="6881"/>
                  </a:cubicBezTo>
                  <a:cubicBezTo>
                    <a:pt x="4638" y="6881"/>
                    <a:pt x="4935" y="5703"/>
                    <a:pt x="5031" y="4132"/>
                  </a:cubicBezTo>
                  <a:cubicBezTo>
                    <a:pt x="8660" y="4015"/>
                    <a:pt x="8670" y="2922"/>
                    <a:pt x="5041" y="2731"/>
                  </a:cubicBezTo>
                  <a:cubicBezTo>
                    <a:pt x="4988" y="913"/>
                    <a:pt x="4687" y="0"/>
                    <a:pt x="4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43;p70">
              <a:extLst>
                <a:ext uri="{FF2B5EF4-FFF2-40B4-BE49-F238E27FC236}">
                  <a16:creationId xmlns:a16="http://schemas.microsoft.com/office/drawing/2014/main" id="{CF023D27-C33D-EFB8-9DCC-7FB5118CB37B}"/>
                </a:ext>
              </a:extLst>
            </p:cNvPr>
            <p:cNvSpPr/>
            <p:nvPr/>
          </p:nvSpPr>
          <p:spPr>
            <a:xfrm>
              <a:off x="7251987" y="2800875"/>
              <a:ext cx="153169" cy="121511"/>
            </a:xfrm>
            <a:custGeom>
              <a:avLst/>
              <a:gdLst/>
              <a:ahLst/>
              <a:cxnLst/>
              <a:rect l="l" t="t" r="r" b="b"/>
              <a:pathLst>
                <a:path w="5264" h="4176" extrusionOk="0">
                  <a:moveTo>
                    <a:pt x="2656" y="0"/>
                  </a:moveTo>
                  <a:cubicBezTo>
                    <a:pt x="2469" y="0"/>
                    <a:pt x="2276" y="549"/>
                    <a:pt x="2218" y="1650"/>
                  </a:cubicBezTo>
                  <a:cubicBezTo>
                    <a:pt x="11" y="1725"/>
                    <a:pt x="0" y="2383"/>
                    <a:pt x="2207" y="2499"/>
                  </a:cubicBezTo>
                  <a:cubicBezTo>
                    <a:pt x="2229" y="3454"/>
                    <a:pt x="2398" y="4176"/>
                    <a:pt x="2611" y="4176"/>
                  </a:cubicBezTo>
                  <a:cubicBezTo>
                    <a:pt x="2812" y="4176"/>
                    <a:pt x="3003" y="3465"/>
                    <a:pt x="3046" y="2510"/>
                  </a:cubicBezTo>
                  <a:cubicBezTo>
                    <a:pt x="5253" y="2436"/>
                    <a:pt x="5264" y="1778"/>
                    <a:pt x="3056" y="1661"/>
                  </a:cubicBezTo>
                  <a:cubicBezTo>
                    <a:pt x="3024" y="555"/>
                    <a:pt x="2843" y="0"/>
                    <a:pt x="2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44;p70">
              <a:extLst>
                <a:ext uri="{FF2B5EF4-FFF2-40B4-BE49-F238E27FC236}">
                  <a16:creationId xmlns:a16="http://schemas.microsoft.com/office/drawing/2014/main" id="{2EAB5312-7ED9-1654-3240-CF5ECFCE221F}"/>
                </a:ext>
              </a:extLst>
            </p:cNvPr>
            <p:cNvSpPr/>
            <p:nvPr/>
          </p:nvSpPr>
          <p:spPr>
            <a:xfrm>
              <a:off x="6360570" y="2075341"/>
              <a:ext cx="189308" cy="150172"/>
            </a:xfrm>
            <a:custGeom>
              <a:avLst/>
              <a:gdLst/>
              <a:ahLst/>
              <a:cxnLst/>
              <a:rect l="l" t="t" r="r" b="b"/>
              <a:pathLst>
                <a:path w="6506" h="5161" extrusionOk="0">
                  <a:moveTo>
                    <a:pt x="3286" y="0"/>
                  </a:moveTo>
                  <a:cubicBezTo>
                    <a:pt x="3053" y="0"/>
                    <a:pt x="2812" y="679"/>
                    <a:pt x="2738" y="2040"/>
                  </a:cubicBezTo>
                  <a:cubicBezTo>
                    <a:pt x="11" y="2125"/>
                    <a:pt x="0" y="2942"/>
                    <a:pt x="2727" y="3080"/>
                  </a:cubicBezTo>
                  <a:cubicBezTo>
                    <a:pt x="2759" y="4269"/>
                    <a:pt x="2971" y="5160"/>
                    <a:pt x="3226" y="5160"/>
                  </a:cubicBezTo>
                  <a:cubicBezTo>
                    <a:pt x="3481" y="5160"/>
                    <a:pt x="3714" y="4280"/>
                    <a:pt x="3767" y="3102"/>
                  </a:cubicBezTo>
                  <a:cubicBezTo>
                    <a:pt x="6495" y="3017"/>
                    <a:pt x="6505" y="2200"/>
                    <a:pt x="3789" y="2051"/>
                  </a:cubicBezTo>
                  <a:cubicBezTo>
                    <a:pt x="3746" y="685"/>
                    <a:pt x="352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45;p70">
              <a:extLst>
                <a:ext uri="{FF2B5EF4-FFF2-40B4-BE49-F238E27FC236}">
                  <a16:creationId xmlns:a16="http://schemas.microsoft.com/office/drawing/2014/main" id="{C7F790D9-10C1-8CBF-42C7-F5CDC2D33F3D}"/>
                </a:ext>
              </a:extLst>
            </p:cNvPr>
            <p:cNvSpPr/>
            <p:nvPr/>
          </p:nvSpPr>
          <p:spPr>
            <a:xfrm>
              <a:off x="7404513" y="2186870"/>
              <a:ext cx="205370" cy="250442"/>
            </a:xfrm>
            <a:custGeom>
              <a:avLst/>
              <a:gdLst/>
              <a:ahLst/>
              <a:cxnLst/>
              <a:rect l="l" t="t" r="r" b="b"/>
              <a:pathLst>
                <a:path w="7058" h="8607" extrusionOk="0">
                  <a:moveTo>
                    <a:pt x="2367" y="1"/>
                  </a:moveTo>
                  <a:lnTo>
                    <a:pt x="2367" y="1"/>
                  </a:lnTo>
                  <a:cubicBezTo>
                    <a:pt x="2887" y="1879"/>
                    <a:pt x="1900" y="3864"/>
                    <a:pt x="1900" y="3864"/>
                  </a:cubicBezTo>
                  <a:cubicBezTo>
                    <a:pt x="0" y="7843"/>
                    <a:pt x="2346" y="8607"/>
                    <a:pt x="2346" y="8607"/>
                  </a:cubicBezTo>
                  <a:lnTo>
                    <a:pt x="2653" y="8533"/>
                  </a:lnTo>
                  <a:cubicBezTo>
                    <a:pt x="4319" y="8108"/>
                    <a:pt x="5816" y="6633"/>
                    <a:pt x="6219" y="4935"/>
                  </a:cubicBezTo>
                  <a:cubicBezTo>
                    <a:pt x="7057" y="1296"/>
                    <a:pt x="2367" y="1"/>
                    <a:pt x="2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6;p70">
              <a:extLst>
                <a:ext uri="{FF2B5EF4-FFF2-40B4-BE49-F238E27FC236}">
                  <a16:creationId xmlns:a16="http://schemas.microsoft.com/office/drawing/2014/main" id="{2A4F8315-D18C-C2B0-40EF-117DBE7FA987}"/>
                </a:ext>
              </a:extLst>
            </p:cNvPr>
            <p:cNvSpPr/>
            <p:nvPr/>
          </p:nvSpPr>
          <p:spPr>
            <a:xfrm>
              <a:off x="7467683" y="2239681"/>
              <a:ext cx="59737" cy="197630"/>
            </a:xfrm>
            <a:custGeom>
              <a:avLst/>
              <a:gdLst/>
              <a:ahLst/>
              <a:cxnLst/>
              <a:rect l="l" t="t" r="r" b="b"/>
              <a:pathLst>
                <a:path w="2053" h="6792" extrusionOk="0">
                  <a:moveTo>
                    <a:pt x="1374" y="0"/>
                  </a:moveTo>
                  <a:lnTo>
                    <a:pt x="1374" y="0"/>
                  </a:lnTo>
                  <a:cubicBezTo>
                    <a:pt x="1448" y="542"/>
                    <a:pt x="1427" y="1093"/>
                    <a:pt x="1321" y="1635"/>
                  </a:cubicBezTo>
                  <a:cubicBezTo>
                    <a:pt x="1204" y="2197"/>
                    <a:pt x="1024" y="2749"/>
                    <a:pt x="790" y="3279"/>
                  </a:cubicBezTo>
                  <a:cubicBezTo>
                    <a:pt x="390" y="4428"/>
                    <a:pt x="0" y="5680"/>
                    <a:pt x="171" y="6767"/>
                  </a:cubicBezTo>
                  <a:lnTo>
                    <a:pt x="171" y="6767"/>
                  </a:lnTo>
                  <a:cubicBezTo>
                    <a:pt x="449" y="5751"/>
                    <a:pt x="1016" y="4375"/>
                    <a:pt x="1374" y="3375"/>
                  </a:cubicBezTo>
                  <a:cubicBezTo>
                    <a:pt x="1894" y="2186"/>
                    <a:pt x="2053" y="839"/>
                    <a:pt x="1374" y="0"/>
                  </a:cubicBezTo>
                  <a:close/>
                  <a:moveTo>
                    <a:pt x="171" y="6767"/>
                  </a:moveTo>
                  <a:cubicBezTo>
                    <a:pt x="168" y="6776"/>
                    <a:pt x="166" y="6784"/>
                    <a:pt x="164" y="6792"/>
                  </a:cubicBezTo>
                  <a:lnTo>
                    <a:pt x="175" y="6792"/>
                  </a:lnTo>
                  <a:cubicBezTo>
                    <a:pt x="173" y="6784"/>
                    <a:pt x="172" y="6776"/>
                    <a:pt x="171" y="676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7;p70">
              <a:extLst>
                <a:ext uri="{FF2B5EF4-FFF2-40B4-BE49-F238E27FC236}">
                  <a16:creationId xmlns:a16="http://schemas.microsoft.com/office/drawing/2014/main" id="{FA4BA453-DFDB-DFE9-567D-1E90A9C9F277}"/>
                </a:ext>
              </a:extLst>
            </p:cNvPr>
            <p:cNvSpPr/>
            <p:nvPr/>
          </p:nvSpPr>
          <p:spPr>
            <a:xfrm>
              <a:off x="7222017" y="2559690"/>
              <a:ext cx="243662" cy="215176"/>
            </a:xfrm>
            <a:custGeom>
              <a:avLst/>
              <a:gdLst/>
              <a:ahLst/>
              <a:cxnLst/>
              <a:rect l="l" t="t" r="r" b="b"/>
              <a:pathLst>
                <a:path w="8374" h="7395" extrusionOk="0">
                  <a:moveTo>
                    <a:pt x="6964" y="1"/>
                  </a:moveTo>
                  <a:cubicBezTo>
                    <a:pt x="6417" y="1"/>
                    <a:pt x="4327" y="245"/>
                    <a:pt x="2845" y="3795"/>
                  </a:cubicBezTo>
                  <a:cubicBezTo>
                    <a:pt x="2845" y="3795"/>
                    <a:pt x="2006" y="5907"/>
                    <a:pt x="1" y="7297"/>
                  </a:cubicBezTo>
                  <a:cubicBezTo>
                    <a:pt x="1" y="7297"/>
                    <a:pt x="560" y="7394"/>
                    <a:pt x="1390" y="7394"/>
                  </a:cubicBezTo>
                  <a:cubicBezTo>
                    <a:pt x="3045" y="7394"/>
                    <a:pt x="5779" y="7008"/>
                    <a:pt x="7312" y="4697"/>
                  </a:cubicBezTo>
                  <a:cubicBezTo>
                    <a:pt x="8374" y="3095"/>
                    <a:pt x="8320" y="1227"/>
                    <a:pt x="7291" y="198"/>
                  </a:cubicBezTo>
                  <a:lnTo>
                    <a:pt x="7100" y="7"/>
                  </a:lnTo>
                  <a:cubicBezTo>
                    <a:pt x="7100" y="7"/>
                    <a:pt x="7052" y="1"/>
                    <a:pt x="6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8;p70">
              <a:extLst>
                <a:ext uri="{FF2B5EF4-FFF2-40B4-BE49-F238E27FC236}">
                  <a16:creationId xmlns:a16="http://schemas.microsoft.com/office/drawing/2014/main" id="{F21EC462-66D1-126B-7C3A-F3F4DCEE2A2F}"/>
                </a:ext>
              </a:extLst>
            </p:cNvPr>
            <p:cNvSpPr/>
            <p:nvPr/>
          </p:nvSpPr>
          <p:spPr>
            <a:xfrm>
              <a:off x="7294905" y="2559865"/>
              <a:ext cx="133732" cy="181277"/>
            </a:xfrm>
            <a:custGeom>
              <a:avLst/>
              <a:gdLst/>
              <a:ahLst/>
              <a:cxnLst/>
              <a:rect l="l" t="t" r="r" b="b"/>
              <a:pathLst>
                <a:path w="4596" h="6230" extrusionOk="0">
                  <a:moveTo>
                    <a:pt x="4584" y="1"/>
                  </a:moveTo>
                  <a:cubicBezTo>
                    <a:pt x="4581" y="7"/>
                    <a:pt x="4577" y="12"/>
                    <a:pt x="4574" y="18"/>
                  </a:cubicBezTo>
                  <a:lnTo>
                    <a:pt x="4574" y="18"/>
                  </a:lnTo>
                  <a:cubicBezTo>
                    <a:pt x="4581" y="12"/>
                    <a:pt x="4588" y="7"/>
                    <a:pt x="4595" y="1"/>
                  </a:cubicBezTo>
                  <a:close/>
                  <a:moveTo>
                    <a:pt x="4574" y="18"/>
                  </a:moveTo>
                  <a:cubicBezTo>
                    <a:pt x="3546" y="856"/>
                    <a:pt x="2840" y="2057"/>
                    <a:pt x="2239" y="3195"/>
                  </a:cubicBezTo>
                  <a:cubicBezTo>
                    <a:pt x="1985" y="3757"/>
                    <a:pt x="1677" y="4299"/>
                    <a:pt x="1327" y="4808"/>
                  </a:cubicBezTo>
                  <a:cubicBezTo>
                    <a:pt x="945" y="5339"/>
                    <a:pt x="499" y="5816"/>
                    <a:pt x="0" y="6230"/>
                  </a:cubicBezTo>
                  <a:cubicBezTo>
                    <a:pt x="1263" y="5795"/>
                    <a:pt x="2239" y="4585"/>
                    <a:pt x="2802" y="3365"/>
                  </a:cubicBezTo>
                  <a:cubicBezTo>
                    <a:pt x="3329" y="2363"/>
                    <a:pt x="3982" y="983"/>
                    <a:pt x="4574" y="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9;p70">
              <a:extLst>
                <a:ext uri="{FF2B5EF4-FFF2-40B4-BE49-F238E27FC236}">
                  <a16:creationId xmlns:a16="http://schemas.microsoft.com/office/drawing/2014/main" id="{340496D1-0488-6C20-A82F-3652BFEE15AD}"/>
                </a:ext>
              </a:extLst>
            </p:cNvPr>
            <p:cNvSpPr/>
            <p:nvPr/>
          </p:nvSpPr>
          <p:spPr>
            <a:xfrm>
              <a:off x="7277912" y="2352985"/>
              <a:ext cx="308492" cy="326096"/>
            </a:xfrm>
            <a:custGeom>
              <a:avLst/>
              <a:gdLst/>
              <a:ahLst/>
              <a:cxnLst/>
              <a:rect l="l" t="t" r="r" b="b"/>
              <a:pathLst>
                <a:path w="10602" h="11207" extrusionOk="0">
                  <a:moveTo>
                    <a:pt x="6888" y="1"/>
                  </a:moveTo>
                  <a:lnTo>
                    <a:pt x="6092" y="616"/>
                  </a:lnTo>
                  <a:lnTo>
                    <a:pt x="5540" y="266"/>
                  </a:lnTo>
                  <a:lnTo>
                    <a:pt x="5084" y="1020"/>
                  </a:lnTo>
                  <a:lnTo>
                    <a:pt x="4288" y="903"/>
                  </a:lnTo>
                  <a:lnTo>
                    <a:pt x="4288" y="903"/>
                  </a:lnTo>
                  <a:cubicBezTo>
                    <a:pt x="4267" y="1688"/>
                    <a:pt x="4330" y="2473"/>
                    <a:pt x="4479" y="3248"/>
                  </a:cubicBezTo>
                  <a:cubicBezTo>
                    <a:pt x="4012" y="2580"/>
                    <a:pt x="3418" y="1985"/>
                    <a:pt x="2738" y="1529"/>
                  </a:cubicBezTo>
                  <a:lnTo>
                    <a:pt x="2463" y="2452"/>
                  </a:lnTo>
                  <a:lnTo>
                    <a:pt x="1709" y="2686"/>
                  </a:lnTo>
                  <a:lnTo>
                    <a:pt x="1847" y="3439"/>
                  </a:lnTo>
                  <a:lnTo>
                    <a:pt x="1041" y="3980"/>
                  </a:lnTo>
                  <a:cubicBezTo>
                    <a:pt x="1603" y="4426"/>
                    <a:pt x="2240" y="4787"/>
                    <a:pt x="2908" y="5052"/>
                  </a:cubicBezTo>
                  <a:cubicBezTo>
                    <a:pt x="1953" y="5073"/>
                    <a:pt x="998" y="5222"/>
                    <a:pt x="85" y="5487"/>
                  </a:cubicBezTo>
                  <a:lnTo>
                    <a:pt x="510" y="6177"/>
                  </a:lnTo>
                  <a:lnTo>
                    <a:pt x="1" y="6867"/>
                  </a:lnTo>
                  <a:lnTo>
                    <a:pt x="659" y="7153"/>
                  </a:lnTo>
                  <a:lnTo>
                    <a:pt x="319" y="8045"/>
                  </a:lnTo>
                  <a:cubicBezTo>
                    <a:pt x="1168" y="7832"/>
                    <a:pt x="1996" y="7546"/>
                    <a:pt x="2781" y="7174"/>
                  </a:cubicBezTo>
                  <a:lnTo>
                    <a:pt x="2781" y="7174"/>
                  </a:lnTo>
                  <a:cubicBezTo>
                    <a:pt x="1953" y="7875"/>
                    <a:pt x="1210" y="8671"/>
                    <a:pt x="552" y="9530"/>
                  </a:cubicBezTo>
                  <a:lnTo>
                    <a:pt x="1423" y="9562"/>
                  </a:lnTo>
                  <a:lnTo>
                    <a:pt x="1465" y="10284"/>
                  </a:lnTo>
                  <a:lnTo>
                    <a:pt x="2261" y="9934"/>
                  </a:lnTo>
                  <a:lnTo>
                    <a:pt x="2590" y="10634"/>
                  </a:lnTo>
                  <a:cubicBezTo>
                    <a:pt x="3184" y="9923"/>
                    <a:pt x="3715" y="9148"/>
                    <a:pt x="4182" y="8342"/>
                  </a:cubicBezTo>
                  <a:lnTo>
                    <a:pt x="4182" y="8342"/>
                  </a:lnTo>
                  <a:cubicBezTo>
                    <a:pt x="3948" y="9276"/>
                    <a:pt x="3842" y="10241"/>
                    <a:pt x="3863" y="11207"/>
                  </a:cubicBezTo>
                  <a:lnTo>
                    <a:pt x="4659" y="10560"/>
                  </a:lnTo>
                  <a:lnTo>
                    <a:pt x="5211" y="10899"/>
                  </a:lnTo>
                  <a:lnTo>
                    <a:pt x="5667" y="10125"/>
                  </a:lnTo>
                  <a:lnTo>
                    <a:pt x="6463" y="10220"/>
                  </a:lnTo>
                  <a:cubicBezTo>
                    <a:pt x="6495" y="9435"/>
                    <a:pt x="6431" y="8660"/>
                    <a:pt x="6272" y="7885"/>
                  </a:cubicBezTo>
                  <a:lnTo>
                    <a:pt x="6272" y="7885"/>
                  </a:lnTo>
                  <a:cubicBezTo>
                    <a:pt x="6739" y="8543"/>
                    <a:pt x="7312" y="9116"/>
                    <a:pt x="7991" y="9562"/>
                  </a:cubicBezTo>
                  <a:lnTo>
                    <a:pt x="8257" y="8639"/>
                  </a:lnTo>
                  <a:lnTo>
                    <a:pt x="8978" y="8405"/>
                  </a:lnTo>
                  <a:lnTo>
                    <a:pt x="8851" y="7673"/>
                  </a:lnTo>
                  <a:lnTo>
                    <a:pt x="9625" y="7121"/>
                  </a:lnTo>
                  <a:cubicBezTo>
                    <a:pt x="9074" y="6697"/>
                    <a:pt x="8469" y="6347"/>
                    <a:pt x="7821" y="6081"/>
                  </a:cubicBezTo>
                  <a:cubicBezTo>
                    <a:pt x="8745" y="6071"/>
                    <a:pt x="9657" y="5922"/>
                    <a:pt x="10538" y="5646"/>
                  </a:cubicBezTo>
                  <a:lnTo>
                    <a:pt x="10114" y="4978"/>
                  </a:lnTo>
                  <a:lnTo>
                    <a:pt x="10602" y="4309"/>
                  </a:lnTo>
                  <a:lnTo>
                    <a:pt x="9976" y="4033"/>
                  </a:lnTo>
                  <a:lnTo>
                    <a:pt x="10294" y="3163"/>
                  </a:lnTo>
                  <a:lnTo>
                    <a:pt x="10294" y="3163"/>
                  </a:lnTo>
                  <a:cubicBezTo>
                    <a:pt x="9477" y="3365"/>
                    <a:pt x="8692" y="3641"/>
                    <a:pt x="7928" y="4002"/>
                  </a:cubicBezTo>
                  <a:cubicBezTo>
                    <a:pt x="8723" y="3312"/>
                    <a:pt x="9445" y="2548"/>
                    <a:pt x="10071" y="1720"/>
                  </a:cubicBezTo>
                  <a:lnTo>
                    <a:pt x="9243" y="1678"/>
                  </a:lnTo>
                  <a:lnTo>
                    <a:pt x="9201" y="956"/>
                  </a:lnTo>
                  <a:lnTo>
                    <a:pt x="8437" y="1285"/>
                  </a:lnTo>
                  <a:lnTo>
                    <a:pt x="8119" y="595"/>
                  </a:lnTo>
                  <a:cubicBezTo>
                    <a:pt x="7535" y="1285"/>
                    <a:pt x="7015" y="2038"/>
                    <a:pt x="6559" y="2824"/>
                  </a:cubicBezTo>
                  <a:cubicBezTo>
                    <a:pt x="6792" y="1900"/>
                    <a:pt x="6898" y="945"/>
                    <a:pt x="6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50;p70">
              <a:extLst>
                <a:ext uri="{FF2B5EF4-FFF2-40B4-BE49-F238E27FC236}">
                  <a16:creationId xmlns:a16="http://schemas.microsoft.com/office/drawing/2014/main" id="{98221436-DAAE-8AE8-21D0-F42B141092B5}"/>
                </a:ext>
              </a:extLst>
            </p:cNvPr>
            <p:cNvSpPr/>
            <p:nvPr/>
          </p:nvSpPr>
          <p:spPr>
            <a:xfrm>
              <a:off x="7351091" y="2430179"/>
              <a:ext cx="162131" cy="171733"/>
            </a:xfrm>
            <a:custGeom>
              <a:avLst/>
              <a:gdLst/>
              <a:ahLst/>
              <a:cxnLst/>
              <a:rect l="l" t="t" r="r" b="b"/>
              <a:pathLst>
                <a:path w="5572" h="5902" extrusionOk="0">
                  <a:moveTo>
                    <a:pt x="3619" y="1"/>
                  </a:moveTo>
                  <a:lnTo>
                    <a:pt x="3205" y="330"/>
                  </a:lnTo>
                  <a:lnTo>
                    <a:pt x="2919" y="139"/>
                  </a:lnTo>
                  <a:lnTo>
                    <a:pt x="2675" y="542"/>
                  </a:lnTo>
                  <a:lnTo>
                    <a:pt x="2250" y="478"/>
                  </a:lnTo>
                  <a:lnTo>
                    <a:pt x="2250" y="478"/>
                  </a:lnTo>
                  <a:cubicBezTo>
                    <a:pt x="2240" y="892"/>
                    <a:pt x="2271" y="1306"/>
                    <a:pt x="2356" y="1709"/>
                  </a:cubicBezTo>
                  <a:cubicBezTo>
                    <a:pt x="2112" y="1359"/>
                    <a:pt x="1794" y="1051"/>
                    <a:pt x="1433" y="807"/>
                  </a:cubicBezTo>
                  <a:lnTo>
                    <a:pt x="1295" y="1296"/>
                  </a:lnTo>
                  <a:lnTo>
                    <a:pt x="892" y="1423"/>
                  </a:lnTo>
                  <a:lnTo>
                    <a:pt x="956" y="1815"/>
                  </a:lnTo>
                  <a:lnTo>
                    <a:pt x="542" y="2091"/>
                  </a:lnTo>
                  <a:cubicBezTo>
                    <a:pt x="839" y="2325"/>
                    <a:pt x="1178" y="2516"/>
                    <a:pt x="1529" y="2654"/>
                  </a:cubicBezTo>
                  <a:cubicBezTo>
                    <a:pt x="1019" y="2664"/>
                    <a:pt x="521" y="2739"/>
                    <a:pt x="43" y="2887"/>
                  </a:cubicBezTo>
                  <a:lnTo>
                    <a:pt x="266" y="3248"/>
                  </a:lnTo>
                  <a:lnTo>
                    <a:pt x="1" y="3619"/>
                  </a:lnTo>
                  <a:lnTo>
                    <a:pt x="340" y="3768"/>
                  </a:lnTo>
                  <a:lnTo>
                    <a:pt x="170" y="4235"/>
                  </a:lnTo>
                  <a:cubicBezTo>
                    <a:pt x="616" y="4118"/>
                    <a:pt x="1051" y="3970"/>
                    <a:pt x="1465" y="3779"/>
                  </a:cubicBezTo>
                  <a:lnTo>
                    <a:pt x="1465" y="3779"/>
                  </a:lnTo>
                  <a:cubicBezTo>
                    <a:pt x="1030" y="4139"/>
                    <a:pt x="637" y="4564"/>
                    <a:pt x="287" y="5020"/>
                  </a:cubicBezTo>
                  <a:lnTo>
                    <a:pt x="743" y="5031"/>
                  </a:lnTo>
                  <a:lnTo>
                    <a:pt x="765" y="5413"/>
                  </a:lnTo>
                  <a:lnTo>
                    <a:pt x="1189" y="5232"/>
                  </a:lnTo>
                  <a:cubicBezTo>
                    <a:pt x="1189" y="5232"/>
                    <a:pt x="1306" y="5477"/>
                    <a:pt x="1359" y="5593"/>
                  </a:cubicBezTo>
                  <a:cubicBezTo>
                    <a:pt x="1677" y="5222"/>
                    <a:pt x="1953" y="4819"/>
                    <a:pt x="2197" y="4394"/>
                  </a:cubicBezTo>
                  <a:lnTo>
                    <a:pt x="2197" y="4394"/>
                  </a:lnTo>
                  <a:cubicBezTo>
                    <a:pt x="2070" y="4882"/>
                    <a:pt x="2017" y="5392"/>
                    <a:pt x="2027" y="5901"/>
                  </a:cubicBezTo>
                  <a:lnTo>
                    <a:pt x="2452" y="5561"/>
                  </a:lnTo>
                  <a:lnTo>
                    <a:pt x="2738" y="5731"/>
                  </a:lnTo>
                  <a:lnTo>
                    <a:pt x="2982" y="5328"/>
                  </a:lnTo>
                  <a:lnTo>
                    <a:pt x="3396" y="5381"/>
                  </a:lnTo>
                  <a:cubicBezTo>
                    <a:pt x="3407" y="4967"/>
                    <a:pt x="3375" y="4553"/>
                    <a:pt x="3301" y="4150"/>
                  </a:cubicBezTo>
                  <a:lnTo>
                    <a:pt x="3301" y="4150"/>
                  </a:lnTo>
                  <a:cubicBezTo>
                    <a:pt x="3534" y="4500"/>
                    <a:pt x="3842" y="4797"/>
                    <a:pt x="4203" y="5031"/>
                  </a:cubicBezTo>
                  <a:lnTo>
                    <a:pt x="4341" y="4553"/>
                  </a:lnTo>
                  <a:lnTo>
                    <a:pt x="4723" y="4426"/>
                  </a:lnTo>
                  <a:lnTo>
                    <a:pt x="4659" y="4033"/>
                  </a:lnTo>
                  <a:lnTo>
                    <a:pt x="5062" y="3747"/>
                  </a:lnTo>
                  <a:cubicBezTo>
                    <a:pt x="4776" y="3524"/>
                    <a:pt x="4447" y="3333"/>
                    <a:pt x="4107" y="3206"/>
                  </a:cubicBezTo>
                  <a:cubicBezTo>
                    <a:pt x="4595" y="3195"/>
                    <a:pt x="5073" y="3110"/>
                    <a:pt x="5540" y="2972"/>
                  </a:cubicBezTo>
                  <a:lnTo>
                    <a:pt x="5317" y="2622"/>
                  </a:lnTo>
                  <a:lnTo>
                    <a:pt x="5572" y="2272"/>
                  </a:lnTo>
                  <a:lnTo>
                    <a:pt x="5243" y="2123"/>
                  </a:lnTo>
                  <a:lnTo>
                    <a:pt x="5413" y="1667"/>
                  </a:lnTo>
                  <a:lnTo>
                    <a:pt x="5413" y="1667"/>
                  </a:lnTo>
                  <a:cubicBezTo>
                    <a:pt x="4977" y="1773"/>
                    <a:pt x="4564" y="1911"/>
                    <a:pt x="4160" y="2102"/>
                  </a:cubicBezTo>
                  <a:cubicBezTo>
                    <a:pt x="4585" y="1741"/>
                    <a:pt x="4956" y="1349"/>
                    <a:pt x="5296" y="903"/>
                  </a:cubicBezTo>
                  <a:lnTo>
                    <a:pt x="4850" y="882"/>
                  </a:lnTo>
                  <a:lnTo>
                    <a:pt x="4840" y="510"/>
                  </a:lnTo>
                  <a:lnTo>
                    <a:pt x="4436" y="680"/>
                  </a:lnTo>
                  <a:lnTo>
                    <a:pt x="4266" y="309"/>
                  </a:lnTo>
                  <a:cubicBezTo>
                    <a:pt x="3959" y="680"/>
                    <a:pt x="3693" y="1073"/>
                    <a:pt x="3449" y="1487"/>
                  </a:cubicBezTo>
                  <a:cubicBezTo>
                    <a:pt x="3577" y="998"/>
                    <a:pt x="3630" y="500"/>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51;p70">
              <a:extLst>
                <a:ext uri="{FF2B5EF4-FFF2-40B4-BE49-F238E27FC236}">
                  <a16:creationId xmlns:a16="http://schemas.microsoft.com/office/drawing/2014/main" id="{6EEA4F57-6386-814A-34B1-C6DBC26FC151}"/>
                </a:ext>
              </a:extLst>
            </p:cNvPr>
            <p:cNvSpPr/>
            <p:nvPr/>
          </p:nvSpPr>
          <p:spPr>
            <a:xfrm>
              <a:off x="7419033" y="2494716"/>
              <a:ext cx="32735" cy="40475"/>
            </a:xfrm>
            <a:custGeom>
              <a:avLst/>
              <a:gdLst/>
              <a:ahLst/>
              <a:cxnLst/>
              <a:rect l="l" t="t" r="r" b="b"/>
              <a:pathLst>
                <a:path w="1125" h="1391" extrusionOk="0">
                  <a:moveTo>
                    <a:pt x="563" y="1"/>
                  </a:moveTo>
                  <a:cubicBezTo>
                    <a:pt x="255" y="1"/>
                    <a:pt x="0" y="319"/>
                    <a:pt x="0" y="701"/>
                  </a:cubicBezTo>
                  <a:cubicBezTo>
                    <a:pt x="0" y="1083"/>
                    <a:pt x="255" y="1391"/>
                    <a:pt x="563" y="1391"/>
                  </a:cubicBezTo>
                  <a:cubicBezTo>
                    <a:pt x="870" y="1391"/>
                    <a:pt x="1125" y="1083"/>
                    <a:pt x="1125" y="701"/>
                  </a:cubicBezTo>
                  <a:cubicBezTo>
                    <a:pt x="1125" y="319"/>
                    <a:pt x="870" y="1"/>
                    <a:pt x="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52;p70">
              <a:extLst>
                <a:ext uri="{FF2B5EF4-FFF2-40B4-BE49-F238E27FC236}">
                  <a16:creationId xmlns:a16="http://schemas.microsoft.com/office/drawing/2014/main" id="{9F565F8B-F505-C1CB-ACBB-DBDD5E70EB46}"/>
                </a:ext>
              </a:extLst>
            </p:cNvPr>
            <p:cNvSpPr/>
            <p:nvPr/>
          </p:nvSpPr>
          <p:spPr>
            <a:xfrm>
              <a:off x="7169526" y="2259438"/>
              <a:ext cx="150114" cy="158116"/>
            </a:xfrm>
            <a:custGeom>
              <a:avLst/>
              <a:gdLst/>
              <a:ahLst/>
              <a:cxnLst/>
              <a:rect l="l" t="t" r="r" b="b"/>
              <a:pathLst>
                <a:path w="5159" h="5434" extrusionOk="0">
                  <a:moveTo>
                    <a:pt x="3354" y="1"/>
                  </a:moveTo>
                  <a:lnTo>
                    <a:pt x="2972" y="298"/>
                  </a:lnTo>
                  <a:lnTo>
                    <a:pt x="2707" y="128"/>
                  </a:lnTo>
                  <a:lnTo>
                    <a:pt x="2473" y="499"/>
                  </a:lnTo>
                  <a:lnTo>
                    <a:pt x="2091" y="436"/>
                  </a:lnTo>
                  <a:lnTo>
                    <a:pt x="2091" y="436"/>
                  </a:lnTo>
                  <a:cubicBezTo>
                    <a:pt x="2081" y="818"/>
                    <a:pt x="2113" y="1210"/>
                    <a:pt x="2187" y="1582"/>
                  </a:cubicBezTo>
                  <a:cubicBezTo>
                    <a:pt x="1953" y="1253"/>
                    <a:pt x="1667" y="966"/>
                    <a:pt x="1338" y="743"/>
                  </a:cubicBezTo>
                  <a:lnTo>
                    <a:pt x="1200" y="1189"/>
                  </a:lnTo>
                  <a:lnTo>
                    <a:pt x="839" y="1306"/>
                  </a:lnTo>
                  <a:lnTo>
                    <a:pt x="903" y="1667"/>
                  </a:lnTo>
                  <a:lnTo>
                    <a:pt x="510" y="1932"/>
                  </a:lnTo>
                  <a:cubicBezTo>
                    <a:pt x="786" y="2155"/>
                    <a:pt x="1094" y="2325"/>
                    <a:pt x="1423" y="2452"/>
                  </a:cubicBezTo>
                  <a:cubicBezTo>
                    <a:pt x="956" y="2463"/>
                    <a:pt x="489" y="2537"/>
                    <a:pt x="43" y="2664"/>
                  </a:cubicBezTo>
                  <a:lnTo>
                    <a:pt x="245" y="3004"/>
                  </a:lnTo>
                  <a:lnTo>
                    <a:pt x="1" y="3333"/>
                  </a:lnTo>
                  <a:lnTo>
                    <a:pt x="319" y="3471"/>
                  </a:lnTo>
                  <a:lnTo>
                    <a:pt x="160" y="3906"/>
                  </a:lnTo>
                  <a:cubicBezTo>
                    <a:pt x="574" y="3800"/>
                    <a:pt x="967" y="3651"/>
                    <a:pt x="1359" y="3471"/>
                  </a:cubicBezTo>
                  <a:lnTo>
                    <a:pt x="1359" y="3471"/>
                  </a:lnTo>
                  <a:cubicBezTo>
                    <a:pt x="956" y="3821"/>
                    <a:pt x="585" y="4203"/>
                    <a:pt x="266" y="4627"/>
                  </a:cubicBezTo>
                  <a:lnTo>
                    <a:pt x="691" y="4638"/>
                  </a:lnTo>
                  <a:lnTo>
                    <a:pt x="712" y="4988"/>
                  </a:lnTo>
                  <a:lnTo>
                    <a:pt x="1094" y="4818"/>
                  </a:lnTo>
                  <a:lnTo>
                    <a:pt x="1264" y="5158"/>
                  </a:lnTo>
                  <a:cubicBezTo>
                    <a:pt x="1550" y="4808"/>
                    <a:pt x="1805" y="4436"/>
                    <a:pt x="2038" y="4044"/>
                  </a:cubicBezTo>
                  <a:lnTo>
                    <a:pt x="2038" y="4044"/>
                  </a:lnTo>
                  <a:cubicBezTo>
                    <a:pt x="1922" y="4500"/>
                    <a:pt x="1858" y="4967"/>
                    <a:pt x="1869" y="5434"/>
                  </a:cubicBezTo>
                  <a:lnTo>
                    <a:pt x="2272" y="5126"/>
                  </a:lnTo>
                  <a:lnTo>
                    <a:pt x="2537" y="5296"/>
                  </a:lnTo>
                  <a:lnTo>
                    <a:pt x="2760" y="4914"/>
                  </a:lnTo>
                  <a:lnTo>
                    <a:pt x="3142" y="4967"/>
                  </a:lnTo>
                  <a:cubicBezTo>
                    <a:pt x="3153" y="4585"/>
                    <a:pt x="3121" y="4203"/>
                    <a:pt x="3046" y="3821"/>
                  </a:cubicBezTo>
                  <a:lnTo>
                    <a:pt x="3046" y="3821"/>
                  </a:lnTo>
                  <a:cubicBezTo>
                    <a:pt x="3269" y="4150"/>
                    <a:pt x="3556" y="4426"/>
                    <a:pt x="3885" y="4638"/>
                  </a:cubicBezTo>
                  <a:lnTo>
                    <a:pt x="4023" y="4192"/>
                  </a:lnTo>
                  <a:lnTo>
                    <a:pt x="4373" y="4076"/>
                  </a:lnTo>
                  <a:lnTo>
                    <a:pt x="4309" y="3725"/>
                  </a:lnTo>
                  <a:lnTo>
                    <a:pt x="4691" y="3460"/>
                  </a:lnTo>
                  <a:cubicBezTo>
                    <a:pt x="4415" y="3248"/>
                    <a:pt x="4118" y="3078"/>
                    <a:pt x="3800" y="2951"/>
                  </a:cubicBezTo>
                  <a:cubicBezTo>
                    <a:pt x="4256" y="2940"/>
                    <a:pt x="4702" y="2876"/>
                    <a:pt x="5126" y="2738"/>
                  </a:cubicBezTo>
                  <a:lnTo>
                    <a:pt x="4925" y="2420"/>
                  </a:lnTo>
                  <a:lnTo>
                    <a:pt x="5158" y="2091"/>
                  </a:lnTo>
                  <a:lnTo>
                    <a:pt x="4850" y="1964"/>
                  </a:lnTo>
                  <a:cubicBezTo>
                    <a:pt x="4850" y="1964"/>
                    <a:pt x="4957" y="1677"/>
                    <a:pt x="5010" y="1539"/>
                  </a:cubicBezTo>
                  <a:lnTo>
                    <a:pt x="5010" y="1539"/>
                  </a:lnTo>
                  <a:cubicBezTo>
                    <a:pt x="4617" y="1635"/>
                    <a:pt x="4224" y="1773"/>
                    <a:pt x="3853" y="1943"/>
                  </a:cubicBezTo>
                  <a:cubicBezTo>
                    <a:pt x="4246" y="1614"/>
                    <a:pt x="4596" y="1242"/>
                    <a:pt x="4903" y="839"/>
                  </a:cubicBezTo>
                  <a:lnTo>
                    <a:pt x="4500" y="818"/>
                  </a:lnTo>
                  <a:lnTo>
                    <a:pt x="4479" y="468"/>
                  </a:lnTo>
                  <a:lnTo>
                    <a:pt x="4108" y="627"/>
                  </a:lnTo>
                  <a:lnTo>
                    <a:pt x="3948" y="287"/>
                  </a:lnTo>
                  <a:cubicBezTo>
                    <a:pt x="3673" y="627"/>
                    <a:pt x="3418" y="987"/>
                    <a:pt x="3195" y="1380"/>
                  </a:cubicBezTo>
                  <a:cubicBezTo>
                    <a:pt x="3312" y="924"/>
                    <a:pt x="3365" y="457"/>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753;p70">
              <a:extLst>
                <a:ext uri="{FF2B5EF4-FFF2-40B4-BE49-F238E27FC236}">
                  <a16:creationId xmlns:a16="http://schemas.microsoft.com/office/drawing/2014/main" id="{96E5E8C1-91A2-93D8-F843-E3D8E0928E6D}"/>
                </a:ext>
              </a:extLst>
            </p:cNvPr>
            <p:cNvSpPr/>
            <p:nvPr/>
          </p:nvSpPr>
          <p:spPr>
            <a:xfrm>
              <a:off x="7471203" y="2650647"/>
              <a:ext cx="150085" cy="158116"/>
            </a:xfrm>
            <a:custGeom>
              <a:avLst/>
              <a:gdLst/>
              <a:ahLst/>
              <a:cxnLst/>
              <a:rect l="l" t="t" r="r" b="b"/>
              <a:pathLst>
                <a:path w="5158" h="5434" extrusionOk="0">
                  <a:moveTo>
                    <a:pt x="3354" y="1"/>
                  </a:moveTo>
                  <a:lnTo>
                    <a:pt x="2961" y="298"/>
                  </a:lnTo>
                  <a:lnTo>
                    <a:pt x="2696" y="128"/>
                  </a:lnTo>
                  <a:lnTo>
                    <a:pt x="2473" y="489"/>
                  </a:lnTo>
                  <a:lnTo>
                    <a:pt x="2091" y="436"/>
                  </a:lnTo>
                  <a:lnTo>
                    <a:pt x="2091" y="436"/>
                  </a:lnTo>
                  <a:cubicBezTo>
                    <a:pt x="2080" y="818"/>
                    <a:pt x="2112" y="1200"/>
                    <a:pt x="2187" y="1582"/>
                  </a:cubicBezTo>
                  <a:cubicBezTo>
                    <a:pt x="1953" y="1253"/>
                    <a:pt x="1667" y="966"/>
                    <a:pt x="1338" y="743"/>
                  </a:cubicBezTo>
                  <a:lnTo>
                    <a:pt x="1200" y="1189"/>
                  </a:lnTo>
                  <a:lnTo>
                    <a:pt x="839" y="1306"/>
                  </a:lnTo>
                  <a:lnTo>
                    <a:pt x="903" y="1667"/>
                  </a:lnTo>
                  <a:lnTo>
                    <a:pt x="499" y="1932"/>
                  </a:lnTo>
                  <a:cubicBezTo>
                    <a:pt x="786" y="2144"/>
                    <a:pt x="1094" y="2325"/>
                    <a:pt x="1422" y="2452"/>
                  </a:cubicBezTo>
                  <a:cubicBezTo>
                    <a:pt x="945" y="2463"/>
                    <a:pt x="489" y="2537"/>
                    <a:pt x="43" y="2664"/>
                  </a:cubicBezTo>
                  <a:lnTo>
                    <a:pt x="245" y="3004"/>
                  </a:lnTo>
                  <a:lnTo>
                    <a:pt x="1" y="3333"/>
                  </a:lnTo>
                  <a:lnTo>
                    <a:pt x="319" y="3471"/>
                  </a:lnTo>
                  <a:cubicBezTo>
                    <a:pt x="319" y="3471"/>
                    <a:pt x="213" y="3757"/>
                    <a:pt x="149" y="3906"/>
                  </a:cubicBezTo>
                  <a:cubicBezTo>
                    <a:pt x="563" y="3800"/>
                    <a:pt x="966" y="3651"/>
                    <a:pt x="1348" y="3471"/>
                  </a:cubicBezTo>
                  <a:lnTo>
                    <a:pt x="1348" y="3471"/>
                  </a:lnTo>
                  <a:cubicBezTo>
                    <a:pt x="945" y="3821"/>
                    <a:pt x="584" y="4203"/>
                    <a:pt x="266" y="4627"/>
                  </a:cubicBezTo>
                  <a:lnTo>
                    <a:pt x="690" y="4638"/>
                  </a:lnTo>
                  <a:lnTo>
                    <a:pt x="712" y="4988"/>
                  </a:lnTo>
                  <a:lnTo>
                    <a:pt x="1094" y="4818"/>
                  </a:lnTo>
                  <a:lnTo>
                    <a:pt x="1253" y="5158"/>
                  </a:lnTo>
                  <a:cubicBezTo>
                    <a:pt x="1539" y="4808"/>
                    <a:pt x="1805" y="4436"/>
                    <a:pt x="2027" y="4044"/>
                  </a:cubicBezTo>
                  <a:lnTo>
                    <a:pt x="2027" y="4044"/>
                  </a:lnTo>
                  <a:cubicBezTo>
                    <a:pt x="1911" y="4500"/>
                    <a:pt x="1858" y="4967"/>
                    <a:pt x="1868" y="5434"/>
                  </a:cubicBezTo>
                  <a:lnTo>
                    <a:pt x="2261" y="5126"/>
                  </a:lnTo>
                  <a:lnTo>
                    <a:pt x="2526" y="5285"/>
                  </a:lnTo>
                  <a:lnTo>
                    <a:pt x="2749" y="4914"/>
                  </a:lnTo>
                  <a:lnTo>
                    <a:pt x="3131" y="4956"/>
                  </a:lnTo>
                  <a:cubicBezTo>
                    <a:pt x="3142" y="4574"/>
                    <a:pt x="3110" y="4192"/>
                    <a:pt x="3035" y="3821"/>
                  </a:cubicBezTo>
                  <a:lnTo>
                    <a:pt x="3035" y="3821"/>
                  </a:lnTo>
                  <a:cubicBezTo>
                    <a:pt x="3258" y="4139"/>
                    <a:pt x="3545" y="4426"/>
                    <a:pt x="3874" y="4638"/>
                  </a:cubicBezTo>
                  <a:lnTo>
                    <a:pt x="4012" y="4192"/>
                  </a:lnTo>
                  <a:lnTo>
                    <a:pt x="4362" y="4076"/>
                  </a:lnTo>
                  <a:lnTo>
                    <a:pt x="4298" y="3725"/>
                  </a:lnTo>
                  <a:lnTo>
                    <a:pt x="4680" y="3460"/>
                  </a:lnTo>
                  <a:cubicBezTo>
                    <a:pt x="4404" y="3248"/>
                    <a:pt x="4107" y="3078"/>
                    <a:pt x="3789" y="2951"/>
                  </a:cubicBezTo>
                  <a:cubicBezTo>
                    <a:pt x="4245" y="2940"/>
                    <a:pt x="4691" y="2866"/>
                    <a:pt x="5115" y="2739"/>
                  </a:cubicBezTo>
                  <a:lnTo>
                    <a:pt x="4924" y="2420"/>
                  </a:lnTo>
                  <a:lnTo>
                    <a:pt x="5158" y="2091"/>
                  </a:lnTo>
                  <a:lnTo>
                    <a:pt x="4861" y="1964"/>
                  </a:lnTo>
                  <a:lnTo>
                    <a:pt x="5009" y="1539"/>
                  </a:lnTo>
                  <a:lnTo>
                    <a:pt x="5009" y="1539"/>
                  </a:lnTo>
                  <a:cubicBezTo>
                    <a:pt x="4617" y="1635"/>
                    <a:pt x="4224" y="1773"/>
                    <a:pt x="3863" y="1953"/>
                  </a:cubicBezTo>
                  <a:cubicBezTo>
                    <a:pt x="4245" y="1614"/>
                    <a:pt x="4595" y="1242"/>
                    <a:pt x="4903" y="839"/>
                  </a:cubicBezTo>
                  <a:lnTo>
                    <a:pt x="4500" y="818"/>
                  </a:lnTo>
                  <a:lnTo>
                    <a:pt x="4479" y="468"/>
                  </a:lnTo>
                  <a:lnTo>
                    <a:pt x="4107" y="627"/>
                  </a:lnTo>
                  <a:cubicBezTo>
                    <a:pt x="4107" y="627"/>
                    <a:pt x="4001" y="393"/>
                    <a:pt x="3948" y="287"/>
                  </a:cubicBezTo>
                  <a:cubicBezTo>
                    <a:pt x="3662" y="627"/>
                    <a:pt x="3417" y="988"/>
                    <a:pt x="3195" y="1380"/>
                  </a:cubicBezTo>
                  <a:cubicBezTo>
                    <a:pt x="3301" y="924"/>
                    <a:pt x="3354" y="457"/>
                    <a:pt x="33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2754;p70">
            <a:extLst>
              <a:ext uri="{FF2B5EF4-FFF2-40B4-BE49-F238E27FC236}">
                <a16:creationId xmlns:a16="http://schemas.microsoft.com/office/drawing/2014/main" id="{4D847705-5B33-A090-B135-4E28E089365A}"/>
              </a:ext>
            </a:extLst>
          </p:cNvPr>
          <p:cNvSpPr/>
          <p:nvPr/>
        </p:nvSpPr>
        <p:spPr>
          <a:xfrm flipH="1">
            <a:off x="764995" y="1762798"/>
            <a:ext cx="647401" cy="51176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755;p70">
            <a:extLst>
              <a:ext uri="{FF2B5EF4-FFF2-40B4-BE49-F238E27FC236}">
                <a16:creationId xmlns:a16="http://schemas.microsoft.com/office/drawing/2014/main" id="{B9097596-43B7-0CFC-321A-A7774F9A9204}"/>
              </a:ext>
            </a:extLst>
          </p:cNvPr>
          <p:cNvSpPr/>
          <p:nvPr/>
        </p:nvSpPr>
        <p:spPr>
          <a:xfrm rot="430942" flipH="1">
            <a:off x="1286473" y="1303317"/>
            <a:ext cx="486963" cy="384961"/>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774;p70">
            <a:extLst>
              <a:ext uri="{FF2B5EF4-FFF2-40B4-BE49-F238E27FC236}">
                <a16:creationId xmlns:a16="http://schemas.microsoft.com/office/drawing/2014/main" id="{AF854DDD-680C-291F-F501-D1FF41C4B359}"/>
              </a:ext>
            </a:extLst>
          </p:cNvPr>
          <p:cNvSpPr/>
          <p:nvPr/>
        </p:nvSpPr>
        <p:spPr>
          <a:xfrm rot="-613733" flipH="1">
            <a:off x="791911" y="1028644"/>
            <a:ext cx="530184" cy="419127"/>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9049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TextBox 5">
            <a:extLst>
              <a:ext uri="{FF2B5EF4-FFF2-40B4-BE49-F238E27FC236}">
                <a16:creationId xmlns:a16="http://schemas.microsoft.com/office/drawing/2014/main" id="{FC9E7798-C1F0-EA17-0ADB-AE184EA8F909}"/>
              </a:ext>
            </a:extLst>
          </p:cNvPr>
          <p:cNvSpPr txBox="1"/>
          <p:nvPr/>
        </p:nvSpPr>
        <p:spPr>
          <a:xfrm>
            <a:off x="127052" y="93826"/>
            <a:ext cx="7204217" cy="584775"/>
          </a:xfrm>
          <a:prstGeom prst="rect">
            <a:avLst/>
          </a:prstGeom>
          <a:solidFill>
            <a:schemeClr val="accent3"/>
          </a:solidFill>
        </p:spPr>
        <p:txBody>
          <a:bodyPr wrap="square" rtlCol="0">
            <a:spAutoFit/>
          </a:bodyPr>
          <a:lstStyle/>
          <a:p>
            <a:r>
              <a:rPr lang="en-US" sz="1600" b="1" dirty="0">
                <a:latin typeface="Calibri" panose="020F0502020204030204" pitchFamily="34" charset="0"/>
                <a:cs typeface="Calibri" panose="020F0502020204030204" pitchFamily="34" charset="0"/>
              </a:rPr>
              <a:t>Circle the word which has the underlined part pronounced differently in each group. Then listen and repeat.</a:t>
            </a:r>
          </a:p>
        </p:txBody>
      </p:sp>
      <p:sp>
        <p:nvSpPr>
          <p:cNvPr id="7" name="Rectangle 6">
            <a:extLst>
              <a:ext uri="{FF2B5EF4-FFF2-40B4-BE49-F238E27FC236}">
                <a16:creationId xmlns:a16="http://schemas.microsoft.com/office/drawing/2014/main" id="{8414BB2F-52B6-B146-117C-037E9D68BBC1}"/>
              </a:ext>
            </a:extLst>
          </p:cNvPr>
          <p:cNvSpPr/>
          <p:nvPr/>
        </p:nvSpPr>
        <p:spPr>
          <a:xfrm>
            <a:off x="808790" y="818749"/>
            <a:ext cx="7526419" cy="3785652"/>
          </a:xfrm>
          <a:prstGeom prst="rect">
            <a:avLst/>
          </a:prstGeom>
          <a:solidFill>
            <a:schemeClr val="accent6"/>
          </a:solidFill>
        </p:spPr>
        <p:txBody>
          <a:bodyPr wrap="none">
            <a:spAutoFit/>
          </a:bodyPr>
          <a:lstStyle/>
          <a:p>
            <a:pPr>
              <a:spcAft>
                <a:spcPts val="0"/>
              </a:spcAft>
            </a:pPr>
            <a:r>
              <a:rPr lang="en-US" sz="2400" b="1" dirty="0">
                <a:solidFill>
                  <a:schemeClr val="accent2"/>
                </a:solidFill>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 A. </a:t>
            </a:r>
            <a:r>
              <a:rPr lang="en-US" sz="2400" u="sng" dirty="0">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ulture	B. </a:t>
            </a:r>
            <a:r>
              <a:rPr lang="en-US" sz="2400" u="sng" dirty="0">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ommunity	C. </a:t>
            </a:r>
            <a:r>
              <a:rPr lang="en-US" sz="2400" u="sng" dirty="0">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ircle	D. </a:t>
            </a:r>
            <a:r>
              <a:rPr lang="en-US" sz="2400" u="sng" dirty="0">
                <a:latin typeface="Calibri" panose="020F0502020204030204" pitchFamily="34" charset="0"/>
                <a:cs typeface="Calibri" panose="020F0502020204030204" pitchFamily="34" charset="0"/>
              </a:rPr>
              <a:t>c</a:t>
            </a:r>
            <a:r>
              <a:rPr lang="en-US" sz="2400" dirty="0">
                <a:latin typeface="Calibri" panose="020F0502020204030204" pitchFamily="34" charset="0"/>
                <a:cs typeface="Calibri" panose="020F0502020204030204" pitchFamily="34" charset="0"/>
              </a:rPr>
              <a:t>ustom</a:t>
            </a:r>
          </a:p>
          <a:p>
            <a:pPr>
              <a:spcAft>
                <a:spcPts val="0"/>
              </a:spcAft>
            </a:pPr>
            <a:r>
              <a:rPr lang="en-US" sz="2400" dirty="0">
                <a:solidFill>
                  <a:srgbClr val="FF0000"/>
                </a:solidFill>
                <a:latin typeface="Calibri" panose="020F0502020204030204" pitchFamily="34" charset="0"/>
                <a:cs typeface="Calibri" panose="020F0502020204030204" pitchFamily="34" charset="0"/>
              </a:rPr>
              <a:t>/ˈ</a:t>
            </a:r>
            <a:r>
              <a:rPr lang="en-US" sz="2400" dirty="0" err="1">
                <a:solidFill>
                  <a:srgbClr val="FF0000"/>
                </a:solidFill>
                <a:latin typeface="Calibri" panose="020F0502020204030204" pitchFamily="34" charset="0"/>
                <a:cs typeface="Calibri" panose="020F0502020204030204" pitchFamily="34" charset="0"/>
              </a:rPr>
              <a:t>kʌl.tʃər</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kəˈmju</a:t>
            </a:r>
            <a:r>
              <a:rPr lang="en-US" sz="2400" dirty="0">
                <a:solidFill>
                  <a:srgbClr val="FF0000"/>
                </a:solidFill>
                <a:latin typeface="Calibri" panose="020F0502020204030204" pitchFamily="34" charset="0"/>
                <a:cs typeface="Calibri" panose="020F0502020204030204" pitchFamily="34" charset="0"/>
              </a:rPr>
              <a:t>ː.</a:t>
            </a:r>
            <a:r>
              <a:rPr lang="en-US" sz="2400" dirty="0" err="1">
                <a:solidFill>
                  <a:srgbClr val="FF0000"/>
                </a:solidFill>
                <a:latin typeface="Calibri" panose="020F0502020204030204" pitchFamily="34" charset="0"/>
                <a:cs typeface="Calibri" panose="020F0502020204030204" pitchFamily="34" charset="0"/>
              </a:rPr>
              <a:t>nə.ti</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sɜ</a:t>
            </a:r>
            <a:r>
              <a:rPr lang="en-US" sz="2400" dirty="0">
                <a:solidFill>
                  <a:srgbClr val="FF0000"/>
                </a:solidFill>
                <a:latin typeface="Calibri" panose="020F0502020204030204" pitchFamily="34" charset="0"/>
                <a:cs typeface="Calibri" panose="020F0502020204030204" pitchFamily="34" charset="0"/>
              </a:rPr>
              <a:t>ː.</a:t>
            </a:r>
            <a:r>
              <a:rPr lang="en-US" sz="2400" dirty="0" err="1">
                <a:solidFill>
                  <a:srgbClr val="FF0000"/>
                </a:solidFill>
                <a:latin typeface="Calibri" panose="020F0502020204030204" pitchFamily="34" charset="0"/>
                <a:cs typeface="Calibri" panose="020F0502020204030204" pitchFamily="34" charset="0"/>
              </a:rPr>
              <a:t>kəl</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kʌs.təm</a:t>
            </a:r>
            <a:r>
              <a:rPr lang="en-US" sz="2400" dirty="0">
                <a:solidFill>
                  <a:srgbClr val="FF0000"/>
                </a:solidFill>
                <a:latin typeface="Calibri" panose="020F0502020204030204" pitchFamily="34" charset="0"/>
                <a:cs typeface="Calibri" panose="020F0502020204030204" pitchFamily="34" charset="0"/>
              </a:rPr>
              <a:t>/</a:t>
            </a:r>
          </a:p>
          <a:p>
            <a:pPr>
              <a:spcAft>
                <a:spcPts val="0"/>
              </a:spcAft>
            </a:pPr>
            <a:r>
              <a:rPr lang="en-US" sz="2400" b="1" dirty="0">
                <a:solidFill>
                  <a:schemeClr val="accent2"/>
                </a:solidFill>
                <a:latin typeface="Calibri" panose="020F0502020204030204" pitchFamily="34" charset="0"/>
                <a:cs typeface="Calibri" panose="020F0502020204030204" pitchFamily="34" charset="0"/>
              </a:rPr>
              <a:t>2.</a:t>
            </a:r>
            <a:r>
              <a:rPr lang="en-US" sz="2400" dirty="0">
                <a:latin typeface="Calibri" panose="020F0502020204030204" pitchFamily="34" charset="0"/>
                <a:cs typeface="Calibri" panose="020F0502020204030204" pitchFamily="34" charset="0"/>
              </a:rPr>
              <a:t> A. ide</a:t>
            </a:r>
            <a:r>
              <a:rPr lang="en-US" sz="2400" u="sng"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tify	B. tha</a:t>
            </a:r>
            <a:r>
              <a:rPr lang="en-US" sz="2400" u="sng"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k	C. da</a:t>
            </a:r>
            <a:r>
              <a:rPr lang="en-US" sz="2400" u="sng" dirty="0">
                <a:latin typeface="Calibri" panose="020F0502020204030204" pitchFamily="34" charset="0"/>
                <a:cs typeface="Calibri" panose="020F0502020204030204" pitchFamily="34" charset="0"/>
              </a:rPr>
              <a:t>n</a:t>
            </a:r>
            <a:r>
              <a:rPr lang="en-US" sz="2400" dirty="0">
                <a:latin typeface="Calibri" panose="020F0502020204030204" pitchFamily="34" charset="0"/>
                <a:cs typeface="Calibri" panose="020F0502020204030204" pitchFamily="34" charset="0"/>
              </a:rPr>
              <a:t>ce	D. pla</a:t>
            </a:r>
            <a:r>
              <a:rPr lang="en-US" sz="2400" u="sng" dirty="0">
                <a:latin typeface="Calibri" panose="020F0502020204030204" pitchFamily="34" charset="0"/>
                <a:cs typeface="Calibri" panose="020F0502020204030204" pitchFamily="34" charset="0"/>
              </a:rPr>
              <a:t>n</a:t>
            </a:r>
          </a:p>
          <a:p>
            <a:pPr>
              <a:spcAft>
                <a:spcPts val="0"/>
              </a:spcAft>
            </a:pPr>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aɪˈden.tɪ.faɪ</a:t>
            </a:r>
            <a:r>
              <a:rPr lang="en-US" sz="2400" dirty="0">
                <a:solidFill>
                  <a:srgbClr val="FF0000"/>
                </a:solidFill>
                <a:latin typeface="Calibri" panose="020F0502020204030204" pitchFamily="34" charset="0"/>
                <a:cs typeface="Calibri" panose="020F0502020204030204" pitchFamily="34" charset="0"/>
              </a:rPr>
              <a:t>/	</a:t>
            </a:r>
            <a:r>
              <a:rPr lang="el-GR" sz="2400" dirty="0">
                <a:solidFill>
                  <a:srgbClr val="FF0000"/>
                </a:solidFill>
                <a:latin typeface="Calibri" panose="020F0502020204030204" pitchFamily="34" charset="0"/>
                <a:cs typeface="Calibri" panose="020F0502020204030204" pitchFamily="34" charset="0"/>
              </a:rPr>
              <a:t>/θ</a:t>
            </a:r>
            <a:r>
              <a:rPr lang="en-US" sz="2400" dirty="0" err="1">
                <a:solidFill>
                  <a:srgbClr val="FF0000"/>
                </a:solidFill>
                <a:latin typeface="Calibri" panose="020F0502020204030204" pitchFamily="34" charset="0"/>
                <a:cs typeface="Calibri" panose="020F0502020204030204" pitchFamily="34" charset="0"/>
              </a:rPr>
              <a:t>æŋk</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dɑːns</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plæn</a:t>
            </a:r>
            <a:r>
              <a:rPr lang="en-US" sz="2400" dirty="0">
                <a:solidFill>
                  <a:srgbClr val="FF0000"/>
                </a:solidFill>
                <a:latin typeface="Calibri" panose="020F0502020204030204" pitchFamily="34" charset="0"/>
                <a:cs typeface="Calibri" panose="020F0502020204030204" pitchFamily="34" charset="0"/>
              </a:rPr>
              <a:t>/</a:t>
            </a:r>
          </a:p>
          <a:p>
            <a:pPr>
              <a:spcAft>
                <a:spcPts val="0"/>
              </a:spcAft>
            </a:pPr>
            <a:r>
              <a:rPr lang="en-US" sz="2400" b="1" dirty="0">
                <a:solidFill>
                  <a:schemeClr val="accent2"/>
                </a:solidFill>
                <a:latin typeface="Calibri" panose="020F0502020204030204" pitchFamily="34" charset="0"/>
                <a:cs typeface="Calibri" panose="020F0502020204030204" pitchFamily="34" charset="0"/>
              </a:rPr>
              <a:t>3. </a:t>
            </a:r>
            <a:r>
              <a:rPr lang="en-US" sz="2400" dirty="0">
                <a:latin typeface="Calibri" panose="020F0502020204030204" pitchFamily="34" charset="0"/>
                <a:cs typeface="Calibri" panose="020F0502020204030204" pitchFamily="34" charset="0"/>
              </a:rPr>
              <a:t>A. bri</a:t>
            </a:r>
            <a:r>
              <a:rPr lang="en-US" sz="2400" u="sng" dirty="0">
                <a:latin typeface="Calibri" panose="020F0502020204030204" pitchFamily="34" charset="0"/>
                <a:cs typeface="Calibri" panose="020F0502020204030204" pitchFamily="34" charset="0"/>
              </a:rPr>
              <a:t>ng</a:t>
            </a:r>
            <a:r>
              <a:rPr lang="en-US" sz="2400" dirty="0">
                <a:latin typeface="Calibri" panose="020F0502020204030204" pitchFamily="34" charset="0"/>
                <a:cs typeface="Calibri" panose="020F0502020204030204" pitchFamily="34" charset="0"/>
              </a:rPr>
              <a:t>        	B. si</a:t>
            </a:r>
            <a:r>
              <a:rPr lang="en-US" sz="2400" u="sng" dirty="0">
                <a:latin typeface="Calibri" panose="020F0502020204030204" pitchFamily="34" charset="0"/>
                <a:cs typeface="Calibri" panose="020F0502020204030204" pitchFamily="34" charset="0"/>
              </a:rPr>
              <a:t>ng</a:t>
            </a:r>
            <a:r>
              <a:rPr lang="en-US" sz="2400" dirty="0">
                <a:latin typeface="Calibri" panose="020F0502020204030204" pitchFamily="34" charset="0"/>
                <a:cs typeface="Calibri" panose="020F0502020204030204" pitchFamily="34" charset="0"/>
              </a:rPr>
              <a:t>		C. spri</a:t>
            </a:r>
            <a:r>
              <a:rPr lang="en-US" sz="2400" u="sng" dirty="0">
                <a:latin typeface="Calibri" panose="020F0502020204030204" pitchFamily="34" charset="0"/>
                <a:cs typeface="Calibri" panose="020F0502020204030204" pitchFamily="34" charset="0"/>
              </a:rPr>
              <a:t>ng</a:t>
            </a:r>
            <a:r>
              <a:rPr lang="en-US" sz="2400" dirty="0">
                <a:latin typeface="Calibri" panose="020F0502020204030204" pitchFamily="34" charset="0"/>
                <a:cs typeface="Calibri" panose="020F0502020204030204" pitchFamily="34" charset="0"/>
              </a:rPr>
              <a:t>	D. lo</a:t>
            </a:r>
            <a:r>
              <a:rPr lang="en-US" sz="2400" u="sng" dirty="0">
                <a:latin typeface="Calibri" panose="020F0502020204030204" pitchFamily="34" charset="0"/>
                <a:cs typeface="Calibri" panose="020F0502020204030204" pitchFamily="34" charset="0"/>
              </a:rPr>
              <a:t>ng</a:t>
            </a:r>
            <a:r>
              <a:rPr lang="en-US" sz="2400" dirty="0">
                <a:latin typeface="Calibri" panose="020F0502020204030204" pitchFamily="34" charset="0"/>
                <a:cs typeface="Calibri" panose="020F0502020204030204" pitchFamily="34" charset="0"/>
              </a:rPr>
              <a:t>evity</a:t>
            </a:r>
          </a:p>
          <a:p>
            <a:pPr>
              <a:spcAft>
                <a:spcPts val="0"/>
              </a:spcAft>
            </a:pPr>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brɪŋ</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sɪŋ</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sprɪŋ</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lɒnˈdʒev.ə.ti</a:t>
            </a:r>
            <a:r>
              <a:rPr lang="en-US" sz="2400" dirty="0">
                <a:solidFill>
                  <a:srgbClr val="FF0000"/>
                </a:solidFill>
                <a:latin typeface="Calibri" panose="020F0502020204030204" pitchFamily="34" charset="0"/>
                <a:cs typeface="Calibri" panose="020F0502020204030204" pitchFamily="34" charset="0"/>
              </a:rPr>
              <a:t>/</a:t>
            </a:r>
          </a:p>
          <a:p>
            <a:pPr>
              <a:spcAft>
                <a:spcPts val="0"/>
              </a:spcAft>
            </a:pPr>
            <a:r>
              <a:rPr lang="en-US" sz="2400" b="1" dirty="0">
                <a:solidFill>
                  <a:schemeClr val="accent2"/>
                </a:solidFill>
                <a:latin typeface="Calibri" panose="020F0502020204030204" pitchFamily="34" charset="0"/>
                <a:cs typeface="Calibri" panose="020F0502020204030204" pitchFamily="34" charset="0"/>
              </a:rPr>
              <a:t>4.</a:t>
            </a:r>
            <a:r>
              <a:rPr lang="en-US" sz="2400" dirty="0">
                <a:latin typeface="Calibri" panose="020F0502020204030204" pitchFamily="34" charset="0"/>
                <a:cs typeface="Calibri" panose="020F0502020204030204" pitchFamily="34" charset="0"/>
              </a:rPr>
              <a:t> A. </a:t>
            </a:r>
            <a:r>
              <a:rPr lang="fr-FR" sz="2400" dirty="0">
                <a:latin typeface="Calibri" panose="020F0502020204030204" pitchFamily="34" charset="0"/>
                <a:cs typeface="Calibri" panose="020F0502020204030204" pitchFamily="34" charset="0"/>
              </a:rPr>
              <a:t>fi</a:t>
            </a:r>
            <a:r>
              <a:rPr lang="fr-FR" sz="2400" u="sng" dirty="0">
                <a:latin typeface="Calibri" panose="020F0502020204030204" pitchFamily="34" charset="0"/>
                <a:cs typeface="Calibri" panose="020F0502020204030204" pitchFamily="34" charset="0"/>
              </a:rPr>
              <a:t>g</a:t>
            </a:r>
            <a:r>
              <a:rPr lang="fr-FR" sz="2400" dirty="0">
                <a:latin typeface="Calibri" panose="020F0502020204030204" pitchFamily="34" charset="0"/>
                <a:cs typeface="Calibri" panose="020F0502020204030204" pitchFamily="34" charset="0"/>
              </a:rPr>
              <a:t>ure	B. dan</a:t>
            </a:r>
            <a:r>
              <a:rPr lang="fr-FR" sz="2400" u="sng" dirty="0">
                <a:latin typeface="Calibri" panose="020F0502020204030204" pitchFamily="34" charset="0"/>
                <a:cs typeface="Calibri" panose="020F0502020204030204" pitchFamily="34" charset="0"/>
              </a:rPr>
              <a:t>g</a:t>
            </a:r>
            <a:r>
              <a:rPr lang="fr-FR" sz="2400" dirty="0">
                <a:latin typeface="Calibri" panose="020F0502020204030204" pitchFamily="34" charset="0"/>
                <a:cs typeface="Calibri" panose="020F0502020204030204" pitchFamily="34" charset="0"/>
              </a:rPr>
              <a:t>er	C. en</a:t>
            </a:r>
            <a:r>
              <a:rPr lang="fr-FR" sz="2400" u="sng" dirty="0">
                <a:latin typeface="Calibri" panose="020F0502020204030204" pitchFamily="34" charset="0"/>
                <a:cs typeface="Calibri" panose="020F0502020204030204" pitchFamily="34" charset="0"/>
              </a:rPr>
              <a:t>g</a:t>
            </a:r>
            <a:r>
              <a:rPr lang="fr-FR" sz="2400" dirty="0">
                <a:latin typeface="Calibri" panose="020F0502020204030204" pitchFamily="34" charset="0"/>
                <a:cs typeface="Calibri" panose="020F0502020204030204" pitchFamily="34" charset="0"/>
              </a:rPr>
              <a:t>ine	D. chan</a:t>
            </a:r>
            <a:r>
              <a:rPr lang="fr-FR" sz="2400" u="sng" dirty="0">
                <a:latin typeface="Calibri" panose="020F0502020204030204" pitchFamily="34" charset="0"/>
                <a:cs typeface="Calibri" panose="020F0502020204030204" pitchFamily="34" charset="0"/>
              </a:rPr>
              <a:t>g</a:t>
            </a:r>
            <a:r>
              <a:rPr lang="fr-FR" sz="2400" dirty="0">
                <a:latin typeface="Calibri" panose="020F0502020204030204" pitchFamily="34" charset="0"/>
                <a:cs typeface="Calibri" panose="020F0502020204030204" pitchFamily="34" charset="0"/>
              </a:rPr>
              <a:t>e</a:t>
            </a:r>
          </a:p>
          <a:p>
            <a:pPr>
              <a:spcAft>
                <a:spcPts val="0"/>
              </a:spcAft>
            </a:pPr>
            <a:r>
              <a:rPr lang="en-US" sz="2400" dirty="0">
                <a:solidFill>
                  <a:srgbClr val="FF0000"/>
                </a:solidFill>
                <a:latin typeface="Calibri" panose="020F0502020204030204" pitchFamily="34" charset="0"/>
                <a:cs typeface="Calibri" panose="020F0502020204030204" pitchFamily="34" charset="0"/>
              </a:rPr>
              <a:t>/ˈ</a:t>
            </a:r>
            <a:r>
              <a:rPr lang="en-US" sz="2400" dirty="0" err="1">
                <a:solidFill>
                  <a:srgbClr val="FF0000"/>
                </a:solidFill>
                <a:latin typeface="Calibri" panose="020F0502020204030204" pitchFamily="34" charset="0"/>
                <a:cs typeface="Calibri" panose="020F0502020204030204" pitchFamily="34" charset="0"/>
              </a:rPr>
              <a:t>fɪɡ.ər</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deɪn.dʒər</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en.dʒɪn</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tʃeɪndʒ</a:t>
            </a:r>
            <a:r>
              <a:rPr lang="en-US" sz="2400" dirty="0">
                <a:solidFill>
                  <a:srgbClr val="FF0000"/>
                </a:solidFill>
                <a:latin typeface="Calibri" panose="020F0502020204030204" pitchFamily="34" charset="0"/>
                <a:cs typeface="Calibri" panose="020F0502020204030204" pitchFamily="34" charset="0"/>
              </a:rPr>
              <a:t>/</a:t>
            </a:r>
          </a:p>
          <a:p>
            <a:pPr>
              <a:spcAft>
                <a:spcPts val="0"/>
              </a:spcAft>
            </a:pPr>
            <a:r>
              <a:rPr lang="en-US" sz="2400" b="1" dirty="0">
                <a:solidFill>
                  <a:schemeClr val="accent2"/>
                </a:solidFill>
                <a:latin typeface="Calibri" panose="020F0502020204030204" pitchFamily="34" charset="0"/>
                <a:cs typeface="Calibri" panose="020F0502020204030204" pitchFamily="34" charset="0"/>
              </a:rPr>
              <a:t>5. </a:t>
            </a:r>
            <a:r>
              <a:rPr lang="en-US" sz="2400" dirty="0">
                <a:latin typeface="Calibri" panose="020F0502020204030204" pitchFamily="34" charset="0"/>
                <a:cs typeface="Calibri" panose="020F0502020204030204" pitchFamily="34" charset="0"/>
              </a:rPr>
              <a:t>A. </a:t>
            </a:r>
            <a:r>
              <a:rPr lang="en-US" sz="2400" u="sng" dirty="0">
                <a:latin typeface="Calibri" panose="020F0502020204030204" pitchFamily="34" charset="0"/>
                <a:cs typeface="Calibri" panose="020F0502020204030204" pitchFamily="34" charset="0"/>
              </a:rPr>
              <a:t>g</a:t>
            </a:r>
            <a:r>
              <a:rPr lang="en-US" sz="2400" dirty="0">
                <a:latin typeface="Calibri" panose="020F0502020204030204" pitchFamily="34" charset="0"/>
                <a:cs typeface="Calibri" panose="020F0502020204030204" pitchFamily="34" charset="0"/>
              </a:rPr>
              <a:t>rowth	B. </a:t>
            </a:r>
            <a:r>
              <a:rPr lang="en-US" sz="2400" u="sng" dirty="0">
                <a:latin typeface="Calibri" panose="020F0502020204030204" pitchFamily="34" charset="0"/>
                <a:cs typeface="Calibri" panose="020F0502020204030204" pitchFamily="34" charset="0"/>
              </a:rPr>
              <a:t>g</a:t>
            </a:r>
            <a:r>
              <a:rPr lang="en-US" sz="2400" dirty="0">
                <a:latin typeface="Calibri" panose="020F0502020204030204" pitchFamily="34" charset="0"/>
                <a:cs typeface="Calibri" panose="020F0502020204030204" pitchFamily="34" charset="0"/>
              </a:rPr>
              <a:t>lobe	C. </a:t>
            </a:r>
            <a:r>
              <a:rPr lang="en-US" sz="2400" u="sng" dirty="0">
                <a:latin typeface="Calibri" panose="020F0502020204030204" pitchFamily="34" charset="0"/>
                <a:cs typeface="Calibri" panose="020F0502020204030204" pitchFamily="34" charset="0"/>
              </a:rPr>
              <a:t>g</a:t>
            </a:r>
            <a:r>
              <a:rPr lang="en-US" sz="2400" dirty="0">
                <a:latin typeface="Calibri" panose="020F0502020204030204" pitchFamily="34" charset="0"/>
                <a:cs typeface="Calibri" panose="020F0502020204030204" pitchFamily="34" charset="0"/>
              </a:rPr>
              <a:t>round	D. </a:t>
            </a:r>
            <a:r>
              <a:rPr lang="en-US" sz="2400" u="sng" dirty="0">
                <a:latin typeface="Calibri" panose="020F0502020204030204" pitchFamily="34" charset="0"/>
                <a:cs typeface="Calibri" panose="020F0502020204030204" pitchFamily="34" charset="0"/>
              </a:rPr>
              <a:t>g</a:t>
            </a:r>
            <a:r>
              <a:rPr lang="en-US" sz="2400" dirty="0">
                <a:latin typeface="Calibri" panose="020F0502020204030204" pitchFamily="34" charset="0"/>
                <a:cs typeface="Calibri" panose="020F0502020204030204" pitchFamily="34" charset="0"/>
              </a:rPr>
              <a:t>ender</a:t>
            </a:r>
          </a:p>
          <a:p>
            <a:pPr>
              <a:spcAft>
                <a:spcPts val="0"/>
              </a:spcAft>
            </a:pPr>
            <a:r>
              <a:rPr lang="en-US" sz="2400" dirty="0">
                <a:solidFill>
                  <a:srgbClr val="FF0000"/>
                </a:solidFill>
                <a:latin typeface="Calibri" panose="020F0502020204030204" pitchFamily="34" charset="0"/>
                <a:cs typeface="Calibri" panose="020F0502020204030204" pitchFamily="34" charset="0"/>
              </a:rPr>
              <a:t>/</a:t>
            </a:r>
            <a:r>
              <a:rPr lang="en-US" sz="2400" dirty="0" err="1">
                <a:solidFill>
                  <a:srgbClr val="FF0000"/>
                </a:solidFill>
                <a:latin typeface="Calibri" panose="020F0502020204030204" pitchFamily="34" charset="0"/>
                <a:cs typeface="Calibri" panose="020F0502020204030204" pitchFamily="34" charset="0"/>
              </a:rPr>
              <a:t>ɡrəʊ</a:t>
            </a:r>
            <a:r>
              <a:rPr lang="el-GR" sz="2400" dirty="0">
                <a:solidFill>
                  <a:srgbClr val="FF0000"/>
                </a:solidFill>
                <a:latin typeface="Calibri" panose="020F0502020204030204" pitchFamily="34" charset="0"/>
                <a:cs typeface="Calibri" panose="020F0502020204030204" pitchFamily="34" charset="0"/>
              </a:rPr>
              <a:t>θ/</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ɡləʊb</a:t>
            </a:r>
            <a:r>
              <a:rPr lang="en-US" sz="2400" dirty="0">
                <a:solidFill>
                  <a:srgbClr val="FF0000"/>
                </a:solidFill>
                <a:latin typeface="Calibri" panose="020F0502020204030204" pitchFamily="34" charset="0"/>
                <a:cs typeface="Calibri" panose="020F0502020204030204" pitchFamily="34" charset="0"/>
              </a:rPr>
              <a:t>/	/</a:t>
            </a:r>
            <a:r>
              <a:rPr lang="en-US" sz="2400" dirty="0" err="1">
                <a:solidFill>
                  <a:srgbClr val="FF0000"/>
                </a:solidFill>
                <a:latin typeface="Calibri" panose="020F0502020204030204" pitchFamily="34" charset="0"/>
                <a:cs typeface="Calibri" panose="020F0502020204030204" pitchFamily="34" charset="0"/>
              </a:rPr>
              <a:t>ɡraʊnd</a:t>
            </a:r>
            <a:r>
              <a:rPr lang="en-US" sz="2400" dirty="0">
                <a:solidFill>
                  <a:srgbClr val="FF0000"/>
                </a:solidFill>
                <a:latin typeface="Calibri" panose="020F0502020204030204" pitchFamily="34" charset="0"/>
                <a:cs typeface="Calibri" panose="020F0502020204030204" pitchFamily="34" charset="0"/>
              </a:rPr>
              <a:t>/	/ˈ</a:t>
            </a:r>
            <a:r>
              <a:rPr lang="en-US" sz="2400" dirty="0" err="1">
                <a:solidFill>
                  <a:srgbClr val="FF0000"/>
                </a:solidFill>
                <a:latin typeface="Calibri" panose="020F0502020204030204" pitchFamily="34" charset="0"/>
                <a:cs typeface="Calibri" panose="020F0502020204030204" pitchFamily="34" charset="0"/>
              </a:rPr>
              <a:t>dʒen.dər</a:t>
            </a:r>
            <a:r>
              <a:rPr lang="en-US" sz="2400" dirty="0">
                <a:solidFill>
                  <a:srgbClr val="FF0000"/>
                </a:solidFill>
                <a:latin typeface="Calibri" panose="020F0502020204030204" pitchFamily="34" charset="0"/>
                <a:cs typeface="Calibri" panose="020F0502020204030204" pitchFamily="34" charset="0"/>
              </a:rPr>
              <a:t>/</a:t>
            </a:r>
          </a:p>
        </p:txBody>
      </p:sp>
      <p:pic>
        <p:nvPicPr>
          <p:cNvPr id="8" name="Track 38">
            <a:hlinkClick r:id="" action="ppaction://media"/>
            <a:extLst>
              <a:ext uri="{FF2B5EF4-FFF2-40B4-BE49-F238E27FC236}">
                <a16:creationId xmlns:a16="http://schemas.microsoft.com/office/drawing/2014/main" id="{82FCEF53-AF0F-D563-F80F-952C6F0016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4508" y="81413"/>
            <a:ext cx="609600" cy="609600"/>
          </a:xfrm>
          <a:prstGeom prst="rect">
            <a:avLst/>
          </a:prstGeom>
        </p:spPr>
      </p:pic>
      <p:sp>
        <p:nvSpPr>
          <p:cNvPr id="11" name="Oval 10">
            <a:extLst>
              <a:ext uri="{FF2B5EF4-FFF2-40B4-BE49-F238E27FC236}">
                <a16:creationId xmlns:a16="http://schemas.microsoft.com/office/drawing/2014/main" id="{A5CA648C-1CC7-671E-F744-6AF940613C1B}"/>
              </a:ext>
            </a:extLst>
          </p:cNvPr>
          <p:cNvSpPr>
            <a:spLocks noChangeAspect="1"/>
          </p:cNvSpPr>
          <p:nvPr/>
        </p:nvSpPr>
        <p:spPr>
          <a:xfrm>
            <a:off x="4507490" y="907520"/>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411104B-4D7A-0198-682A-8C417311776D}"/>
              </a:ext>
            </a:extLst>
          </p:cNvPr>
          <p:cNvSpPr>
            <a:spLocks noChangeAspect="1"/>
          </p:cNvSpPr>
          <p:nvPr/>
        </p:nvSpPr>
        <p:spPr>
          <a:xfrm>
            <a:off x="2662787" y="1639039"/>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108DFA7-DA09-6649-B2D5-0382686D724A}"/>
              </a:ext>
            </a:extLst>
          </p:cNvPr>
          <p:cNvSpPr>
            <a:spLocks noChangeAspect="1"/>
          </p:cNvSpPr>
          <p:nvPr/>
        </p:nvSpPr>
        <p:spPr>
          <a:xfrm>
            <a:off x="6336290" y="2370560"/>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0104E36-0B11-9242-2F59-2A7736536578}"/>
              </a:ext>
            </a:extLst>
          </p:cNvPr>
          <p:cNvSpPr>
            <a:spLocks noChangeAspect="1"/>
          </p:cNvSpPr>
          <p:nvPr/>
        </p:nvSpPr>
        <p:spPr>
          <a:xfrm>
            <a:off x="1152040" y="3110030"/>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BE8852D-3106-034E-DF6E-577C9EDD29F5}"/>
              </a:ext>
            </a:extLst>
          </p:cNvPr>
          <p:cNvSpPr>
            <a:spLocks noChangeAspect="1"/>
          </p:cNvSpPr>
          <p:nvPr/>
        </p:nvSpPr>
        <p:spPr>
          <a:xfrm>
            <a:off x="6336291" y="3833600"/>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dissolv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dissolv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dissolv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3" fill="hold" display="0">
                  <p:stCondLst>
                    <p:cond delay="indefinite"/>
                  </p:stCondLst>
                  <p:endCondLst>
                    <p:cond evt="onStopAudio" delay="0">
                      <p:tgtEl>
                        <p:sldTgt/>
                      </p:tgtEl>
                    </p:cond>
                  </p:endCondLst>
                </p:cTn>
                <p:tgtEl>
                  <p:spTgt spid="8"/>
                </p:tgtEl>
              </p:cMediaNode>
            </p:audio>
          </p:childTnLst>
        </p:cTn>
      </p:par>
    </p:tnLst>
    <p:bldLst>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5"/>
        <p:cNvGrpSpPr/>
        <p:nvPr/>
      </p:nvGrpSpPr>
      <p:grpSpPr>
        <a:xfrm>
          <a:off x="0" y="0"/>
          <a:ext cx="0" cy="0"/>
          <a:chOff x="0" y="0"/>
          <a:chExt cx="0" cy="0"/>
        </a:xfrm>
      </p:grpSpPr>
      <p:sp>
        <p:nvSpPr>
          <p:cNvPr id="2186" name="Google Shape;2186;p64"/>
          <p:cNvSpPr txBox="1">
            <a:spLocks noGrp="1"/>
          </p:cNvSpPr>
          <p:nvPr>
            <p:ph type="title"/>
          </p:nvPr>
        </p:nvSpPr>
        <p:spPr>
          <a:xfrm flipH="1">
            <a:off x="621343" y="1955717"/>
            <a:ext cx="3593169" cy="8088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Vocabulary</a:t>
            </a:r>
            <a:endParaRPr dirty="0"/>
          </a:p>
        </p:txBody>
      </p:sp>
      <p:sp>
        <p:nvSpPr>
          <p:cNvPr id="2187" name="Google Shape;2187;p64"/>
          <p:cNvSpPr txBox="1">
            <a:spLocks noGrp="1"/>
          </p:cNvSpPr>
          <p:nvPr>
            <p:ph type="title" idx="2"/>
          </p:nvPr>
        </p:nvSpPr>
        <p:spPr>
          <a:xfrm flipH="1">
            <a:off x="741141" y="599566"/>
            <a:ext cx="12732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2189" name="Google Shape;2189;p64"/>
          <p:cNvGrpSpPr/>
          <p:nvPr/>
        </p:nvGrpSpPr>
        <p:grpSpPr>
          <a:xfrm>
            <a:off x="4612425" y="789097"/>
            <a:ext cx="1874170" cy="2076311"/>
            <a:chOff x="347525" y="287097"/>
            <a:chExt cx="1874170" cy="2076311"/>
          </a:xfrm>
        </p:grpSpPr>
        <p:sp>
          <p:nvSpPr>
            <p:cNvPr id="2190" name="Google Shape;2190;p64"/>
            <p:cNvSpPr/>
            <p:nvPr/>
          </p:nvSpPr>
          <p:spPr>
            <a:xfrm rot="-267177">
              <a:off x="420539" y="351244"/>
              <a:ext cx="1728141" cy="1948017"/>
            </a:xfrm>
            <a:custGeom>
              <a:avLst/>
              <a:gdLst/>
              <a:ahLst/>
              <a:cxnLst/>
              <a:rect l="l" t="t" r="r" b="b"/>
              <a:pathLst>
                <a:path w="63215" h="71258" extrusionOk="0">
                  <a:moveTo>
                    <a:pt x="33550" y="0"/>
                  </a:moveTo>
                  <a:cubicBezTo>
                    <a:pt x="33453" y="0"/>
                    <a:pt x="33355" y="1"/>
                    <a:pt x="33257" y="2"/>
                  </a:cubicBezTo>
                  <a:cubicBezTo>
                    <a:pt x="30116" y="2"/>
                    <a:pt x="27156" y="554"/>
                    <a:pt x="25235" y="1010"/>
                  </a:cubicBezTo>
                  <a:cubicBezTo>
                    <a:pt x="19335" y="2485"/>
                    <a:pt x="17117" y="7759"/>
                    <a:pt x="17404" y="14052"/>
                  </a:cubicBezTo>
                  <a:cubicBezTo>
                    <a:pt x="17340" y="14975"/>
                    <a:pt x="17319" y="15898"/>
                    <a:pt x="17350" y="16822"/>
                  </a:cubicBezTo>
                  <a:cubicBezTo>
                    <a:pt x="15960" y="16991"/>
                    <a:pt x="14209" y="18180"/>
                    <a:pt x="14252" y="19708"/>
                  </a:cubicBezTo>
                  <a:cubicBezTo>
                    <a:pt x="12862" y="21321"/>
                    <a:pt x="12522" y="23772"/>
                    <a:pt x="13456" y="25682"/>
                  </a:cubicBezTo>
                  <a:lnTo>
                    <a:pt x="8755" y="26553"/>
                  </a:lnTo>
                  <a:lnTo>
                    <a:pt x="8256" y="26287"/>
                  </a:lnTo>
                  <a:cubicBezTo>
                    <a:pt x="8064" y="26182"/>
                    <a:pt x="7858" y="26134"/>
                    <a:pt x="7653" y="26134"/>
                  </a:cubicBezTo>
                  <a:cubicBezTo>
                    <a:pt x="6951" y="26134"/>
                    <a:pt x="6269" y="26697"/>
                    <a:pt x="6261" y="27444"/>
                  </a:cubicBezTo>
                  <a:lnTo>
                    <a:pt x="5996" y="33397"/>
                  </a:lnTo>
                  <a:cubicBezTo>
                    <a:pt x="1741" y="34809"/>
                    <a:pt x="0" y="42311"/>
                    <a:pt x="1433" y="46662"/>
                  </a:cubicBezTo>
                  <a:cubicBezTo>
                    <a:pt x="1231" y="49665"/>
                    <a:pt x="1635" y="52000"/>
                    <a:pt x="2621" y="53613"/>
                  </a:cubicBezTo>
                  <a:cubicBezTo>
                    <a:pt x="3173" y="54546"/>
                    <a:pt x="4012" y="55289"/>
                    <a:pt x="5009" y="55724"/>
                  </a:cubicBezTo>
                  <a:lnTo>
                    <a:pt x="4871" y="58579"/>
                  </a:lnTo>
                  <a:cubicBezTo>
                    <a:pt x="4850" y="59141"/>
                    <a:pt x="5168" y="59661"/>
                    <a:pt x="5688" y="59895"/>
                  </a:cubicBezTo>
                  <a:lnTo>
                    <a:pt x="29002" y="70262"/>
                  </a:lnTo>
                  <a:cubicBezTo>
                    <a:pt x="29851" y="70926"/>
                    <a:pt x="30764" y="71257"/>
                    <a:pt x="31676" y="71257"/>
                  </a:cubicBezTo>
                  <a:cubicBezTo>
                    <a:pt x="32589" y="71257"/>
                    <a:pt x="33502" y="70926"/>
                    <a:pt x="34350" y="70262"/>
                  </a:cubicBezTo>
                  <a:lnTo>
                    <a:pt x="57675" y="59895"/>
                  </a:lnTo>
                  <a:cubicBezTo>
                    <a:pt x="58184" y="59661"/>
                    <a:pt x="58513" y="59141"/>
                    <a:pt x="58482" y="58579"/>
                  </a:cubicBezTo>
                  <a:lnTo>
                    <a:pt x="58354" y="55480"/>
                  </a:lnTo>
                  <a:cubicBezTo>
                    <a:pt x="61166" y="53761"/>
                    <a:pt x="61644" y="50662"/>
                    <a:pt x="61601" y="46895"/>
                  </a:cubicBezTo>
                  <a:cubicBezTo>
                    <a:pt x="63214" y="42629"/>
                    <a:pt x="61665" y="34809"/>
                    <a:pt x="57378" y="33408"/>
                  </a:cubicBezTo>
                  <a:lnTo>
                    <a:pt x="57187" y="29068"/>
                  </a:lnTo>
                  <a:cubicBezTo>
                    <a:pt x="58344" y="28707"/>
                    <a:pt x="58535" y="27677"/>
                    <a:pt x="58482" y="27402"/>
                  </a:cubicBezTo>
                  <a:cubicBezTo>
                    <a:pt x="58482" y="26521"/>
                    <a:pt x="57601" y="25799"/>
                    <a:pt x="56158" y="25661"/>
                  </a:cubicBezTo>
                  <a:cubicBezTo>
                    <a:pt x="55980" y="24224"/>
                    <a:pt x="55251" y="23400"/>
                    <a:pt x="54382" y="23400"/>
                  </a:cubicBezTo>
                  <a:cubicBezTo>
                    <a:pt x="54365" y="23400"/>
                    <a:pt x="54349" y="23400"/>
                    <a:pt x="54332" y="23401"/>
                  </a:cubicBezTo>
                  <a:cubicBezTo>
                    <a:pt x="54321" y="23401"/>
                    <a:pt x="54310" y="23400"/>
                    <a:pt x="54298" y="23400"/>
                  </a:cubicBezTo>
                  <a:cubicBezTo>
                    <a:pt x="53452" y="23400"/>
                    <a:pt x="52664" y="24185"/>
                    <a:pt x="52518" y="25704"/>
                  </a:cubicBezTo>
                  <a:cubicBezTo>
                    <a:pt x="52104" y="25757"/>
                    <a:pt x="51711" y="25863"/>
                    <a:pt x="51329" y="26011"/>
                  </a:cubicBezTo>
                  <a:cubicBezTo>
                    <a:pt x="51217" y="26001"/>
                    <a:pt x="49634" y="25734"/>
                    <a:pt x="49464" y="25734"/>
                  </a:cubicBezTo>
                  <a:cubicBezTo>
                    <a:pt x="49458" y="25734"/>
                    <a:pt x="49453" y="25735"/>
                    <a:pt x="49451" y="25735"/>
                  </a:cubicBezTo>
                  <a:cubicBezTo>
                    <a:pt x="49441" y="25735"/>
                    <a:pt x="49431" y="25735"/>
                    <a:pt x="49421" y="25735"/>
                  </a:cubicBezTo>
                  <a:cubicBezTo>
                    <a:pt x="49083" y="25735"/>
                    <a:pt x="48774" y="25909"/>
                    <a:pt x="48475" y="26033"/>
                  </a:cubicBezTo>
                  <a:cubicBezTo>
                    <a:pt x="50194" y="24176"/>
                    <a:pt x="50438" y="21215"/>
                    <a:pt x="49026" y="19124"/>
                  </a:cubicBezTo>
                  <a:cubicBezTo>
                    <a:pt x="49302" y="17957"/>
                    <a:pt x="48252" y="17044"/>
                    <a:pt x="47297" y="16609"/>
                  </a:cubicBezTo>
                  <a:cubicBezTo>
                    <a:pt x="47329" y="15729"/>
                    <a:pt x="47307" y="14858"/>
                    <a:pt x="47254" y="13978"/>
                  </a:cubicBezTo>
                  <a:cubicBezTo>
                    <a:pt x="48041" y="4649"/>
                    <a:pt x="42156" y="0"/>
                    <a:pt x="3355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4"/>
            <p:cNvSpPr/>
            <p:nvPr/>
          </p:nvSpPr>
          <p:spPr>
            <a:xfrm rot="-267177">
              <a:off x="859489" y="1150618"/>
              <a:ext cx="908344" cy="579938"/>
            </a:xfrm>
            <a:custGeom>
              <a:avLst/>
              <a:gdLst/>
              <a:ahLst/>
              <a:cxnLst/>
              <a:rect l="l" t="t" r="r" b="b"/>
              <a:pathLst>
                <a:path w="33227" h="21214" extrusionOk="0">
                  <a:moveTo>
                    <a:pt x="13032" y="1"/>
                  </a:moveTo>
                  <a:cubicBezTo>
                    <a:pt x="5837" y="1"/>
                    <a:pt x="1" y="5826"/>
                    <a:pt x="1" y="13032"/>
                  </a:cubicBezTo>
                  <a:lnTo>
                    <a:pt x="1" y="21213"/>
                  </a:lnTo>
                  <a:lnTo>
                    <a:pt x="33226" y="21213"/>
                  </a:lnTo>
                  <a:lnTo>
                    <a:pt x="33226" y="13021"/>
                  </a:lnTo>
                  <a:cubicBezTo>
                    <a:pt x="33226" y="5826"/>
                    <a:pt x="27390" y="1"/>
                    <a:pt x="20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4"/>
            <p:cNvSpPr/>
            <p:nvPr/>
          </p:nvSpPr>
          <p:spPr>
            <a:xfrm rot="-267177">
              <a:off x="1035744" y="1161202"/>
              <a:ext cx="260827" cy="364956"/>
            </a:xfrm>
            <a:custGeom>
              <a:avLst/>
              <a:gdLst/>
              <a:ahLst/>
              <a:cxnLst/>
              <a:rect l="l" t="t" r="r" b="b"/>
              <a:pathLst>
                <a:path w="9541" h="13350" extrusionOk="0">
                  <a:moveTo>
                    <a:pt x="3173" y="0"/>
                  </a:moveTo>
                  <a:lnTo>
                    <a:pt x="3173" y="0"/>
                  </a:lnTo>
                  <a:cubicBezTo>
                    <a:pt x="0" y="6994"/>
                    <a:pt x="7301" y="13350"/>
                    <a:pt x="7301" y="13350"/>
                  </a:cubicBezTo>
                  <a:lnTo>
                    <a:pt x="9540" y="9753"/>
                  </a:lnTo>
                  <a:lnTo>
                    <a:pt x="5518" y="32"/>
                  </a:lnTo>
                  <a:lnTo>
                    <a:pt x="3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4"/>
            <p:cNvSpPr/>
            <p:nvPr/>
          </p:nvSpPr>
          <p:spPr>
            <a:xfrm rot="-267177">
              <a:off x="1295753" y="1140963"/>
              <a:ext cx="260527" cy="364956"/>
            </a:xfrm>
            <a:custGeom>
              <a:avLst/>
              <a:gdLst/>
              <a:ahLst/>
              <a:cxnLst/>
              <a:rect l="l" t="t" r="r" b="b"/>
              <a:pathLst>
                <a:path w="9530" h="13350" extrusionOk="0">
                  <a:moveTo>
                    <a:pt x="6357" y="0"/>
                  </a:moveTo>
                  <a:lnTo>
                    <a:pt x="4012" y="32"/>
                  </a:lnTo>
                  <a:lnTo>
                    <a:pt x="0" y="9753"/>
                  </a:lnTo>
                  <a:lnTo>
                    <a:pt x="2229" y="13350"/>
                  </a:lnTo>
                  <a:cubicBezTo>
                    <a:pt x="2229" y="13350"/>
                    <a:pt x="9530" y="6994"/>
                    <a:pt x="63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4"/>
            <p:cNvSpPr/>
            <p:nvPr/>
          </p:nvSpPr>
          <p:spPr>
            <a:xfrm rot="-267177">
              <a:off x="1166775" y="1145036"/>
              <a:ext cx="253282" cy="272719"/>
            </a:xfrm>
            <a:custGeom>
              <a:avLst/>
              <a:gdLst/>
              <a:ahLst/>
              <a:cxnLst/>
              <a:rect l="l" t="t" r="r" b="b"/>
              <a:pathLst>
                <a:path w="9265" h="9976" extrusionOk="0">
                  <a:moveTo>
                    <a:pt x="8426" y="1"/>
                  </a:moveTo>
                  <a:lnTo>
                    <a:pt x="562" y="266"/>
                  </a:lnTo>
                  <a:cubicBezTo>
                    <a:pt x="562" y="266"/>
                    <a:pt x="0" y="6972"/>
                    <a:pt x="4584" y="9976"/>
                  </a:cubicBezTo>
                  <a:cubicBezTo>
                    <a:pt x="7619" y="7588"/>
                    <a:pt x="9264" y="4457"/>
                    <a:pt x="8426" y="1"/>
                  </a:cubicBez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4"/>
            <p:cNvSpPr/>
            <p:nvPr/>
          </p:nvSpPr>
          <p:spPr>
            <a:xfrm rot="-267177">
              <a:off x="1166775" y="1145036"/>
              <a:ext cx="253282" cy="272719"/>
            </a:xfrm>
            <a:custGeom>
              <a:avLst/>
              <a:gdLst/>
              <a:ahLst/>
              <a:cxnLst/>
              <a:rect l="l" t="t" r="r" b="b"/>
              <a:pathLst>
                <a:path w="9265" h="9976" extrusionOk="0">
                  <a:moveTo>
                    <a:pt x="8426" y="1"/>
                  </a:moveTo>
                  <a:lnTo>
                    <a:pt x="562" y="266"/>
                  </a:lnTo>
                  <a:cubicBezTo>
                    <a:pt x="562" y="266"/>
                    <a:pt x="0" y="6972"/>
                    <a:pt x="4584" y="9976"/>
                  </a:cubicBezTo>
                  <a:cubicBezTo>
                    <a:pt x="7619" y="7588"/>
                    <a:pt x="9264" y="4457"/>
                    <a:pt x="8426" y="1"/>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4"/>
            <p:cNvSpPr/>
            <p:nvPr/>
          </p:nvSpPr>
          <p:spPr>
            <a:xfrm rot="-267177">
              <a:off x="750584" y="407015"/>
              <a:ext cx="961980" cy="814685"/>
            </a:xfrm>
            <a:custGeom>
              <a:avLst/>
              <a:gdLst/>
              <a:ahLst/>
              <a:cxnLst/>
              <a:rect l="l" t="t" r="r" b="b"/>
              <a:pathLst>
                <a:path w="35189" h="29801" extrusionOk="0">
                  <a:moveTo>
                    <a:pt x="19275" y="0"/>
                  </a:moveTo>
                  <a:cubicBezTo>
                    <a:pt x="16999" y="0"/>
                    <a:pt x="14747" y="343"/>
                    <a:pt x="12819" y="783"/>
                  </a:cubicBezTo>
                  <a:cubicBezTo>
                    <a:pt x="7980" y="1887"/>
                    <a:pt x="5709" y="6694"/>
                    <a:pt x="5264" y="12000"/>
                  </a:cubicBezTo>
                  <a:cubicBezTo>
                    <a:pt x="5126" y="13708"/>
                    <a:pt x="5158" y="15438"/>
                    <a:pt x="5370" y="17136"/>
                  </a:cubicBezTo>
                  <a:cubicBezTo>
                    <a:pt x="5221" y="17125"/>
                    <a:pt x="5062" y="17125"/>
                    <a:pt x="4914" y="17125"/>
                  </a:cubicBezTo>
                  <a:cubicBezTo>
                    <a:pt x="1974" y="17210"/>
                    <a:pt x="0" y="20181"/>
                    <a:pt x="1051" y="22919"/>
                  </a:cubicBezTo>
                  <a:cubicBezTo>
                    <a:pt x="1725" y="24664"/>
                    <a:pt x="3365" y="25652"/>
                    <a:pt x="5043" y="25652"/>
                  </a:cubicBezTo>
                  <a:cubicBezTo>
                    <a:pt x="6008" y="25652"/>
                    <a:pt x="6986" y="25325"/>
                    <a:pt x="7800" y="24628"/>
                  </a:cubicBezTo>
                  <a:cubicBezTo>
                    <a:pt x="9866" y="27886"/>
                    <a:pt x="13177" y="29800"/>
                    <a:pt x="17807" y="29800"/>
                  </a:cubicBezTo>
                  <a:cubicBezTo>
                    <a:pt x="19240" y="29800"/>
                    <a:pt x="20799" y="29617"/>
                    <a:pt x="22487" y="29233"/>
                  </a:cubicBezTo>
                  <a:cubicBezTo>
                    <a:pt x="25362" y="28607"/>
                    <a:pt x="27877" y="26888"/>
                    <a:pt x="29522" y="24458"/>
                  </a:cubicBezTo>
                  <a:cubicBezTo>
                    <a:pt x="29899" y="24557"/>
                    <a:pt x="30289" y="24608"/>
                    <a:pt x="30679" y="24608"/>
                  </a:cubicBezTo>
                  <a:cubicBezTo>
                    <a:pt x="31003" y="24608"/>
                    <a:pt x="31327" y="24573"/>
                    <a:pt x="31644" y="24500"/>
                  </a:cubicBezTo>
                  <a:cubicBezTo>
                    <a:pt x="33501" y="24097"/>
                    <a:pt x="34881" y="22516"/>
                    <a:pt x="35030" y="20617"/>
                  </a:cubicBezTo>
                  <a:cubicBezTo>
                    <a:pt x="35189" y="18717"/>
                    <a:pt x="34074" y="16945"/>
                    <a:pt x="32302" y="16255"/>
                  </a:cubicBezTo>
                  <a:cubicBezTo>
                    <a:pt x="32408" y="15088"/>
                    <a:pt x="32440" y="13921"/>
                    <a:pt x="32398" y="12753"/>
                  </a:cubicBezTo>
                  <a:cubicBezTo>
                    <a:pt x="32377" y="12446"/>
                    <a:pt x="32355" y="12159"/>
                    <a:pt x="32334" y="11872"/>
                  </a:cubicBezTo>
                  <a:cubicBezTo>
                    <a:pt x="31563" y="2424"/>
                    <a:pt x="25331" y="0"/>
                    <a:pt x="19275" y="0"/>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4"/>
            <p:cNvSpPr/>
            <p:nvPr/>
          </p:nvSpPr>
          <p:spPr>
            <a:xfrm rot="-267177">
              <a:off x="831291" y="960010"/>
              <a:ext cx="108120" cy="148415"/>
            </a:xfrm>
            <a:custGeom>
              <a:avLst/>
              <a:gdLst/>
              <a:ahLst/>
              <a:cxnLst/>
              <a:rect l="l" t="t" r="r" b="b"/>
              <a:pathLst>
                <a:path w="3955" h="5429" extrusionOk="0">
                  <a:moveTo>
                    <a:pt x="917" y="0"/>
                  </a:moveTo>
                  <a:cubicBezTo>
                    <a:pt x="623" y="0"/>
                    <a:pt x="317" y="49"/>
                    <a:pt x="1" y="154"/>
                  </a:cubicBezTo>
                  <a:cubicBezTo>
                    <a:pt x="113" y="141"/>
                    <a:pt x="226" y="135"/>
                    <a:pt x="338" y="135"/>
                  </a:cubicBezTo>
                  <a:cubicBezTo>
                    <a:pt x="1363" y="135"/>
                    <a:pt x="2333" y="652"/>
                    <a:pt x="2898" y="1523"/>
                  </a:cubicBezTo>
                  <a:cubicBezTo>
                    <a:pt x="1359" y="1894"/>
                    <a:pt x="521" y="3210"/>
                    <a:pt x="1508" y="4696"/>
                  </a:cubicBezTo>
                  <a:cubicBezTo>
                    <a:pt x="1401" y="4367"/>
                    <a:pt x="1348" y="4027"/>
                    <a:pt x="1348" y="3688"/>
                  </a:cubicBezTo>
                  <a:cubicBezTo>
                    <a:pt x="1317" y="2680"/>
                    <a:pt x="2346" y="2202"/>
                    <a:pt x="3227" y="2107"/>
                  </a:cubicBezTo>
                  <a:cubicBezTo>
                    <a:pt x="3428" y="2552"/>
                    <a:pt x="3556" y="3040"/>
                    <a:pt x="3587" y="3539"/>
                  </a:cubicBezTo>
                  <a:cubicBezTo>
                    <a:pt x="3662" y="4165"/>
                    <a:pt x="3662" y="4802"/>
                    <a:pt x="3619" y="5428"/>
                  </a:cubicBezTo>
                  <a:cubicBezTo>
                    <a:pt x="3832" y="4813"/>
                    <a:pt x="3938" y="4165"/>
                    <a:pt x="3927" y="3507"/>
                  </a:cubicBezTo>
                  <a:cubicBezTo>
                    <a:pt x="3954" y="1726"/>
                    <a:pt x="2667" y="0"/>
                    <a:pt x="9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4"/>
            <p:cNvSpPr/>
            <p:nvPr/>
          </p:nvSpPr>
          <p:spPr>
            <a:xfrm rot="-267177">
              <a:off x="962305" y="910878"/>
              <a:ext cx="209460" cy="206863"/>
            </a:xfrm>
            <a:custGeom>
              <a:avLst/>
              <a:gdLst/>
              <a:ahLst/>
              <a:cxnLst/>
              <a:rect l="l" t="t" r="r" b="b"/>
              <a:pathLst>
                <a:path w="7662" h="7567" extrusionOk="0">
                  <a:moveTo>
                    <a:pt x="3831" y="0"/>
                  </a:moveTo>
                  <a:cubicBezTo>
                    <a:pt x="1719" y="0"/>
                    <a:pt x="0" y="1698"/>
                    <a:pt x="0" y="3789"/>
                  </a:cubicBezTo>
                  <a:cubicBezTo>
                    <a:pt x="0" y="5869"/>
                    <a:pt x="1719" y="7567"/>
                    <a:pt x="3831" y="7567"/>
                  </a:cubicBezTo>
                  <a:cubicBezTo>
                    <a:pt x="5953" y="7567"/>
                    <a:pt x="7662" y="5869"/>
                    <a:pt x="7662" y="3789"/>
                  </a:cubicBezTo>
                  <a:cubicBezTo>
                    <a:pt x="7662" y="1698"/>
                    <a:pt x="5953" y="0"/>
                    <a:pt x="3831"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4"/>
            <p:cNvSpPr/>
            <p:nvPr/>
          </p:nvSpPr>
          <p:spPr>
            <a:xfrm rot="-267177">
              <a:off x="1354534" y="866373"/>
              <a:ext cx="209487" cy="206863"/>
            </a:xfrm>
            <a:custGeom>
              <a:avLst/>
              <a:gdLst/>
              <a:ahLst/>
              <a:cxnLst/>
              <a:rect l="l" t="t" r="r" b="b"/>
              <a:pathLst>
                <a:path w="7663" h="7567" extrusionOk="0">
                  <a:moveTo>
                    <a:pt x="3832" y="0"/>
                  </a:moveTo>
                  <a:cubicBezTo>
                    <a:pt x="1720" y="0"/>
                    <a:pt x="1" y="1687"/>
                    <a:pt x="1" y="3778"/>
                  </a:cubicBezTo>
                  <a:cubicBezTo>
                    <a:pt x="1" y="5868"/>
                    <a:pt x="1720" y="7566"/>
                    <a:pt x="3832" y="7566"/>
                  </a:cubicBezTo>
                  <a:cubicBezTo>
                    <a:pt x="5944" y="7566"/>
                    <a:pt x="7663" y="5868"/>
                    <a:pt x="7663" y="3778"/>
                  </a:cubicBezTo>
                  <a:cubicBezTo>
                    <a:pt x="7663" y="1687"/>
                    <a:pt x="5944" y="0"/>
                    <a:pt x="3832"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4"/>
            <p:cNvSpPr/>
            <p:nvPr/>
          </p:nvSpPr>
          <p:spPr>
            <a:xfrm rot="-267177">
              <a:off x="1274983" y="874474"/>
              <a:ext cx="34254" cy="37452"/>
            </a:xfrm>
            <a:custGeom>
              <a:avLst/>
              <a:gdLst/>
              <a:ahLst/>
              <a:cxnLst/>
              <a:rect l="l" t="t" r="r" b="b"/>
              <a:pathLst>
                <a:path w="1253" h="1370" extrusionOk="0">
                  <a:moveTo>
                    <a:pt x="797" y="0"/>
                  </a:moveTo>
                  <a:lnTo>
                    <a:pt x="797" y="0"/>
                  </a:lnTo>
                  <a:cubicBezTo>
                    <a:pt x="500" y="743"/>
                    <a:pt x="181" y="1199"/>
                    <a:pt x="1" y="1369"/>
                  </a:cubicBezTo>
                  <a:cubicBezTo>
                    <a:pt x="1" y="1369"/>
                    <a:pt x="1253" y="1359"/>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4"/>
            <p:cNvSpPr/>
            <p:nvPr/>
          </p:nvSpPr>
          <p:spPr>
            <a:xfrm rot="-267177">
              <a:off x="1567068" y="869728"/>
              <a:ext cx="105277" cy="153555"/>
            </a:xfrm>
            <a:custGeom>
              <a:avLst/>
              <a:gdLst/>
              <a:ahLst/>
              <a:cxnLst/>
              <a:rect l="l" t="t" r="r" b="b"/>
              <a:pathLst>
                <a:path w="3851" h="5617" extrusionOk="0">
                  <a:moveTo>
                    <a:pt x="3110" y="0"/>
                  </a:moveTo>
                  <a:cubicBezTo>
                    <a:pt x="1263" y="0"/>
                    <a:pt x="1" y="1884"/>
                    <a:pt x="179" y="3717"/>
                  </a:cubicBezTo>
                  <a:cubicBezTo>
                    <a:pt x="211" y="4375"/>
                    <a:pt x="360" y="5011"/>
                    <a:pt x="614" y="5616"/>
                  </a:cubicBezTo>
                  <a:cubicBezTo>
                    <a:pt x="519" y="4990"/>
                    <a:pt x="487" y="4353"/>
                    <a:pt x="508" y="3717"/>
                  </a:cubicBezTo>
                  <a:cubicBezTo>
                    <a:pt x="519" y="3229"/>
                    <a:pt x="604" y="2730"/>
                    <a:pt x="773" y="2274"/>
                  </a:cubicBezTo>
                  <a:cubicBezTo>
                    <a:pt x="1654" y="2305"/>
                    <a:pt x="2715" y="2709"/>
                    <a:pt x="2758" y="3717"/>
                  </a:cubicBezTo>
                  <a:cubicBezTo>
                    <a:pt x="2779" y="4056"/>
                    <a:pt x="2747" y="4407"/>
                    <a:pt x="2673" y="4736"/>
                  </a:cubicBezTo>
                  <a:cubicBezTo>
                    <a:pt x="3543" y="3186"/>
                    <a:pt x="2620" y="1934"/>
                    <a:pt x="1060" y="1669"/>
                  </a:cubicBezTo>
                  <a:cubicBezTo>
                    <a:pt x="1604" y="694"/>
                    <a:pt x="2624" y="96"/>
                    <a:pt x="3737" y="96"/>
                  </a:cubicBezTo>
                  <a:cubicBezTo>
                    <a:pt x="3775" y="96"/>
                    <a:pt x="3813" y="97"/>
                    <a:pt x="3851" y="98"/>
                  </a:cubicBezTo>
                  <a:cubicBezTo>
                    <a:pt x="3595" y="32"/>
                    <a:pt x="3348" y="0"/>
                    <a:pt x="3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4"/>
            <p:cNvSpPr/>
            <p:nvPr/>
          </p:nvSpPr>
          <p:spPr>
            <a:xfrm rot="-267177">
              <a:off x="1181473" y="712616"/>
              <a:ext cx="87917" cy="213834"/>
            </a:xfrm>
            <a:custGeom>
              <a:avLst/>
              <a:gdLst/>
              <a:ahLst/>
              <a:cxnLst/>
              <a:rect l="l" t="t" r="r" b="b"/>
              <a:pathLst>
                <a:path w="3216" h="7822" extrusionOk="0">
                  <a:moveTo>
                    <a:pt x="2589" y="0"/>
                  </a:moveTo>
                  <a:cubicBezTo>
                    <a:pt x="2759" y="733"/>
                    <a:pt x="2642" y="1497"/>
                    <a:pt x="2260" y="2144"/>
                  </a:cubicBezTo>
                  <a:cubicBezTo>
                    <a:pt x="1931" y="2685"/>
                    <a:pt x="1380" y="3025"/>
                    <a:pt x="966" y="3492"/>
                  </a:cubicBezTo>
                  <a:cubicBezTo>
                    <a:pt x="626" y="3874"/>
                    <a:pt x="371" y="4330"/>
                    <a:pt x="244" y="4829"/>
                  </a:cubicBezTo>
                  <a:cubicBezTo>
                    <a:pt x="0" y="5816"/>
                    <a:pt x="265" y="6919"/>
                    <a:pt x="1189" y="7450"/>
                  </a:cubicBezTo>
                  <a:cubicBezTo>
                    <a:pt x="1549" y="7662"/>
                    <a:pt x="1963" y="7790"/>
                    <a:pt x="2388" y="7821"/>
                  </a:cubicBezTo>
                  <a:cubicBezTo>
                    <a:pt x="1390" y="7238"/>
                    <a:pt x="616" y="6325"/>
                    <a:pt x="1029" y="5115"/>
                  </a:cubicBezTo>
                  <a:cubicBezTo>
                    <a:pt x="1390" y="4044"/>
                    <a:pt x="2504" y="3471"/>
                    <a:pt x="2865" y="2431"/>
                  </a:cubicBezTo>
                  <a:cubicBezTo>
                    <a:pt x="3215" y="1613"/>
                    <a:pt x="3099" y="637"/>
                    <a:pt x="2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4"/>
            <p:cNvSpPr/>
            <p:nvPr/>
          </p:nvSpPr>
          <p:spPr>
            <a:xfrm rot="-267177">
              <a:off x="869498" y="389417"/>
              <a:ext cx="753996" cy="355032"/>
            </a:xfrm>
            <a:custGeom>
              <a:avLst/>
              <a:gdLst/>
              <a:ahLst/>
              <a:cxnLst/>
              <a:rect l="l" t="t" r="r" b="b"/>
              <a:pathLst>
                <a:path w="27581" h="12987" extrusionOk="0">
                  <a:moveTo>
                    <a:pt x="14688" y="1"/>
                  </a:moveTo>
                  <a:cubicBezTo>
                    <a:pt x="11997" y="1"/>
                    <a:pt x="9276" y="419"/>
                    <a:pt x="6972" y="965"/>
                  </a:cubicBezTo>
                  <a:cubicBezTo>
                    <a:pt x="5041" y="1421"/>
                    <a:pt x="3598" y="2387"/>
                    <a:pt x="2537" y="3671"/>
                  </a:cubicBezTo>
                  <a:cubicBezTo>
                    <a:pt x="627" y="5995"/>
                    <a:pt x="0" y="9358"/>
                    <a:pt x="202" y="12680"/>
                  </a:cubicBezTo>
                  <a:cubicBezTo>
                    <a:pt x="1200" y="12887"/>
                    <a:pt x="2213" y="12987"/>
                    <a:pt x="3228" y="12987"/>
                  </a:cubicBezTo>
                  <a:cubicBezTo>
                    <a:pt x="3411" y="12987"/>
                    <a:pt x="3595" y="12984"/>
                    <a:pt x="3778" y="12977"/>
                  </a:cubicBezTo>
                  <a:cubicBezTo>
                    <a:pt x="8437" y="12818"/>
                    <a:pt x="15398" y="6270"/>
                    <a:pt x="17276" y="2885"/>
                  </a:cubicBezTo>
                  <a:cubicBezTo>
                    <a:pt x="18334" y="6854"/>
                    <a:pt x="20291" y="12683"/>
                    <a:pt x="25002" y="12683"/>
                  </a:cubicBezTo>
                  <a:cubicBezTo>
                    <a:pt x="25065" y="12683"/>
                    <a:pt x="25129" y="12682"/>
                    <a:pt x="25193" y="12680"/>
                  </a:cubicBezTo>
                  <a:cubicBezTo>
                    <a:pt x="25904" y="12648"/>
                    <a:pt x="26604" y="12574"/>
                    <a:pt x="27315" y="12457"/>
                  </a:cubicBezTo>
                  <a:cubicBezTo>
                    <a:pt x="27580" y="8478"/>
                    <a:pt x="26678" y="5687"/>
                    <a:pt x="25044" y="3766"/>
                  </a:cubicBezTo>
                  <a:cubicBezTo>
                    <a:pt x="22649" y="933"/>
                    <a:pt x="18702" y="1"/>
                    <a:pt x="14688" y="1"/>
                  </a:cubicBezTo>
                  <a:close/>
                </a:path>
              </a:pathLst>
            </a:custGeom>
            <a:solidFill>
              <a:srgbClr val="F7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4"/>
            <p:cNvSpPr/>
            <p:nvPr/>
          </p:nvSpPr>
          <p:spPr>
            <a:xfrm rot="-267177">
              <a:off x="1412451" y="436149"/>
              <a:ext cx="156617" cy="194971"/>
            </a:xfrm>
            <a:custGeom>
              <a:avLst/>
              <a:gdLst/>
              <a:ahLst/>
              <a:cxnLst/>
              <a:rect l="l" t="t" r="r" b="b"/>
              <a:pathLst>
                <a:path w="5729" h="7132" extrusionOk="0">
                  <a:moveTo>
                    <a:pt x="42" y="1"/>
                  </a:moveTo>
                  <a:cubicBezTo>
                    <a:pt x="28" y="1"/>
                    <a:pt x="14" y="1"/>
                    <a:pt x="0" y="1"/>
                  </a:cubicBezTo>
                  <a:cubicBezTo>
                    <a:pt x="2070" y="1073"/>
                    <a:pt x="3449" y="2866"/>
                    <a:pt x="4351" y="4956"/>
                  </a:cubicBezTo>
                  <a:cubicBezTo>
                    <a:pt x="4669" y="5657"/>
                    <a:pt x="4935" y="6378"/>
                    <a:pt x="5264" y="7132"/>
                  </a:cubicBezTo>
                  <a:cubicBezTo>
                    <a:pt x="5729" y="3961"/>
                    <a:pt x="3520" y="1"/>
                    <a:pt x="4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4"/>
            <p:cNvSpPr/>
            <p:nvPr/>
          </p:nvSpPr>
          <p:spPr>
            <a:xfrm rot="-267177">
              <a:off x="1404246" y="507812"/>
              <a:ext cx="177585" cy="176710"/>
            </a:xfrm>
            <a:custGeom>
              <a:avLst/>
              <a:gdLst/>
              <a:ahLst/>
              <a:cxnLst/>
              <a:rect l="l" t="t" r="r" b="b"/>
              <a:pathLst>
                <a:path w="6496" h="6464" extrusionOk="0">
                  <a:moveTo>
                    <a:pt x="1" y="1"/>
                  </a:moveTo>
                  <a:lnTo>
                    <a:pt x="1" y="11"/>
                  </a:lnTo>
                  <a:cubicBezTo>
                    <a:pt x="128" y="839"/>
                    <a:pt x="362" y="1646"/>
                    <a:pt x="690" y="2410"/>
                  </a:cubicBezTo>
                  <a:cubicBezTo>
                    <a:pt x="1210" y="3556"/>
                    <a:pt x="1826" y="4712"/>
                    <a:pt x="2781" y="5572"/>
                  </a:cubicBezTo>
                  <a:cubicBezTo>
                    <a:pt x="3362" y="6134"/>
                    <a:pt x="4215" y="6464"/>
                    <a:pt x="5035" y="6464"/>
                  </a:cubicBezTo>
                  <a:cubicBezTo>
                    <a:pt x="5562" y="6464"/>
                    <a:pt x="6076" y="6327"/>
                    <a:pt x="6495" y="6028"/>
                  </a:cubicBezTo>
                  <a:lnTo>
                    <a:pt x="6495" y="6028"/>
                  </a:lnTo>
                  <a:cubicBezTo>
                    <a:pt x="6378" y="6038"/>
                    <a:pt x="6264" y="6043"/>
                    <a:pt x="6151" y="6043"/>
                  </a:cubicBezTo>
                  <a:cubicBezTo>
                    <a:pt x="4657" y="6043"/>
                    <a:pt x="3588" y="5204"/>
                    <a:pt x="2749" y="3980"/>
                  </a:cubicBezTo>
                  <a:cubicBezTo>
                    <a:pt x="1826" y="2675"/>
                    <a:pt x="988" y="1306"/>
                    <a:pt x="1"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4"/>
            <p:cNvSpPr/>
            <p:nvPr/>
          </p:nvSpPr>
          <p:spPr>
            <a:xfrm rot="-267177">
              <a:off x="907470" y="486830"/>
              <a:ext cx="344371" cy="224578"/>
            </a:xfrm>
            <a:custGeom>
              <a:avLst/>
              <a:gdLst/>
              <a:ahLst/>
              <a:cxnLst/>
              <a:rect l="l" t="t" r="r" b="b"/>
              <a:pathLst>
                <a:path w="12597" h="8215" extrusionOk="0">
                  <a:moveTo>
                    <a:pt x="12596" y="1"/>
                  </a:moveTo>
                  <a:lnTo>
                    <a:pt x="12596" y="1"/>
                  </a:lnTo>
                  <a:cubicBezTo>
                    <a:pt x="9519" y="4426"/>
                    <a:pt x="5306" y="7153"/>
                    <a:pt x="0" y="8140"/>
                  </a:cubicBezTo>
                  <a:cubicBezTo>
                    <a:pt x="416" y="8190"/>
                    <a:pt x="834" y="8215"/>
                    <a:pt x="1251" y="8215"/>
                  </a:cubicBezTo>
                  <a:cubicBezTo>
                    <a:pt x="6210" y="8215"/>
                    <a:pt x="11118" y="4758"/>
                    <a:pt x="12596"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4"/>
            <p:cNvSpPr/>
            <p:nvPr/>
          </p:nvSpPr>
          <p:spPr>
            <a:xfrm rot="-267177">
              <a:off x="960910" y="545602"/>
              <a:ext cx="150575" cy="96939"/>
            </a:xfrm>
            <a:custGeom>
              <a:avLst/>
              <a:gdLst/>
              <a:ahLst/>
              <a:cxnLst/>
              <a:rect l="l" t="t" r="r" b="b"/>
              <a:pathLst>
                <a:path w="5508" h="3546" extrusionOk="0">
                  <a:moveTo>
                    <a:pt x="5508" y="1"/>
                  </a:moveTo>
                  <a:lnTo>
                    <a:pt x="5508" y="1"/>
                  </a:lnTo>
                  <a:cubicBezTo>
                    <a:pt x="4489" y="489"/>
                    <a:pt x="3608" y="1062"/>
                    <a:pt x="2685" y="1667"/>
                  </a:cubicBezTo>
                  <a:cubicBezTo>
                    <a:pt x="1762" y="2272"/>
                    <a:pt x="870" y="2813"/>
                    <a:pt x="0" y="3545"/>
                  </a:cubicBezTo>
                  <a:cubicBezTo>
                    <a:pt x="23" y="3545"/>
                    <a:pt x="46" y="3546"/>
                    <a:pt x="69" y="3546"/>
                  </a:cubicBezTo>
                  <a:cubicBezTo>
                    <a:pt x="2288" y="3546"/>
                    <a:pt x="4625" y="2028"/>
                    <a:pt x="5508"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4"/>
            <p:cNvSpPr/>
            <p:nvPr/>
          </p:nvSpPr>
          <p:spPr>
            <a:xfrm rot="-267177">
              <a:off x="913278" y="436682"/>
              <a:ext cx="374825" cy="203856"/>
            </a:xfrm>
            <a:custGeom>
              <a:avLst/>
              <a:gdLst/>
              <a:ahLst/>
              <a:cxnLst/>
              <a:rect l="l" t="t" r="r" b="b"/>
              <a:pathLst>
                <a:path w="13711" h="7457" extrusionOk="0">
                  <a:moveTo>
                    <a:pt x="9913" y="0"/>
                  </a:moveTo>
                  <a:cubicBezTo>
                    <a:pt x="9754" y="0"/>
                    <a:pt x="9594" y="3"/>
                    <a:pt x="9434" y="7"/>
                  </a:cubicBezTo>
                  <a:cubicBezTo>
                    <a:pt x="6537" y="82"/>
                    <a:pt x="3460" y="1122"/>
                    <a:pt x="1560" y="3435"/>
                  </a:cubicBezTo>
                  <a:cubicBezTo>
                    <a:pt x="648" y="4560"/>
                    <a:pt x="11" y="5982"/>
                    <a:pt x="0" y="7457"/>
                  </a:cubicBezTo>
                  <a:cubicBezTo>
                    <a:pt x="860" y="4761"/>
                    <a:pt x="2993" y="2851"/>
                    <a:pt x="5550" y="1833"/>
                  </a:cubicBezTo>
                  <a:cubicBezTo>
                    <a:pt x="8118" y="782"/>
                    <a:pt x="10920" y="644"/>
                    <a:pt x="13711" y="442"/>
                  </a:cubicBezTo>
                  <a:cubicBezTo>
                    <a:pt x="12466" y="150"/>
                    <a:pt x="11188" y="0"/>
                    <a:pt x="9913"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4"/>
            <p:cNvSpPr/>
            <p:nvPr/>
          </p:nvSpPr>
          <p:spPr>
            <a:xfrm rot="-267177">
              <a:off x="998687" y="703036"/>
              <a:ext cx="112877" cy="66403"/>
            </a:xfrm>
            <a:custGeom>
              <a:avLst/>
              <a:gdLst/>
              <a:ahLst/>
              <a:cxnLst/>
              <a:rect l="l" t="t" r="r" b="b"/>
              <a:pathLst>
                <a:path w="4129" h="2429" extrusionOk="0">
                  <a:moveTo>
                    <a:pt x="3098" y="1"/>
                  </a:moveTo>
                  <a:cubicBezTo>
                    <a:pt x="1714" y="1"/>
                    <a:pt x="285" y="962"/>
                    <a:pt x="32" y="2258"/>
                  </a:cubicBezTo>
                  <a:cubicBezTo>
                    <a:pt x="1" y="2352"/>
                    <a:pt x="79" y="2428"/>
                    <a:pt x="160" y="2428"/>
                  </a:cubicBezTo>
                  <a:cubicBezTo>
                    <a:pt x="190" y="2428"/>
                    <a:pt x="219" y="2418"/>
                    <a:pt x="244" y="2396"/>
                  </a:cubicBezTo>
                  <a:cubicBezTo>
                    <a:pt x="817" y="1865"/>
                    <a:pt x="2261" y="666"/>
                    <a:pt x="3959" y="401"/>
                  </a:cubicBezTo>
                  <a:cubicBezTo>
                    <a:pt x="4096" y="390"/>
                    <a:pt x="4128" y="189"/>
                    <a:pt x="3990" y="146"/>
                  </a:cubicBezTo>
                  <a:cubicBezTo>
                    <a:pt x="3704" y="47"/>
                    <a:pt x="3402" y="1"/>
                    <a:pt x="30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4"/>
            <p:cNvSpPr/>
            <p:nvPr/>
          </p:nvSpPr>
          <p:spPr>
            <a:xfrm rot="-267177">
              <a:off x="1365616" y="664844"/>
              <a:ext cx="116622" cy="60881"/>
            </a:xfrm>
            <a:custGeom>
              <a:avLst/>
              <a:gdLst/>
              <a:ahLst/>
              <a:cxnLst/>
              <a:rect l="l" t="t" r="r" b="b"/>
              <a:pathLst>
                <a:path w="4266" h="2227" extrusionOk="0">
                  <a:moveTo>
                    <a:pt x="1224" y="1"/>
                  </a:moveTo>
                  <a:cubicBezTo>
                    <a:pt x="847" y="1"/>
                    <a:pt x="473" y="69"/>
                    <a:pt x="128" y="215"/>
                  </a:cubicBezTo>
                  <a:cubicBezTo>
                    <a:pt x="0" y="269"/>
                    <a:pt x="43" y="460"/>
                    <a:pt x="181" y="470"/>
                  </a:cubicBezTo>
                  <a:cubicBezTo>
                    <a:pt x="1889" y="597"/>
                    <a:pt x="3407" y="1701"/>
                    <a:pt x="4022" y="2189"/>
                  </a:cubicBezTo>
                  <a:cubicBezTo>
                    <a:pt x="4048" y="2215"/>
                    <a:pt x="4078" y="2226"/>
                    <a:pt x="4108" y="2226"/>
                  </a:cubicBezTo>
                  <a:cubicBezTo>
                    <a:pt x="4189" y="2226"/>
                    <a:pt x="4266" y="2144"/>
                    <a:pt x="4235" y="2051"/>
                  </a:cubicBezTo>
                  <a:cubicBezTo>
                    <a:pt x="3905" y="830"/>
                    <a:pt x="2542" y="1"/>
                    <a:pt x="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4"/>
            <p:cNvSpPr/>
            <p:nvPr/>
          </p:nvSpPr>
          <p:spPr>
            <a:xfrm rot="-267177">
              <a:off x="1031532" y="807879"/>
              <a:ext cx="133407" cy="85375"/>
            </a:xfrm>
            <a:custGeom>
              <a:avLst/>
              <a:gdLst/>
              <a:ahLst/>
              <a:cxnLst/>
              <a:rect l="l" t="t" r="r" b="b"/>
              <a:pathLst>
                <a:path w="4880" h="3123" extrusionOk="0">
                  <a:moveTo>
                    <a:pt x="540" y="0"/>
                  </a:moveTo>
                  <a:lnTo>
                    <a:pt x="540" y="0"/>
                  </a:lnTo>
                  <a:cubicBezTo>
                    <a:pt x="0" y="1603"/>
                    <a:pt x="1280" y="3123"/>
                    <a:pt x="2692" y="3123"/>
                  </a:cubicBezTo>
                  <a:cubicBezTo>
                    <a:pt x="3224" y="3123"/>
                    <a:pt x="3775" y="2907"/>
                    <a:pt x="4254" y="2399"/>
                  </a:cubicBezTo>
                  <a:cubicBezTo>
                    <a:pt x="4668" y="1900"/>
                    <a:pt x="4880" y="1274"/>
                    <a:pt x="4869" y="626"/>
                  </a:cubicBezTo>
                  <a:lnTo>
                    <a:pt x="4869" y="626"/>
                  </a:lnTo>
                  <a:cubicBezTo>
                    <a:pt x="4298" y="1802"/>
                    <a:pt x="3481" y="2352"/>
                    <a:pt x="2703" y="2352"/>
                  </a:cubicBezTo>
                  <a:cubicBezTo>
                    <a:pt x="1747" y="2352"/>
                    <a:pt x="850" y="1522"/>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4"/>
            <p:cNvSpPr/>
            <p:nvPr/>
          </p:nvSpPr>
          <p:spPr>
            <a:xfrm rot="-267177">
              <a:off x="1344813" y="770581"/>
              <a:ext cx="136059" cy="91799"/>
            </a:xfrm>
            <a:custGeom>
              <a:avLst/>
              <a:gdLst/>
              <a:ahLst/>
              <a:cxnLst/>
              <a:rect l="l" t="t" r="r" b="b"/>
              <a:pathLst>
                <a:path w="4977" h="3358" extrusionOk="0">
                  <a:moveTo>
                    <a:pt x="4235" y="0"/>
                  </a:moveTo>
                  <a:cubicBezTo>
                    <a:pt x="4238" y="7"/>
                    <a:pt x="4241" y="13"/>
                    <a:pt x="4244" y="20"/>
                  </a:cubicBezTo>
                  <a:lnTo>
                    <a:pt x="4244" y="20"/>
                  </a:lnTo>
                  <a:cubicBezTo>
                    <a:pt x="4244" y="13"/>
                    <a:pt x="4245" y="7"/>
                    <a:pt x="4246" y="0"/>
                  </a:cubicBezTo>
                  <a:close/>
                  <a:moveTo>
                    <a:pt x="4244" y="20"/>
                  </a:moveTo>
                  <a:cubicBezTo>
                    <a:pt x="4089" y="1648"/>
                    <a:pt x="3194" y="2579"/>
                    <a:pt x="2168" y="2579"/>
                  </a:cubicBezTo>
                  <a:cubicBezTo>
                    <a:pt x="1439" y="2579"/>
                    <a:pt x="643" y="2108"/>
                    <a:pt x="1" y="1083"/>
                  </a:cubicBezTo>
                  <a:lnTo>
                    <a:pt x="1" y="1083"/>
                  </a:lnTo>
                  <a:cubicBezTo>
                    <a:pt x="54" y="1730"/>
                    <a:pt x="340" y="2335"/>
                    <a:pt x="807" y="2791"/>
                  </a:cubicBezTo>
                  <a:cubicBezTo>
                    <a:pt x="1267" y="3188"/>
                    <a:pt x="1758" y="3358"/>
                    <a:pt x="2226" y="3358"/>
                  </a:cubicBezTo>
                  <a:cubicBezTo>
                    <a:pt x="3718" y="3358"/>
                    <a:pt x="4977" y="1631"/>
                    <a:pt x="4244"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4"/>
            <p:cNvSpPr/>
            <p:nvPr/>
          </p:nvSpPr>
          <p:spPr>
            <a:xfrm rot="-267177">
              <a:off x="1199496" y="941432"/>
              <a:ext cx="125917" cy="68262"/>
            </a:xfrm>
            <a:custGeom>
              <a:avLst/>
              <a:gdLst/>
              <a:ahLst/>
              <a:cxnLst/>
              <a:rect l="l" t="t" r="r" b="b"/>
              <a:pathLst>
                <a:path w="4606" h="2497" extrusionOk="0">
                  <a:moveTo>
                    <a:pt x="4489" y="0"/>
                  </a:moveTo>
                  <a:lnTo>
                    <a:pt x="117" y="191"/>
                  </a:lnTo>
                  <a:cubicBezTo>
                    <a:pt x="0" y="998"/>
                    <a:pt x="319" y="1804"/>
                    <a:pt x="945" y="2324"/>
                  </a:cubicBezTo>
                  <a:cubicBezTo>
                    <a:pt x="945" y="2324"/>
                    <a:pt x="1365" y="2496"/>
                    <a:pt x="1890" y="2496"/>
                  </a:cubicBezTo>
                  <a:cubicBezTo>
                    <a:pt x="2406" y="2496"/>
                    <a:pt x="3023" y="2329"/>
                    <a:pt x="3438" y="1666"/>
                  </a:cubicBezTo>
                  <a:cubicBezTo>
                    <a:pt x="3450" y="1647"/>
                    <a:pt x="3513" y="1640"/>
                    <a:pt x="3602" y="1640"/>
                  </a:cubicBezTo>
                  <a:cubicBezTo>
                    <a:pt x="3774" y="1640"/>
                    <a:pt x="4042" y="1665"/>
                    <a:pt x="4201" y="1665"/>
                  </a:cubicBezTo>
                  <a:cubicBezTo>
                    <a:pt x="4273" y="1665"/>
                    <a:pt x="4323" y="1660"/>
                    <a:pt x="4330" y="1645"/>
                  </a:cubicBezTo>
                  <a:cubicBezTo>
                    <a:pt x="4553" y="1125"/>
                    <a:pt x="4606" y="552"/>
                    <a:pt x="4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4"/>
            <p:cNvSpPr/>
            <p:nvPr/>
          </p:nvSpPr>
          <p:spPr>
            <a:xfrm rot="-267177">
              <a:off x="1226770" y="968221"/>
              <a:ext cx="92565" cy="51668"/>
            </a:xfrm>
            <a:custGeom>
              <a:avLst/>
              <a:gdLst/>
              <a:ahLst/>
              <a:cxnLst/>
              <a:rect l="l" t="t" r="r" b="b"/>
              <a:pathLst>
                <a:path w="3386" h="1890" extrusionOk="0">
                  <a:moveTo>
                    <a:pt x="1915" y="0"/>
                  </a:moveTo>
                  <a:cubicBezTo>
                    <a:pt x="1114" y="0"/>
                    <a:pt x="327" y="471"/>
                    <a:pt x="1" y="1316"/>
                  </a:cubicBezTo>
                  <a:cubicBezTo>
                    <a:pt x="429" y="1677"/>
                    <a:pt x="970" y="1889"/>
                    <a:pt x="1512" y="1889"/>
                  </a:cubicBezTo>
                  <a:cubicBezTo>
                    <a:pt x="2166" y="1889"/>
                    <a:pt x="2821" y="1580"/>
                    <a:pt x="3280" y="849"/>
                  </a:cubicBezTo>
                  <a:cubicBezTo>
                    <a:pt x="3322" y="785"/>
                    <a:pt x="3354" y="711"/>
                    <a:pt x="3386" y="637"/>
                  </a:cubicBezTo>
                  <a:cubicBezTo>
                    <a:pt x="2973" y="203"/>
                    <a:pt x="2441" y="0"/>
                    <a:pt x="1915" y="0"/>
                  </a:cubicBezTo>
                  <a:close/>
                </a:path>
              </a:pathLst>
            </a:custGeom>
            <a:solidFill>
              <a:srgbClr val="F0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4"/>
            <p:cNvSpPr/>
            <p:nvPr/>
          </p:nvSpPr>
          <p:spPr>
            <a:xfrm rot="-267177">
              <a:off x="928396" y="686264"/>
              <a:ext cx="279690" cy="276191"/>
            </a:xfrm>
            <a:custGeom>
              <a:avLst/>
              <a:gdLst/>
              <a:ahLst/>
              <a:cxnLst/>
              <a:rect l="l" t="t" r="r" b="b"/>
              <a:pathLst>
                <a:path w="10231" h="10103" extrusionOk="0">
                  <a:moveTo>
                    <a:pt x="5115" y="0"/>
                  </a:moveTo>
                  <a:cubicBezTo>
                    <a:pt x="2293" y="0"/>
                    <a:pt x="1" y="2260"/>
                    <a:pt x="1" y="5051"/>
                  </a:cubicBezTo>
                  <a:cubicBezTo>
                    <a:pt x="1" y="7842"/>
                    <a:pt x="2293" y="10103"/>
                    <a:pt x="5115" y="10103"/>
                  </a:cubicBezTo>
                  <a:cubicBezTo>
                    <a:pt x="7949" y="10103"/>
                    <a:pt x="10230" y="7842"/>
                    <a:pt x="10230" y="5051"/>
                  </a:cubicBezTo>
                  <a:cubicBezTo>
                    <a:pt x="10230" y="2260"/>
                    <a:pt x="7949" y="0"/>
                    <a:pt x="5115" y="0"/>
                  </a:cubicBezTo>
                  <a:close/>
                </a:path>
              </a:pathLst>
            </a:custGeom>
            <a:solidFill>
              <a:srgbClr val="FFFFFF">
                <a:alpha val="35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4"/>
            <p:cNvSpPr/>
            <p:nvPr/>
          </p:nvSpPr>
          <p:spPr>
            <a:xfrm rot="-267177">
              <a:off x="1271137" y="674406"/>
              <a:ext cx="279663" cy="276492"/>
            </a:xfrm>
            <a:custGeom>
              <a:avLst/>
              <a:gdLst/>
              <a:ahLst/>
              <a:cxnLst/>
              <a:rect l="l" t="t" r="r" b="b"/>
              <a:pathLst>
                <a:path w="10230" h="10114" extrusionOk="0">
                  <a:moveTo>
                    <a:pt x="5115" y="0"/>
                  </a:moveTo>
                  <a:cubicBezTo>
                    <a:pt x="2292" y="0"/>
                    <a:pt x="0" y="2271"/>
                    <a:pt x="0" y="5062"/>
                  </a:cubicBezTo>
                  <a:cubicBezTo>
                    <a:pt x="0" y="7853"/>
                    <a:pt x="2292" y="10113"/>
                    <a:pt x="5115" y="10113"/>
                  </a:cubicBezTo>
                  <a:cubicBezTo>
                    <a:pt x="7938" y="10113"/>
                    <a:pt x="10230" y="7853"/>
                    <a:pt x="10230" y="5062"/>
                  </a:cubicBezTo>
                  <a:cubicBezTo>
                    <a:pt x="10230" y="2271"/>
                    <a:pt x="7938" y="0"/>
                    <a:pt x="5115" y="0"/>
                  </a:cubicBezTo>
                  <a:close/>
                </a:path>
              </a:pathLst>
            </a:custGeom>
            <a:solidFill>
              <a:srgbClr val="FFFFFF">
                <a:alpha val="35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4"/>
            <p:cNvSpPr/>
            <p:nvPr/>
          </p:nvSpPr>
          <p:spPr>
            <a:xfrm rot="-267177">
              <a:off x="1191903" y="769866"/>
              <a:ext cx="93139" cy="31083"/>
            </a:xfrm>
            <a:custGeom>
              <a:avLst/>
              <a:gdLst/>
              <a:ahLst/>
              <a:cxnLst/>
              <a:rect l="l" t="t" r="r" b="b"/>
              <a:pathLst>
                <a:path w="3407" h="1137" extrusionOk="0">
                  <a:moveTo>
                    <a:pt x="1682" y="0"/>
                  </a:moveTo>
                  <a:cubicBezTo>
                    <a:pt x="1248" y="0"/>
                    <a:pt x="783" y="92"/>
                    <a:pt x="287" y="274"/>
                  </a:cubicBezTo>
                  <a:cubicBezTo>
                    <a:pt x="96" y="349"/>
                    <a:pt x="1" y="571"/>
                    <a:pt x="64" y="763"/>
                  </a:cubicBezTo>
                  <a:cubicBezTo>
                    <a:pt x="130" y="918"/>
                    <a:pt x="271" y="1010"/>
                    <a:pt x="425" y="1010"/>
                  </a:cubicBezTo>
                  <a:cubicBezTo>
                    <a:pt x="470" y="1010"/>
                    <a:pt x="517" y="1002"/>
                    <a:pt x="563" y="985"/>
                  </a:cubicBezTo>
                  <a:cubicBezTo>
                    <a:pt x="967" y="834"/>
                    <a:pt x="1338" y="759"/>
                    <a:pt x="1678" y="759"/>
                  </a:cubicBezTo>
                  <a:cubicBezTo>
                    <a:pt x="2079" y="759"/>
                    <a:pt x="2438" y="864"/>
                    <a:pt x="2760" y="1070"/>
                  </a:cubicBezTo>
                  <a:cubicBezTo>
                    <a:pt x="2830" y="1114"/>
                    <a:pt x="2908" y="1137"/>
                    <a:pt x="2988" y="1137"/>
                  </a:cubicBezTo>
                  <a:cubicBezTo>
                    <a:pt x="3004" y="1137"/>
                    <a:pt x="3020" y="1136"/>
                    <a:pt x="3036" y="1134"/>
                  </a:cubicBezTo>
                  <a:cubicBezTo>
                    <a:pt x="3142" y="1113"/>
                    <a:pt x="3227" y="1060"/>
                    <a:pt x="3290" y="975"/>
                  </a:cubicBezTo>
                  <a:cubicBezTo>
                    <a:pt x="3407" y="805"/>
                    <a:pt x="3365" y="561"/>
                    <a:pt x="3184" y="444"/>
                  </a:cubicBezTo>
                  <a:cubicBezTo>
                    <a:pt x="2733" y="148"/>
                    <a:pt x="2233" y="0"/>
                    <a:pt x="1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4"/>
            <p:cNvSpPr/>
            <p:nvPr/>
          </p:nvSpPr>
          <p:spPr>
            <a:xfrm rot="-267177">
              <a:off x="1515050" y="806963"/>
              <a:ext cx="173812" cy="55249"/>
            </a:xfrm>
            <a:custGeom>
              <a:avLst/>
              <a:gdLst/>
              <a:ahLst/>
              <a:cxnLst/>
              <a:rect l="l" t="t" r="r" b="b"/>
              <a:pathLst>
                <a:path w="6358" h="2021" extrusionOk="0">
                  <a:moveTo>
                    <a:pt x="4257" y="1"/>
                  </a:moveTo>
                  <a:cubicBezTo>
                    <a:pt x="3957" y="1"/>
                    <a:pt x="3655" y="53"/>
                    <a:pt x="3365" y="161"/>
                  </a:cubicBezTo>
                  <a:lnTo>
                    <a:pt x="298" y="1286"/>
                  </a:lnTo>
                  <a:cubicBezTo>
                    <a:pt x="96" y="1360"/>
                    <a:pt x="1" y="1573"/>
                    <a:pt x="64" y="1774"/>
                  </a:cubicBezTo>
                  <a:cubicBezTo>
                    <a:pt x="122" y="1924"/>
                    <a:pt x="271" y="2021"/>
                    <a:pt x="430" y="2021"/>
                  </a:cubicBezTo>
                  <a:cubicBezTo>
                    <a:pt x="474" y="2021"/>
                    <a:pt x="519" y="2013"/>
                    <a:pt x="563" y="1997"/>
                  </a:cubicBezTo>
                  <a:lnTo>
                    <a:pt x="3630" y="872"/>
                  </a:lnTo>
                  <a:cubicBezTo>
                    <a:pt x="3839" y="793"/>
                    <a:pt x="4057" y="754"/>
                    <a:pt x="4273" y="754"/>
                  </a:cubicBezTo>
                  <a:cubicBezTo>
                    <a:pt x="4780" y="754"/>
                    <a:pt x="5275" y="966"/>
                    <a:pt x="5625" y="1360"/>
                  </a:cubicBezTo>
                  <a:cubicBezTo>
                    <a:pt x="5699" y="1448"/>
                    <a:pt x="5807" y="1497"/>
                    <a:pt x="5916" y="1497"/>
                  </a:cubicBezTo>
                  <a:cubicBezTo>
                    <a:pt x="5980" y="1497"/>
                    <a:pt x="6044" y="1480"/>
                    <a:pt x="6102" y="1445"/>
                  </a:cubicBezTo>
                  <a:cubicBezTo>
                    <a:pt x="6304" y="1329"/>
                    <a:pt x="6357" y="1063"/>
                    <a:pt x="6208" y="883"/>
                  </a:cubicBezTo>
                  <a:cubicBezTo>
                    <a:pt x="5705" y="311"/>
                    <a:pt x="4987" y="1"/>
                    <a:pt x="42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4"/>
            <p:cNvSpPr/>
            <p:nvPr/>
          </p:nvSpPr>
          <p:spPr>
            <a:xfrm rot="-267177">
              <a:off x="811706" y="875912"/>
              <a:ext cx="177256" cy="49672"/>
            </a:xfrm>
            <a:custGeom>
              <a:avLst/>
              <a:gdLst/>
              <a:ahLst/>
              <a:cxnLst/>
              <a:rect l="l" t="t" r="r" b="b"/>
              <a:pathLst>
                <a:path w="6484" h="1817" extrusionOk="0">
                  <a:moveTo>
                    <a:pt x="2319" y="1"/>
                  </a:moveTo>
                  <a:cubicBezTo>
                    <a:pt x="1427" y="1"/>
                    <a:pt x="577" y="464"/>
                    <a:pt x="106" y="1252"/>
                  </a:cubicBezTo>
                  <a:cubicBezTo>
                    <a:pt x="0" y="1464"/>
                    <a:pt x="96" y="1719"/>
                    <a:pt x="318" y="1793"/>
                  </a:cubicBezTo>
                  <a:cubicBezTo>
                    <a:pt x="360" y="1809"/>
                    <a:pt x="402" y="1816"/>
                    <a:pt x="444" y="1816"/>
                  </a:cubicBezTo>
                  <a:cubicBezTo>
                    <a:pt x="575" y="1816"/>
                    <a:pt x="702" y="1744"/>
                    <a:pt x="775" y="1624"/>
                  </a:cubicBezTo>
                  <a:cubicBezTo>
                    <a:pt x="1109" y="1082"/>
                    <a:pt x="1697" y="755"/>
                    <a:pt x="2323" y="755"/>
                  </a:cubicBezTo>
                  <a:cubicBezTo>
                    <a:pt x="2432" y="755"/>
                    <a:pt x="2543" y="765"/>
                    <a:pt x="2653" y="785"/>
                  </a:cubicBezTo>
                  <a:lnTo>
                    <a:pt x="5868" y="1348"/>
                  </a:lnTo>
                  <a:cubicBezTo>
                    <a:pt x="5901" y="1355"/>
                    <a:pt x="5932" y="1358"/>
                    <a:pt x="5961" y="1358"/>
                  </a:cubicBezTo>
                  <a:cubicBezTo>
                    <a:pt x="6393" y="1358"/>
                    <a:pt x="6483" y="674"/>
                    <a:pt x="6006" y="605"/>
                  </a:cubicBezTo>
                  <a:lnTo>
                    <a:pt x="2780" y="43"/>
                  </a:lnTo>
                  <a:cubicBezTo>
                    <a:pt x="2627" y="15"/>
                    <a:pt x="2472" y="1"/>
                    <a:pt x="2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4"/>
            <p:cNvSpPr/>
            <p:nvPr/>
          </p:nvSpPr>
          <p:spPr>
            <a:xfrm rot="-267177">
              <a:off x="514868" y="1669633"/>
              <a:ext cx="263479" cy="230045"/>
            </a:xfrm>
            <a:custGeom>
              <a:avLst/>
              <a:gdLst/>
              <a:ahLst/>
              <a:cxnLst/>
              <a:rect l="l" t="t" r="r" b="b"/>
              <a:pathLst>
                <a:path w="9638" h="8415" extrusionOk="0">
                  <a:moveTo>
                    <a:pt x="607" y="1"/>
                  </a:moveTo>
                  <a:lnTo>
                    <a:pt x="607" y="1"/>
                  </a:lnTo>
                  <a:cubicBezTo>
                    <a:pt x="0" y="7455"/>
                    <a:pt x="3220" y="8414"/>
                    <a:pt x="4918" y="8414"/>
                  </a:cubicBezTo>
                  <a:cubicBezTo>
                    <a:pt x="5507" y="8414"/>
                    <a:pt x="5913" y="8299"/>
                    <a:pt x="5913" y="8299"/>
                  </a:cubicBezTo>
                  <a:cubicBezTo>
                    <a:pt x="9638" y="7206"/>
                    <a:pt x="9256" y="3747"/>
                    <a:pt x="8407" y="606"/>
                  </a:cubicBezTo>
                  <a:lnTo>
                    <a:pt x="8407" y="606"/>
                  </a:lnTo>
                  <a:cubicBezTo>
                    <a:pt x="8205" y="828"/>
                    <a:pt x="7982" y="1030"/>
                    <a:pt x="7738" y="1210"/>
                  </a:cubicBezTo>
                  <a:cubicBezTo>
                    <a:pt x="6974" y="1752"/>
                    <a:pt x="6072" y="2081"/>
                    <a:pt x="5138" y="2134"/>
                  </a:cubicBezTo>
                  <a:cubicBezTo>
                    <a:pt x="5007" y="2145"/>
                    <a:pt x="4876" y="2151"/>
                    <a:pt x="4746" y="2151"/>
                  </a:cubicBezTo>
                  <a:cubicBezTo>
                    <a:pt x="3935" y="2151"/>
                    <a:pt x="3139" y="1925"/>
                    <a:pt x="2453" y="1486"/>
                  </a:cubicBezTo>
                  <a:cubicBezTo>
                    <a:pt x="1785" y="1051"/>
                    <a:pt x="1254" y="446"/>
                    <a:pt x="607" y="1"/>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4"/>
            <p:cNvSpPr/>
            <p:nvPr/>
          </p:nvSpPr>
          <p:spPr>
            <a:xfrm rot="-267177">
              <a:off x="1843408" y="1569691"/>
              <a:ext cx="262850" cy="226300"/>
            </a:xfrm>
            <a:custGeom>
              <a:avLst/>
              <a:gdLst/>
              <a:ahLst/>
              <a:cxnLst/>
              <a:rect l="l" t="t" r="r" b="b"/>
              <a:pathLst>
                <a:path w="9615" h="8278" extrusionOk="0">
                  <a:moveTo>
                    <a:pt x="9254" y="0"/>
                  </a:moveTo>
                  <a:lnTo>
                    <a:pt x="9254" y="0"/>
                  </a:lnTo>
                  <a:cubicBezTo>
                    <a:pt x="8596" y="424"/>
                    <a:pt x="8034" y="1008"/>
                    <a:pt x="7365" y="1433"/>
                  </a:cubicBezTo>
                  <a:cubicBezTo>
                    <a:pt x="6714" y="1841"/>
                    <a:pt x="5943" y="2021"/>
                    <a:pt x="5172" y="2021"/>
                  </a:cubicBezTo>
                  <a:cubicBezTo>
                    <a:pt x="5001" y="2021"/>
                    <a:pt x="4829" y="2012"/>
                    <a:pt x="4659" y="1995"/>
                  </a:cubicBezTo>
                  <a:cubicBezTo>
                    <a:pt x="3726" y="1900"/>
                    <a:pt x="2834" y="1549"/>
                    <a:pt x="2091" y="987"/>
                  </a:cubicBezTo>
                  <a:cubicBezTo>
                    <a:pt x="1858" y="796"/>
                    <a:pt x="1635" y="594"/>
                    <a:pt x="1444" y="361"/>
                  </a:cubicBezTo>
                  <a:lnTo>
                    <a:pt x="1444" y="361"/>
                  </a:lnTo>
                  <a:cubicBezTo>
                    <a:pt x="500" y="3481"/>
                    <a:pt x="1" y="6919"/>
                    <a:pt x="3704" y="8129"/>
                  </a:cubicBezTo>
                  <a:cubicBezTo>
                    <a:pt x="3704" y="8129"/>
                    <a:pt x="4170" y="8277"/>
                    <a:pt x="4832" y="8277"/>
                  </a:cubicBezTo>
                  <a:cubicBezTo>
                    <a:pt x="6557" y="8277"/>
                    <a:pt x="9615" y="7269"/>
                    <a:pt x="9254" y="0"/>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4"/>
            <p:cNvSpPr/>
            <p:nvPr/>
          </p:nvSpPr>
          <p:spPr>
            <a:xfrm rot="-267177">
              <a:off x="619397" y="1131063"/>
              <a:ext cx="642022" cy="1136339"/>
            </a:xfrm>
            <a:custGeom>
              <a:avLst/>
              <a:gdLst/>
              <a:ahLst/>
              <a:cxnLst/>
              <a:rect l="l" t="t" r="r" b="b"/>
              <a:pathLst>
                <a:path w="23485" h="41567" extrusionOk="0">
                  <a:moveTo>
                    <a:pt x="1380" y="1"/>
                  </a:moveTo>
                  <a:lnTo>
                    <a:pt x="1" y="31135"/>
                  </a:lnTo>
                  <a:lnTo>
                    <a:pt x="23484" y="41567"/>
                  </a:lnTo>
                  <a:lnTo>
                    <a:pt x="23484" y="11504"/>
                  </a:lnTo>
                  <a:lnTo>
                    <a:pt x="13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4"/>
            <p:cNvSpPr/>
            <p:nvPr/>
          </p:nvSpPr>
          <p:spPr>
            <a:xfrm rot="-267177">
              <a:off x="666976" y="1215492"/>
              <a:ext cx="546586" cy="967803"/>
            </a:xfrm>
            <a:custGeom>
              <a:avLst/>
              <a:gdLst/>
              <a:ahLst/>
              <a:cxnLst/>
              <a:rect l="l" t="t" r="r" b="b"/>
              <a:pathLst>
                <a:path w="19994" h="35402" extrusionOk="0">
                  <a:moveTo>
                    <a:pt x="1179" y="1"/>
                  </a:moveTo>
                  <a:lnTo>
                    <a:pt x="1" y="26509"/>
                  </a:lnTo>
                  <a:lnTo>
                    <a:pt x="19993" y="35401"/>
                  </a:lnTo>
                  <a:lnTo>
                    <a:pt x="19993" y="9795"/>
                  </a:lnTo>
                  <a:lnTo>
                    <a:pt x="11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4"/>
            <p:cNvSpPr/>
            <p:nvPr/>
          </p:nvSpPr>
          <p:spPr>
            <a:xfrm rot="-267177">
              <a:off x="1365872" y="1072937"/>
              <a:ext cx="641721" cy="1136339"/>
            </a:xfrm>
            <a:custGeom>
              <a:avLst/>
              <a:gdLst/>
              <a:ahLst/>
              <a:cxnLst/>
              <a:rect l="l" t="t" r="r" b="b"/>
              <a:pathLst>
                <a:path w="23474" h="41567" extrusionOk="0">
                  <a:moveTo>
                    <a:pt x="22105" y="1"/>
                  </a:moveTo>
                  <a:lnTo>
                    <a:pt x="0" y="11504"/>
                  </a:lnTo>
                  <a:lnTo>
                    <a:pt x="0" y="41567"/>
                  </a:lnTo>
                  <a:lnTo>
                    <a:pt x="23474" y="31135"/>
                  </a:lnTo>
                  <a:lnTo>
                    <a:pt x="221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4"/>
            <p:cNvSpPr/>
            <p:nvPr/>
          </p:nvSpPr>
          <p:spPr>
            <a:xfrm rot="-267177">
              <a:off x="1273311" y="1415673"/>
              <a:ext cx="106780" cy="844347"/>
            </a:xfrm>
            <a:custGeom>
              <a:avLst/>
              <a:gdLst/>
              <a:ahLst/>
              <a:cxnLst/>
              <a:rect l="l" t="t" r="r" b="b"/>
              <a:pathLst>
                <a:path w="3906" h="30886" extrusionOk="0">
                  <a:moveTo>
                    <a:pt x="0" y="0"/>
                  </a:moveTo>
                  <a:lnTo>
                    <a:pt x="0" y="30074"/>
                  </a:lnTo>
                  <a:cubicBezTo>
                    <a:pt x="648" y="30615"/>
                    <a:pt x="1298" y="30886"/>
                    <a:pt x="1949" y="30886"/>
                  </a:cubicBezTo>
                  <a:cubicBezTo>
                    <a:pt x="2600" y="30886"/>
                    <a:pt x="3253" y="30615"/>
                    <a:pt x="3905" y="30074"/>
                  </a:cubicBezTo>
                  <a:lnTo>
                    <a:pt x="39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4"/>
            <p:cNvSpPr/>
            <p:nvPr/>
          </p:nvSpPr>
          <p:spPr>
            <a:xfrm rot="-267177">
              <a:off x="648298" y="1084947"/>
              <a:ext cx="1266903" cy="332479"/>
            </a:xfrm>
            <a:custGeom>
              <a:avLst/>
              <a:gdLst/>
              <a:ahLst/>
              <a:cxnLst/>
              <a:rect l="l" t="t" r="r" b="b"/>
              <a:pathLst>
                <a:path w="46343" h="12162" extrusionOk="0">
                  <a:moveTo>
                    <a:pt x="6166" y="0"/>
                  </a:moveTo>
                  <a:lnTo>
                    <a:pt x="1" y="1146"/>
                  </a:lnTo>
                  <a:lnTo>
                    <a:pt x="21182" y="12161"/>
                  </a:lnTo>
                  <a:lnTo>
                    <a:pt x="25097" y="12161"/>
                  </a:lnTo>
                  <a:lnTo>
                    <a:pt x="46342" y="1114"/>
                  </a:lnTo>
                  <a:lnTo>
                    <a:pt x="40909" y="265"/>
                  </a:lnTo>
                  <a:cubicBezTo>
                    <a:pt x="34011" y="3152"/>
                    <a:pt x="28143" y="6961"/>
                    <a:pt x="23145" y="11514"/>
                  </a:cubicBezTo>
                  <a:cubicBezTo>
                    <a:pt x="18529" y="6961"/>
                    <a:pt x="12894" y="3109"/>
                    <a:pt x="6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4"/>
            <p:cNvSpPr/>
            <p:nvPr/>
          </p:nvSpPr>
          <p:spPr>
            <a:xfrm rot="-267177">
              <a:off x="1333827" y="1099269"/>
              <a:ext cx="451424" cy="268099"/>
            </a:xfrm>
            <a:custGeom>
              <a:avLst/>
              <a:gdLst/>
              <a:ahLst/>
              <a:cxnLst/>
              <a:rect l="l" t="t" r="r" b="b"/>
              <a:pathLst>
                <a:path w="16513" h="9807" extrusionOk="0">
                  <a:moveTo>
                    <a:pt x="16512" y="1"/>
                  </a:moveTo>
                  <a:lnTo>
                    <a:pt x="16512" y="1"/>
                  </a:lnTo>
                  <a:cubicBezTo>
                    <a:pt x="13424" y="935"/>
                    <a:pt x="10602" y="2590"/>
                    <a:pt x="7864" y="4256"/>
                  </a:cubicBezTo>
                  <a:cubicBezTo>
                    <a:pt x="5137" y="5944"/>
                    <a:pt x="2505" y="7801"/>
                    <a:pt x="0" y="9806"/>
                  </a:cubicBezTo>
                  <a:cubicBezTo>
                    <a:pt x="4967" y="6612"/>
                    <a:pt x="10092" y="3057"/>
                    <a:pt x="15409" y="478"/>
                  </a:cubicBezTo>
                  <a:cubicBezTo>
                    <a:pt x="15780" y="330"/>
                    <a:pt x="16141" y="171"/>
                    <a:pt x="165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4"/>
            <p:cNvSpPr/>
            <p:nvPr/>
          </p:nvSpPr>
          <p:spPr>
            <a:xfrm rot="-267177">
              <a:off x="1489393" y="1098249"/>
              <a:ext cx="335951" cy="189750"/>
            </a:xfrm>
            <a:custGeom>
              <a:avLst/>
              <a:gdLst/>
              <a:ahLst/>
              <a:cxnLst/>
              <a:rect l="l" t="t" r="r" b="b"/>
              <a:pathLst>
                <a:path w="12289" h="6941" extrusionOk="0">
                  <a:moveTo>
                    <a:pt x="12289" y="0"/>
                  </a:moveTo>
                  <a:cubicBezTo>
                    <a:pt x="7906" y="1762"/>
                    <a:pt x="3799" y="4149"/>
                    <a:pt x="0" y="6940"/>
                  </a:cubicBezTo>
                  <a:cubicBezTo>
                    <a:pt x="3980" y="4712"/>
                    <a:pt x="8278" y="2197"/>
                    <a:pt x="12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4"/>
            <p:cNvSpPr/>
            <p:nvPr/>
          </p:nvSpPr>
          <p:spPr>
            <a:xfrm rot="-267177">
              <a:off x="777071" y="1142619"/>
              <a:ext cx="451725" cy="268099"/>
            </a:xfrm>
            <a:custGeom>
              <a:avLst/>
              <a:gdLst/>
              <a:ahLst/>
              <a:cxnLst/>
              <a:rect l="l" t="t" r="r" b="b"/>
              <a:pathLst>
                <a:path w="16524" h="9807" extrusionOk="0">
                  <a:moveTo>
                    <a:pt x="1" y="1"/>
                  </a:moveTo>
                  <a:lnTo>
                    <a:pt x="1" y="1"/>
                  </a:lnTo>
                  <a:cubicBezTo>
                    <a:pt x="372" y="171"/>
                    <a:pt x="744" y="330"/>
                    <a:pt x="1105" y="478"/>
                  </a:cubicBezTo>
                  <a:cubicBezTo>
                    <a:pt x="6432" y="3068"/>
                    <a:pt x="11546" y="6612"/>
                    <a:pt x="16523" y="9806"/>
                  </a:cubicBezTo>
                  <a:cubicBezTo>
                    <a:pt x="14008" y="7801"/>
                    <a:pt x="11387" y="5944"/>
                    <a:pt x="8649" y="4256"/>
                  </a:cubicBezTo>
                  <a:cubicBezTo>
                    <a:pt x="5912" y="2590"/>
                    <a:pt x="3089" y="94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4"/>
            <p:cNvSpPr/>
            <p:nvPr/>
          </p:nvSpPr>
          <p:spPr>
            <a:xfrm rot="-267177">
              <a:off x="732235" y="1157218"/>
              <a:ext cx="335951" cy="189750"/>
            </a:xfrm>
            <a:custGeom>
              <a:avLst/>
              <a:gdLst/>
              <a:ahLst/>
              <a:cxnLst/>
              <a:rect l="l" t="t" r="r" b="b"/>
              <a:pathLst>
                <a:path w="12289" h="6941" extrusionOk="0">
                  <a:moveTo>
                    <a:pt x="0" y="0"/>
                  </a:moveTo>
                  <a:lnTo>
                    <a:pt x="0" y="0"/>
                  </a:lnTo>
                  <a:cubicBezTo>
                    <a:pt x="4001" y="2207"/>
                    <a:pt x="8309" y="4712"/>
                    <a:pt x="12288" y="6940"/>
                  </a:cubicBezTo>
                  <a:cubicBezTo>
                    <a:pt x="8489" y="4160"/>
                    <a:pt x="4372" y="176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4"/>
            <p:cNvSpPr/>
            <p:nvPr/>
          </p:nvSpPr>
          <p:spPr>
            <a:xfrm rot="-267177">
              <a:off x="1488603" y="1465368"/>
              <a:ext cx="360883" cy="367963"/>
            </a:xfrm>
            <a:custGeom>
              <a:avLst/>
              <a:gdLst/>
              <a:ahLst/>
              <a:cxnLst/>
              <a:rect l="l" t="t" r="r" b="b"/>
              <a:pathLst>
                <a:path w="13201" h="13460" extrusionOk="0">
                  <a:moveTo>
                    <a:pt x="10524" y="1"/>
                  </a:moveTo>
                  <a:cubicBezTo>
                    <a:pt x="10166" y="1"/>
                    <a:pt x="9781" y="76"/>
                    <a:pt x="9381" y="235"/>
                  </a:cubicBezTo>
                  <a:cubicBezTo>
                    <a:pt x="7895" y="829"/>
                    <a:pt x="6632" y="2389"/>
                    <a:pt x="6144" y="4066"/>
                  </a:cubicBezTo>
                  <a:cubicBezTo>
                    <a:pt x="5748" y="3662"/>
                    <a:pt x="5211" y="3438"/>
                    <a:pt x="4593" y="3438"/>
                  </a:cubicBezTo>
                  <a:cubicBezTo>
                    <a:pt x="4235" y="3438"/>
                    <a:pt x="3850" y="3513"/>
                    <a:pt x="3449" y="3673"/>
                  </a:cubicBezTo>
                  <a:cubicBezTo>
                    <a:pt x="1549" y="4426"/>
                    <a:pt x="0" y="6772"/>
                    <a:pt x="0" y="8905"/>
                  </a:cubicBezTo>
                  <a:cubicBezTo>
                    <a:pt x="0" y="9414"/>
                    <a:pt x="117" y="9902"/>
                    <a:pt x="340" y="10358"/>
                  </a:cubicBezTo>
                  <a:cubicBezTo>
                    <a:pt x="615" y="10846"/>
                    <a:pt x="976" y="11282"/>
                    <a:pt x="1422" y="11632"/>
                  </a:cubicBezTo>
                  <a:cubicBezTo>
                    <a:pt x="2818" y="12800"/>
                    <a:pt x="4564" y="13459"/>
                    <a:pt x="6514" y="13459"/>
                  </a:cubicBezTo>
                  <a:cubicBezTo>
                    <a:pt x="6920" y="13459"/>
                    <a:pt x="7335" y="13431"/>
                    <a:pt x="7757" y="13372"/>
                  </a:cubicBezTo>
                  <a:cubicBezTo>
                    <a:pt x="7757" y="13372"/>
                    <a:pt x="13201" y="6772"/>
                    <a:pt x="12830" y="2750"/>
                  </a:cubicBezTo>
                  <a:cubicBezTo>
                    <a:pt x="12830" y="1058"/>
                    <a:pt x="11864" y="1"/>
                    <a:pt x="10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4"/>
            <p:cNvSpPr/>
            <p:nvPr/>
          </p:nvSpPr>
          <p:spPr>
            <a:xfrm rot="-267177">
              <a:off x="940666" y="1739982"/>
              <a:ext cx="134337" cy="132970"/>
            </a:xfrm>
            <a:custGeom>
              <a:avLst/>
              <a:gdLst/>
              <a:ahLst/>
              <a:cxnLst/>
              <a:rect l="l" t="t" r="r" b="b"/>
              <a:pathLst>
                <a:path w="4914" h="4864" extrusionOk="0">
                  <a:moveTo>
                    <a:pt x="1291" y="1"/>
                  </a:moveTo>
                  <a:cubicBezTo>
                    <a:pt x="958" y="1"/>
                    <a:pt x="679" y="185"/>
                    <a:pt x="552" y="542"/>
                  </a:cubicBezTo>
                  <a:cubicBezTo>
                    <a:pt x="0" y="1656"/>
                    <a:pt x="1348" y="4373"/>
                    <a:pt x="1348" y="4373"/>
                  </a:cubicBezTo>
                  <a:cubicBezTo>
                    <a:pt x="1989" y="4705"/>
                    <a:pt x="2630" y="4863"/>
                    <a:pt x="3230" y="4863"/>
                  </a:cubicBezTo>
                  <a:cubicBezTo>
                    <a:pt x="3454" y="4863"/>
                    <a:pt x="3673" y="4841"/>
                    <a:pt x="3884" y="4798"/>
                  </a:cubicBezTo>
                  <a:cubicBezTo>
                    <a:pt x="4075" y="4766"/>
                    <a:pt x="4255" y="4691"/>
                    <a:pt x="4415" y="4585"/>
                  </a:cubicBezTo>
                  <a:cubicBezTo>
                    <a:pt x="4542" y="4490"/>
                    <a:pt x="4637" y="4362"/>
                    <a:pt x="4690" y="4214"/>
                  </a:cubicBezTo>
                  <a:cubicBezTo>
                    <a:pt x="4913" y="3588"/>
                    <a:pt x="4574" y="2686"/>
                    <a:pt x="3948" y="2187"/>
                  </a:cubicBezTo>
                  <a:cubicBezTo>
                    <a:pt x="3681" y="1975"/>
                    <a:pt x="3403" y="1874"/>
                    <a:pt x="3151" y="1874"/>
                  </a:cubicBezTo>
                  <a:cubicBezTo>
                    <a:pt x="3063" y="1874"/>
                    <a:pt x="2977" y="1886"/>
                    <a:pt x="2897" y="1911"/>
                  </a:cubicBezTo>
                  <a:cubicBezTo>
                    <a:pt x="2876" y="1285"/>
                    <a:pt x="2579" y="701"/>
                    <a:pt x="2091" y="319"/>
                  </a:cubicBezTo>
                  <a:cubicBezTo>
                    <a:pt x="1822" y="105"/>
                    <a:pt x="1541" y="1"/>
                    <a:pt x="12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4"/>
            <p:cNvSpPr/>
            <p:nvPr/>
          </p:nvSpPr>
          <p:spPr>
            <a:xfrm rot="-267177">
              <a:off x="784221" y="1516194"/>
              <a:ext cx="128240" cy="142428"/>
            </a:xfrm>
            <a:custGeom>
              <a:avLst/>
              <a:gdLst/>
              <a:ahLst/>
              <a:cxnLst/>
              <a:rect l="l" t="t" r="r" b="b"/>
              <a:pathLst>
                <a:path w="4691" h="5210" extrusionOk="0">
                  <a:moveTo>
                    <a:pt x="2880" y="1"/>
                  </a:moveTo>
                  <a:cubicBezTo>
                    <a:pt x="2782" y="1"/>
                    <a:pt x="2688" y="18"/>
                    <a:pt x="2600" y="52"/>
                  </a:cubicBezTo>
                  <a:cubicBezTo>
                    <a:pt x="2282" y="190"/>
                    <a:pt x="2122" y="541"/>
                    <a:pt x="2122" y="976"/>
                  </a:cubicBezTo>
                  <a:cubicBezTo>
                    <a:pt x="1758" y="544"/>
                    <a:pt x="1314" y="274"/>
                    <a:pt x="928" y="274"/>
                  </a:cubicBezTo>
                  <a:cubicBezTo>
                    <a:pt x="830" y="274"/>
                    <a:pt x="735" y="292"/>
                    <a:pt x="647" y="328"/>
                  </a:cubicBezTo>
                  <a:cubicBezTo>
                    <a:pt x="85" y="551"/>
                    <a:pt x="0" y="1443"/>
                    <a:pt x="446" y="2323"/>
                  </a:cubicBezTo>
                  <a:cubicBezTo>
                    <a:pt x="1189" y="4053"/>
                    <a:pt x="3704" y="5210"/>
                    <a:pt x="3704" y="5210"/>
                  </a:cubicBezTo>
                  <a:cubicBezTo>
                    <a:pt x="4287" y="4658"/>
                    <a:pt x="4616" y="3767"/>
                    <a:pt x="4680" y="2716"/>
                  </a:cubicBezTo>
                  <a:cubicBezTo>
                    <a:pt x="4690" y="2451"/>
                    <a:pt x="4680" y="2175"/>
                    <a:pt x="4637" y="1899"/>
                  </a:cubicBezTo>
                  <a:cubicBezTo>
                    <a:pt x="4595" y="1665"/>
                    <a:pt x="4521" y="1432"/>
                    <a:pt x="4415" y="1220"/>
                  </a:cubicBezTo>
                  <a:cubicBezTo>
                    <a:pt x="4039" y="486"/>
                    <a:pt x="3406" y="1"/>
                    <a:pt x="2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4"/>
            <p:cNvSpPr/>
            <p:nvPr/>
          </p:nvSpPr>
          <p:spPr>
            <a:xfrm rot="-267177">
              <a:off x="1894567" y="1244777"/>
              <a:ext cx="229198" cy="389997"/>
            </a:xfrm>
            <a:custGeom>
              <a:avLst/>
              <a:gdLst/>
              <a:ahLst/>
              <a:cxnLst/>
              <a:rect l="l" t="t" r="r" b="b"/>
              <a:pathLst>
                <a:path w="8384" h="14266" extrusionOk="0">
                  <a:moveTo>
                    <a:pt x="3398" y="1"/>
                  </a:moveTo>
                  <a:cubicBezTo>
                    <a:pt x="2870" y="1"/>
                    <a:pt x="1430" y="307"/>
                    <a:pt x="2653" y="3898"/>
                  </a:cubicBezTo>
                  <a:cubicBezTo>
                    <a:pt x="2271" y="3961"/>
                    <a:pt x="1900" y="4099"/>
                    <a:pt x="1571" y="4290"/>
                  </a:cubicBezTo>
                  <a:cubicBezTo>
                    <a:pt x="1571" y="4312"/>
                    <a:pt x="1560" y="4333"/>
                    <a:pt x="1550" y="4343"/>
                  </a:cubicBezTo>
                  <a:cubicBezTo>
                    <a:pt x="1168" y="4821"/>
                    <a:pt x="276" y="5606"/>
                    <a:pt x="870" y="6232"/>
                  </a:cubicBezTo>
                  <a:cubicBezTo>
                    <a:pt x="913" y="6275"/>
                    <a:pt x="913" y="6338"/>
                    <a:pt x="870" y="6381"/>
                  </a:cubicBezTo>
                  <a:cubicBezTo>
                    <a:pt x="0" y="7198"/>
                    <a:pt x="807" y="8365"/>
                    <a:pt x="1528" y="8981"/>
                  </a:cubicBezTo>
                  <a:cubicBezTo>
                    <a:pt x="1571" y="9013"/>
                    <a:pt x="1571" y="9066"/>
                    <a:pt x="1550" y="9097"/>
                  </a:cubicBezTo>
                  <a:cubicBezTo>
                    <a:pt x="977" y="10042"/>
                    <a:pt x="1932" y="11146"/>
                    <a:pt x="2865" y="11347"/>
                  </a:cubicBezTo>
                  <a:cubicBezTo>
                    <a:pt x="2865" y="11347"/>
                    <a:pt x="2812" y="12079"/>
                    <a:pt x="2823" y="12217"/>
                  </a:cubicBezTo>
                  <a:cubicBezTo>
                    <a:pt x="2855" y="12546"/>
                    <a:pt x="3173" y="14265"/>
                    <a:pt x="3173" y="14265"/>
                  </a:cubicBezTo>
                  <a:cubicBezTo>
                    <a:pt x="3746" y="14234"/>
                    <a:pt x="4033" y="13788"/>
                    <a:pt x="4521" y="13512"/>
                  </a:cubicBezTo>
                  <a:cubicBezTo>
                    <a:pt x="5317" y="13066"/>
                    <a:pt x="5932" y="12355"/>
                    <a:pt x="6717" y="11888"/>
                  </a:cubicBezTo>
                  <a:cubicBezTo>
                    <a:pt x="8383" y="8015"/>
                    <a:pt x="6558" y="1022"/>
                    <a:pt x="3576" y="14"/>
                  </a:cubicBezTo>
                  <a:cubicBezTo>
                    <a:pt x="3576" y="14"/>
                    <a:pt x="3506" y="1"/>
                    <a:pt x="3398" y="1"/>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4"/>
            <p:cNvSpPr/>
            <p:nvPr/>
          </p:nvSpPr>
          <p:spPr>
            <a:xfrm rot="-267177">
              <a:off x="1898780" y="1351175"/>
              <a:ext cx="129717" cy="244890"/>
            </a:xfrm>
            <a:custGeom>
              <a:avLst/>
              <a:gdLst/>
              <a:ahLst/>
              <a:cxnLst/>
              <a:rect l="l" t="t" r="r" b="b"/>
              <a:pathLst>
                <a:path w="4745" h="8958" extrusionOk="0">
                  <a:moveTo>
                    <a:pt x="3248" y="1"/>
                  </a:moveTo>
                  <a:cubicBezTo>
                    <a:pt x="2346" y="11"/>
                    <a:pt x="1380" y="287"/>
                    <a:pt x="765" y="977"/>
                  </a:cubicBezTo>
                  <a:cubicBezTo>
                    <a:pt x="436" y="1380"/>
                    <a:pt x="234" y="2102"/>
                    <a:pt x="585" y="2526"/>
                  </a:cubicBezTo>
                  <a:cubicBezTo>
                    <a:pt x="1" y="3174"/>
                    <a:pt x="203" y="4267"/>
                    <a:pt x="1200" y="5201"/>
                  </a:cubicBezTo>
                  <a:cubicBezTo>
                    <a:pt x="998" y="5731"/>
                    <a:pt x="1094" y="6389"/>
                    <a:pt x="1603" y="7005"/>
                  </a:cubicBezTo>
                  <a:cubicBezTo>
                    <a:pt x="1890" y="7333"/>
                    <a:pt x="2208" y="7620"/>
                    <a:pt x="2664" y="7694"/>
                  </a:cubicBezTo>
                  <a:cubicBezTo>
                    <a:pt x="2643" y="7885"/>
                    <a:pt x="2654" y="8076"/>
                    <a:pt x="2675" y="8267"/>
                  </a:cubicBezTo>
                  <a:cubicBezTo>
                    <a:pt x="2696" y="8501"/>
                    <a:pt x="2739" y="8724"/>
                    <a:pt x="2792" y="8957"/>
                  </a:cubicBezTo>
                  <a:cubicBezTo>
                    <a:pt x="2813" y="8511"/>
                    <a:pt x="2802" y="8023"/>
                    <a:pt x="2930" y="7599"/>
                  </a:cubicBezTo>
                  <a:cubicBezTo>
                    <a:pt x="2930" y="7525"/>
                    <a:pt x="2877" y="7461"/>
                    <a:pt x="2802" y="7461"/>
                  </a:cubicBezTo>
                  <a:cubicBezTo>
                    <a:pt x="2675" y="7440"/>
                    <a:pt x="2569" y="7387"/>
                    <a:pt x="2463" y="7323"/>
                  </a:cubicBezTo>
                  <a:cubicBezTo>
                    <a:pt x="1932" y="6983"/>
                    <a:pt x="1518" y="6336"/>
                    <a:pt x="1518" y="5710"/>
                  </a:cubicBezTo>
                  <a:cubicBezTo>
                    <a:pt x="1540" y="4914"/>
                    <a:pt x="2357" y="4405"/>
                    <a:pt x="3110" y="4352"/>
                  </a:cubicBezTo>
                  <a:cubicBezTo>
                    <a:pt x="3154" y="4349"/>
                    <a:pt x="3199" y="4348"/>
                    <a:pt x="3243" y="4348"/>
                  </a:cubicBezTo>
                  <a:cubicBezTo>
                    <a:pt x="3741" y="4348"/>
                    <a:pt x="4247" y="4506"/>
                    <a:pt x="4744" y="4691"/>
                  </a:cubicBezTo>
                  <a:cubicBezTo>
                    <a:pt x="4267" y="4330"/>
                    <a:pt x="3704" y="4108"/>
                    <a:pt x="3110" y="4054"/>
                  </a:cubicBezTo>
                  <a:cubicBezTo>
                    <a:pt x="3098" y="4054"/>
                    <a:pt x="3085" y="4054"/>
                    <a:pt x="3073" y="4054"/>
                  </a:cubicBezTo>
                  <a:cubicBezTo>
                    <a:pt x="2347" y="4054"/>
                    <a:pt x="1757" y="4359"/>
                    <a:pt x="1423" y="4808"/>
                  </a:cubicBezTo>
                  <a:cubicBezTo>
                    <a:pt x="1306" y="4681"/>
                    <a:pt x="1189" y="4543"/>
                    <a:pt x="1094" y="4394"/>
                  </a:cubicBezTo>
                  <a:cubicBezTo>
                    <a:pt x="563" y="3651"/>
                    <a:pt x="585" y="3078"/>
                    <a:pt x="956" y="2707"/>
                  </a:cubicBezTo>
                  <a:cubicBezTo>
                    <a:pt x="998" y="2686"/>
                    <a:pt x="1030" y="2664"/>
                    <a:pt x="1051" y="2622"/>
                  </a:cubicBezTo>
                  <a:cubicBezTo>
                    <a:pt x="1370" y="2378"/>
                    <a:pt x="1847" y="2240"/>
                    <a:pt x="2431" y="2219"/>
                  </a:cubicBezTo>
                  <a:cubicBezTo>
                    <a:pt x="2555" y="2213"/>
                    <a:pt x="2678" y="2211"/>
                    <a:pt x="2802" y="2211"/>
                  </a:cubicBezTo>
                  <a:cubicBezTo>
                    <a:pt x="3188" y="2211"/>
                    <a:pt x="3573" y="2237"/>
                    <a:pt x="3959" y="2293"/>
                  </a:cubicBezTo>
                  <a:cubicBezTo>
                    <a:pt x="3471" y="2123"/>
                    <a:pt x="2951" y="2017"/>
                    <a:pt x="2431" y="1985"/>
                  </a:cubicBezTo>
                  <a:cubicBezTo>
                    <a:pt x="2337" y="1979"/>
                    <a:pt x="2245" y="1976"/>
                    <a:pt x="2156" y="1976"/>
                  </a:cubicBezTo>
                  <a:cubicBezTo>
                    <a:pt x="1638" y="1976"/>
                    <a:pt x="1222" y="2080"/>
                    <a:pt x="914" y="2261"/>
                  </a:cubicBezTo>
                  <a:cubicBezTo>
                    <a:pt x="818" y="2134"/>
                    <a:pt x="818" y="1868"/>
                    <a:pt x="892" y="1635"/>
                  </a:cubicBezTo>
                  <a:cubicBezTo>
                    <a:pt x="1094" y="1009"/>
                    <a:pt x="1709" y="669"/>
                    <a:pt x="2282" y="425"/>
                  </a:cubicBezTo>
                  <a:cubicBezTo>
                    <a:pt x="2601" y="298"/>
                    <a:pt x="2919" y="192"/>
                    <a:pt x="3259" y="128"/>
                  </a:cubicBezTo>
                  <a:cubicBezTo>
                    <a:pt x="3322" y="107"/>
                    <a:pt x="3312" y="11"/>
                    <a:pt x="3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4"/>
            <p:cNvSpPr/>
            <p:nvPr/>
          </p:nvSpPr>
          <p:spPr>
            <a:xfrm rot="-267177">
              <a:off x="470555" y="1355488"/>
              <a:ext cx="229498" cy="377969"/>
            </a:xfrm>
            <a:custGeom>
              <a:avLst/>
              <a:gdLst/>
              <a:ahLst/>
              <a:cxnLst/>
              <a:rect l="l" t="t" r="r" b="b"/>
              <a:pathLst>
                <a:path w="8395" h="13826" extrusionOk="0">
                  <a:moveTo>
                    <a:pt x="5184" y="0"/>
                  </a:moveTo>
                  <a:cubicBezTo>
                    <a:pt x="5096" y="0"/>
                    <a:pt x="5041" y="9"/>
                    <a:pt x="5041" y="9"/>
                  </a:cubicBezTo>
                  <a:cubicBezTo>
                    <a:pt x="2048" y="922"/>
                    <a:pt x="0" y="7841"/>
                    <a:pt x="1539" y="11767"/>
                  </a:cubicBezTo>
                  <a:cubicBezTo>
                    <a:pt x="2303" y="12266"/>
                    <a:pt x="2897" y="12998"/>
                    <a:pt x="3683" y="13465"/>
                  </a:cubicBezTo>
                  <a:cubicBezTo>
                    <a:pt x="4171" y="13751"/>
                    <a:pt x="4850" y="13773"/>
                    <a:pt x="5412" y="13826"/>
                  </a:cubicBezTo>
                  <a:cubicBezTo>
                    <a:pt x="5434" y="13571"/>
                    <a:pt x="5529" y="11884"/>
                    <a:pt x="5529" y="11884"/>
                  </a:cubicBezTo>
                  <a:lnTo>
                    <a:pt x="5402" y="11353"/>
                  </a:lnTo>
                  <a:cubicBezTo>
                    <a:pt x="6346" y="11173"/>
                    <a:pt x="7333" y="10112"/>
                    <a:pt x="6792" y="9146"/>
                  </a:cubicBezTo>
                  <a:cubicBezTo>
                    <a:pt x="6771" y="9103"/>
                    <a:pt x="6781" y="9061"/>
                    <a:pt x="6813" y="9029"/>
                  </a:cubicBezTo>
                  <a:cubicBezTo>
                    <a:pt x="7556" y="8435"/>
                    <a:pt x="8394" y="7289"/>
                    <a:pt x="7545" y="6440"/>
                  </a:cubicBezTo>
                  <a:cubicBezTo>
                    <a:pt x="7513" y="6408"/>
                    <a:pt x="7513" y="6334"/>
                    <a:pt x="7545" y="6302"/>
                  </a:cubicBezTo>
                  <a:cubicBezTo>
                    <a:pt x="8161" y="5687"/>
                    <a:pt x="7301" y="4880"/>
                    <a:pt x="6930" y="4392"/>
                  </a:cubicBezTo>
                  <a:cubicBezTo>
                    <a:pt x="6919" y="4371"/>
                    <a:pt x="6909" y="4360"/>
                    <a:pt x="6909" y="4339"/>
                  </a:cubicBezTo>
                  <a:cubicBezTo>
                    <a:pt x="6580" y="4137"/>
                    <a:pt x="6219" y="3989"/>
                    <a:pt x="5837" y="3914"/>
                  </a:cubicBezTo>
                  <a:cubicBezTo>
                    <a:pt x="7206" y="276"/>
                    <a:pt x="5678" y="0"/>
                    <a:pt x="5184" y="0"/>
                  </a:cubicBez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4"/>
            <p:cNvSpPr/>
            <p:nvPr/>
          </p:nvSpPr>
          <p:spPr>
            <a:xfrm rot="-267177">
              <a:off x="570850" y="1454286"/>
              <a:ext cx="130865" cy="249510"/>
            </a:xfrm>
            <a:custGeom>
              <a:avLst/>
              <a:gdLst/>
              <a:ahLst/>
              <a:cxnLst/>
              <a:rect l="l" t="t" r="r" b="b"/>
              <a:pathLst>
                <a:path w="4787" h="9127" extrusionOk="0">
                  <a:moveTo>
                    <a:pt x="1635" y="0"/>
                  </a:moveTo>
                  <a:cubicBezTo>
                    <a:pt x="1561" y="0"/>
                    <a:pt x="1550" y="96"/>
                    <a:pt x="1614" y="117"/>
                  </a:cubicBezTo>
                  <a:cubicBezTo>
                    <a:pt x="1943" y="202"/>
                    <a:pt x="2272" y="308"/>
                    <a:pt x="2580" y="446"/>
                  </a:cubicBezTo>
                  <a:cubicBezTo>
                    <a:pt x="3153" y="711"/>
                    <a:pt x="3757" y="1072"/>
                    <a:pt x="3927" y="1698"/>
                  </a:cubicBezTo>
                  <a:cubicBezTo>
                    <a:pt x="4002" y="1942"/>
                    <a:pt x="3991" y="2197"/>
                    <a:pt x="3885" y="2335"/>
                  </a:cubicBezTo>
                  <a:cubicBezTo>
                    <a:pt x="3560" y="2128"/>
                    <a:pt x="3107" y="2003"/>
                    <a:pt x="2527" y="2003"/>
                  </a:cubicBezTo>
                  <a:cubicBezTo>
                    <a:pt x="2481" y="2003"/>
                    <a:pt x="2435" y="2004"/>
                    <a:pt x="2389" y="2006"/>
                  </a:cubicBezTo>
                  <a:cubicBezTo>
                    <a:pt x="1858" y="2027"/>
                    <a:pt x="1338" y="2112"/>
                    <a:pt x="839" y="2271"/>
                  </a:cubicBezTo>
                  <a:cubicBezTo>
                    <a:pt x="1158" y="2238"/>
                    <a:pt x="1480" y="2221"/>
                    <a:pt x="1802" y="2221"/>
                  </a:cubicBezTo>
                  <a:cubicBezTo>
                    <a:pt x="1994" y="2221"/>
                    <a:pt x="2187" y="2227"/>
                    <a:pt x="2378" y="2239"/>
                  </a:cubicBezTo>
                  <a:cubicBezTo>
                    <a:pt x="2962" y="2282"/>
                    <a:pt x="3439" y="2441"/>
                    <a:pt x="3736" y="2696"/>
                  </a:cubicBezTo>
                  <a:cubicBezTo>
                    <a:pt x="3757" y="2727"/>
                    <a:pt x="3789" y="2759"/>
                    <a:pt x="3832" y="2780"/>
                  </a:cubicBezTo>
                  <a:cubicBezTo>
                    <a:pt x="4203" y="3162"/>
                    <a:pt x="4214" y="3735"/>
                    <a:pt x="3651" y="4457"/>
                  </a:cubicBezTo>
                  <a:cubicBezTo>
                    <a:pt x="3545" y="4606"/>
                    <a:pt x="3428" y="4733"/>
                    <a:pt x="3312" y="4860"/>
                  </a:cubicBezTo>
                  <a:cubicBezTo>
                    <a:pt x="2983" y="4383"/>
                    <a:pt x="2389" y="4064"/>
                    <a:pt x="1646" y="4054"/>
                  </a:cubicBezTo>
                  <a:cubicBezTo>
                    <a:pt x="1051" y="4086"/>
                    <a:pt x="478" y="4298"/>
                    <a:pt x="1" y="4648"/>
                  </a:cubicBezTo>
                  <a:cubicBezTo>
                    <a:pt x="467" y="4484"/>
                    <a:pt x="948" y="4351"/>
                    <a:pt x="1419" y="4351"/>
                  </a:cubicBezTo>
                  <a:cubicBezTo>
                    <a:pt x="1495" y="4351"/>
                    <a:pt x="1570" y="4354"/>
                    <a:pt x="1646" y="4362"/>
                  </a:cubicBezTo>
                  <a:cubicBezTo>
                    <a:pt x="2399" y="4436"/>
                    <a:pt x="3195" y="4966"/>
                    <a:pt x="3195" y="5762"/>
                  </a:cubicBezTo>
                  <a:cubicBezTo>
                    <a:pt x="3163" y="6388"/>
                    <a:pt x="2739" y="7025"/>
                    <a:pt x="2198" y="7354"/>
                  </a:cubicBezTo>
                  <a:cubicBezTo>
                    <a:pt x="2091" y="7418"/>
                    <a:pt x="1975" y="7460"/>
                    <a:pt x="1858" y="7481"/>
                  </a:cubicBezTo>
                  <a:cubicBezTo>
                    <a:pt x="1852" y="7481"/>
                    <a:pt x="1847" y="7480"/>
                    <a:pt x="1842" y="7480"/>
                  </a:cubicBezTo>
                  <a:cubicBezTo>
                    <a:pt x="1765" y="7480"/>
                    <a:pt x="1710" y="7550"/>
                    <a:pt x="1720" y="7619"/>
                  </a:cubicBezTo>
                  <a:cubicBezTo>
                    <a:pt x="1720" y="7619"/>
                    <a:pt x="1815" y="8744"/>
                    <a:pt x="1911" y="9126"/>
                  </a:cubicBezTo>
                  <a:lnTo>
                    <a:pt x="1953" y="8288"/>
                  </a:lnTo>
                  <a:cubicBezTo>
                    <a:pt x="1975" y="8097"/>
                    <a:pt x="1985" y="7906"/>
                    <a:pt x="1985" y="7715"/>
                  </a:cubicBezTo>
                  <a:cubicBezTo>
                    <a:pt x="2431" y="7651"/>
                    <a:pt x="2771" y="7375"/>
                    <a:pt x="3068" y="7057"/>
                  </a:cubicBezTo>
                  <a:cubicBezTo>
                    <a:pt x="3588" y="6463"/>
                    <a:pt x="3694" y="5805"/>
                    <a:pt x="3513" y="5264"/>
                  </a:cubicBezTo>
                  <a:cubicBezTo>
                    <a:pt x="4543" y="4362"/>
                    <a:pt x="4787" y="3279"/>
                    <a:pt x="4214" y="2611"/>
                  </a:cubicBezTo>
                  <a:cubicBezTo>
                    <a:pt x="4585" y="2197"/>
                    <a:pt x="4394" y="1475"/>
                    <a:pt x="4086" y="1061"/>
                  </a:cubicBezTo>
                  <a:cubicBezTo>
                    <a:pt x="3492" y="340"/>
                    <a:pt x="2526" y="43"/>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4"/>
            <p:cNvSpPr/>
            <p:nvPr/>
          </p:nvSpPr>
          <p:spPr>
            <a:xfrm rot="-267177">
              <a:off x="1703220" y="1157908"/>
              <a:ext cx="255305" cy="199783"/>
            </a:xfrm>
            <a:custGeom>
              <a:avLst/>
              <a:gdLst/>
              <a:ahLst/>
              <a:cxnLst/>
              <a:rect l="l" t="t" r="r" b="b"/>
              <a:pathLst>
                <a:path w="9339" h="7308" extrusionOk="0">
                  <a:moveTo>
                    <a:pt x="4630" y="1"/>
                  </a:moveTo>
                  <a:cubicBezTo>
                    <a:pt x="4297" y="1"/>
                    <a:pt x="3975" y="969"/>
                    <a:pt x="3916" y="2903"/>
                  </a:cubicBezTo>
                  <a:cubicBezTo>
                    <a:pt x="1" y="3115"/>
                    <a:pt x="22" y="4272"/>
                    <a:pt x="3927" y="4389"/>
                  </a:cubicBezTo>
                  <a:cubicBezTo>
                    <a:pt x="4022" y="6048"/>
                    <a:pt x="4338" y="7307"/>
                    <a:pt x="4708" y="7307"/>
                  </a:cubicBezTo>
                  <a:cubicBezTo>
                    <a:pt x="4709" y="7307"/>
                    <a:pt x="4711" y="7307"/>
                    <a:pt x="4712" y="7307"/>
                  </a:cubicBezTo>
                  <a:cubicBezTo>
                    <a:pt x="5084" y="7307"/>
                    <a:pt x="5370" y="6044"/>
                    <a:pt x="5434" y="4368"/>
                  </a:cubicBezTo>
                  <a:cubicBezTo>
                    <a:pt x="9339" y="4166"/>
                    <a:pt x="9318" y="3009"/>
                    <a:pt x="5413" y="2893"/>
                  </a:cubicBezTo>
                  <a:cubicBezTo>
                    <a:pt x="5307" y="964"/>
                    <a:pt x="4963" y="1"/>
                    <a:pt x="4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4"/>
            <p:cNvSpPr/>
            <p:nvPr/>
          </p:nvSpPr>
          <p:spPr>
            <a:xfrm rot="-267177">
              <a:off x="1791554" y="980690"/>
              <a:ext cx="191499" cy="150083"/>
            </a:xfrm>
            <a:custGeom>
              <a:avLst/>
              <a:gdLst/>
              <a:ahLst/>
              <a:cxnLst/>
              <a:rect l="l" t="t" r="r" b="b"/>
              <a:pathLst>
                <a:path w="7005" h="5490" extrusionOk="0">
                  <a:moveTo>
                    <a:pt x="3476" y="0"/>
                  </a:moveTo>
                  <a:cubicBezTo>
                    <a:pt x="3225" y="0"/>
                    <a:pt x="2983" y="727"/>
                    <a:pt x="2940" y="2178"/>
                  </a:cubicBezTo>
                  <a:cubicBezTo>
                    <a:pt x="1" y="2337"/>
                    <a:pt x="22" y="3208"/>
                    <a:pt x="2951" y="3292"/>
                  </a:cubicBezTo>
                  <a:cubicBezTo>
                    <a:pt x="3014" y="4545"/>
                    <a:pt x="3258" y="5489"/>
                    <a:pt x="3534" y="5489"/>
                  </a:cubicBezTo>
                  <a:cubicBezTo>
                    <a:pt x="3810" y="5489"/>
                    <a:pt x="4033" y="4534"/>
                    <a:pt x="4076" y="3282"/>
                  </a:cubicBezTo>
                  <a:cubicBezTo>
                    <a:pt x="7004" y="3133"/>
                    <a:pt x="6994" y="2263"/>
                    <a:pt x="4065" y="2168"/>
                  </a:cubicBezTo>
                  <a:cubicBezTo>
                    <a:pt x="3986" y="722"/>
                    <a:pt x="3726" y="0"/>
                    <a:pt x="34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0" name="Google Shape;2240;p64"/>
          <p:cNvSpPr/>
          <p:nvPr/>
        </p:nvSpPr>
        <p:spPr>
          <a:xfrm rot="586351" flipH="1">
            <a:off x="5007416" y="3200630"/>
            <a:ext cx="742531" cy="586996"/>
          </a:xfrm>
          <a:custGeom>
            <a:avLst/>
            <a:gdLst/>
            <a:ahLst/>
            <a:cxnLst/>
            <a:rect l="l" t="t" r="r" b="b"/>
            <a:pathLst>
              <a:path w="9487" h="7500" extrusionOk="0">
                <a:moveTo>
                  <a:pt x="4868" y="1"/>
                </a:moveTo>
                <a:cubicBezTo>
                  <a:pt x="4531" y="1"/>
                  <a:pt x="4161" y="980"/>
                  <a:pt x="4010" y="2946"/>
                </a:cubicBezTo>
                <a:cubicBezTo>
                  <a:pt x="40" y="2974"/>
                  <a:pt x="0" y="4164"/>
                  <a:pt x="3956" y="4469"/>
                </a:cubicBezTo>
                <a:cubicBezTo>
                  <a:pt x="3970" y="6187"/>
                  <a:pt x="4238" y="7487"/>
                  <a:pt x="4612" y="7500"/>
                </a:cubicBezTo>
                <a:cubicBezTo>
                  <a:pt x="4614" y="7500"/>
                  <a:pt x="4616" y="7500"/>
                  <a:pt x="4618" y="7500"/>
                </a:cubicBezTo>
                <a:cubicBezTo>
                  <a:pt x="4990" y="7500"/>
                  <a:pt x="5347" y="6226"/>
                  <a:pt x="5479" y="4522"/>
                </a:cubicBezTo>
                <a:cubicBezTo>
                  <a:pt x="9449" y="4492"/>
                  <a:pt x="9487" y="3304"/>
                  <a:pt x="5531" y="2999"/>
                </a:cubicBezTo>
                <a:cubicBezTo>
                  <a:pt x="5517" y="1003"/>
                  <a:pt x="5209" y="1"/>
                  <a:pt x="4868" y="1"/>
                </a:cubicBezTo>
                <a:close/>
              </a:path>
            </a:pathLst>
          </a:custGeom>
          <a:solidFill>
            <a:schemeClr val="accent1"/>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4"/>
          <p:cNvSpPr/>
          <p:nvPr/>
        </p:nvSpPr>
        <p:spPr>
          <a:xfrm flipH="1">
            <a:off x="7684469" y="1572665"/>
            <a:ext cx="499516" cy="394885"/>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5"/>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4"/>
          <p:cNvSpPr/>
          <p:nvPr/>
        </p:nvSpPr>
        <p:spPr>
          <a:xfrm flipH="1">
            <a:off x="6861582" y="1048912"/>
            <a:ext cx="653268" cy="51642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3" name="Google Shape;2243;p64"/>
          <p:cNvGrpSpPr/>
          <p:nvPr/>
        </p:nvGrpSpPr>
        <p:grpSpPr>
          <a:xfrm rot="971829">
            <a:off x="5794129" y="1831735"/>
            <a:ext cx="2205734" cy="2446435"/>
            <a:chOff x="441924" y="1827041"/>
            <a:chExt cx="2099914" cy="2329067"/>
          </a:xfrm>
        </p:grpSpPr>
        <p:sp>
          <p:nvSpPr>
            <p:cNvPr id="2244" name="Google Shape;2244;p64"/>
            <p:cNvSpPr/>
            <p:nvPr/>
          </p:nvSpPr>
          <p:spPr>
            <a:xfrm rot="-415080">
              <a:off x="562879" y="1931218"/>
              <a:ext cx="1858004" cy="2120713"/>
            </a:xfrm>
            <a:custGeom>
              <a:avLst/>
              <a:gdLst/>
              <a:ahLst/>
              <a:cxnLst/>
              <a:rect l="l" t="t" r="r" b="b"/>
              <a:pathLst>
                <a:path w="57273" h="65371" extrusionOk="0">
                  <a:moveTo>
                    <a:pt x="39563" y="1"/>
                  </a:moveTo>
                  <a:cubicBezTo>
                    <a:pt x="38796" y="1"/>
                    <a:pt x="38029" y="257"/>
                    <a:pt x="37449" y="777"/>
                  </a:cubicBezTo>
                  <a:cubicBezTo>
                    <a:pt x="37347" y="765"/>
                    <a:pt x="37245" y="759"/>
                    <a:pt x="37143" y="759"/>
                  </a:cubicBezTo>
                  <a:cubicBezTo>
                    <a:pt x="36245" y="759"/>
                    <a:pt x="35400" y="1216"/>
                    <a:pt x="34924" y="1997"/>
                  </a:cubicBezTo>
                  <a:cubicBezTo>
                    <a:pt x="33438" y="2210"/>
                    <a:pt x="32398" y="3780"/>
                    <a:pt x="32812" y="5255"/>
                  </a:cubicBezTo>
                  <a:cubicBezTo>
                    <a:pt x="32674" y="5531"/>
                    <a:pt x="32579" y="5839"/>
                    <a:pt x="32547" y="6147"/>
                  </a:cubicBezTo>
                  <a:cubicBezTo>
                    <a:pt x="32260" y="5754"/>
                    <a:pt x="31815" y="5521"/>
                    <a:pt x="31326" y="5521"/>
                  </a:cubicBezTo>
                  <a:lnTo>
                    <a:pt x="13276" y="5521"/>
                  </a:lnTo>
                  <a:cubicBezTo>
                    <a:pt x="10761" y="5521"/>
                    <a:pt x="10188" y="9266"/>
                    <a:pt x="11865" y="10657"/>
                  </a:cubicBezTo>
                  <a:cubicBezTo>
                    <a:pt x="11801" y="10986"/>
                    <a:pt x="11780" y="11315"/>
                    <a:pt x="11801" y="11654"/>
                  </a:cubicBezTo>
                  <a:lnTo>
                    <a:pt x="11663" y="11654"/>
                  </a:lnTo>
                  <a:cubicBezTo>
                    <a:pt x="11228" y="11187"/>
                    <a:pt x="10315" y="10752"/>
                    <a:pt x="8214" y="10561"/>
                  </a:cubicBezTo>
                  <a:cubicBezTo>
                    <a:pt x="8087" y="9050"/>
                    <a:pt x="7708" y="6677"/>
                    <a:pt x="6082" y="6677"/>
                  </a:cubicBezTo>
                  <a:cubicBezTo>
                    <a:pt x="6074" y="6677"/>
                    <a:pt x="6067" y="6677"/>
                    <a:pt x="6060" y="6677"/>
                  </a:cubicBezTo>
                  <a:cubicBezTo>
                    <a:pt x="6056" y="6677"/>
                    <a:pt x="6053" y="6677"/>
                    <a:pt x="6049" y="6677"/>
                  </a:cubicBezTo>
                  <a:cubicBezTo>
                    <a:pt x="4403" y="6677"/>
                    <a:pt x="4033" y="9036"/>
                    <a:pt x="3906" y="10561"/>
                  </a:cubicBezTo>
                  <a:cubicBezTo>
                    <a:pt x="2388" y="10688"/>
                    <a:pt x="1" y="11070"/>
                    <a:pt x="22" y="12715"/>
                  </a:cubicBezTo>
                  <a:cubicBezTo>
                    <a:pt x="32" y="14360"/>
                    <a:pt x="2388" y="14742"/>
                    <a:pt x="3906" y="14869"/>
                  </a:cubicBezTo>
                  <a:cubicBezTo>
                    <a:pt x="4054" y="16100"/>
                    <a:pt x="4171" y="17225"/>
                    <a:pt x="4797" y="18138"/>
                  </a:cubicBezTo>
                  <a:lnTo>
                    <a:pt x="4797" y="18286"/>
                  </a:lnTo>
                  <a:cubicBezTo>
                    <a:pt x="3863" y="18966"/>
                    <a:pt x="3863" y="20154"/>
                    <a:pt x="4797" y="20833"/>
                  </a:cubicBezTo>
                  <a:lnTo>
                    <a:pt x="4797" y="60341"/>
                  </a:lnTo>
                  <a:cubicBezTo>
                    <a:pt x="4362" y="60691"/>
                    <a:pt x="4107" y="61222"/>
                    <a:pt x="4107" y="61784"/>
                  </a:cubicBezTo>
                  <a:lnTo>
                    <a:pt x="4107" y="63514"/>
                  </a:lnTo>
                  <a:cubicBezTo>
                    <a:pt x="4107" y="64532"/>
                    <a:pt x="4935" y="65371"/>
                    <a:pt x="5964" y="65371"/>
                  </a:cubicBezTo>
                  <a:lnTo>
                    <a:pt x="49006" y="65371"/>
                  </a:lnTo>
                  <a:cubicBezTo>
                    <a:pt x="50035" y="65371"/>
                    <a:pt x="50863" y="64532"/>
                    <a:pt x="50863" y="63514"/>
                  </a:cubicBezTo>
                  <a:lnTo>
                    <a:pt x="50863" y="61784"/>
                  </a:lnTo>
                  <a:cubicBezTo>
                    <a:pt x="50863" y="61222"/>
                    <a:pt x="50608" y="60691"/>
                    <a:pt x="50162" y="60341"/>
                  </a:cubicBezTo>
                  <a:lnTo>
                    <a:pt x="50162" y="37621"/>
                  </a:lnTo>
                  <a:cubicBezTo>
                    <a:pt x="51701" y="37430"/>
                    <a:pt x="53229" y="36825"/>
                    <a:pt x="53197" y="35573"/>
                  </a:cubicBezTo>
                  <a:cubicBezTo>
                    <a:pt x="53229" y="34300"/>
                    <a:pt x="51701" y="33705"/>
                    <a:pt x="50162" y="33514"/>
                  </a:cubicBezTo>
                  <a:lnTo>
                    <a:pt x="50162" y="33037"/>
                  </a:lnTo>
                  <a:cubicBezTo>
                    <a:pt x="50493" y="33431"/>
                    <a:pt x="50926" y="33637"/>
                    <a:pt x="51361" y="33637"/>
                  </a:cubicBezTo>
                  <a:cubicBezTo>
                    <a:pt x="51875" y="33637"/>
                    <a:pt x="52390" y="33349"/>
                    <a:pt x="52741" y="32740"/>
                  </a:cubicBezTo>
                  <a:cubicBezTo>
                    <a:pt x="53112" y="32050"/>
                    <a:pt x="53250" y="31180"/>
                    <a:pt x="53356" y="30278"/>
                  </a:cubicBezTo>
                  <a:cubicBezTo>
                    <a:pt x="53898" y="30235"/>
                    <a:pt x="54428" y="30140"/>
                    <a:pt x="54948" y="30002"/>
                  </a:cubicBezTo>
                  <a:cubicBezTo>
                    <a:pt x="57272" y="29408"/>
                    <a:pt x="57272" y="27137"/>
                    <a:pt x="54938" y="26542"/>
                  </a:cubicBezTo>
                  <a:cubicBezTo>
                    <a:pt x="54418" y="26404"/>
                    <a:pt x="53887" y="26309"/>
                    <a:pt x="53346" y="26266"/>
                  </a:cubicBezTo>
                  <a:cubicBezTo>
                    <a:pt x="53220" y="24678"/>
                    <a:pt x="52708" y="22945"/>
                    <a:pt x="51376" y="22945"/>
                  </a:cubicBezTo>
                  <a:cubicBezTo>
                    <a:pt x="51364" y="22945"/>
                    <a:pt x="51352" y="22945"/>
                    <a:pt x="51340" y="22945"/>
                  </a:cubicBezTo>
                  <a:cubicBezTo>
                    <a:pt x="50873" y="22945"/>
                    <a:pt x="50438" y="23168"/>
                    <a:pt x="50152" y="23539"/>
                  </a:cubicBezTo>
                  <a:lnTo>
                    <a:pt x="50152" y="16684"/>
                  </a:lnTo>
                  <a:cubicBezTo>
                    <a:pt x="50597" y="16334"/>
                    <a:pt x="50852" y="15793"/>
                    <a:pt x="50852" y="15230"/>
                  </a:cubicBezTo>
                  <a:lnTo>
                    <a:pt x="50852" y="13511"/>
                  </a:lnTo>
                  <a:cubicBezTo>
                    <a:pt x="50852" y="12482"/>
                    <a:pt x="50024" y="11654"/>
                    <a:pt x="48995" y="11654"/>
                  </a:cubicBezTo>
                  <a:lnTo>
                    <a:pt x="43795" y="11654"/>
                  </a:lnTo>
                  <a:lnTo>
                    <a:pt x="44198" y="9033"/>
                  </a:lnTo>
                  <a:cubicBezTo>
                    <a:pt x="45705" y="8524"/>
                    <a:pt x="46416" y="6529"/>
                    <a:pt x="45504" y="5170"/>
                  </a:cubicBezTo>
                  <a:cubicBezTo>
                    <a:pt x="45695" y="4003"/>
                    <a:pt x="45079" y="2846"/>
                    <a:pt x="44007" y="2348"/>
                  </a:cubicBezTo>
                  <a:cubicBezTo>
                    <a:pt x="43509" y="1615"/>
                    <a:pt x="42745" y="1117"/>
                    <a:pt x="41885" y="957"/>
                  </a:cubicBezTo>
                  <a:cubicBezTo>
                    <a:pt x="41285" y="323"/>
                    <a:pt x="40423" y="1"/>
                    <a:pt x="39563"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64"/>
            <p:cNvSpPr/>
            <p:nvPr/>
          </p:nvSpPr>
          <p:spPr>
            <a:xfrm rot="-415080">
              <a:off x="782452" y="2400500"/>
              <a:ext cx="1390170" cy="1566423"/>
            </a:xfrm>
            <a:custGeom>
              <a:avLst/>
              <a:gdLst/>
              <a:ahLst/>
              <a:cxnLst/>
              <a:rect l="l" t="t" r="r" b="b"/>
              <a:pathLst>
                <a:path w="42852" h="48285" extrusionOk="0">
                  <a:moveTo>
                    <a:pt x="1" y="1"/>
                  </a:moveTo>
                  <a:lnTo>
                    <a:pt x="1" y="48284"/>
                  </a:lnTo>
                  <a:lnTo>
                    <a:pt x="42851" y="48284"/>
                  </a:lnTo>
                  <a:lnTo>
                    <a:pt x="428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64"/>
            <p:cNvSpPr/>
            <p:nvPr/>
          </p:nvSpPr>
          <p:spPr>
            <a:xfrm rot="-415080">
              <a:off x="665433" y="2359033"/>
              <a:ext cx="1435587" cy="94728"/>
            </a:xfrm>
            <a:custGeom>
              <a:avLst/>
              <a:gdLst/>
              <a:ahLst/>
              <a:cxnLst/>
              <a:rect l="l" t="t" r="r" b="b"/>
              <a:pathLst>
                <a:path w="44252" h="2920" extrusionOk="0">
                  <a:moveTo>
                    <a:pt x="627" y="1"/>
                  </a:moveTo>
                  <a:cubicBezTo>
                    <a:pt x="276" y="1"/>
                    <a:pt x="1" y="277"/>
                    <a:pt x="1" y="616"/>
                  </a:cubicBezTo>
                  <a:lnTo>
                    <a:pt x="1" y="2293"/>
                  </a:lnTo>
                  <a:cubicBezTo>
                    <a:pt x="1" y="2643"/>
                    <a:pt x="276" y="2919"/>
                    <a:pt x="627" y="2919"/>
                  </a:cubicBezTo>
                  <a:lnTo>
                    <a:pt x="43625" y="2919"/>
                  </a:lnTo>
                  <a:cubicBezTo>
                    <a:pt x="43976" y="2919"/>
                    <a:pt x="44251" y="2643"/>
                    <a:pt x="44251" y="2293"/>
                  </a:cubicBezTo>
                  <a:lnTo>
                    <a:pt x="44251" y="616"/>
                  </a:lnTo>
                  <a:cubicBezTo>
                    <a:pt x="44251" y="277"/>
                    <a:pt x="43976" y="1"/>
                    <a:pt x="43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64"/>
            <p:cNvSpPr/>
            <p:nvPr/>
          </p:nvSpPr>
          <p:spPr>
            <a:xfrm rot="-415080">
              <a:off x="938280" y="3454667"/>
              <a:ext cx="1200129" cy="460989"/>
            </a:xfrm>
            <a:custGeom>
              <a:avLst/>
              <a:gdLst/>
              <a:ahLst/>
              <a:cxnLst/>
              <a:rect l="l" t="t" r="r" b="b"/>
              <a:pathLst>
                <a:path w="36994" h="14210" extrusionOk="0">
                  <a:moveTo>
                    <a:pt x="1" y="1"/>
                  </a:moveTo>
                  <a:lnTo>
                    <a:pt x="1" y="14210"/>
                  </a:lnTo>
                  <a:lnTo>
                    <a:pt x="36993" y="14210"/>
                  </a:lnTo>
                  <a:lnTo>
                    <a:pt x="36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64"/>
            <p:cNvSpPr/>
            <p:nvPr/>
          </p:nvSpPr>
          <p:spPr>
            <a:xfrm rot="-415080">
              <a:off x="816615" y="2451704"/>
              <a:ext cx="1200129" cy="460989"/>
            </a:xfrm>
            <a:custGeom>
              <a:avLst/>
              <a:gdLst/>
              <a:ahLst/>
              <a:cxnLst/>
              <a:rect l="l" t="t" r="r" b="b"/>
              <a:pathLst>
                <a:path w="36994" h="14210" extrusionOk="0">
                  <a:moveTo>
                    <a:pt x="1" y="0"/>
                  </a:moveTo>
                  <a:lnTo>
                    <a:pt x="1" y="14209"/>
                  </a:lnTo>
                  <a:lnTo>
                    <a:pt x="36993" y="14209"/>
                  </a:lnTo>
                  <a:lnTo>
                    <a:pt x="369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64"/>
            <p:cNvSpPr/>
            <p:nvPr/>
          </p:nvSpPr>
          <p:spPr>
            <a:xfrm rot="-415080">
              <a:off x="1896286" y="2402612"/>
              <a:ext cx="117762" cy="445158"/>
            </a:xfrm>
            <a:custGeom>
              <a:avLst/>
              <a:gdLst/>
              <a:ahLst/>
              <a:cxnLst/>
              <a:rect l="l" t="t" r="r" b="b"/>
              <a:pathLst>
                <a:path w="3630" h="13722" extrusionOk="0">
                  <a:moveTo>
                    <a:pt x="414" y="1"/>
                  </a:moveTo>
                  <a:cubicBezTo>
                    <a:pt x="181" y="1"/>
                    <a:pt x="1" y="181"/>
                    <a:pt x="1" y="415"/>
                  </a:cubicBezTo>
                  <a:lnTo>
                    <a:pt x="1" y="1540"/>
                  </a:lnTo>
                  <a:cubicBezTo>
                    <a:pt x="234" y="1784"/>
                    <a:pt x="192" y="2081"/>
                    <a:pt x="1" y="2399"/>
                  </a:cubicBezTo>
                  <a:lnTo>
                    <a:pt x="1" y="2824"/>
                  </a:lnTo>
                  <a:cubicBezTo>
                    <a:pt x="128" y="2951"/>
                    <a:pt x="96" y="3100"/>
                    <a:pt x="1" y="3248"/>
                  </a:cubicBezTo>
                  <a:lnTo>
                    <a:pt x="1" y="10475"/>
                  </a:lnTo>
                  <a:cubicBezTo>
                    <a:pt x="139" y="10751"/>
                    <a:pt x="139" y="11069"/>
                    <a:pt x="1" y="11334"/>
                  </a:cubicBezTo>
                  <a:lnTo>
                    <a:pt x="1" y="11759"/>
                  </a:lnTo>
                  <a:cubicBezTo>
                    <a:pt x="245" y="11875"/>
                    <a:pt x="245" y="12013"/>
                    <a:pt x="1" y="12194"/>
                  </a:cubicBezTo>
                  <a:lnTo>
                    <a:pt x="1" y="13319"/>
                  </a:lnTo>
                  <a:cubicBezTo>
                    <a:pt x="1" y="13541"/>
                    <a:pt x="181" y="13722"/>
                    <a:pt x="414" y="13722"/>
                  </a:cubicBezTo>
                  <a:lnTo>
                    <a:pt x="3216" y="13722"/>
                  </a:lnTo>
                  <a:cubicBezTo>
                    <a:pt x="3439" y="13722"/>
                    <a:pt x="3630" y="13541"/>
                    <a:pt x="3630" y="13319"/>
                  </a:cubicBezTo>
                  <a:lnTo>
                    <a:pt x="3630" y="12183"/>
                  </a:lnTo>
                  <a:cubicBezTo>
                    <a:pt x="3386" y="12141"/>
                    <a:pt x="3386" y="11992"/>
                    <a:pt x="3630" y="11759"/>
                  </a:cubicBezTo>
                  <a:lnTo>
                    <a:pt x="3630" y="11334"/>
                  </a:lnTo>
                  <a:cubicBezTo>
                    <a:pt x="3407" y="10995"/>
                    <a:pt x="3322" y="10676"/>
                    <a:pt x="3630" y="10475"/>
                  </a:cubicBezTo>
                  <a:lnTo>
                    <a:pt x="3630" y="3248"/>
                  </a:lnTo>
                  <a:cubicBezTo>
                    <a:pt x="3556" y="3110"/>
                    <a:pt x="3556" y="2951"/>
                    <a:pt x="3630" y="2824"/>
                  </a:cubicBezTo>
                  <a:lnTo>
                    <a:pt x="3630" y="2399"/>
                  </a:lnTo>
                  <a:cubicBezTo>
                    <a:pt x="3502" y="2123"/>
                    <a:pt x="3502" y="1805"/>
                    <a:pt x="3630" y="1540"/>
                  </a:cubicBezTo>
                  <a:lnTo>
                    <a:pt x="3630" y="415"/>
                  </a:lnTo>
                  <a:cubicBezTo>
                    <a:pt x="3630" y="181"/>
                    <a:pt x="3439" y="1"/>
                    <a:pt x="3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64"/>
            <p:cNvSpPr/>
            <p:nvPr/>
          </p:nvSpPr>
          <p:spPr>
            <a:xfrm rot="-415080">
              <a:off x="1877172" y="2453711"/>
              <a:ext cx="117437" cy="27932"/>
            </a:xfrm>
            <a:custGeom>
              <a:avLst/>
              <a:gdLst/>
              <a:ahLst/>
              <a:cxnLst/>
              <a:rect l="l" t="t" r="r" b="b"/>
              <a:pathLst>
                <a:path w="3620" h="861" extrusionOk="0">
                  <a:moveTo>
                    <a:pt x="1" y="1"/>
                  </a:moveTo>
                  <a:lnTo>
                    <a:pt x="1" y="860"/>
                  </a:lnTo>
                  <a:lnTo>
                    <a:pt x="3619" y="860"/>
                  </a:lnTo>
                  <a:lnTo>
                    <a:pt x="3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64"/>
            <p:cNvSpPr/>
            <p:nvPr/>
          </p:nvSpPr>
          <p:spPr>
            <a:xfrm rot="-415080">
              <a:off x="1881338" y="2495111"/>
              <a:ext cx="117437" cy="13820"/>
            </a:xfrm>
            <a:custGeom>
              <a:avLst/>
              <a:gdLst/>
              <a:ahLst/>
              <a:cxnLst/>
              <a:rect l="l" t="t" r="r" b="b"/>
              <a:pathLst>
                <a:path w="3620" h="426" extrusionOk="0">
                  <a:moveTo>
                    <a:pt x="1" y="1"/>
                  </a:moveTo>
                  <a:lnTo>
                    <a:pt x="1" y="425"/>
                  </a:lnTo>
                  <a:lnTo>
                    <a:pt x="3619" y="425"/>
                  </a:lnTo>
                  <a:lnTo>
                    <a:pt x="3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64"/>
            <p:cNvSpPr/>
            <p:nvPr/>
          </p:nvSpPr>
          <p:spPr>
            <a:xfrm rot="-415080">
              <a:off x="1912075" y="2741445"/>
              <a:ext cx="117437" cy="27932"/>
            </a:xfrm>
            <a:custGeom>
              <a:avLst/>
              <a:gdLst/>
              <a:ahLst/>
              <a:cxnLst/>
              <a:rect l="l" t="t" r="r" b="b"/>
              <a:pathLst>
                <a:path w="3620" h="861" extrusionOk="0">
                  <a:moveTo>
                    <a:pt x="1" y="1"/>
                  </a:moveTo>
                  <a:lnTo>
                    <a:pt x="1" y="860"/>
                  </a:lnTo>
                  <a:lnTo>
                    <a:pt x="3619" y="860"/>
                  </a:lnTo>
                  <a:lnTo>
                    <a:pt x="3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64"/>
            <p:cNvSpPr/>
            <p:nvPr/>
          </p:nvSpPr>
          <p:spPr>
            <a:xfrm rot="-415080">
              <a:off x="1916261" y="2782843"/>
              <a:ext cx="117437" cy="14144"/>
            </a:xfrm>
            <a:custGeom>
              <a:avLst/>
              <a:gdLst/>
              <a:ahLst/>
              <a:cxnLst/>
              <a:rect l="l" t="t" r="r" b="b"/>
              <a:pathLst>
                <a:path w="3620" h="436" extrusionOk="0">
                  <a:moveTo>
                    <a:pt x="1" y="1"/>
                  </a:moveTo>
                  <a:lnTo>
                    <a:pt x="1" y="436"/>
                  </a:lnTo>
                  <a:lnTo>
                    <a:pt x="3619" y="436"/>
                  </a:lnTo>
                  <a:lnTo>
                    <a:pt x="3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64"/>
            <p:cNvSpPr/>
            <p:nvPr/>
          </p:nvSpPr>
          <p:spPr>
            <a:xfrm rot="-415080">
              <a:off x="1683824" y="2429680"/>
              <a:ext cx="96415" cy="445158"/>
            </a:xfrm>
            <a:custGeom>
              <a:avLst/>
              <a:gdLst/>
              <a:ahLst/>
              <a:cxnLst/>
              <a:rect l="l" t="t" r="r" b="b"/>
              <a:pathLst>
                <a:path w="2972" h="13722" extrusionOk="0">
                  <a:moveTo>
                    <a:pt x="552" y="1"/>
                  </a:moveTo>
                  <a:cubicBezTo>
                    <a:pt x="244" y="1"/>
                    <a:pt x="0" y="181"/>
                    <a:pt x="0" y="415"/>
                  </a:cubicBezTo>
                  <a:lnTo>
                    <a:pt x="0" y="1540"/>
                  </a:lnTo>
                  <a:cubicBezTo>
                    <a:pt x="318" y="1784"/>
                    <a:pt x="255" y="2081"/>
                    <a:pt x="0" y="2399"/>
                  </a:cubicBezTo>
                  <a:lnTo>
                    <a:pt x="0" y="2824"/>
                  </a:lnTo>
                  <a:cubicBezTo>
                    <a:pt x="170" y="2951"/>
                    <a:pt x="127" y="3100"/>
                    <a:pt x="0" y="3248"/>
                  </a:cubicBezTo>
                  <a:lnTo>
                    <a:pt x="0" y="10475"/>
                  </a:lnTo>
                  <a:cubicBezTo>
                    <a:pt x="181" y="10740"/>
                    <a:pt x="181" y="11080"/>
                    <a:pt x="0" y="11334"/>
                  </a:cubicBezTo>
                  <a:lnTo>
                    <a:pt x="0" y="11759"/>
                  </a:lnTo>
                  <a:cubicBezTo>
                    <a:pt x="329" y="11875"/>
                    <a:pt x="329" y="12013"/>
                    <a:pt x="0" y="12194"/>
                  </a:cubicBezTo>
                  <a:lnTo>
                    <a:pt x="0" y="13319"/>
                  </a:lnTo>
                  <a:cubicBezTo>
                    <a:pt x="0" y="13541"/>
                    <a:pt x="244" y="13722"/>
                    <a:pt x="552" y="13722"/>
                  </a:cubicBezTo>
                  <a:lnTo>
                    <a:pt x="2420" y="13722"/>
                  </a:lnTo>
                  <a:cubicBezTo>
                    <a:pt x="2727" y="13722"/>
                    <a:pt x="2971" y="13541"/>
                    <a:pt x="2971" y="13319"/>
                  </a:cubicBezTo>
                  <a:lnTo>
                    <a:pt x="2971" y="12183"/>
                  </a:lnTo>
                  <a:cubicBezTo>
                    <a:pt x="2653" y="12141"/>
                    <a:pt x="2653" y="11992"/>
                    <a:pt x="2971" y="11759"/>
                  </a:cubicBezTo>
                  <a:lnTo>
                    <a:pt x="2971" y="11334"/>
                  </a:lnTo>
                  <a:cubicBezTo>
                    <a:pt x="2685" y="10995"/>
                    <a:pt x="2568" y="10676"/>
                    <a:pt x="2971" y="10475"/>
                  </a:cubicBezTo>
                  <a:lnTo>
                    <a:pt x="2971" y="3248"/>
                  </a:lnTo>
                  <a:cubicBezTo>
                    <a:pt x="2887" y="3121"/>
                    <a:pt x="2887" y="2951"/>
                    <a:pt x="2971" y="2824"/>
                  </a:cubicBezTo>
                  <a:lnTo>
                    <a:pt x="2971" y="2399"/>
                  </a:lnTo>
                  <a:cubicBezTo>
                    <a:pt x="2791" y="2134"/>
                    <a:pt x="2812" y="1847"/>
                    <a:pt x="2971" y="1540"/>
                  </a:cubicBezTo>
                  <a:lnTo>
                    <a:pt x="2971" y="415"/>
                  </a:lnTo>
                  <a:cubicBezTo>
                    <a:pt x="2971" y="181"/>
                    <a:pt x="2727" y="1"/>
                    <a:pt x="2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64"/>
            <p:cNvSpPr/>
            <p:nvPr/>
          </p:nvSpPr>
          <p:spPr>
            <a:xfrm rot="-415080">
              <a:off x="1664709" y="2480759"/>
              <a:ext cx="96415" cy="27932"/>
            </a:xfrm>
            <a:custGeom>
              <a:avLst/>
              <a:gdLst/>
              <a:ahLst/>
              <a:cxnLst/>
              <a:rect l="l" t="t" r="r" b="b"/>
              <a:pathLst>
                <a:path w="2972" h="861" extrusionOk="0">
                  <a:moveTo>
                    <a:pt x="0" y="1"/>
                  </a:moveTo>
                  <a:lnTo>
                    <a:pt x="0" y="860"/>
                  </a:lnTo>
                  <a:lnTo>
                    <a:pt x="2971" y="860"/>
                  </a:lnTo>
                  <a:lnTo>
                    <a:pt x="29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64"/>
            <p:cNvSpPr/>
            <p:nvPr/>
          </p:nvSpPr>
          <p:spPr>
            <a:xfrm rot="-415080">
              <a:off x="1668875" y="2522159"/>
              <a:ext cx="96415" cy="13820"/>
            </a:xfrm>
            <a:custGeom>
              <a:avLst/>
              <a:gdLst/>
              <a:ahLst/>
              <a:cxnLst/>
              <a:rect l="l" t="t" r="r" b="b"/>
              <a:pathLst>
                <a:path w="2972" h="426" extrusionOk="0">
                  <a:moveTo>
                    <a:pt x="0" y="1"/>
                  </a:moveTo>
                  <a:lnTo>
                    <a:pt x="0" y="425"/>
                  </a:lnTo>
                  <a:lnTo>
                    <a:pt x="2971" y="425"/>
                  </a:lnTo>
                  <a:lnTo>
                    <a:pt x="29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64"/>
            <p:cNvSpPr/>
            <p:nvPr/>
          </p:nvSpPr>
          <p:spPr>
            <a:xfrm rot="-415080">
              <a:off x="1699613" y="2768493"/>
              <a:ext cx="96415" cy="27932"/>
            </a:xfrm>
            <a:custGeom>
              <a:avLst/>
              <a:gdLst/>
              <a:ahLst/>
              <a:cxnLst/>
              <a:rect l="l" t="t" r="r" b="b"/>
              <a:pathLst>
                <a:path w="2972" h="861" extrusionOk="0">
                  <a:moveTo>
                    <a:pt x="0" y="1"/>
                  </a:moveTo>
                  <a:lnTo>
                    <a:pt x="0" y="860"/>
                  </a:lnTo>
                  <a:lnTo>
                    <a:pt x="2971" y="860"/>
                  </a:lnTo>
                  <a:lnTo>
                    <a:pt x="29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64"/>
            <p:cNvSpPr/>
            <p:nvPr/>
          </p:nvSpPr>
          <p:spPr>
            <a:xfrm rot="-415080">
              <a:off x="1703798" y="2809892"/>
              <a:ext cx="96415" cy="14144"/>
            </a:xfrm>
            <a:custGeom>
              <a:avLst/>
              <a:gdLst/>
              <a:ahLst/>
              <a:cxnLst/>
              <a:rect l="l" t="t" r="r" b="b"/>
              <a:pathLst>
                <a:path w="2972" h="436" extrusionOk="0">
                  <a:moveTo>
                    <a:pt x="0" y="1"/>
                  </a:moveTo>
                  <a:lnTo>
                    <a:pt x="0" y="436"/>
                  </a:lnTo>
                  <a:lnTo>
                    <a:pt x="2971" y="436"/>
                  </a:lnTo>
                  <a:lnTo>
                    <a:pt x="29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64"/>
            <p:cNvSpPr/>
            <p:nvPr/>
          </p:nvSpPr>
          <p:spPr>
            <a:xfrm rot="-415080">
              <a:off x="868486" y="2534944"/>
              <a:ext cx="287851" cy="427445"/>
            </a:xfrm>
            <a:custGeom>
              <a:avLst/>
              <a:gdLst/>
              <a:ahLst/>
              <a:cxnLst/>
              <a:rect l="l" t="t" r="r" b="b"/>
              <a:pathLst>
                <a:path w="8873" h="13176" extrusionOk="0">
                  <a:moveTo>
                    <a:pt x="6500" y="1"/>
                  </a:moveTo>
                  <a:cubicBezTo>
                    <a:pt x="6340" y="1"/>
                    <a:pt x="6199" y="68"/>
                    <a:pt x="6135" y="192"/>
                  </a:cubicBezTo>
                  <a:lnTo>
                    <a:pt x="5604" y="1179"/>
                  </a:lnTo>
                  <a:cubicBezTo>
                    <a:pt x="5774" y="1550"/>
                    <a:pt x="5572" y="1783"/>
                    <a:pt x="5211" y="1943"/>
                  </a:cubicBezTo>
                  <a:lnTo>
                    <a:pt x="5010" y="2314"/>
                  </a:lnTo>
                  <a:cubicBezTo>
                    <a:pt x="5105" y="2516"/>
                    <a:pt x="4999" y="2632"/>
                    <a:pt x="4808" y="2696"/>
                  </a:cubicBezTo>
                  <a:lnTo>
                    <a:pt x="1434" y="9084"/>
                  </a:lnTo>
                  <a:cubicBezTo>
                    <a:pt x="1476" y="9403"/>
                    <a:pt x="1317" y="9700"/>
                    <a:pt x="1030" y="9848"/>
                  </a:cubicBezTo>
                  <a:lnTo>
                    <a:pt x="839" y="10220"/>
                  </a:lnTo>
                  <a:cubicBezTo>
                    <a:pt x="1073" y="10474"/>
                    <a:pt x="1009" y="10602"/>
                    <a:pt x="638" y="10602"/>
                  </a:cubicBezTo>
                  <a:lnTo>
                    <a:pt x="107" y="11599"/>
                  </a:lnTo>
                  <a:cubicBezTo>
                    <a:pt x="1" y="11801"/>
                    <a:pt x="128" y="12077"/>
                    <a:pt x="404" y="12215"/>
                  </a:cubicBezTo>
                  <a:lnTo>
                    <a:pt x="2060" y="13096"/>
                  </a:lnTo>
                  <a:cubicBezTo>
                    <a:pt x="2163" y="13150"/>
                    <a:pt x="2274" y="13176"/>
                    <a:pt x="2376" y="13176"/>
                  </a:cubicBezTo>
                  <a:cubicBezTo>
                    <a:pt x="2535" y="13176"/>
                    <a:pt x="2674" y="13112"/>
                    <a:pt x="2739" y="12989"/>
                  </a:cubicBezTo>
                  <a:lnTo>
                    <a:pt x="3269" y="11992"/>
                  </a:lnTo>
                  <a:cubicBezTo>
                    <a:pt x="3004" y="11801"/>
                    <a:pt x="3068" y="11674"/>
                    <a:pt x="3471" y="11610"/>
                  </a:cubicBezTo>
                  <a:lnTo>
                    <a:pt x="3662" y="11239"/>
                  </a:lnTo>
                  <a:cubicBezTo>
                    <a:pt x="3578" y="10800"/>
                    <a:pt x="3618" y="10474"/>
                    <a:pt x="4045" y="10474"/>
                  </a:cubicBezTo>
                  <a:cubicBezTo>
                    <a:pt x="4051" y="10474"/>
                    <a:pt x="4058" y="10474"/>
                    <a:pt x="4065" y="10474"/>
                  </a:cubicBezTo>
                  <a:lnTo>
                    <a:pt x="7440" y="4086"/>
                  </a:lnTo>
                  <a:cubicBezTo>
                    <a:pt x="7419" y="3927"/>
                    <a:pt x="7503" y="3778"/>
                    <a:pt x="7641" y="3704"/>
                  </a:cubicBezTo>
                  <a:lnTo>
                    <a:pt x="7843" y="3333"/>
                  </a:lnTo>
                  <a:cubicBezTo>
                    <a:pt x="7801" y="3014"/>
                    <a:pt x="7949" y="2770"/>
                    <a:pt x="8236" y="2569"/>
                  </a:cubicBezTo>
                  <a:lnTo>
                    <a:pt x="8766" y="1582"/>
                  </a:lnTo>
                  <a:cubicBezTo>
                    <a:pt x="8872" y="1380"/>
                    <a:pt x="8745" y="1104"/>
                    <a:pt x="8469" y="956"/>
                  </a:cubicBezTo>
                  <a:lnTo>
                    <a:pt x="6814" y="86"/>
                  </a:lnTo>
                  <a:cubicBezTo>
                    <a:pt x="6711" y="28"/>
                    <a:pt x="6601" y="1"/>
                    <a:pt x="65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64"/>
            <p:cNvSpPr/>
            <p:nvPr/>
          </p:nvSpPr>
          <p:spPr>
            <a:xfrm rot="-415080">
              <a:off x="1020054" y="2565228"/>
              <a:ext cx="98491" cy="69911"/>
            </a:xfrm>
            <a:custGeom>
              <a:avLst/>
              <a:gdLst/>
              <a:ahLst/>
              <a:cxnLst/>
              <a:rect l="l" t="t" r="r" b="b"/>
              <a:pathLst>
                <a:path w="3036" h="2155" extrusionOk="0">
                  <a:moveTo>
                    <a:pt x="404" y="1"/>
                  </a:moveTo>
                  <a:lnTo>
                    <a:pt x="0" y="765"/>
                  </a:lnTo>
                  <a:lnTo>
                    <a:pt x="2632" y="2155"/>
                  </a:lnTo>
                  <a:lnTo>
                    <a:pt x="3035" y="1391"/>
                  </a:lnTo>
                  <a:lnTo>
                    <a:pt x="4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64"/>
            <p:cNvSpPr/>
            <p:nvPr/>
          </p:nvSpPr>
          <p:spPr>
            <a:xfrm rot="-415080">
              <a:off x="1010792" y="2603825"/>
              <a:ext cx="91938" cy="57518"/>
            </a:xfrm>
            <a:custGeom>
              <a:avLst/>
              <a:gdLst/>
              <a:ahLst/>
              <a:cxnLst/>
              <a:rect l="l" t="t" r="r" b="b"/>
              <a:pathLst>
                <a:path w="2834" h="1773" extrusionOk="0">
                  <a:moveTo>
                    <a:pt x="202" y="0"/>
                  </a:moveTo>
                  <a:lnTo>
                    <a:pt x="0" y="382"/>
                  </a:lnTo>
                  <a:lnTo>
                    <a:pt x="2632" y="1772"/>
                  </a:lnTo>
                  <a:lnTo>
                    <a:pt x="2833" y="1390"/>
                  </a:lnTo>
                  <a:lnTo>
                    <a:pt x="2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64"/>
            <p:cNvSpPr/>
            <p:nvPr/>
          </p:nvSpPr>
          <p:spPr>
            <a:xfrm rot="-415080">
              <a:off x="916298" y="2836158"/>
              <a:ext cx="98491" cy="69911"/>
            </a:xfrm>
            <a:custGeom>
              <a:avLst/>
              <a:gdLst/>
              <a:ahLst/>
              <a:cxnLst/>
              <a:rect l="l" t="t" r="r" b="b"/>
              <a:pathLst>
                <a:path w="3036" h="2155" extrusionOk="0">
                  <a:moveTo>
                    <a:pt x="404" y="0"/>
                  </a:moveTo>
                  <a:lnTo>
                    <a:pt x="0" y="764"/>
                  </a:lnTo>
                  <a:lnTo>
                    <a:pt x="2632" y="2155"/>
                  </a:lnTo>
                  <a:lnTo>
                    <a:pt x="3035" y="1390"/>
                  </a:lnTo>
                  <a:lnTo>
                    <a:pt x="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64"/>
            <p:cNvSpPr/>
            <p:nvPr/>
          </p:nvSpPr>
          <p:spPr>
            <a:xfrm rot="-415080">
              <a:off x="907355" y="2874703"/>
              <a:ext cx="91614" cy="57518"/>
            </a:xfrm>
            <a:custGeom>
              <a:avLst/>
              <a:gdLst/>
              <a:ahLst/>
              <a:cxnLst/>
              <a:rect l="l" t="t" r="r" b="b"/>
              <a:pathLst>
                <a:path w="2824" h="1773" extrusionOk="0">
                  <a:moveTo>
                    <a:pt x="192" y="1"/>
                  </a:moveTo>
                  <a:lnTo>
                    <a:pt x="1" y="383"/>
                  </a:lnTo>
                  <a:lnTo>
                    <a:pt x="2622" y="1773"/>
                  </a:lnTo>
                  <a:lnTo>
                    <a:pt x="2823" y="1391"/>
                  </a:lnTo>
                  <a:lnTo>
                    <a:pt x="1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64"/>
            <p:cNvSpPr/>
            <p:nvPr/>
          </p:nvSpPr>
          <p:spPr>
            <a:xfrm rot="-415080">
              <a:off x="1588117" y="2441288"/>
              <a:ext cx="96448" cy="445158"/>
            </a:xfrm>
            <a:custGeom>
              <a:avLst/>
              <a:gdLst/>
              <a:ahLst/>
              <a:cxnLst/>
              <a:rect l="l" t="t" r="r" b="b"/>
              <a:pathLst>
                <a:path w="2973" h="13722" extrusionOk="0">
                  <a:moveTo>
                    <a:pt x="553" y="1"/>
                  </a:moveTo>
                  <a:cubicBezTo>
                    <a:pt x="245" y="1"/>
                    <a:pt x="1" y="181"/>
                    <a:pt x="1" y="415"/>
                  </a:cubicBezTo>
                  <a:lnTo>
                    <a:pt x="1" y="1540"/>
                  </a:lnTo>
                  <a:cubicBezTo>
                    <a:pt x="319" y="1784"/>
                    <a:pt x="256" y="2081"/>
                    <a:pt x="1" y="2399"/>
                  </a:cubicBezTo>
                  <a:lnTo>
                    <a:pt x="1" y="2824"/>
                  </a:lnTo>
                  <a:cubicBezTo>
                    <a:pt x="171" y="2951"/>
                    <a:pt x="128" y="3100"/>
                    <a:pt x="1" y="3248"/>
                  </a:cubicBezTo>
                  <a:lnTo>
                    <a:pt x="1" y="10475"/>
                  </a:lnTo>
                  <a:cubicBezTo>
                    <a:pt x="181" y="10740"/>
                    <a:pt x="181" y="11080"/>
                    <a:pt x="1" y="11334"/>
                  </a:cubicBezTo>
                  <a:lnTo>
                    <a:pt x="1" y="11759"/>
                  </a:lnTo>
                  <a:cubicBezTo>
                    <a:pt x="319" y="11875"/>
                    <a:pt x="319" y="12013"/>
                    <a:pt x="1" y="12194"/>
                  </a:cubicBezTo>
                  <a:lnTo>
                    <a:pt x="1" y="13319"/>
                  </a:lnTo>
                  <a:cubicBezTo>
                    <a:pt x="1" y="13541"/>
                    <a:pt x="245" y="13722"/>
                    <a:pt x="553" y="13722"/>
                  </a:cubicBezTo>
                  <a:lnTo>
                    <a:pt x="2420" y="13722"/>
                  </a:lnTo>
                  <a:cubicBezTo>
                    <a:pt x="2728" y="13722"/>
                    <a:pt x="2972" y="13541"/>
                    <a:pt x="2972" y="13319"/>
                  </a:cubicBezTo>
                  <a:lnTo>
                    <a:pt x="2972" y="12183"/>
                  </a:lnTo>
                  <a:cubicBezTo>
                    <a:pt x="2654" y="12141"/>
                    <a:pt x="2654" y="11992"/>
                    <a:pt x="2972" y="11759"/>
                  </a:cubicBezTo>
                  <a:lnTo>
                    <a:pt x="2972" y="11334"/>
                  </a:lnTo>
                  <a:cubicBezTo>
                    <a:pt x="2686" y="10995"/>
                    <a:pt x="2580" y="10676"/>
                    <a:pt x="2972" y="10475"/>
                  </a:cubicBezTo>
                  <a:lnTo>
                    <a:pt x="2972" y="3248"/>
                  </a:lnTo>
                  <a:cubicBezTo>
                    <a:pt x="2887" y="3121"/>
                    <a:pt x="2887" y="2951"/>
                    <a:pt x="2972" y="2824"/>
                  </a:cubicBezTo>
                  <a:lnTo>
                    <a:pt x="2972" y="2399"/>
                  </a:lnTo>
                  <a:cubicBezTo>
                    <a:pt x="2792" y="2134"/>
                    <a:pt x="2813" y="1847"/>
                    <a:pt x="2972" y="1540"/>
                  </a:cubicBezTo>
                  <a:lnTo>
                    <a:pt x="2972" y="415"/>
                  </a:lnTo>
                  <a:cubicBezTo>
                    <a:pt x="2972" y="181"/>
                    <a:pt x="2728" y="1"/>
                    <a:pt x="2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64"/>
            <p:cNvSpPr/>
            <p:nvPr/>
          </p:nvSpPr>
          <p:spPr>
            <a:xfrm rot="-415080">
              <a:off x="1569002" y="2492367"/>
              <a:ext cx="96448" cy="27932"/>
            </a:xfrm>
            <a:custGeom>
              <a:avLst/>
              <a:gdLst/>
              <a:ahLst/>
              <a:cxnLst/>
              <a:rect l="l" t="t" r="r" b="b"/>
              <a:pathLst>
                <a:path w="2973" h="861" extrusionOk="0">
                  <a:moveTo>
                    <a:pt x="1" y="1"/>
                  </a:moveTo>
                  <a:lnTo>
                    <a:pt x="1" y="860"/>
                  </a:lnTo>
                  <a:lnTo>
                    <a:pt x="2972" y="860"/>
                  </a:lnTo>
                  <a:lnTo>
                    <a:pt x="2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64"/>
            <p:cNvSpPr/>
            <p:nvPr/>
          </p:nvSpPr>
          <p:spPr>
            <a:xfrm rot="-415080">
              <a:off x="1573168" y="2533767"/>
              <a:ext cx="96448" cy="13820"/>
            </a:xfrm>
            <a:custGeom>
              <a:avLst/>
              <a:gdLst/>
              <a:ahLst/>
              <a:cxnLst/>
              <a:rect l="l" t="t" r="r" b="b"/>
              <a:pathLst>
                <a:path w="2973" h="426" extrusionOk="0">
                  <a:moveTo>
                    <a:pt x="1" y="1"/>
                  </a:moveTo>
                  <a:lnTo>
                    <a:pt x="1" y="425"/>
                  </a:lnTo>
                  <a:lnTo>
                    <a:pt x="2972" y="425"/>
                  </a:lnTo>
                  <a:lnTo>
                    <a:pt x="2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64"/>
            <p:cNvSpPr/>
            <p:nvPr/>
          </p:nvSpPr>
          <p:spPr>
            <a:xfrm rot="-415080">
              <a:off x="1603906" y="2780101"/>
              <a:ext cx="96448" cy="27932"/>
            </a:xfrm>
            <a:custGeom>
              <a:avLst/>
              <a:gdLst/>
              <a:ahLst/>
              <a:cxnLst/>
              <a:rect l="l" t="t" r="r" b="b"/>
              <a:pathLst>
                <a:path w="2973" h="861" extrusionOk="0">
                  <a:moveTo>
                    <a:pt x="1" y="1"/>
                  </a:moveTo>
                  <a:lnTo>
                    <a:pt x="1" y="860"/>
                  </a:lnTo>
                  <a:lnTo>
                    <a:pt x="2972" y="860"/>
                  </a:lnTo>
                  <a:lnTo>
                    <a:pt x="2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64"/>
            <p:cNvSpPr/>
            <p:nvPr/>
          </p:nvSpPr>
          <p:spPr>
            <a:xfrm rot="-415080">
              <a:off x="1608091" y="2821499"/>
              <a:ext cx="96448" cy="14144"/>
            </a:xfrm>
            <a:custGeom>
              <a:avLst/>
              <a:gdLst/>
              <a:ahLst/>
              <a:cxnLst/>
              <a:rect l="l" t="t" r="r" b="b"/>
              <a:pathLst>
                <a:path w="2973" h="436" extrusionOk="0">
                  <a:moveTo>
                    <a:pt x="1" y="1"/>
                  </a:moveTo>
                  <a:lnTo>
                    <a:pt x="1" y="436"/>
                  </a:lnTo>
                  <a:lnTo>
                    <a:pt x="2972" y="436"/>
                  </a:lnTo>
                  <a:lnTo>
                    <a:pt x="29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64"/>
            <p:cNvSpPr/>
            <p:nvPr/>
          </p:nvSpPr>
          <p:spPr>
            <a:xfrm rot="-415080">
              <a:off x="1418795" y="2555797"/>
              <a:ext cx="176285" cy="346699"/>
            </a:xfrm>
            <a:custGeom>
              <a:avLst/>
              <a:gdLst/>
              <a:ahLst/>
              <a:cxnLst/>
              <a:rect l="l" t="t" r="r" b="b"/>
              <a:pathLst>
                <a:path w="5434" h="10687" extrusionOk="0">
                  <a:moveTo>
                    <a:pt x="552" y="1"/>
                  </a:moveTo>
                  <a:cubicBezTo>
                    <a:pt x="245" y="1"/>
                    <a:pt x="1" y="149"/>
                    <a:pt x="1" y="330"/>
                  </a:cubicBezTo>
                  <a:lnTo>
                    <a:pt x="1" y="1242"/>
                  </a:lnTo>
                  <a:cubicBezTo>
                    <a:pt x="319" y="1444"/>
                    <a:pt x="255" y="1688"/>
                    <a:pt x="1" y="1943"/>
                  </a:cubicBezTo>
                  <a:lnTo>
                    <a:pt x="1" y="2282"/>
                  </a:lnTo>
                  <a:cubicBezTo>
                    <a:pt x="170" y="2399"/>
                    <a:pt x="139" y="2516"/>
                    <a:pt x="1" y="2633"/>
                  </a:cubicBezTo>
                  <a:lnTo>
                    <a:pt x="1" y="8055"/>
                  </a:lnTo>
                  <a:cubicBezTo>
                    <a:pt x="181" y="8246"/>
                    <a:pt x="181" y="8554"/>
                    <a:pt x="1" y="8756"/>
                  </a:cubicBezTo>
                  <a:lnTo>
                    <a:pt x="1" y="9095"/>
                  </a:lnTo>
                  <a:cubicBezTo>
                    <a:pt x="330" y="9191"/>
                    <a:pt x="330" y="9307"/>
                    <a:pt x="1" y="9445"/>
                  </a:cubicBezTo>
                  <a:lnTo>
                    <a:pt x="1" y="10358"/>
                  </a:lnTo>
                  <a:cubicBezTo>
                    <a:pt x="1" y="10538"/>
                    <a:pt x="245" y="10687"/>
                    <a:pt x="552" y="10687"/>
                  </a:cubicBezTo>
                  <a:lnTo>
                    <a:pt x="4882" y="10687"/>
                  </a:lnTo>
                  <a:cubicBezTo>
                    <a:pt x="5179" y="10687"/>
                    <a:pt x="5434" y="10538"/>
                    <a:pt x="5434" y="10358"/>
                  </a:cubicBezTo>
                  <a:lnTo>
                    <a:pt x="5434" y="9445"/>
                  </a:lnTo>
                  <a:cubicBezTo>
                    <a:pt x="5105" y="9403"/>
                    <a:pt x="5105" y="9286"/>
                    <a:pt x="5434" y="9095"/>
                  </a:cubicBezTo>
                  <a:lnTo>
                    <a:pt x="5434" y="8756"/>
                  </a:lnTo>
                  <a:cubicBezTo>
                    <a:pt x="5147" y="8469"/>
                    <a:pt x="5031" y="8225"/>
                    <a:pt x="5434" y="8055"/>
                  </a:cubicBezTo>
                  <a:lnTo>
                    <a:pt x="5434" y="2633"/>
                  </a:lnTo>
                  <a:cubicBezTo>
                    <a:pt x="5338" y="2537"/>
                    <a:pt x="5338" y="2389"/>
                    <a:pt x="5434" y="2282"/>
                  </a:cubicBezTo>
                  <a:lnTo>
                    <a:pt x="5434" y="1943"/>
                  </a:lnTo>
                  <a:cubicBezTo>
                    <a:pt x="5253" y="1731"/>
                    <a:pt x="5264" y="1497"/>
                    <a:pt x="5434" y="1242"/>
                  </a:cubicBezTo>
                  <a:lnTo>
                    <a:pt x="5434" y="330"/>
                  </a:lnTo>
                  <a:cubicBezTo>
                    <a:pt x="5434" y="149"/>
                    <a:pt x="5179" y="1"/>
                    <a:pt x="4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64"/>
            <p:cNvSpPr/>
            <p:nvPr/>
          </p:nvSpPr>
          <p:spPr>
            <a:xfrm rot="-415080">
              <a:off x="1404137" y="2596973"/>
              <a:ext cx="176285" cy="22741"/>
            </a:xfrm>
            <a:custGeom>
              <a:avLst/>
              <a:gdLst/>
              <a:ahLst/>
              <a:cxnLst/>
              <a:rect l="l" t="t" r="r" b="b"/>
              <a:pathLst>
                <a:path w="5434" h="701" extrusionOk="0">
                  <a:moveTo>
                    <a:pt x="1" y="0"/>
                  </a:moveTo>
                  <a:lnTo>
                    <a:pt x="1" y="701"/>
                  </a:lnTo>
                  <a:lnTo>
                    <a:pt x="5434" y="701"/>
                  </a:lnTo>
                  <a:lnTo>
                    <a:pt x="54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64"/>
            <p:cNvSpPr/>
            <p:nvPr/>
          </p:nvSpPr>
          <p:spPr>
            <a:xfrm rot="-415080">
              <a:off x="1407535" y="2630828"/>
              <a:ext cx="176285" cy="11062"/>
            </a:xfrm>
            <a:custGeom>
              <a:avLst/>
              <a:gdLst/>
              <a:ahLst/>
              <a:cxnLst/>
              <a:rect l="l" t="t" r="r" b="b"/>
              <a:pathLst>
                <a:path w="5434" h="341" extrusionOk="0">
                  <a:moveTo>
                    <a:pt x="1" y="1"/>
                  </a:moveTo>
                  <a:lnTo>
                    <a:pt x="1" y="341"/>
                  </a:lnTo>
                  <a:lnTo>
                    <a:pt x="5434" y="341"/>
                  </a:lnTo>
                  <a:lnTo>
                    <a:pt x="54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64"/>
            <p:cNvSpPr/>
            <p:nvPr/>
          </p:nvSpPr>
          <p:spPr>
            <a:xfrm rot="-415080">
              <a:off x="1430751" y="2816372"/>
              <a:ext cx="176285" cy="22741"/>
            </a:xfrm>
            <a:custGeom>
              <a:avLst/>
              <a:gdLst/>
              <a:ahLst/>
              <a:cxnLst/>
              <a:rect l="l" t="t" r="r" b="b"/>
              <a:pathLst>
                <a:path w="5434" h="701" extrusionOk="0">
                  <a:moveTo>
                    <a:pt x="1" y="0"/>
                  </a:moveTo>
                  <a:lnTo>
                    <a:pt x="1" y="701"/>
                  </a:lnTo>
                  <a:lnTo>
                    <a:pt x="5434" y="701"/>
                  </a:lnTo>
                  <a:lnTo>
                    <a:pt x="54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64"/>
            <p:cNvSpPr/>
            <p:nvPr/>
          </p:nvSpPr>
          <p:spPr>
            <a:xfrm rot="-415080">
              <a:off x="1434130" y="2849904"/>
              <a:ext cx="176285" cy="11387"/>
            </a:xfrm>
            <a:custGeom>
              <a:avLst/>
              <a:gdLst/>
              <a:ahLst/>
              <a:cxnLst/>
              <a:rect l="l" t="t" r="r" b="b"/>
              <a:pathLst>
                <a:path w="5434" h="351" extrusionOk="0">
                  <a:moveTo>
                    <a:pt x="1" y="0"/>
                  </a:moveTo>
                  <a:lnTo>
                    <a:pt x="1" y="350"/>
                  </a:lnTo>
                  <a:lnTo>
                    <a:pt x="5434" y="350"/>
                  </a:lnTo>
                  <a:lnTo>
                    <a:pt x="54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64"/>
            <p:cNvSpPr/>
            <p:nvPr/>
          </p:nvSpPr>
          <p:spPr>
            <a:xfrm rot="-415080">
              <a:off x="1785764" y="2521767"/>
              <a:ext cx="117762" cy="339789"/>
            </a:xfrm>
            <a:custGeom>
              <a:avLst/>
              <a:gdLst/>
              <a:ahLst/>
              <a:cxnLst/>
              <a:rect l="l" t="t" r="r" b="b"/>
              <a:pathLst>
                <a:path w="3630" h="10474" extrusionOk="0">
                  <a:moveTo>
                    <a:pt x="414" y="0"/>
                  </a:moveTo>
                  <a:cubicBezTo>
                    <a:pt x="191" y="0"/>
                    <a:pt x="0" y="180"/>
                    <a:pt x="0" y="414"/>
                  </a:cubicBezTo>
                  <a:lnTo>
                    <a:pt x="0" y="1539"/>
                  </a:lnTo>
                  <a:cubicBezTo>
                    <a:pt x="244" y="1783"/>
                    <a:pt x="191" y="2080"/>
                    <a:pt x="0" y="2398"/>
                  </a:cubicBezTo>
                  <a:lnTo>
                    <a:pt x="0" y="2823"/>
                  </a:lnTo>
                  <a:cubicBezTo>
                    <a:pt x="138" y="2950"/>
                    <a:pt x="107" y="3099"/>
                    <a:pt x="0" y="3247"/>
                  </a:cubicBezTo>
                  <a:lnTo>
                    <a:pt x="0" y="7227"/>
                  </a:lnTo>
                  <a:cubicBezTo>
                    <a:pt x="138" y="7503"/>
                    <a:pt x="138" y="7821"/>
                    <a:pt x="0" y="8086"/>
                  </a:cubicBezTo>
                  <a:lnTo>
                    <a:pt x="0" y="8511"/>
                  </a:lnTo>
                  <a:cubicBezTo>
                    <a:pt x="244" y="8627"/>
                    <a:pt x="244" y="8765"/>
                    <a:pt x="0" y="8946"/>
                  </a:cubicBezTo>
                  <a:lnTo>
                    <a:pt x="0" y="10071"/>
                  </a:lnTo>
                  <a:cubicBezTo>
                    <a:pt x="0" y="10293"/>
                    <a:pt x="191" y="10474"/>
                    <a:pt x="414" y="10474"/>
                  </a:cubicBezTo>
                  <a:lnTo>
                    <a:pt x="3216" y="10474"/>
                  </a:lnTo>
                  <a:cubicBezTo>
                    <a:pt x="3439" y="10474"/>
                    <a:pt x="3630" y="10293"/>
                    <a:pt x="3630" y="10071"/>
                  </a:cubicBezTo>
                  <a:lnTo>
                    <a:pt x="3630" y="8935"/>
                  </a:lnTo>
                  <a:cubicBezTo>
                    <a:pt x="3386" y="8893"/>
                    <a:pt x="3386" y="8744"/>
                    <a:pt x="3630" y="8511"/>
                  </a:cubicBezTo>
                  <a:lnTo>
                    <a:pt x="3630" y="8086"/>
                  </a:lnTo>
                  <a:cubicBezTo>
                    <a:pt x="3417" y="7747"/>
                    <a:pt x="3322" y="7428"/>
                    <a:pt x="3630" y="7227"/>
                  </a:cubicBezTo>
                  <a:lnTo>
                    <a:pt x="3630" y="3247"/>
                  </a:lnTo>
                  <a:cubicBezTo>
                    <a:pt x="3566" y="3109"/>
                    <a:pt x="3566" y="2961"/>
                    <a:pt x="3630" y="2823"/>
                  </a:cubicBezTo>
                  <a:lnTo>
                    <a:pt x="3630" y="2398"/>
                  </a:lnTo>
                  <a:cubicBezTo>
                    <a:pt x="3502" y="2122"/>
                    <a:pt x="3502" y="1804"/>
                    <a:pt x="3630" y="1539"/>
                  </a:cubicBezTo>
                  <a:lnTo>
                    <a:pt x="3630" y="414"/>
                  </a:lnTo>
                  <a:cubicBezTo>
                    <a:pt x="3630" y="180"/>
                    <a:pt x="3439" y="0"/>
                    <a:pt x="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64"/>
            <p:cNvSpPr/>
            <p:nvPr/>
          </p:nvSpPr>
          <p:spPr>
            <a:xfrm rot="-415080">
              <a:off x="1772990" y="2572431"/>
              <a:ext cx="117762" cy="27932"/>
            </a:xfrm>
            <a:custGeom>
              <a:avLst/>
              <a:gdLst/>
              <a:ahLst/>
              <a:cxnLst/>
              <a:rect l="l" t="t" r="r" b="b"/>
              <a:pathLst>
                <a:path w="3630" h="861" extrusionOk="0">
                  <a:moveTo>
                    <a:pt x="0" y="1"/>
                  </a:moveTo>
                  <a:lnTo>
                    <a:pt x="0" y="860"/>
                  </a:lnTo>
                  <a:lnTo>
                    <a:pt x="3630" y="860"/>
                  </a:lnTo>
                  <a:lnTo>
                    <a:pt x="3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64"/>
            <p:cNvSpPr/>
            <p:nvPr/>
          </p:nvSpPr>
          <p:spPr>
            <a:xfrm rot="-415080">
              <a:off x="1777156" y="2613831"/>
              <a:ext cx="117762" cy="13820"/>
            </a:xfrm>
            <a:custGeom>
              <a:avLst/>
              <a:gdLst/>
              <a:ahLst/>
              <a:cxnLst/>
              <a:rect l="l" t="t" r="r" b="b"/>
              <a:pathLst>
                <a:path w="3630" h="426" extrusionOk="0">
                  <a:moveTo>
                    <a:pt x="0" y="1"/>
                  </a:moveTo>
                  <a:lnTo>
                    <a:pt x="0" y="425"/>
                  </a:lnTo>
                  <a:lnTo>
                    <a:pt x="3630" y="425"/>
                  </a:lnTo>
                  <a:lnTo>
                    <a:pt x="3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64"/>
            <p:cNvSpPr/>
            <p:nvPr/>
          </p:nvSpPr>
          <p:spPr>
            <a:xfrm rot="-415080">
              <a:off x="1795210" y="2755601"/>
              <a:ext cx="117762" cy="27932"/>
            </a:xfrm>
            <a:custGeom>
              <a:avLst/>
              <a:gdLst/>
              <a:ahLst/>
              <a:cxnLst/>
              <a:rect l="l" t="t" r="r" b="b"/>
              <a:pathLst>
                <a:path w="3630" h="861" extrusionOk="0">
                  <a:moveTo>
                    <a:pt x="0" y="1"/>
                  </a:moveTo>
                  <a:lnTo>
                    <a:pt x="0" y="860"/>
                  </a:lnTo>
                  <a:lnTo>
                    <a:pt x="3630" y="860"/>
                  </a:lnTo>
                  <a:lnTo>
                    <a:pt x="3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64"/>
            <p:cNvSpPr/>
            <p:nvPr/>
          </p:nvSpPr>
          <p:spPr>
            <a:xfrm rot="-415080">
              <a:off x="1799395" y="2797000"/>
              <a:ext cx="117762" cy="14144"/>
            </a:xfrm>
            <a:custGeom>
              <a:avLst/>
              <a:gdLst/>
              <a:ahLst/>
              <a:cxnLst/>
              <a:rect l="l" t="t" r="r" b="b"/>
              <a:pathLst>
                <a:path w="3630" h="436" extrusionOk="0">
                  <a:moveTo>
                    <a:pt x="0" y="1"/>
                  </a:moveTo>
                  <a:lnTo>
                    <a:pt x="0" y="436"/>
                  </a:lnTo>
                  <a:lnTo>
                    <a:pt x="3630" y="436"/>
                  </a:lnTo>
                  <a:lnTo>
                    <a:pt x="3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64"/>
            <p:cNvSpPr/>
            <p:nvPr/>
          </p:nvSpPr>
          <p:spPr>
            <a:xfrm rot="-415080">
              <a:off x="1126572" y="2601752"/>
              <a:ext cx="117405" cy="339789"/>
            </a:xfrm>
            <a:custGeom>
              <a:avLst/>
              <a:gdLst/>
              <a:ahLst/>
              <a:cxnLst/>
              <a:rect l="l" t="t" r="r" b="b"/>
              <a:pathLst>
                <a:path w="3619" h="10474" extrusionOk="0">
                  <a:moveTo>
                    <a:pt x="404" y="0"/>
                  </a:moveTo>
                  <a:cubicBezTo>
                    <a:pt x="181" y="0"/>
                    <a:pt x="0" y="180"/>
                    <a:pt x="0" y="414"/>
                  </a:cubicBezTo>
                  <a:lnTo>
                    <a:pt x="0" y="1539"/>
                  </a:lnTo>
                  <a:cubicBezTo>
                    <a:pt x="234" y="1783"/>
                    <a:pt x="181" y="2080"/>
                    <a:pt x="0" y="2398"/>
                  </a:cubicBezTo>
                  <a:lnTo>
                    <a:pt x="0" y="2823"/>
                  </a:lnTo>
                  <a:cubicBezTo>
                    <a:pt x="128" y="2950"/>
                    <a:pt x="96" y="3099"/>
                    <a:pt x="0" y="3247"/>
                  </a:cubicBezTo>
                  <a:lnTo>
                    <a:pt x="0" y="7227"/>
                  </a:lnTo>
                  <a:cubicBezTo>
                    <a:pt x="128" y="7503"/>
                    <a:pt x="128" y="7821"/>
                    <a:pt x="0" y="8086"/>
                  </a:cubicBezTo>
                  <a:lnTo>
                    <a:pt x="0" y="8511"/>
                  </a:lnTo>
                  <a:cubicBezTo>
                    <a:pt x="234" y="8627"/>
                    <a:pt x="234" y="8765"/>
                    <a:pt x="0" y="8946"/>
                  </a:cubicBezTo>
                  <a:lnTo>
                    <a:pt x="0" y="10071"/>
                  </a:lnTo>
                  <a:cubicBezTo>
                    <a:pt x="0" y="10293"/>
                    <a:pt x="181" y="10474"/>
                    <a:pt x="404" y="10474"/>
                  </a:cubicBezTo>
                  <a:lnTo>
                    <a:pt x="3205" y="10474"/>
                  </a:lnTo>
                  <a:cubicBezTo>
                    <a:pt x="3439" y="10474"/>
                    <a:pt x="3619" y="10293"/>
                    <a:pt x="3619" y="10071"/>
                  </a:cubicBezTo>
                  <a:lnTo>
                    <a:pt x="3619" y="8935"/>
                  </a:lnTo>
                  <a:cubicBezTo>
                    <a:pt x="3375" y="8893"/>
                    <a:pt x="3375" y="8744"/>
                    <a:pt x="3619" y="8511"/>
                  </a:cubicBezTo>
                  <a:lnTo>
                    <a:pt x="3619" y="8086"/>
                  </a:lnTo>
                  <a:cubicBezTo>
                    <a:pt x="3407" y="7747"/>
                    <a:pt x="3311" y="7428"/>
                    <a:pt x="3619" y="7227"/>
                  </a:cubicBezTo>
                  <a:lnTo>
                    <a:pt x="3619" y="3247"/>
                  </a:lnTo>
                  <a:cubicBezTo>
                    <a:pt x="3555" y="3109"/>
                    <a:pt x="3555" y="2961"/>
                    <a:pt x="3619" y="2823"/>
                  </a:cubicBezTo>
                  <a:lnTo>
                    <a:pt x="3619" y="2398"/>
                  </a:lnTo>
                  <a:cubicBezTo>
                    <a:pt x="3492" y="2122"/>
                    <a:pt x="3492" y="1804"/>
                    <a:pt x="3619" y="1539"/>
                  </a:cubicBezTo>
                  <a:lnTo>
                    <a:pt x="3619" y="414"/>
                  </a:lnTo>
                  <a:cubicBezTo>
                    <a:pt x="3619" y="180"/>
                    <a:pt x="3439"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64"/>
            <p:cNvSpPr/>
            <p:nvPr/>
          </p:nvSpPr>
          <p:spPr>
            <a:xfrm rot="-415080">
              <a:off x="1113443" y="2652437"/>
              <a:ext cx="117762" cy="27932"/>
            </a:xfrm>
            <a:custGeom>
              <a:avLst/>
              <a:gdLst/>
              <a:ahLst/>
              <a:cxnLst/>
              <a:rect l="l" t="t" r="r" b="b"/>
              <a:pathLst>
                <a:path w="3630" h="861" extrusionOk="0">
                  <a:moveTo>
                    <a:pt x="1" y="1"/>
                  </a:moveTo>
                  <a:lnTo>
                    <a:pt x="1" y="860"/>
                  </a:lnTo>
                  <a:lnTo>
                    <a:pt x="3630" y="860"/>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64"/>
            <p:cNvSpPr/>
            <p:nvPr/>
          </p:nvSpPr>
          <p:spPr>
            <a:xfrm rot="-415080">
              <a:off x="1117609" y="2693837"/>
              <a:ext cx="117762" cy="13820"/>
            </a:xfrm>
            <a:custGeom>
              <a:avLst/>
              <a:gdLst/>
              <a:ahLst/>
              <a:cxnLst/>
              <a:rect l="l" t="t" r="r" b="b"/>
              <a:pathLst>
                <a:path w="3630" h="426" extrusionOk="0">
                  <a:moveTo>
                    <a:pt x="1" y="1"/>
                  </a:moveTo>
                  <a:lnTo>
                    <a:pt x="1" y="425"/>
                  </a:lnTo>
                  <a:lnTo>
                    <a:pt x="3630" y="425"/>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64"/>
            <p:cNvSpPr/>
            <p:nvPr/>
          </p:nvSpPr>
          <p:spPr>
            <a:xfrm rot="-415080">
              <a:off x="1135663" y="2835608"/>
              <a:ext cx="117762" cy="27932"/>
            </a:xfrm>
            <a:custGeom>
              <a:avLst/>
              <a:gdLst/>
              <a:ahLst/>
              <a:cxnLst/>
              <a:rect l="l" t="t" r="r" b="b"/>
              <a:pathLst>
                <a:path w="3630" h="861" extrusionOk="0">
                  <a:moveTo>
                    <a:pt x="1" y="1"/>
                  </a:moveTo>
                  <a:lnTo>
                    <a:pt x="1" y="860"/>
                  </a:lnTo>
                  <a:lnTo>
                    <a:pt x="3630" y="860"/>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64"/>
            <p:cNvSpPr/>
            <p:nvPr/>
          </p:nvSpPr>
          <p:spPr>
            <a:xfrm rot="-415080">
              <a:off x="1139849" y="2877007"/>
              <a:ext cx="117762" cy="14144"/>
            </a:xfrm>
            <a:custGeom>
              <a:avLst/>
              <a:gdLst/>
              <a:ahLst/>
              <a:cxnLst/>
              <a:rect l="l" t="t" r="r" b="b"/>
              <a:pathLst>
                <a:path w="3630" h="436" extrusionOk="0">
                  <a:moveTo>
                    <a:pt x="1" y="1"/>
                  </a:moveTo>
                  <a:lnTo>
                    <a:pt x="1" y="436"/>
                  </a:lnTo>
                  <a:lnTo>
                    <a:pt x="3630" y="436"/>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64"/>
            <p:cNvSpPr/>
            <p:nvPr/>
          </p:nvSpPr>
          <p:spPr>
            <a:xfrm rot="-415080">
              <a:off x="1242486" y="2577206"/>
              <a:ext cx="175929" cy="346699"/>
            </a:xfrm>
            <a:custGeom>
              <a:avLst/>
              <a:gdLst/>
              <a:ahLst/>
              <a:cxnLst/>
              <a:rect l="l" t="t" r="r" b="b"/>
              <a:pathLst>
                <a:path w="5423" h="10687" extrusionOk="0">
                  <a:moveTo>
                    <a:pt x="552" y="1"/>
                  </a:moveTo>
                  <a:cubicBezTo>
                    <a:pt x="244" y="1"/>
                    <a:pt x="0" y="149"/>
                    <a:pt x="0" y="330"/>
                  </a:cubicBezTo>
                  <a:lnTo>
                    <a:pt x="0" y="1242"/>
                  </a:lnTo>
                  <a:cubicBezTo>
                    <a:pt x="318" y="1444"/>
                    <a:pt x="255" y="1688"/>
                    <a:pt x="0" y="1943"/>
                  </a:cubicBezTo>
                  <a:lnTo>
                    <a:pt x="0" y="2282"/>
                  </a:lnTo>
                  <a:cubicBezTo>
                    <a:pt x="170" y="2399"/>
                    <a:pt x="127" y="2516"/>
                    <a:pt x="0" y="2633"/>
                  </a:cubicBezTo>
                  <a:lnTo>
                    <a:pt x="0" y="8055"/>
                  </a:lnTo>
                  <a:cubicBezTo>
                    <a:pt x="180" y="8246"/>
                    <a:pt x="180" y="8554"/>
                    <a:pt x="0" y="8756"/>
                  </a:cubicBezTo>
                  <a:lnTo>
                    <a:pt x="0" y="9095"/>
                  </a:lnTo>
                  <a:cubicBezTo>
                    <a:pt x="329" y="9191"/>
                    <a:pt x="329" y="9307"/>
                    <a:pt x="0" y="9445"/>
                  </a:cubicBezTo>
                  <a:lnTo>
                    <a:pt x="0" y="10358"/>
                  </a:lnTo>
                  <a:cubicBezTo>
                    <a:pt x="0" y="10538"/>
                    <a:pt x="244" y="10687"/>
                    <a:pt x="552" y="10687"/>
                  </a:cubicBezTo>
                  <a:lnTo>
                    <a:pt x="4881" y="10687"/>
                  </a:lnTo>
                  <a:cubicBezTo>
                    <a:pt x="5179" y="10687"/>
                    <a:pt x="5423" y="10538"/>
                    <a:pt x="5423" y="10358"/>
                  </a:cubicBezTo>
                  <a:lnTo>
                    <a:pt x="5423" y="9445"/>
                  </a:lnTo>
                  <a:cubicBezTo>
                    <a:pt x="5104" y="9403"/>
                    <a:pt x="5104" y="9286"/>
                    <a:pt x="5423" y="9095"/>
                  </a:cubicBezTo>
                  <a:lnTo>
                    <a:pt x="5423" y="8756"/>
                  </a:lnTo>
                  <a:cubicBezTo>
                    <a:pt x="5136" y="8469"/>
                    <a:pt x="5030" y="8225"/>
                    <a:pt x="5423" y="8055"/>
                  </a:cubicBezTo>
                  <a:lnTo>
                    <a:pt x="5423" y="2633"/>
                  </a:lnTo>
                  <a:cubicBezTo>
                    <a:pt x="5338" y="2537"/>
                    <a:pt x="5338" y="2389"/>
                    <a:pt x="5423" y="2282"/>
                  </a:cubicBezTo>
                  <a:lnTo>
                    <a:pt x="5423" y="1943"/>
                  </a:lnTo>
                  <a:cubicBezTo>
                    <a:pt x="5242" y="1731"/>
                    <a:pt x="5263" y="1497"/>
                    <a:pt x="5423" y="1242"/>
                  </a:cubicBezTo>
                  <a:lnTo>
                    <a:pt x="5423" y="330"/>
                  </a:lnTo>
                  <a:cubicBezTo>
                    <a:pt x="5423" y="149"/>
                    <a:pt x="5179" y="1"/>
                    <a:pt x="48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64"/>
            <p:cNvSpPr/>
            <p:nvPr/>
          </p:nvSpPr>
          <p:spPr>
            <a:xfrm rot="-415080">
              <a:off x="1227827" y="2618382"/>
              <a:ext cx="175929" cy="22741"/>
            </a:xfrm>
            <a:custGeom>
              <a:avLst/>
              <a:gdLst/>
              <a:ahLst/>
              <a:cxnLst/>
              <a:rect l="l" t="t" r="r" b="b"/>
              <a:pathLst>
                <a:path w="5423" h="701" extrusionOk="0">
                  <a:moveTo>
                    <a:pt x="0" y="0"/>
                  </a:moveTo>
                  <a:lnTo>
                    <a:pt x="0" y="701"/>
                  </a:lnTo>
                  <a:lnTo>
                    <a:pt x="5423" y="701"/>
                  </a:lnTo>
                  <a:lnTo>
                    <a:pt x="5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64"/>
            <p:cNvSpPr/>
            <p:nvPr/>
          </p:nvSpPr>
          <p:spPr>
            <a:xfrm rot="-415080">
              <a:off x="1231226" y="2652237"/>
              <a:ext cx="175929" cy="11062"/>
            </a:xfrm>
            <a:custGeom>
              <a:avLst/>
              <a:gdLst/>
              <a:ahLst/>
              <a:cxnLst/>
              <a:rect l="l" t="t" r="r" b="b"/>
              <a:pathLst>
                <a:path w="5423" h="341" extrusionOk="0">
                  <a:moveTo>
                    <a:pt x="0" y="1"/>
                  </a:moveTo>
                  <a:lnTo>
                    <a:pt x="0" y="341"/>
                  </a:lnTo>
                  <a:lnTo>
                    <a:pt x="5423" y="341"/>
                  </a:lnTo>
                  <a:lnTo>
                    <a:pt x="54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64"/>
            <p:cNvSpPr/>
            <p:nvPr/>
          </p:nvSpPr>
          <p:spPr>
            <a:xfrm rot="-415080">
              <a:off x="1254442" y="2837781"/>
              <a:ext cx="175929" cy="22741"/>
            </a:xfrm>
            <a:custGeom>
              <a:avLst/>
              <a:gdLst/>
              <a:ahLst/>
              <a:cxnLst/>
              <a:rect l="l" t="t" r="r" b="b"/>
              <a:pathLst>
                <a:path w="5423" h="701" extrusionOk="0">
                  <a:moveTo>
                    <a:pt x="0" y="0"/>
                  </a:moveTo>
                  <a:lnTo>
                    <a:pt x="0" y="701"/>
                  </a:lnTo>
                  <a:lnTo>
                    <a:pt x="5423" y="701"/>
                  </a:lnTo>
                  <a:lnTo>
                    <a:pt x="5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64"/>
            <p:cNvSpPr/>
            <p:nvPr/>
          </p:nvSpPr>
          <p:spPr>
            <a:xfrm rot="-415080">
              <a:off x="1257820" y="2871313"/>
              <a:ext cx="175929" cy="11387"/>
            </a:xfrm>
            <a:custGeom>
              <a:avLst/>
              <a:gdLst/>
              <a:ahLst/>
              <a:cxnLst/>
              <a:rect l="l" t="t" r="r" b="b"/>
              <a:pathLst>
                <a:path w="5423" h="351" extrusionOk="0">
                  <a:moveTo>
                    <a:pt x="0" y="0"/>
                  </a:moveTo>
                  <a:lnTo>
                    <a:pt x="0" y="350"/>
                  </a:lnTo>
                  <a:lnTo>
                    <a:pt x="5423" y="350"/>
                  </a:lnTo>
                  <a:lnTo>
                    <a:pt x="54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64"/>
            <p:cNvSpPr/>
            <p:nvPr/>
          </p:nvSpPr>
          <p:spPr>
            <a:xfrm rot="-415080">
              <a:off x="943442" y="3537672"/>
              <a:ext cx="117437" cy="445515"/>
            </a:xfrm>
            <a:custGeom>
              <a:avLst/>
              <a:gdLst/>
              <a:ahLst/>
              <a:cxnLst/>
              <a:rect l="l" t="t" r="r" b="b"/>
              <a:pathLst>
                <a:path w="3620" h="13733" extrusionOk="0">
                  <a:moveTo>
                    <a:pt x="3234" y="1"/>
                  </a:moveTo>
                  <a:cubicBezTo>
                    <a:pt x="3228" y="1"/>
                    <a:pt x="3222" y="1"/>
                    <a:pt x="3216" y="1"/>
                  </a:cubicBezTo>
                  <a:lnTo>
                    <a:pt x="415" y="1"/>
                  </a:lnTo>
                  <a:cubicBezTo>
                    <a:pt x="181" y="1"/>
                    <a:pt x="1" y="182"/>
                    <a:pt x="1" y="405"/>
                  </a:cubicBezTo>
                  <a:lnTo>
                    <a:pt x="1" y="1540"/>
                  </a:lnTo>
                  <a:cubicBezTo>
                    <a:pt x="128" y="1816"/>
                    <a:pt x="128" y="2124"/>
                    <a:pt x="1" y="2400"/>
                  </a:cubicBezTo>
                  <a:lnTo>
                    <a:pt x="1" y="2824"/>
                  </a:lnTo>
                  <a:cubicBezTo>
                    <a:pt x="64" y="2951"/>
                    <a:pt x="64" y="3121"/>
                    <a:pt x="1" y="3249"/>
                  </a:cubicBezTo>
                  <a:lnTo>
                    <a:pt x="1" y="10475"/>
                  </a:lnTo>
                  <a:cubicBezTo>
                    <a:pt x="298" y="10677"/>
                    <a:pt x="213" y="10995"/>
                    <a:pt x="1" y="11345"/>
                  </a:cubicBezTo>
                  <a:lnTo>
                    <a:pt x="1" y="11759"/>
                  </a:lnTo>
                  <a:cubicBezTo>
                    <a:pt x="234" y="12003"/>
                    <a:pt x="234" y="12141"/>
                    <a:pt x="1" y="12194"/>
                  </a:cubicBezTo>
                  <a:lnTo>
                    <a:pt x="1" y="13319"/>
                  </a:lnTo>
                  <a:cubicBezTo>
                    <a:pt x="1" y="13542"/>
                    <a:pt x="181" y="13733"/>
                    <a:pt x="415" y="13733"/>
                  </a:cubicBezTo>
                  <a:lnTo>
                    <a:pt x="3216" y="13733"/>
                  </a:lnTo>
                  <a:cubicBezTo>
                    <a:pt x="3439" y="13733"/>
                    <a:pt x="3619" y="13542"/>
                    <a:pt x="3619" y="13319"/>
                  </a:cubicBezTo>
                  <a:lnTo>
                    <a:pt x="3619" y="12194"/>
                  </a:lnTo>
                  <a:cubicBezTo>
                    <a:pt x="3375" y="12014"/>
                    <a:pt x="3375" y="11876"/>
                    <a:pt x="3619" y="11759"/>
                  </a:cubicBezTo>
                  <a:lnTo>
                    <a:pt x="3619" y="11335"/>
                  </a:lnTo>
                  <a:cubicBezTo>
                    <a:pt x="3481" y="11059"/>
                    <a:pt x="3481" y="10740"/>
                    <a:pt x="3619" y="10475"/>
                  </a:cubicBezTo>
                  <a:lnTo>
                    <a:pt x="3619" y="3249"/>
                  </a:lnTo>
                  <a:cubicBezTo>
                    <a:pt x="3524" y="3100"/>
                    <a:pt x="3492" y="2951"/>
                    <a:pt x="3619" y="2814"/>
                  </a:cubicBezTo>
                  <a:lnTo>
                    <a:pt x="3619" y="2389"/>
                  </a:lnTo>
                  <a:cubicBezTo>
                    <a:pt x="3428" y="2081"/>
                    <a:pt x="3386" y="1784"/>
                    <a:pt x="3619" y="1530"/>
                  </a:cubicBezTo>
                  <a:lnTo>
                    <a:pt x="3619" y="405"/>
                  </a:lnTo>
                  <a:cubicBezTo>
                    <a:pt x="3619" y="188"/>
                    <a:pt x="3448" y="1"/>
                    <a:pt x="3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64"/>
            <p:cNvSpPr/>
            <p:nvPr/>
          </p:nvSpPr>
          <p:spPr>
            <a:xfrm rot="-415080">
              <a:off x="924286" y="3588429"/>
              <a:ext cx="117437" cy="28256"/>
            </a:xfrm>
            <a:custGeom>
              <a:avLst/>
              <a:gdLst/>
              <a:ahLst/>
              <a:cxnLst/>
              <a:rect l="l" t="t" r="r" b="b"/>
              <a:pathLst>
                <a:path w="3620" h="871" extrusionOk="0">
                  <a:moveTo>
                    <a:pt x="1" y="1"/>
                  </a:moveTo>
                  <a:lnTo>
                    <a:pt x="1" y="871"/>
                  </a:lnTo>
                  <a:lnTo>
                    <a:pt x="3619" y="871"/>
                  </a:lnTo>
                  <a:lnTo>
                    <a:pt x="3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64"/>
            <p:cNvSpPr/>
            <p:nvPr/>
          </p:nvSpPr>
          <p:spPr>
            <a:xfrm rot="-415080">
              <a:off x="928452" y="3629829"/>
              <a:ext cx="117437" cy="14144"/>
            </a:xfrm>
            <a:custGeom>
              <a:avLst/>
              <a:gdLst/>
              <a:ahLst/>
              <a:cxnLst/>
              <a:rect l="l" t="t" r="r" b="b"/>
              <a:pathLst>
                <a:path w="3620" h="436" extrusionOk="0">
                  <a:moveTo>
                    <a:pt x="1" y="1"/>
                  </a:moveTo>
                  <a:lnTo>
                    <a:pt x="1" y="436"/>
                  </a:lnTo>
                  <a:lnTo>
                    <a:pt x="3619" y="436"/>
                  </a:lnTo>
                  <a:lnTo>
                    <a:pt x="3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64"/>
            <p:cNvSpPr/>
            <p:nvPr/>
          </p:nvSpPr>
          <p:spPr>
            <a:xfrm rot="-415080">
              <a:off x="959211" y="3876518"/>
              <a:ext cx="117437" cy="27899"/>
            </a:xfrm>
            <a:custGeom>
              <a:avLst/>
              <a:gdLst/>
              <a:ahLst/>
              <a:cxnLst/>
              <a:rect l="l" t="t" r="r" b="b"/>
              <a:pathLst>
                <a:path w="3620" h="860" extrusionOk="0">
                  <a:moveTo>
                    <a:pt x="1" y="0"/>
                  </a:moveTo>
                  <a:lnTo>
                    <a:pt x="1" y="860"/>
                  </a:lnTo>
                  <a:lnTo>
                    <a:pt x="3619" y="860"/>
                  </a:lnTo>
                  <a:lnTo>
                    <a:pt x="3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64"/>
            <p:cNvSpPr/>
            <p:nvPr/>
          </p:nvSpPr>
          <p:spPr>
            <a:xfrm rot="-415080">
              <a:off x="963377" y="3917918"/>
              <a:ext cx="117437" cy="13788"/>
            </a:xfrm>
            <a:custGeom>
              <a:avLst/>
              <a:gdLst/>
              <a:ahLst/>
              <a:cxnLst/>
              <a:rect l="l" t="t" r="r" b="b"/>
              <a:pathLst>
                <a:path w="3620" h="425" extrusionOk="0">
                  <a:moveTo>
                    <a:pt x="1" y="0"/>
                  </a:moveTo>
                  <a:lnTo>
                    <a:pt x="1" y="425"/>
                  </a:lnTo>
                  <a:lnTo>
                    <a:pt x="3619" y="425"/>
                  </a:lnTo>
                  <a:lnTo>
                    <a:pt x="36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64"/>
            <p:cNvSpPr/>
            <p:nvPr/>
          </p:nvSpPr>
          <p:spPr>
            <a:xfrm rot="-415080">
              <a:off x="1176927" y="3510656"/>
              <a:ext cx="96415" cy="445482"/>
            </a:xfrm>
            <a:custGeom>
              <a:avLst/>
              <a:gdLst/>
              <a:ahLst/>
              <a:cxnLst/>
              <a:rect l="l" t="t" r="r" b="b"/>
              <a:pathLst>
                <a:path w="2972" h="13732" extrusionOk="0">
                  <a:moveTo>
                    <a:pt x="552" y="0"/>
                  </a:moveTo>
                  <a:cubicBezTo>
                    <a:pt x="245" y="0"/>
                    <a:pt x="1" y="181"/>
                    <a:pt x="1" y="404"/>
                  </a:cubicBezTo>
                  <a:lnTo>
                    <a:pt x="1" y="1539"/>
                  </a:lnTo>
                  <a:cubicBezTo>
                    <a:pt x="160" y="1847"/>
                    <a:pt x="181" y="2133"/>
                    <a:pt x="1" y="2399"/>
                  </a:cubicBezTo>
                  <a:lnTo>
                    <a:pt x="1" y="2823"/>
                  </a:lnTo>
                  <a:cubicBezTo>
                    <a:pt x="85" y="2950"/>
                    <a:pt x="85" y="3120"/>
                    <a:pt x="1" y="3248"/>
                  </a:cubicBezTo>
                  <a:lnTo>
                    <a:pt x="1" y="10474"/>
                  </a:lnTo>
                  <a:cubicBezTo>
                    <a:pt x="404" y="10676"/>
                    <a:pt x="287" y="10994"/>
                    <a:pt x="1" y="11344"/>
                  </a:cubicBezTo>
                  <a:lnTo>
                    <a:pt x="1" y="11758"/>
                  </a:lnTo>
                  <a:cubicBezTo>
                    <a:pt x="319" y="12002"/>
                    <a:pt x="319" y="12140"/>
                    <a:pt x="1" y="12193"/>
                  </a:cubicBezTo>
                  <a:lnTo>
                    <a:pt x="1" y="13318"/>
                  </a:lnTo>
                  <a:cubicBezTo>
                    <a:pt x="1" y="13541"/>
                    <a:pt x="245" y="13732"/>
                    <a:pt x="552" y="13732"/>
                  </a:cubicBezTo>
                  <a:lnTo>
                    <a:pt x="2420" y="13732"/>
                  </a:lnTo>
                  <a:cubicBezTo>
                    <a:pt x="2728" y="13732"/>
                    <a:pt x="2972" y="13541"/>
                    <a:pt x="2972" y="13318"/>
                  </a:cubicBezTo>
                  <a:lnTo>
                    <a:pt x="2972" y="12193"/>
                  </a:lnTo>
                  <a:cubicBezTo>
                    <a:pt x="2654" y="12013"/>
                    <a:pt x="2654" y="11875"/>
                    <a:pt x="2972" y="11758"/>
                  </a:cubicBezTo>
                  <a:lnTo>
                    <a:pt x="2972" y="11334"/>
                  </a:lnTo>
                  <a:cubicBezTo>
                    <a:pt x="2791" y="11079"/>
                    <a:pt x="2791" y="10729"/>
                    <a:pt x="2972" y="10474"/>
                  </a:cubicBezTo>
                  <a:lnTo>
                    <a:pt x="2972" y="3248"/>
                  </a:lnTo>
                  <a:cubicBezTo>
                    <a:pt x="2845" y="3099"/>
                    <a:pt x="2802" y="2950"/>
                    <a:pt x="2972" y="2813"/>
                  </a:cubicBezTo>
                  <a:lnTo>
                    <a:pt x="2972" y="2388"/>
                  </a:lnTo>
                  <a:cubicBezTo>
                    <a:pt x="2717" y="2080"/>
                    <a:pt x="2654" y="1783"/>
                    <a:pt x="2972" y="1529"/>
                  </a:cubicBezTo>
                  <a:lnTo>
                    <a:pt x="2972" y="404"/>
                  </a:lnTo>
                  <a:cubicBezTo>
                    <a:pt x="2972" y="181"/>
                    <a:pt x="2728" y="0"/>
                    <a:pt x="2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64"/>
            <p:cNvSpPr/>
            <p:nvPr/>
          </p:nvSpPr>
          <p:spPr>
            <a:xfrm rot="-415080">
              <a:off x="1157769" y="3561381"/>
              <a:ext cx="96415" cy="28256"/>
            </a:xfrm>
            <a:custGeom>
              <a:avLst/>
              <a:gdLst/>
              <a:ahLst/>
              <a:cxnLst/>
              <a:rect l="l" t="t" r="r" b="b"/>
              <a:pathLst>
                <a:path w="2972" h="871" extrusionOk="0">
                  <a:moveTo>
                    <a:pt x="1" y="1"/>
                  </a:moveTo>
                  <a:lnTo>
                    <a:pt x="1" y="871"/>
                  </a:lnTo>
                  <a:lnTo>
                    <a:pt x="2972" y="871"/>
                  </a:lnTo>
                  <a:lnTo>
                    <a:pt x="2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64"/>
            <p:cNvSpPr/>
            <p:nvPr/>
          </p:nvSpPr>
          <p:spPr>
            <a:xfrm rot="-415080">
              <a:off x="1161935" y="3602781"/>
              <a:ext cx="96415" cy="14144"/>
            </a:xfrm>
            <a:custGeom>
              <a:avLst/>
              <a:gdLst/>
              <a:ahLst/>
              <a:cxnLst/>
              <a:rect l="l" t="t" r="r" b="b"/>
              <a:pathLst>
                <a:path w="2972" h="436" extrusionOk="0">
                  <a:moveTo>
                    <a:pt x="1" y="1"/>
                  </a:moveTo>
                  <a:lnTo>
                    <a:pt x="1" y="436"/>
                  </a:lnTo>
                  <a:lnTo>
                    <a:pt x="2972" y="436"/>
                  </a:lnTo>
                  <a:lnTo>
                    <a:pt x="29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64"/>
            <p:cNvSpPr/>
            <p:nvPr/>
          </p:nvSpPr>
          <p:spPr>
            <a:xfrm rot="-415080">
              <a:off x="1192694" y="3849471"/>
              <a:ext cx="96415" cy="27899"/>
            </a:xfrm>
            <a:custGeom>
              <a:avLst/>
              <a:gdLst/>
              <a:ahLst/>
              <a:cxnLst/>
              <a:rect l="l" t="t" r="r" b="b"/>
              <a:pathLst>
                <a:path w="2972" h="860" extrusionOk="0">
                  <a:moveTo>
                    <a:pt x="1" y="0"/>
                  </a:moveTo>
                  <a:lnTo>
                    <a:pt x="1" y="860"/>
                  </a:lnTo>
                  <a:lnTo>
                    <a:pt x="2972" y="860"/>
                  </a:lnTo>
                  <a:lnTo>
                    <a:pt x="2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64"/>
            <p:cNvSpPr/>
            <p:nvPr/>
          </p:nvSpPr>
          <p:spPr>
            <a:xfrm rot="-415080">
              <a:off x="1196860" y="3890871"/>
              <a:ext cx="96415" cy="13788"/>
            </a:xfrm>
            <a:custGeom>
              <a:avLst/>
              <a:gdLst/>
              <a:ahLst/>
              <a:cxnLst/>
              <a:rect l="l" t="t" r="r" b="b"/>
              <a:pathLst>
                <a:path w="2972" h="425" extrusionOk="0">
                  <a:moveTo>
                    <a:pt x="1" y="0"/>
                  </a:moveTo>
                  <a:lnTo>
                    <a:pt x="1" y="425"/>
                  </a:lnTo>
                  <a:lnTo>
                    <a:pt x="2972" y="425"/>
                  </a:lnTo>
                  <a:lnTo>
                    <a:pt x="2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64"/>
            <p:cNvSpPr/>
            <p:nvPr/>
          </p:nvSpPr>
          <p:spPr>
            <a:xfrm rot="-415080">
              <a:off x="1802318" y="3441023"/>
              <a:ext cx="287818" cy="427575"/>
            </a:xfrm>
            <a:custGeom>
              <a:avLst/>
              <a:gdLst/>
              <a:ahLst/>
              <a:cxnLst/>
              <a:rect l="l" t="t" r="r" b="b"/>
              <a:pathLst>
                <a:path w="8872" h="13180" extrusionOk="0">
                  <a:moveTo>
                    <a:pt x="2384" y="0"/>
                  </a:moveTo>
                  <a:cubicBezTo>
                    <a:pt x="2279" y="0"/>
                    <a:pt x="2166" y="29"/>
                    <a:pt x="2059" y="89"/>
                  </a:cubicBezTo>
                  <a:lnTo>
                    <a:pt x="404" y="959"/>
                  </a:lnTo>
                  <a:cubicBezTo>
                    <a:pt x="138" y="1108"/>
                    <a:pt x="0" y="1384"/>
                    <a:pt x="107" y="1585"/>
                  </a:cubicBezTo>
                  <a:lnTo>
                    <a:pt x="637" y="2572"/>
                  </a:lnTo>
                  <a:cubicBezTo>
                    <a:pt x="924" y="2774"/>
                    <a:pt x="1072" y="3029"/>
                    <a:pt x="1040" y="3336"/>
                  </a:cubicBezTo>
                  <a:lnTo>
                    <a:pt x="1231" y="3708"/>
                  </a:lnTo>
                  <a:cubicBezTo>
                    <a:pt x="1369" y="3782"/>
                    <a:pt x="1454" y="3931"/>
                    <a:pt x="1433" y="4090"/>
                  </a:cubicBezTo>
                  <a:lnTo>
                    <a:pt x="4808" y="10478"/>
                  </a:lnTo>
                  <a:cubicBezTo>
                    <a:pt x="4814" y="10478"/>
                    <a:pt x="4821" y="10478"/>
                    <a:pt x="4828" y="10478"/>
                  </a:cubicBezTo>
                  <a:cubicBezTo>
                    <a:pt x="5254" y="10478"/>
                    <a:pt x="5294" y="10814"/>
                    <a:pt x="5211" y="11242"/>
                  </a:cubicBezTo>
                  <a:lnTo>
                    <a:pt x="5402" y="11613"/>
                  </a:lnTo>
                  <a:cubicBezTo>
                    <a:pt x="5794" y="11677"/>
                    <a:pt x="5869" y="11804"/>
                    <a:pt x="5603" y="11995"/>
                  </a:cubicBezTo>
                  <a:lnTo>
                    <a:pt x="6134" y="12993"/>
                  </a:lnTo>
                  <a:cubicBezTo>
                    <a:pt x="6199" y="13116"/>
                    <a:pt x="6338" y="13179"/>
                    <a:pt x="6497" y="13179"/>
                  </a:cubicBezTo>
                  <a:cubicBezTo>
                    <a:pt x="6599" y="13179"/>
                    <a:pt x="6709" y="13153"/>
                    <a:pt x="6813" y="13099"/>
                  </a:cubicBezTo>
                  <a:lnTo>
                    <a:pt x="8469" y="12218"/>
                  </a:lnTo>
                  <a:cubicBezTo>
                    <a:pt x="8744" y="12080"/>
                    <a:pt x="8872" y="11804"/>
                    <a:pt x="8766" y="11603"/>
                  </a:cubicBezTo>
                  <a:lnTo>
                    <a:pt x="8235" y="10605"/>
                  </a:lnTo>
                  <a:cubicBezTo>
                    <a:pt x="7864" y="10605"/>
                    <a:pt x="7800" y="10478"/>
                    <a:pt x="8033" y="10223"/>
                  </a:cubicBezTo>
                  <a:lnTo>
                    <a:pt x="7842" y="9852"/>
                  </a:lnTo>
                  <a:cubicBezTo>
                    <a:pt x="7556" y="9714"/>
                    <a:pt x="7397" y="9406"/>
                    <a:pt x="7439" y="9088"/>
                  </a:cubicBezTo>
                  <a:lnTo>
                    <a:pt x="4065" y="2700"/>
                  </a:lnTo>
                  <a:cubicBezTo>
                    <a:pt x="3874" y="2625"/>
                    <a:pt x="3768" y="2519"/>
                    <a:pt x="3863" y="2318"/>
                  </a:cubicBezTo>
                  <a:lnTo>
                    <a:pt x="3661" y="1946"/>
                  </a:lnTo>
                  <a:cubicBezTo>
                    <a:pt x="3301" y="1787"/>
                    <a:pt x="3099" y="1554"/>
                    <a:pt x="3269" y="1182"/>
                  </a:cubicBezTo>
                  <a:lnTo>
                    <a:pt x="2738" y="185"/>
                  </a:lnTo>
                  <a:cubicBezTo>
                    <a:pt x="2675" y="64"/>
                    <a:pt x="2539" y="0"/>
                    <a:pt x="23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64"/>
            <p:cNvSpPr/>
            <p:nvPr/>
          </p:nvSpPr>
          <p:spPr>
            <a:xfrm rot="-415080">
              <a:off x="1806243" y="3489345"/>
              <a:ext cx="98491" cy="69911"/>
            </a:xfrm>
            <a:custGeom>
              <a:avLst/>
              <a:gdLst/>
              <a:ahLst/>
              <a:cxnLst/>
              <a:rect l="l" t="t" r="r" b="b"/>
              <a:pathLst>
                <a:path w="3036" h="2155" extrusionOk="0">
                  <a:moveTo>
                    <a:pt x="2632" y="0"/>
                  </a:moveTo>
                  <a:lnTo>
                    <a:pt x="0" y="1390"/>
                  </a:lnTo>
                  <a:lnTo>
                    <a:pt x="404" y="2154"/>
                  </a:lnTo>
                  <a:lnTo>
                    <a:pt x="3035" y="764"/>
                  </a:lnTo>
                  <a:lnTo>
                    <a:pt x="26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64"/>
            <p:cNvSpPr/>
            <p:nvPr/>
          </p:nvSpPr>
          <p:spPr>
            <a:xfrm rot="-415080">
              <a:off x="1829437" y="3523972"/>
              <a:ext cx="91938" cy="57518"/>
            </a:xfrm>
            <a:custGeom>
              <a:avLst/>
              <a:gdLst/>
              <a:ahLst/>
              <a:cxnLst/>
              <a:rect l="l" t="t" r="r" b="b"/>
              <a:pathLst>
                <a:path w="2834" h="1773" extrusionOk="0">
                  <a:moveTo>
                    <a:pt x="2632" y="1"/>
                  </a:moveTo>
                  <a:lnTo>
                    <a:pt x="0" y="1391"/>
                  </a:lnTo>
                  <a:lnTo>
                    <a:pt x="202" y="1773"/>
                  </a:lnTo>
                  <a:lnTo>
                    <a:pt x="2834" y="383"/>
                  </a:lnTo>
                  <a:lnTo>
                    <a:pt x="26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64"/>
            <p:cNvSpPr/>
            <p:nvPr/>
          </p:nvSpPr>
          <p:spPr>
            <a:xfrm rot="-415080">
              <a:off x="1971766" y="3727577"/>
              <a:ext cx="98491" cy="69943"/>
            </a:xfrm>
            <a:custGeom>
              <a:avLst/>
              <a:gdLst/>
              <a:ahLst/>
              <a:cxnLst/>
              <a:rect l="l" t="t" r="r" b="b"/>
              <a:pathLst>
                <a:path w="3036" h="2156" extrusionOk="0">
                  <a:moveTo>
                    <a:pt x="2632" y="1"/>
                  </a:moveTo>
                  <a:lnTo>
                    <a:pt x="1" y="1391"/>
                  </a:lnTo>
                  <a:lnTo>
                    <a:pt x="404" y="2155"/>
                  </a:lnTo>
                  <a:lnTo>
                    <a:pt x="3035" y="765"/>
                  </a:lnTo>
                  <a:lnTo>
                    <a:pt x="26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64"/>
            <p:cNvSpPr/>
            <p:nvPr/>
          </p:nvSpPr>
          <p:spPr>
            <a:xfrm rot="-415080">
              <a:off x="1994627" y="3762601"/>
              <a:ext cx="91971" cy="57194"/>
            </a:xfrm>
            <a:custGeom>
              <a:avLst/>
              <a:gdLst/>
              <a:ahLst/>
              <a:cxnLst/>
              <a:rect l="l" t="t" r="r" b="b"/>
              <a:pathLst>
                <a:path w="2835" h="1763" extrusionOk="0">
                  <a:moveTo>
                    <a:pt x="2632" y="1"/>
                  </a:moveTo>
                  <a:lnTo>
                    <a:pt x="1" y="1391"/>
                  </a:lnTo>
                  <a:lnTo>
                    <a:pt x="202" y="1762"/>
                  </a:lnTo>
                  <a:lnTo>
                    <a:pt x="2834" y="372"/>
                  </a:lnTo>
                  <a:lnTo>
                    <a:pt x="26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64"/>
            <p:cNvSpPr/>
            <p:nvPr/>
          </p:nvSpPr>
          <p:spPr>
            <a:xfrm rot="-415080">
              <a:off x="1272601" y="3499049"/>
              <a:ext cx="96448" cy="445482"/>
            </a:xfrm>
            <a:custGeom>
              <a:avLst/>
              <a:gdLst/>
              <a:ahLst/>
              <a:cxnLst/>
              <a:rect l="l" t="t" r="r" b="b"/>
              <a:pathLst>
                <a:path w="2973" h="13732" extrusionOk="0">
                  <a:moveTo>
                    <a:pt x="553" y="0"/>
                  </a:moveTo>
                  <a:cubicBezTo>
                    <a:pt x="245" y="0"/>
                    <a:pt x="1" y="181"/>
                    <a:pt x="1" y="404"/>
                  </a:cubicBezTo>
                  <a:lnTo>
                    <a:pt x="1" y="1539"/>
                  </a:lnTo>
                  <a:cubicBezTo>
                    <a:pt x="160" y="1847"/>
                    <a:pt x="181" y="2133"/>
                    <a:pt x="1" y="2399"/>
                  </a:cubicBezTo>
                  <a:lnTo>
                    <a:pt x="1" y="2823"/>
                  </a:lnTo>
                  <a:cubicBezTo>
                    <a:pt x="86" y="2950"/>
                    <a:pt x="86" y="3120"/>
                    <a:pt x="1" y="3248"/>
                  </a:cubicBezTo>
                  <a:lnTo>
                    <a:pt x="1" y="10474"/>
                  </a:lnTo>
                  <a:cubicBezTo>
                    <a:pt x="404" y="10676"/>
                    <a:pt x="287" y="10994"/>
                    <a:pt x="1" y="11344"/>
                  </a:cubicBezTo>
                  <a:lnTo>
                    <a:pt x="1" y="11758"/>
                  </a:lnTo>
                  <a:cubicBezTo>
                    <a:pt x="319" y="12002"/>
                    <a:pt x="319" y="12140"/>
                    <a:pt x="1" y="12193"/>
                  </a:cubicBezTo>
                  <a:lnTo>
                    <a:pt x="1" y="13318"/>
                  </a:lnTo>
                  <a:cubicBezTo>
                    <a:pt x="1" y="13541"/>
                    <a:pt x="245" y="13732"/>
                    <a:pt x="553" y="13732"/>
                  </a:cubicBezTo>
                  <a:lnTo>
                    <a:pt x="2431" y="13732"/>
                  </a:lnTo>
                  <a:cubicBezTo>
                    <a:pt x="2728" y="13732"/>
                    <a:pt x="2972" y="13541"/>
                    <a:pt x="2972" y="13318"/>
                  </a:cubicBezTo>
                  <a:lnTo>
                    <a:pt x="2972" y="12193"/>
                  </a:lnTo>
                  <a:cubicBezTo>
                    <a:pt x="2654" y="12013"/>
                    <a:pt x="2654" y="11875"/>
                    <a:pt x="2972" y="11758"/>
                  </a:cubicBezTo>
                  <a:lnTo>
                    <a:pt x="2972" y="11334"/>
                  </a:lnTo>
                  <a:cubicBezTo>
                    <a:pt x="2792" y="11079"/>
                    <a:pt x="2792" y="10729"/>
                    <a:pt x="2972" y="10474"/>
                  </a:cubicBezTo>
                  <a:lnTo>
                    <a:pt x="2972" y="3248"/>
                  </a:lnTo>
                  <a:cubicBezTo>
                    <a:pt x="2845" y="3099"/>
                    <a:pt x="2802" y="2950"/>
                    <a:pt x="2972" y="2813"/>
                  </a:cubicBezTo>
                  <a:lnTo>
                    <a:pt x="2972" y="2388"/>
                  </a:lnTo>
                  <a:cubicBezTo>
                    <a:pt x="2717" y="2080"/>
                    <a:pt x="2654" y="1783"/>
                    <a:pt x="2972" y="1529"/>
                  </a:cubicBezTo>
                  <a:lnTo>
                    <a:pt x="2972" y="404"/>
                  </a:lnTo>
                  <a:cubicBezTo>
                    <a:pt x="2972" y="181"/>
                    <a:pt x="2728" y="0"/>
                    <a:pt x="2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64"/>
            <p:cNvSpPr/>
            <p:nvPr/>
          </p:nvSpPr>
          <p:spPr>
            <a:xfrm rot="-415080">
              <a:off x="1253443" y="3549774"/>
              <a:ext cx="96448" cy="28256"/>
            </a:xfrm>
            <a:custGeom>
              <a:avLst/>
              <a:gdLst/>
              <a:ahLst/>
              <a:cxnLst/>
              <a:rect l="l" t="t" r="r" b="b"/>
              <a:pathLst>
                <a:path w="2973" h="871" extrusionOk="0">
                  <a:moveTo>
                    <a:pt x="1" y="1"/>
                  </a:moveTo>
                  <a:lnTo>
                    <a:pt x="1" y="871"/>
                  </a:lnTo>
                  <a:lnTo>
                    <a:pt x="2972" y="871"/>
                  </a:lnTo>
                  <a:lnTo>
                    <a:pt x="2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64"/>
            <p:cNvSpPr/>
            <p:nvPr/>
          </p:nvSpPr>
          <p:spPr>
            <a:xfrm rot="-415080">
              <a:off x="1257609" y="3591174"/>
              <a:ext cx="96448" cy="14144"/>
            </a:xfrm>
            <a:custGeom>
              <a:avLst/>
              <a:gdLst/>
              <a:ahLst/>
              <a:cxnLst/>
              <a:rect l="l" t="t" r="r" b="b"/>
              <a:pathLst>
                <a:path w="2973" h="436" extrusionOk="0">
                  <a:moveTo>
                    <a:pt x="1" y="1"/>
                  </a:moveTo>
                  <a:lnTo>
                    <a:pt x="1" y="436"/>
                  </a:lnTo>
                  <a:lnTo>
                    <a:pt x="2972" y="436"/>
                  </a:lnTo>
                  <a:lnTo>
                    <a:pt x="29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64"/>
            <p:cNvSpPr/>
            <p:nvPr/>
          </p:nvSpPr>
          <p:spPr>
            <a:xfrm rot="-415080">
              <a:off x="1288369" y="3837863"/>
              <a:ext cx="96448" cy="27899"/>
            </a:xfrm>
            <a:custGeom>
              <a:avLst/>
              <a:gdLst/>
              <a:ahLst/>
              <a:cxnLst/>
              <a:rect l="l" t="t" r="r" b="b"/>
              <a:pathLst>
                <a:path w="2973" h="860" extrusionOk="0">
                  <a:moveTo>
                    <a:pt x="1" y="0"/>
                  </a:moveTo>
                  <a:lnTo>
                    <a:pt x="1" y="860"/>
                  </a:lnTo>
                  <a:lnTo>
                    <a:pt x="2972" y="860"/>
                  </a:lnTo>
                  <a:lnTo>
                    <a:pt x="2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64"/>
            <p:cNvSpPr/>
            <p:nvPr/>
          </p:nvSpPr>
          <p:spPr>
            <a:xfrm rot="-415080">
              <a:off x="1292534" y="3879263"/>
              <a:ext cx="96448" cy="13788"/>
            </a:xfrm>
            <a:custGeom>
              <a:avLst/>
              <a:gdLst/>
              <a:ahLst/>
              <a:cxnLst/>
              <a:rect l="l" t="t" r="r" b="b"/>
              <a:pathLst>
                <a:path w="2973" h="425" extrusionOk="0">
                  <a:moveTo>
                    <a:pt x="1" y="0"/>
                  </a:moveTo>
                  <a:lnTo>
                    <a:pt x="1" y="425"/>
                  </a:lnTo>
                  <a:lnTo>
                    <a:pt x="2972" y="425"/>
                  </a:lnTo>
                  <a:lnTo>
                    <a:pt x="29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64"/>
            <p:cNvSpPr/>
            <p:nvPr/>
          </p:nvSpPr>
          <p:spPr>
            <a:xfrm rot="-415080">
              <a:off x="1373903" y="3580371"/>
              <a:ext cx="176285" cy="347056"/>
            </a:xfrm>
            <a:custGeom>
              <a:avLst/>
              <a:gdLst/>
              <a:ahLst/>
              <a:cxnLst/>
              <a:rect l="l" t="t" r="r" b="b"/>
              <a:pathLst>
                <a:path w="5434" h="10698" extrusionOk="0">
                  <a:moveTo>
                    <a:pt x="552" y="1"/>
                  </a:moveTo>
                  <a:cubicBezTo>
                    <a:pt x="255" y="1"/>
                    <a:pt x="0" y="149"/>
                    <a:pt x="0" y="330"/>
                  </a:cubicBezTo>
                  <a:lnTo>
                    <a:pt x="0" y="1242"/>
                  </a:lnTo>
                  <a:cubicBezTo>
                    <a:pt x="170" y="1497"/>
                    <a:pt x="181" y="1730"/>
                    <a:pt x="0" y="1943"/>
                  </a:cubicBezTo>
                  <a:lnTo>
                    <a:pt x="0" y="2293"/>
                  </a:lnTo>
                  <a:cubicBezTo>
                    <a:pt x="96" y="2388"/>
                    <a:pt x="96" y="2537"/>
                    <a:pt x="0" y="2632"/>
                  </a:cubicBezTo>
                  <a:lnTo>
                    <a:pt x="0" y="8055"/>
                  </a:lnTo>
                  <a:cubicBezTo>
                    <a:pt x="414" y="8225"/>
                    <a:pt x="287" y="8480"/>
                    <a:pt x="0" y="8755"/>
                  </a:cubicBezTo>
                  <a:lnTo>
                    <a:pt x="0" y="9106"/>
                  </a:lnTo>
                  <a:cubicBezTo>
                    <a:pt x="329" y="9297"/>
                    <a:pt x="329" y="9413"/>
                    <a:pt x="0" y="9445"/>
                  </a:cubicBezTo>
                  <a:lnTo>
                    <a:pt x="0" y="10368"/>
                  </a:lnTo>
                  <a:cubicBezTo>
                    <a:pt x="0" y="10549"/>
                    <a:pt x="255" y="10697"/>
                    <a:pt x="552" y="10697"/>
                  </a:cubicBezTo>
                  <a:lnTo>
                    <a:pt x="4882" y="10697"/>
                  </a:lnTo>
                  <a:cubicBezTo>
                    <a:pt x="5189" y="10697"/>
                    <a:pt x="5433" y="10549"/>
                    <a:pt x="5433" y="10368"/>
                  </a:cubicBezTo>
                  <a:lnTo>
                    <a:pt x="5433" y="9445"/>
                  </a:lnTo>
                  <a:cubicBezTo>
                    <a:pt x="5104" y="9307"/>
                    <a:pt x="5104" y="9191"/>
                    <a:pt x="5433" y="9106"/>
                  </a:cubicBezTo>
                  <a:lnTo>
                    <a:pt x="5433" y="8755"/>
                  </a:lnTo>
                  <a:cubicBezTo>
                    <a:pt x="5253" y="8564"/>
                    <a:pt x="5253" y="8257"/>
                    <a:pt x="5433" y="8055"/>
                  </a:cubicBezTo>
                  <a:lnTo>
                    <a:pt x="5433" y="2643"/>
                  </a:lnTo>
                  <a:cubicBezTo>
                    <a:pt x="5295" y="2526"/>
                    <a:pt x="5264" y="2399"/>
                    <a:pt x="5433" y="2293"/>
                  </a:cubicBezTo>
                  <a:lnTo>
                    <a:pt x="5433" y="1953"/>
                  </a:lnTo>
                  <a:cubicBezTo>
                    <a:pt x="5179" y="1699"/>
                    <a:pt x="5115" y="1455"/>
                    <a:pt x="5433" y="1253"/>
                  </a:cubicBezTo>
                  <a:lnTo>
                    <a:pt x="5433" y="340"/>
                  </a:lnTo>
                  <a:cubicBezTo>
                    <a:pt x="5433" y="160"/>
                    <a:pt x="5189" y="1"/>
                    <a:pt x="4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64"/>
            <p:cNvSpPr/>
            <p:nvPr/>
          </p:nvSpPr>
          <p:spPr>
            <a:xfrm rot="-415080">
              <a:off x="1359264" y="3621869"/>
              <a:ext cx="176285" cy="22774"/>
            </a:xfrm>
            <a:custGeom>
              <a:avLst/>
              <a:gdLst/>
              <a:ahLst/>
              <a:cxnLst/>
              <a:rect l="l" t="t" r="r" b="b"/>
              <a:pathLst>
                <a:path w="5434" h="702" extrusionOk="0">
                  <a:moveTo>
                    <a:pt x="0" y="1"/>
                  </a:moveTo>
                  <a:lnTo>
                    <a:pt x="0" y="701"/>
                  </a:lnTo>
                  <a:lnTo>
                    <a:pt x="5433" y="701"/>
                  </a:lnTo>
                  <a:lnTo>
                    <a:pt x="5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64"/>
            <p:cNvSpPr/>
            <p:nvPr/>
          </p:nvSpPr>
          <p:spPr>
            <a:xfrm rot="-415080">
              <a:off x="1362643" y="3655402"/>
              <a:ext cx="176285" cy="11419"/>
            </a:xfrm>
            <a:custGeom>
              <a:avLst/>
              <a:gdLst/>
              <a:ahLst/>
              <a:cxnLst/>
              <a:rect l="l" t="t" r="r" b="b"/>
              <a:pathLst>
                <a:path w="5434" h="352" extrusionOk="0">
                  <a:moveTo>
                    <a:pt x="0" y="1"/>
                  </a:moveTo>
                  <a:lnTo>
                    <a:pt x="0" y="351"/>
                  </a:lnTo>
                  <a:lnTo>
                    <a:pt x="5433" y="351"/>
                  </a:lnTo>
                  <a:lnTo>
                    <a:pt x="5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64"/>
            <p:cNvSpPr/>
            <p:nvPr/>
          </p:nvSpPr>
          <p:spPr>
            <a:xfrm rot="-415080">
              <a:off x="1385857" y="3841270"/>
              <a:ext cx="176285" cy="22417"/>
            </a:xfrm>
            <a:custGeom>
              <a:avLst/>
              <a:gdLst/>
              <a:ahLst/>
              <a:cxnLst/>
              <a:rect l="l" t="t" r="r" b="b"/>
              <a:pathLst>
                <a:path w="5434" h="691" extrusionOk="0">
                  <a:moveTo>
                    <a:pt x="0" y="1"/>
                  </a:moveTo>
                  <a:lnTo>
                    <a:pt x="0" y="690"/>
                  </a:lnTo>
                  <a:lnTo>
                    <a:pt x="5433" y="690"/>
                  </a:lnTo>
                  <a:lnTo>
                    <a:pt x="5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64"/>
            <p:cNvSpPr/>
            <p:nvPr/>
          </p:nvSpPr>
          <p:spPr>
            <a:xfrm rot="-415080">
              <a:off x="1389255" y="3874801"/>
              <a:ext cx="176285" cy="11387"/>
            </a:xfrm>
            <a:custGeom>
              <a:avLst/>
              <a:gdLst/>
              <a:ahLst/>
              <a:cxnLst/>
              <a:rect l="l" t="t" r="r" b="b"/>
              <a:pathLst>
                <a:path w="5434" h="351" extrusionOk="0">
                  <a:moveTo>
                    <a:pt x="0" y="1"/>
                  </a:moveTo>
                  <a:lnTo>
                    <a:pt x="0" y="351"/>
                  </a:lnTo>
                  <a:lnTo>
                    <a:pt x="5433" y="351"/>
                  </a:lnTo>
                  <a:lnTo>
                    <a:pt x="54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64"/>
            <p:cNvSpPr/>
            <p:nvPr/>
          </p:nvSpPr>
          <p:spPr>
            <a:xfrm rot="-415080">
              <a:off x="1066325" y="3628494"/>
              <a:ext cx="117762" cy="340146"/>
            </a:xfrm>
            <a:custGeom>
              <a:avLst/>
              <a:gdLst/>
              <a:ahLst/>
              <a:cxnLst/>
              <a:rect l="l" t="t" r="r" b="b"/>
              <a:pathLst>
                <a:path w="3630" h="10485" extrusionOk="0">
                  <a:moveTo>
                    <a:pt x="414" y="1"/>
                  </a:moveTo>
                  <a:cubicBezTo>
                    <a:pt x="191" y="1"/>
                    <a:pt x="0" y="192"/>
                    <a:pt x="0" y="414"/>
                  </a:cubicBezTo>
                  <a:lnTo>
                    <a:pt x="0" y="1539"/>
                  </a:lnTo>
                  <a:cubicBezTo>
                    <a:pt x="128" y="1815"/>
                    <a:pt x="128" y="2134"/>
                    <a:pt x="0" y="2399"/>
                  </a:cubicBezTo>
                  <a:lnTo>
                    <a:pt x="0" y="2823"/>
                  </a:lnTo>
                  <a:cubicBezTo>
                    <a:pt x="64" y="2961"/>
                    <a:pt x="64" y="3120"/>
                    <a:pt x="0" y="3248"/>
                  </a:cubicBezTo>
                  <a:lnTo>
                    <a:pt x="0" y="7227"/>
                  </a:lnTo>
                  <a:cubicBezTo>
                    <a:pt x="308" y="7429"/>
                    <a:pt x="213" y="7747"/>
                    <a:pt x="0" y="8097"/>
                  </a:cubicBezTo>
                  <a:lnTo>
                    <a:pt x="0" y="8511"/>
                  </a:lnTo>
                  <a:cubicBezTo>
                    <a:pt x="244" y="8755"/>
                    <a:pt x="244" y="8893"/>
                    <a:pt x="0" y="8946"/>
                  </a:cubicBezTo>
                  <a:lnTo>
                    <a:pt x="0" y="10071"/>
                  </a:lnTo>
                  <a:cubicBezTo>
                    <a:pt x="0" y="10294"/>
                    <a:pt x="191" y="10485"/>
                    <a:pt x="414" y="10485"/>
                  </a:cubicBezTo>
                  <a:lnTo>
                    <a:pt x="3216" y="10485"/>
                  </a:lnTo>
                  <a:cubicBezTo>
                    <a:pt x="3439" y="10485"/>
                    <a:pt x="3630" y="10294"/>
                    <a:pt x="3630" y="10071"/>
                  </a:cubicBezTo>
                  <a:lnTo>
                    <a:pt x="3630" y="8946"/>
                  </a:lnTo>
                  <a:cubicBezTo>
                    <a:pt x="3386" y="8766"/>
                    <a:pt x="3386" y="8628"/>
                    <a:pt x="3630" y="8511"/>
                  </a:cubicBezTo>
                  <a:lnTo>
                    <a:pt x="3630" y="8087"/>
                  </a:lnTo>
                  <a:cubicBezTo>
                    <a:pt x="3492" y="7811"/>
                    <a:pt x="3492" y="7492"/>
                    <a:pt x="3630" y="7217"/>
                  </a:cubicBezTo>
                  <a:lnTo>
                    <a:pt x="3630" y="3237"/>
                  </a:lnTo>
                  <a:cubicBezTo>
                    <a:pt x="3523" y="3089"/>
                    <a:pt x="3492" y="2940"/>
                    <a:pt x="3630" y="2813"/>
                  </a:cubicBezTo>
                  <a:lnTo>
                    <a:pt x="3630" y="2399"/>
                  </a:lnTo>
                  <a:cubicBezTo>
                    <a:pt x="3439" y="2081"/>
                    <a:pt x="3386" y="1783"/>
                    <a:pt x="3630" y="1529"/>
                  </a:cubicBezTo>
                  <a:lnTo>
                    <a:pt x="3630" y="414"/>
                  </a:lnTo>
                  <a:cubicBezTo>
                    <a:pt x="3619" y="181"/>
                    <a:pt x="3439" y="1"/>
                    <a:pt x="3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64"/>
            <p:cNvSpPr/>
            <p:nvPr/>
          </p:nvSpPr>
          <p:spPr>
            <a:xfrm rot="-415080">
              <a:off x="1053511" y="3678835"/>
              <a:ext cx="117762" cy="28256"/>
            </a:xfrm>
            <a:custGeom>
              <a:avLst/>
              <a:gdLst/>
              <a:ahLst/>
              <a:cxnLst/>
              <a:rect l="l" t="t" r="r" b="b"/>
              <a:pathLst>
                <a:path w="3630" h="871" extrusionOk="0">
                  <a:moveTo>
                    <a:pt x="0" y="1"/>
                  </a:moveTo>
                  <a:lnTo>
                    <a:pt x="0" y="871"/>
                  </a:lnTo>
                  <a:lnTo>
                    <a:pt x="3630" y="871"/>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64"/>
            <p:cNvSpPr/>
            <p:nvPr/>
          </p:nvSpPr>
          <p:spPr>
            <a:xfrm rot="-415080">
              <a:off x="1057677" y="3720235"/>
              <a:ext cx="117762" cy="14144"/>
            </a:xfrm>
            <a:custGeom>
              <a:avLst/>
              <a:gdLst/>
              <a:ahLst/>
              <a:cxnLst/>
              <a:rect l="l" t="t" r="r" b="b"/>
              <a:pathLst>
                <a:path w="3630" h="436" extrusionOk="0">
                  <a:moveTo>
                    <a:pt x="0" y="1"/>
                  </a:moveTo>
                  <a:lnTo>
                    <a:pt x="0" y="436"/>
                  </a:lnTo>
                  <a:lnTo>
                    <a:pt x="3630" y="436"/>
                  </a:lnTo>
                  <a:lnTo>
                    <a:pt x="36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64"/>
            <p:cNvSpPr/>
            <p:nvPr/>
          </p:nvSpPr>
          <p:spPr>
            <a:xfrm rot="-415080">
              <a:off x="1075752" y="3862362"/>
              <a:ext cx="117762" cy="27899"/>
            </a:xfrm>
            <a:custGeom>
              <a:avLst/>
              <a:gdLst/>
              <a:ahLst/>
              <a:cxnLst/>
              <a:rect l="l" t="t" r="r" b="b"/>
              <a:pathLst>
                <a:path w="3630" h="860" extrusionOk="0">
                  <a:moveTo>
                    <a:pt x="0" y="0"/>
                  </a:moveTo>
                  <a:lnTo>
                    <a:pt x="0" y="860"/>
                  </a:lnTo>
                  <a:lnTo>
                    <a:pt x="3630" y="860"/>
                  </a:lnTo>
                  <a:lnTo>
                    <a:pt x="3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64"/>
            <p:cNvSpPr/>
            <p:nvPr/>
          </p:nvSpPr>
          <p:spPr>
            <a:xfrm rot="-415080">
              <a:off x="1079918" y="3903762"/>
              <a:ext cx="117762" cy="13788"/>
            </a:xfrm>
            <a:custGeom>
              <a:avLst/>
              <a:gdLst/>
              <a:ahLst/>
              <a:cxnLst/>
              <a:rect l="l" t="t" r="r" b="b"/>
              <a:pathLst>
                <a:path w="3630" h="425" extrusionOk="0">
                  <a:moveTo>
                    <a:pt x="0" y="0"/>
                  </a:moveTo>
                  <a:lnTo>
                    <a:pt x="0" y="425"/>
                  </a:lnTo>
                  <a:lnTo>
                    <a:pt x="3630" y="425"/>
                  </a:lnTo>
                  <a:lnTo>
                    <a:pt x="3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64"/>
            <p:cNvSpPr/>
            <p:nvPr/>
          </p:nvSpPr>
          <p:spPr>
            <a:xfrm rot="-415080">
              <a:off x="1724487" y="3548655"/>
              <a:ext cx="117762" cy="340146"/>
            </a:xfrm>
            <a:custGeom>
              <a:avLst/>
              <a:gdLst/>
              <a:ahLst/>
              <a:cxnLst/>
              <a:rect l="l" t="t" r="r" b="b"/>
              <a:pathLst>
                <a:path w="3630" h="10485" extrusionOk="0">
                  <a:moveTo>
                    <a:pt x="414" y="1"/>
                  </a:moveTo>
                  <a:cubicBezTo>
                    <a:pt x="192" y="1"/>
                    <a:pt x="1" y="192"/>
                    <a:pt x="1" y="414"/>
                  </a:cubicBezTo>
                  <a:lnTo>
                    <a:pt x="1" y="1539"/>
                  </a:lnTo>
                  <a:cubicBezTo>
                    <a:pt x="128" y="1815"/>
                    <a:pt x="128" y="2134"/>
                    <a:pt x="1" y="2399"/>
                  </a:cubicBezTo>
                  <a:lnTo>
                    <a:pt x="1" y="2823"/>
                  </a:lnTo>
                  <a:cubicBezTo>
                    <a:pt x="64" y="2961"/>
                    <a:pt x="64" y="3120"/>
                    <a:pt x="1" y="3248"/>
                  </a:cubicBezTo>
                  <a:lnTo>
                    <a:pt x="1" y="7227"/>
                  </a:lnTo>
                  <a:cubicBezTo>
                    <a:pt x="308" y="7429"/>
                    <a:pt x="213" y="7747"/>
                    <a:pt x="1" y="8097"/>
                  </a:cubicBezTo>
                  <a:lnTo>
                    <a:pt x="1" y="8511"/>
                  </a:lnTo>
                  <a:cubicBezTo>
                    <a:pt x="245" y="8755"/>
                    <a:pt x="245" y="8893"/>
                    <a:pt x="1" y="8946"/>
                  </a:cubicBezTo>
                  <a:lnTo>
                    <a:pt x="1" y="10071"/>
                  </a:lnTo>
                  <a:cubicBezTo>
                    <a:pt x="1" y="10294"/>
                    <a:pt x="192" y="10485"/>
                    <a:pt x="414" y="10485"/>
                  </a:cubicBezTo>
                  <a:lnTo>
                    <a:pt x="3216" y="10485"/>
                  </a:lnTo>
                  <a:cubicBezTo>
                    <a:pt x="3439" y="10485"/>
                    <a:pt x="3630" y="10294"/>
                    <a:pt x="3630" y="10071"/>
                  </a:cubicBezTo>
                  <a:lnTo>
                    <a:pt x="3630" y="8946"/>
                  </a:lnTo>
                  <a:cubicBezTo>
                    <a:pt x="3386" y="8766"/>
                    <a:pt x="3386" y="8628"/>
                    <a:pt x="3630" y="8511"/>
                  </a:cubicBezTo>
                  <a:lnTo>
                    <a:pt x="3630" y="8087"/>
                  </a:lnTo>
                  <a:cubicBezTo>
                    <a:pt x="3492" y="7811"/>
                    <a:pt x="3492" y="7492"/>
                    <a:pt x="3630" y="7217"/>
                  </a:cubicBezTo>
                  <a:lnTo>
                    <a:pt x="3630" y="3237"/>
                  </a:lnTo>
                  <a:cubicBezTo>
                    <a:pt x="3524" y="3089"/>
                    <a:pt x="3492" y="2940"/>
                    <a:pt x="3630" y="2813"/>
                  </a:cubicBezTo>
                  <a:lnTo>
                    <a:pt x="3630" y="2399"/>
                  </a:lnTo>
                  <a:cubicBezTo>
                    <a:pt x="3439" y="2081"/>
                    <a:pt x="3386" y="1783"/>
                    <a:pt x="3630" y="1529"/>
                  </a:cubicBezTo>
                  <a:lnTo>
                    <a:pt x="3630" y="414"/>
                  </a:lnTo>
                  <a:cubicBezTo>
                    <a:pt x="3619" y="181"/>
                    <a:pt x="3439" y="1"/>
                    <a:pt x="32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64"/>
            <p:cNvSpPr/>
            <p:nvPr/>
          </p:nvSpPr>
          <p:spPr>
            <a:xfrm rot="-415080">
              <a:off x="1711673" y="3598996"/>
              <a:ext cx="117762" cy="28256"/>
            </a:xfrm>
            <a:custGeom>
              <a:avLst/>
              <a:gdLst/>
              <a:ahLst/>
              <a:cxnLst/>
              <a:rect l="l" t="t" r="r" b="b"/>
              <a:pathLst>
                <a:path w="3630" h="871" extrusionOk="0">
                  <a:moveTo>
                    <a:pt x="1" y="1"/>
                  </a:moveTo>
                  <a:lnTo>
                    <a:pt x="1" y="871"/>
                  </a:lnTo>
                  <a:lnTo>
                    <a:pt x="3630" y="871"/>
                  </a:lnTo>
                  <a:lnTo>
                    <a:pt x="36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64"/>
            <p:cNvSpPr/>
            <p:nvPr/>
          </p:nvSpPr>
          <p:spPr>
            <a:xfrm rot="-415080">
              <a:off x="1715839" y="3640396"/>
              <a:ext cx="117762" cy="14144"/>
            </a:xfrm>
            <a:custGeom>
              <a:avLst/>
              <a:gdLst/>
              <a:ahLst/>
              <a:cxnLst/>
              <a:rect l="l" t="t" r="r" b="b"/>
              <a:pathLst>
                <a:path w="3630" h="436" extrusionOk="0">
                  <a:moveTo>
                    <a:pt x="1" y="1"/>
                  </a:moveTo>
                  <a:lnTo>
                    <a:pt x="1" y="436"/>
                  </a:lnTo>
                  <a:lnTo>
                    <a:pt x="3630" y="436"/>
                  </a:lnTo>
                  <a:lnTo>
                    <a:pt x="36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64"/>
            <p:cNvSpPr/>
            <p:nvPr/>
          </p:nvSpPr>
          <p:spPr>
            <a:xfrm rot="-415080">
              <a:off x="1733914" y="3782523"/>
              <a:ext cx="117762" cy="27899"/>
            </a:xfrm>
            <a:custGeom>
              <a:avLst/>
              <a:gdLst/>
              <a:ahLst/>
              <a:cxnLst/>
              <a:rect l="l" t="t" r="r" b="b"/>
              <a:pathLst>
                <a:path w="3630" h="860" extrusionOk="0">
                  <a:moveTo>
                    <a:pt x="1" y="0"/>
                  </a:moveTo>
                  <a:lnTo>
                    <a:pt x="1" y="860"/>
                  </a:lnTo>
                  <a:lnTo>
                    <a:pt x="3630" y="860"/>
                  </a:lnTo>
                  <a:lnTo>
                    <a:pt x="3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64"/>
            <p:cNvSpPr/>
            <p:nvPr/>
          </p:nvSpPr>
          <p:spPr>
            <a:xfrm rot="-415080">
              <a:off x="1738080" y="3823923"/>
              <a:ext cx="117762" cy="13788"/>
            </a:xfrm>
            <a:custGeom>
              <a:avLst/>
              <a:gdLst/>
              <a:ahLst/>
              <a:cxnLst/>
              <a:rect l="l" t="t" r="r" b="b"/>
              <a:pathLst>
                <a:path w="3630" h="425" extrusionOk="0">
                  <a:moveTo>
                    <a:pt x="1" y="0"/>
                  </a:moveTo>
                  <a:lnTo>
                    <a:pt x="1" y="425"/>
                  </a:lnTo>
                  <a:lnTo>
                    <a:pt x="3630" y="425"/>
                  </a:lnTo>
                  <a:lnTo>
                    <a:pt x="3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64"/>
            <p:cNvSpPr/>
            <p:nvPr/>
          </p:nvSpPr>
          <p:spPr>
            <a:xfrm rot="-415080">
              <a:off x="1549184" y="3559128"/>
              <a:ext cx="175961" cy="347056"/>
            </a:xfrm>
            <a:custGeom>
              <a:avLst/>
              <a:gdLst/>
              <a:ahLst/>
              <a:cxnLst/>
              <a:rect l="l" t="t" r="r" b="b"/>
              <a:pathLst>
                <a:path w="5424" h="10698" extrusionOk="0">
                  <a:moveTo>
                    <a:pt x="553" y="1"/>
                  </a:moveTo>
                  <a:cubicBezTo>
                    <a:pt x="245" y="1"/>
                    <a:pt x="1" y="149"/>
                    <a:pt x="1" y="330"/>
                  </a:cubicBezTo>
                  <a:lnTo>
                    <a:pt x="1" y="1242"/>
                  </a:lnTo>
                  <a:cubicBezTo>
                    <a:pt x="160" y="1497"/>
                    <a:pt x="181" y="1730"/>
                    <a:pt x="1" y="1943"/>
                  </a:cubicBezTo>
                  <a:lnTo>
                    <a:pt x="1" y="2293"/>
                  </a:lnTo>
                  <a:cubicBezTo>
                    <a:pt x="86" y="2388"/>
                    <a:pt x="86" y="2537"/>
                    <a:pt x="1" y="2632"/>
                  </a:cubicBezTo>
                  <a:lnTo>
                    <a:pt x="1" y="8055"/>
                  </a:lnTo>
                  <a:cubicBezTo>
                    <a:pt x="394" y="8225"/>
                    <a:pt x="287" y="8480"/>
                    <a:pt x="1" y="8755"/>
                  </a:cubicBezTo>
                  <a:lnTo>
                    <a:pt x="1" y="9106"/>
                  </a:lnTo>
                  <a:cubicBezTo>
                    <a:pt x="319" y="9297"/>
                    <a:pt x="319" y="9413"/>
                    <a:pt x="1" y="9445"/>
                  </a:cubicBezTo>
                  <a:lnTo>
                    <a:pt x="1" y="10368"/>
                  </a:lnTo>
                  <a:cubicBezTo>
                    <a:pt x="1" y="10549"/>
                    <a:pt x="245" y="10697"/>
                    <a:pt x="553" y="10697"/>
                  </a:cubicBezTo>
                  <a:lnTo>
                    <a:pt x="4872" y="10697"/>
                  </a:lnTo>
                  <a:cubicBezTo>
                    <a:pt x="5179" y="10697"/>
                    <a:pt x="5424" y="10549"/>
                    <a:pt x="5424" y="10368"/>
                  </a:cubicBezTo>
                  <a:lnTo>
                    <a:pt x="5424" y="9445"/>
                  </a:lnTo>
                  <a:cubicBezTo>
                    <a:pt x="5105" y="9307"/>
                    <a:pt x="5105" y="9191"/>
                    <a:pt x="5424" y="9106"/>
                  </a:cubicBezTo>
                  <a:lnTo>
                    <a:pt x="5424" y="8755"/>
                  </a:lnTo>
                  <a:cubicBezTo>
                    <a:pt x="5243" y="8564"/>
                    <a:pt x="5243" y="8257"/>
                    <a:pt x="5424" y="8055"/>
                  </a:cubicBezTo>
                  <a:lnTo>
                    <a:pt x="5424" y="2643"/>
                  </a:lnTo>
                  <a:cubicBezTo>
                    <a:pt x="5296" y="2526"/>
                    <a:pt x="5254" y="2399"/>
                    <a:pt x="5424" y="2293"/>
                  </a:cubicBezTo>
                  <a:lnTo>
                    <a:pt x="5424" y="1953"/>
                  </a:lnTo>
                  <a:cubicBezTo>
                    <a:pt x="5169" y="1699"/>
                    <a:pt x="5105" y="1455"/>
                    <a:pt x="5424" y="1253"/>
                  </a:cubicBezTo>
                  <a:lnTo>
                    <a:pt x="5424" y="340"/>
                  </a:lnTo>
                  <a:cubicBezTo>
                    <a:pt x="5424" y="160"/>
                    <a:pt x="5179" y="1"/>
                    <a:pt x="4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64"/>
            <p:cNvSpPr/>
            <p:nvPr/>
          </p:nvSpPr>
          <p:spPr>
            <a:xfrm rot="-415080">
              <a:off x="1534546" y="3600626"/>
              <a:ext cx="175961" cy="22774"/>
            </a:xfrm>
            <a:custGeom>
              <a:avLst/>
              <a:gdLst/>
              <a:ahLst/>
              <a:cxnLst/>
              <a:rect l="l" t="t" r="r" b="b"/>
              <a:pathLst>
                <a:path w="5424" h="702" extrusionOk="0">
                  <a:moveTo>
                    <a:pt x="1" y="1"/>
                  </a:moveTo>
                  <a:lnTo>
                    <a:pt x="1" y="701"/>
                  </a:lnTo>
                  <a:lnTo>
                    <a:pt x="5424" y="701"/>
                  </a:lnTo>
                  <a:lnTo>
                    <a:pt x="5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64"/>
            <p:cNvSpPr/>
            <p:nvPr/>
          </p:nvSpPr>
          <p:spPr>
            <a:xfrm rot="-415080">
              <a:off x="1537924" y="3634159"/>
              <a:ext cx="175961" cy="11419"/>
            </a:xfrm>
            <a:custGeom>
              <a:avLst/>
              <a:gdLst/>
              <a:ahLst/>
              <a:cxnLst/>
              <a:rect l="l" t="t" r="r" b="b"/>
              <a:pathLst>
                <a:path w="5424" h="352" extrusionOk="0">
                  <a:moveTo>
                    <a:pt x="1" y="1"/>
                  </a:moveTo>
                  <a:lnTo>
                    <a:pt x="1" y="351"/>
                  </a:lnTo>
                  <a:lnTo>
                    <a:pt x="5424" y="351"/>
                  </a:lnTo>
                  <a:lnTo>
                    <a:pt x="5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64"/>
            <p:cNvSpPr/>
            <p:nvPr/>
          </p:nvSpPr>
          <p:spPr>
            <a:xfrm rot="-415080">
              <a:off x="1561138" y="3820027"/>
              <a:ext cx="175961" cy="22417"/>
            </a:xfrm>
            <a:custGeom>
              <a:avLst/>
              <a:gdLst/>
              <a:ahLst/>
              <a:cxnLst/>
              <a:rect l="l" t="t" r="r" b="b"/>
              <a:pathLst>
                <a:path w="5424" h="691" extrusionOk="0">
                  <a:moveTo>
                    <a:pt x="1" y="1"/>
                  </a:moveTo>
                  <a:lnTo>
                    <a:pt x="1" y="690"/>
                  </a:lnTo>
                  <a:lnTo>
                    <a:pt x="5424" y="690"/>
                  </a:lnTo>
                  <a:lnTo>
                    <a:pt x="5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64"/>
            <p:cNvSpPr/>
            <p:nvPr/>
          </p:nvSpPr>
          <p:spPr>
            <a:xfrm rot="-415080">
              <a:off x="1564537" y="3853558"/>
              <a:ext cx="175961" cy="11387"/>
            </a:xfrm>
            <a:custGeom>
              <a:avLst/>
              <a:gdLst/>
              <a:ahLst/>
              <a:cxnLst/>
              <a:rect l="l" t="t" r="r" b="b"/>
              <a:pathLst>
                <a:path w="5424" h="351" extrusionOk="0">
                  <a:moveTo>
                    <a:pt x="1" y="1"/>
                  </a:moveTo>
                  <a:lnTo>
                    <a:pt x="1" y="351"/>
                  </a:lnTo>
                  <a:lnTo>
                    <a:pt x="5424" y="351"/>
                  </a:lnTo>
                  <a:lnTo>
                    <a:pt x="542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64"/>
            <p:cNvSpPr/>
            <p:nvPr/>
          </p:nvSpPr>
          <p:spPr>
            <a:xfrm rot="-415080">
              <a:off x="1594895" y="3657607"/>
              <a:ext cx="83698" cy="143260"/>
            </a:xfrm>
            <a:custGeom>
              <a:avLst/>
              <a:gdLst/>
              <a:ahLst/>
              <a:cxnLst/>
              <a:rect l="l" t="t" r="r" b="b"/>
              <a:pathLst>
                <a:path w="2580" h="4416" extrusionOk="0">
                  <a:moveTo>
                    <a:pt x="1" y="1"/>
                  </a:moveTo>
                  <a:lnTo>
                    <a:pt x="1" y="4415"/>
                  </a:lnTo>
                  <a:lnTo>
                    <a:pt x="2580" y="4415"/>
                  </a:lnTo>
                  <a:lnTo>
                    <a:pt x="258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64"/>
            <p:cNvSpPr/>
            <p:nvPr/>
          </p:nvSpPr>
          <p:spPr>
            <a:xfrm rot="-415080">
              <a:off x="1419614" y="3678850"/>
              <a:ext cx="84023" cy="143260"/>
            </a:xfrm>
            <a:custGeom>
              <a:avLst/>
              <a:gdLst/>
              <a:ahLst/>
              <a:cxnLst/>
              <a:rect l="l" t="t" r="r" b="b"/>
              <a:pathLst>
                <a:path w="2590" h="4416" extrusionOk="0">
                  <a:moveTo>
                    <a:pt x="0" y="1"/>
                  </a:moveTo>
                  <a:lnTo>
                    <a:pt x="0" y="4415"/>
                  </a:lnTo>
                  <a:lnTo>
                    <a:pt x="2589" y="4415"/>
                  </a:lnTo>
                  <a:lnTo>
                    <a:pt x="258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64"/>
            <p:cNvSpPr/>
            <p:nvPr/>
          </p:nvSpPr>
          <p:spPr>
            <a:xfrm rot="-415080">
              <a:off x="854027" y="3913568"/>
              <a:ext cx="1435587" cy="95053"/>
            </a:xfrm>
            <a:custGeom>
              <a:avLst/>
              <a:gdLst/>
              <a:ahLst/>
              <a:cxnLst/>
              <a:rect l="l" t="t" r="r" b="b"/>
              <a:pathLst>
                <a:path w="44252" h="2930" extrusionOk="0">
                  <a:moveTo>
                    <a:pt x="627" y="1"/>
                  </a:moveTo>
                  <a:cubicBezTo>
                    <a:pt x="276" y="1"/>
                    <a:pt x="1" y="277"/>
                    <a:pt x="1" y="627"/>
                  </a:cubicBezTo>
                  <a:lnTo>
                    <a:pt x="1" y="2303"/>
                  </a:lnTo>
                  <a:cubicBezTo>
                    <a:pt x="1" y="2654"/>
                    <a:pt x="276" y="2930"/>
                    <a:pt x="627" y="2930"/>
                  </a:cubicBezTo>
                  <a:lnTo>
                    <a:pt x="43625" y="2930"/>
                  </a:lnTo>
                  <a:cubicBezTo>
                    <a:pt x="43976" y="2930"/>
                    <a:pt x="44251" y="2654"/>
                    <a:pt x="44251" y="2303"/>
                  </a:cubicBezTo>
                  <a:lnTo>
                    <a:pt x="44251" y="627"/>
                  </a:lnTo>
                  <a:cubicBezTo>
                    <a:pt x="44251" y="277"/>
                    <a:pt x="43976" y="1"/>
                    <a:pt x="436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64"/>
            <p:cNvSpPr/>
            <p:nvPr/>
          </p:nvSpPr>
          <p:spPr>
            <a:xfrm rot="-415080">
              <a:off x="1599892" y="2109436"/>
              <a:ext cx="275783" cy="205547"/>
            </a:xfrm>
            <a:custGeom>
              <a:avLst/>
              <a:gdLst/>
              <a:ahLst/>
              <a:cxnLst/>
              <a:rect l="l" t="t" r="r" b="b"/>
              <a:pathLst>
                <a:path w="8501" h="6336" extrusionOk="0">
                  <a:moveTo>
                    <a:pt x="0" y="1"/>
                  </a:moveTo>
                  <a:lnTo>
                    <a:pt x="955" y="6336"/>
                  </a:lnTo>
                  <a:lnTo>
                    <a:pt x="7545" y="6336"/>
                  </a:lnTo>
                  <a:lnTo>
                    <a:pt x="85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64"/>
            <p:cNvSpPr/>
            <p:nvPr/>
          </p:nvSpPr>
          <p:spPr>
            <a:xfrm rot="-415080">
              <a:off x="1540102" y="1936955"/>
              <a:ext cx="365547" cy="217129"/>
            </a:xfrm>
            <a:custGeom>
              <a:avLst/>
              <a:gdLst/>
              <a:ahLst/>
              <a:cxnLst/>
              <a:rect l="l" t="t" r="r" b="b"/>
              <a:pathLst>
                <a:path w="11268" h="6693" extrusionOk="0">
                  <a:moveTo>
                    <a:pt x="5988" y="0"/>
                  </a:moveTo>
                  <a:cubicBezTo>
                    <a:pt x="5323" y="0"/>
                    <a:pt x="4660" y="327"/>
                    <a:pt x="4277" y="974"/>
                  </a:cubicBezTo>
                  <a:cubicBezTo>
                    <a:pt x="4050" y="833"/>
                    <a:pt x="3805" y="768"/>
                    <a:pt x="3565" y="768"/>
                  </a:cubicBezTo>
                  <a:cubicBezTo>
                    <a:pt x="2887" y="768"/>
                    <a:pt x="2255" y="1286"/>
                    <a:pt x="2208" y="2046"/>
                  </a:cubicBezTo>
                  <a:cubicBezTo>
                    <a:pt x="2059" y="1993"/>
                    <a:pt x="1911" y="1972"/>
                    <a:pt x="1762" y="1972"/>
                  </a:cubicBezTo>
                  <a:cubicBezTo>
                    <a:pt x="637" y="1972"/>
                    <a:pt x="1" y="3266"/>
                    <a:pt x="690" y="4158"/>
                  </a:cubicBezTo>
                  <a:cubicBezTo>
                    <a:pt x="22" y="4720"/>
                    <a:pt x="43" y="5739"/>
                    <a:pt x="722" y="6270"/>
                  </a:cubicBezTo>
                  <a:cubicBezTo>
                    <a:pt x="975" y="6464"/>
                    <a:pt x="1268" y="6556"/>
                    <a:pt x="1557" y="6556"/>
                  </a:cubicBezTo>
                  <a:cubicBezTo>
                    <a:pt x="2055" y="6556"/>
                    <a:pt x="2539" y="6282"/>
                    <a:pt x="2781" y="5792"/>
                  </a:cubicBezTo>
                  <a:cubicBezTo>
                    <a:pt x="3149" y="6063"/>
                    <a:pt x="3592" y="6205"/>
                    <a:pt x="4037" y="6205"/>
                  </a:cubicBezTo>
                  <a:cubicBezTo>
                    <a:pt x="4324" y="6205"/>
                    <a:pt x="4612" y="6146"/>
                    <a:pt x="4882" y="6025"/>
                  </a:cubicBezTo>
                  <a:cubicBezTo>
                    <a:pt x="5092" y="6147"/>
                    <a:pt x="5324" y="6206"/>
                    <a:pt x="5554" y="6206"/>
                  </a:cubicBezTo>
                  <a:cubicBezTo>
                    <a:pt x="5904" y="6206"/>
                    <a:pt x="6249" y="6070"/>
                    <a:pt x="6506" y="5813"/>
                  </a:cubicBezTo>
                  <a:cubicBezTo>
                    <a:pt x="6753" y="6295"/>
                    <a:pt x="7238" y="6557"/>
                    <a:pt x="7729" y="6557"/>
                  </a:cubicBezTo>
                  <a:cubicBezTo>
                    <a:pt x="8060" y="6557"/>
                    <a:pt x="8395" y="6437"/>
                    <a:pt x="8660" y="6185"/>
                  </a:cubicBezTo>
                  <a:cubicBezTo>
                    <a:pt x="8931" y="6522"/>
                    <a:pt x="9323" y="6692"/>
                    <a:pt x="9716" y="6692"/>
                  </a:cubicBezTo>
                  <a:cubicBezTo>
                    <a:pt x="10077" y="6692"/>
                    <a:pt x="10439" y="6549"/>
                    <a:pt x="10708" y="6259"/>
                  </a:cubicBezTo>
                  <a:cubicBezTo>
                    <a:pt x="11267" y="5658"/>
                    <a:pt x="11176" y="4700"/>
                    <a:pt x="10497" y="4219"/>
                  </a:cubicBezTo>
                  <a:lnTo>
                    <a:pt x="10497" y="4219"/>
                  </a:lnTo>
                  <a:cubicBezTo>
                    <a:pt x="11015" y="3392"/>
                    <a:pt x="10527" y="2301"/>
                    <a:pt x="9562" y="2152"/>
                  </a:cubicBezTo>
                  <a:cubicBezTo>
                    <a:pt x="9254" y="1409"/>
                    <a:pt x="8533" y="921"/>
                    <a:pt x="7726" y="921"/>
                  </a:cubicBezTo>
                  <a:lnTo>
                    <a:pt x="7673" y="921"/>
                  </a:lnTo>
                  <a:cubicBezTo>
                    <a:pt x="7277" y="306"/>
                    <a:pt x="6631" y="0"/>
                    <a:pt x="5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64"/>
            <p:cNvSpPr/>
            <p:nvPr/>
          </p:nvSpPr>
          <p:spPr>
            <a:xfrm rot="-415080">
              <a:off x="903906" y="2297557"/>
              <a:ext cx="309165" cy="100925"/>
            </a:xfrm>
            <a:custGeom>
              <a:avLst/>
              <a:gdLst/>
              <a:ahLst/>
              <a:cxnLst/>
              <a:rect l="l" t="t" r="r" b="b"/>
              <a:pathLst>
                <a:path w="9530" h="3111" extrusionOk="0">
                  <a:moveTo>
                    <a:pt x="1157" y="1"/>
                  </a:moveTo>
                  <a:cubicBezTo>
                    <a:pt x="753" y="1"/>
                    <a:pt x="393" y="256"/>
                    <a:pt x="255" y="627"/>
                  </a:cubicBezTo>
                  <a:cubicBezTo>
                    <a:pt x="0" y="1221"/>
                    <a:pt x="0" y="1879"/>
                    <a:pt x="233" y="2484"/>
                  </a:cubicBezTo>
                  <a:cubicBezTo>
                    <a:pt x="371" y="2855"/>
                    <a:pt x="732" y="3110"/>
                    <a:pt x="1135" y="3110"/>
                  </a:cubicBezTo>
                  <a:lnTo>
                    <a:pt x="1687" y="3110"/>
                  </a:lnTo>
                  <a:cubicBezTo>
                    <a:pt x="1706" y="3072"/>
                    <a:pt x="1748" y="3058"/>
                    <a:pt x="1806" y="3058"/>
                  </a:cubicBezTo>
                  <a:cubicBezTo>
                    <a:pt x="1877" y="3058"/>
                    <a:pt x="1974" y="3081"/>
                    <a:pt x="2080" y="3110"/>
                  </a:cubicBezTo>
                  <a:lnTo>
                    <a:pt x="2430" y="3110"/>
                  </a:lnTo>
                  <a:cubicBezTo>
                    <a:pt x="2463" y="3087"/>
                    <a:pt x="2510" y="3078"/>
                    <a:pt x="2567" y="3078"/>
                  </a:cubicBezTo>
                  <a:cubicBezTo>
                    <a:pt x="2639" y="3078"/>
                    <a:pt x="2728" y="3092"/>
                    <a:pt x="2823" y="3110"/>
                  </a:cubicBezTo>
                  <a:lnTo>
                    <a:pt x="7174" y="3110"/>
                  </a:lnTo>
                  <a:cubicBezTo>
                    <a:pt x="7193" y="3067"/>
                    <a:pt x="7238" y="3050"/>
                    <a:pt x="7298" y="3050"/>
                  </a:cubicBezTo>
                  <a:cubicBezTo>
                    <a:pt x="7371" y="3050"/>
                    <a:pt x="7467" y="3075"/>
                    <a:pt x="7566" y="3110"/>
                  </a:cubicBezTo>
                  <a:lnTo>
                    <a:pt x="7916" y="3110"/>
                  </a:lnTo>
                  <a:cubicBezTo>
                    <a:pt x="7975" y="3089"/>
                    <a:pt x="8036" y="3078"/>
                    <a:pt x="8098" y="3078"/>
                  </a:cubicBezTo>
                  <a:cubicBezTo>
                    <a:pt x="8160" y="3078"/>
                    <a:pt x="8224" y="3089"/>
                    <a:pt x="8288" y="3110"/>
                  </a:cubicBezTo>
                  <a:lnTo>
                    <a:pt x="9529" y="3110"/>
                  </a:lnTo>
                  <a:cubicBezTo>
                    <a:pt x="8659" y="2070"/>
                    <a:pt x="8670" y="1041"/>
                    <a:pt x="9529" y="1"/>
                  </a:cubicBezTo>
                  <a:lnTo>
                    <a:pt x="8309" y="1"/>
                  </a:lnTo>
                  <a:cubicBezTo>
                    <a:pt x="8245" y="27"/>
                    <a:pt x="8179" y="41"/>
                    <a:pt x="8113" y="41"/>
                  </a:cubicBezTo>
                  <a:cubicBezTo>
                    <a:pt x="8046" y="41"/>
                    <a:pt x="7980" y="27"/>
                    <a:pt x="7916" y="1"/>
                  </a:cubicBezTo>
                  <a:lnTo>
                    <a:pt x="7556" y="1"/>
                  </a:lnTo>
                  <a:cubicBezTo>
                    <a:pt x="7466" y="23"/>
                    <a:pt x="7382" y="37"/>
                    <a:pt x="7312" y="37"/>
                  </a:cubicBezTo>
                  <a:cubicBezTo>
                    <a:pt x="7250" y="37"/>
                    <a:pt x="7198" y="26"/>
                    <a:pt x="7163" y="1"/>
                  </a:cubicBezTo>
                  <a:lnTo>
                    <a:pt x="2823" y="1"/>
                  </a:lnTo>
                  <a:cubicBezTo>
                    <a:pt x="2713" y="45"/>
                    <a:pt x="2618" y="69"/>
                    <a:pt x="2550" y="69"/>
                  </a:cubicBezTo>
                  <a:cubicBezTo>
                    <a:pt x="2486" y="69"/>
                    <a:pt x="2446" y="47"/>
                    <a:pt x="2441" y="1"/>
                  </a:cubicBezTo>
                  <a:lnTo>
                    <a:pt x="2080" y="1"/>
                  </a:lnTo>
                  <a:cubicBezTo>
                    <a:pt x="2016" y="33"/>
                    <a:pt x="1950" y="49"/>
                    <a:pt x="1884" y="49"/>
                  </a:cubicBezTo>
                  <a:cubicBezTo>
                    <a:pt x="1817" y="49"/>
                    <a:pt x="1751" y="33"/>
                    <a:pt x="1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64"/>
            <p:cNvSpPr/>
            <p:nvPr/>
          </p:nvSpPr>
          <p:spPr>
            <a:xfrm rot="-415080">
              <a:off x="1182603" y="2261285"/>
              <a:ext cx="349781" cy="100925"/>
            </a:xfrm>
            <a:custGeom>
              <a:avLst/>
              <a:gdLst/>
              <a:ahLst/>
              <a:cxnLst/>
              <a:rect l="l" t="t" r="r" b="b"/>
              <a:pathLst>
                <a:path w="10782" h="3111" extrusionOk="0">
                  <a:moveTo>
                    <a:pt x="860" y="1"/>
                  </a:moveTo>
                  <a:cubicBezTo>
                    <a:pt x="0" y="1041"/>
                    <a:pt x="0" y="2070"/>
                    <a:pt x="860" y="3110"/>
                  </a:cubicBezTo>
                  <a:lnTo>
                    <a:pt x="10548" y="3110"/>
                  </a:lnTo>
                  <a:cubicBezTo>
                    <a:pt x="10676" y="3110"/>
                    <a:pt x="10782" y="3004"/>
                    <a:pt x="10782" y="2866"/>
                  </a:cubicBezTo>
                  <a:cubicBezTo>
                    <a:pt x="10782" y="2739"/>
                    <a:pt x="10676" y="2633"/>
                    <a:pt x="10548" y="2633"/>
                  </a:cubicBezTo>
                  <a:lnTo>
                    <a:pt x="1910" y="2633"/>
                  </a:lnTo>
                  <a:cubicBezTo>
                    <a:pt x="1433" y="2633"/>
                    <a:pt x="987" y="2357"/>
                    <a:pt x="807" y="1911"/>
                  </a:cubicBezTo>
                  <a:cubicBezTo>
                    <a:pt x="701" y="1688"/>
                    <a:pt x="701" y="1423"/>
                    <a:pt x="807" y="1200"/>
                  </a:cubicBezTo>
                  <a:cubicBezTo>
                    <a:pt x="984" y="763"/>
                    <a:pt x="1416" y="489"/>
                    <a:pt x="1884" y="489"/>
                  </a:cubicBezTo>
                  <a:cubicBezTo>
                    <a:pt x="1893" y="489"/>
                    <a:pt x="1901" y="489"/>
                    <a:pt x="1910" y="489"/>
                  </a:cubicBezTo>
                  <a:lnTo>
                    <a:pt x="10548" y="489"/>
                  </a:lnTo>
                  <a:cubicBezTo>
                    <a:pt x="10676" y="489"/>
                    <a:pt x="10782" y="383"/>
                    <a:pt x="10782" y="245"/>
                  </a:cubicBezTo>
                  <a:cubicBezTo>
                    <a:pt x="10782" y="107"/>
                    <a:pt x="10676" y="1"/>
                    <a:pt x="10548"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64"/>
            <p:cNvSpPr/>
            <p:nvPr/>
          </p:nvSpPr>
          <p:spPr>
            <a:xfrm rot="-415080">
              <a:off x="1182603" y="2261285"/>
              <a:ext cx="349781" cy="100925"/>
            </a:xfrm>
            <a:custGeom>
              <a:avLst/>
              <a:gdLst/>
              <a:ahLst/>
              <a:cxnLst/>
              <a:rect l="l" t="t" r="r" b="b"/>
              <a:pathLst>
                <a:path w="10782" h="3111" extrusionOk="0">
                  <a:moveTo>
                    <a:pt x="860" y="1"/>
                  </a:moveTo>
                  <a:cubicBezTo>
                    <a:pt x="0" y="1041"/>
                    <a:pt x="0" y="2070"/>
                    <a:pt x="860" y="3110"/>
                  </a:cubicBezTo>
                  <a:lnTo>
                    <a:pt x="10548" y="3110"/>
                  </a:lnTo>
                  <a:cubicBezTo>
                    <a:pt x="10676" y="3110"/>
                    <a:pt x="10782" y="3004"/>
                    <a:pt x="10782" y="2866"/>
                  </a:cubicBezTo>
                  <a:cubicBezTo>
                    <a:pt x="10782" y="2739"/>
                    <a:pt x="10676" y="2633"/>
                    <a:pt x="10548" y="2633"/>
                  </a:cubicBezTo>
                  <a:lnTo>
                    <a:pt x="1910" y="2633"/>
                  </a:lnTo>
                  <a:cubicBezTo>
                    <a:pt x="1433" y="2633"/>
                    <a:pt x="987" y="2357"/>
                    <a:pt x="807" y="1911"/>
                  </a:cubicBezTo>
                  <a:cubicBezTo>
                    <a:pt x="701" y="1688"/>
                    <a:pt x="701" y="1423"/>
                    <a:pt x="807" y="1200"/>
                  </a:cubicBezTo>
                  <a:cubicBezTo>
                    <a:pt x="984" y="763"/>
                    <a:pt x="1416" y="489"/>
                    <a:pt x="1884" y="489"/>
                  </a:cubicBezTo>
                  <a:cubicBezTo>
                    <a:pt x="1893" y="489"/>
                    <a:pt x="1901" y="489"/>
                    <a:pt x="1910" y="489"/>
                  </a:cubicBezTo>
                  <a:lnTo>
                    <a:pt x="10548" y="489"/>
                  </a:lnTo>
                  <a:cubicBezTo>
                    <a:pt x="10676" y="489"/>
                    <a:pt x="10782" y="383"/>
                    <a:pt x="10782" y="245"/>
                  </a:cubicBezTo>
                  <a:cubicBezTo>
                    <a:pt x="10782" y="107"/>
                    <a:pt x="10676" y="1"/>
                    <a:pt x="10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64"/>
            <p:cNvSpPr/>
            <p:nvPr/>
          </p:nvSpPr>
          <p:spPr>
            <a:xfrm rot="-415080">
              <a:off x="1205278" y="2276265"/>
              <a:ext cx="318475" cy="69586"/>
            </a:xfrm>
            <a:custGeom>
              <a:avLst/>
              <a:gdLst/>
              <a:ahLst/>
              <a:cxnLst/>
              <a:rect l="l" t="t" r="r" b="b"/>
              <a:pathLst>
                <a:path w="9817" h="2145" extrusionOk="0">
                  <a:moveTo>
                    <a:pt x="1184" y="1"/>
                  </a:moveTo>
                  <a:cubicBezTo>
                    <a:pt x="716" y="1"/>
                    <a:pt x="284" y="275"/>
                    <a:pt x="107" y="712"/>
                  </a:cubicBezTo>
                  <a:cubicBezTo>
                    <a:pt x="1" y="935"/>
                    <a:pt x="1" y="1200"/>
                    <a:pt x="107" y="1423"/>
                  </a:cubicBezTo>
                  <a:cubicBezTo>
                    <a:pt x="287" y="1869"/>
                    <a:pt x="733" y="2145"/>
                    <a:pt x="1210" y="2145"/>
                  </a:cubicBezTo>
                  <a:lnTo>
                    <a:pt x="9816" y="2145"/>
                  </a:lnTo>
                  <a:cubicBezTo>
                    <a:pt x="9509" y="1455"/>
                    <a:pt x="9509" y="680"/>
                    <a:pt x="9816" y="1"/>
                  </a:cubicBezTo>
                  <a:lnTo>
                    <a:pt x="1210" y="1"/>
                  </a:lnTo>
                  <a:cubicBezTo>
                    <a:pt x="1201" y="1"/>
                    <a:pt x="1193" y="1"/>
                    <a:pt x="1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64"/>
            <p:cNvSpPr/>
            <p:nvPr/>
          </p:nvSpPr>
          <p:spPr>
            <a:xfrm rot="-415080">
              <a:off x="1131785" y="2286204"/>
              <a:ext cx="40649" cy="100925"/>
            </a:xfrm>
            <a:custGeom>
              <a:avLst/>
              <a:gdLst/>
              <a:ahLst/>
              <a:cxnLst/>
              <a:rect l="l" t="t" r="r" b="b"/>
              <a:pathLst>
                <a:path w="1253" h="3111" extrusionOk="0">
                  <a:moveTo>
                    <a:pt x="870" y="1"/>
                  </a:moveTo>
                  <a:cubicBezTo>
                    <a:pt x="0" y="1041"/>
                    <a:pt x="0" y="2070"/>
                    <a:pt x="870" y="3110"/>
                  </a:cubicBezTo>
                  <a:lnTo>
                    <a:pt x="1252" y="3110"/>
                  </a:lnTo>
                  <a:cubicBezTo>
                    <a:pt x="393" y="2070"/>
                    <a:pt x="393" y="104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64"/>
            <p:cNvSpPr/>
            <p:nvPr/>
          </p:nvSpPr>
          <p:spPr>
            <a:xfrm rot="-415080">
              <a:off x="1107858" y="2289106"/>
              <a:ext cx="40649" cy="100925"/>
            </a:xfrm>
            <a:custGeom>
              <a:avLst/>
              <a:gdLst/>
              <a:ahLst/>
              <a:cxnLst/>
              <a:rect l="l" t="t" r="r" b="b"/>
              <a:pathLst>
                <a:path w="1253" h="3111" extrusionOk="0">
                  <a:moveTo>
                    <a:pt x="860" y="1"/>
                  </a:moveTo>
                  <a:cubicBezTo>
                    <a:pt x="0" y="1041"/>
                    <a:pt x="0" y="2070"/>
                    <a:pt x="860" y="3110"/>
                  </a:cubicBezTo>
                  <a:lnTo>
                    <a:pt x="1253" y="3110"/>
                  </a:lnTo>
                  <a:cubicBezTo>
                    <a:pt x="393" y="2070"/>
                    <a:pt x="393" y="104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64"/>
            <p:cNvSpPr/>
            <p:nvPr/>
          </p:nvSpPr>
          <p:spPr>
            <a:xfrm rot="-415080">
              <a:off x="955442" y="2307595"/>
              <a:ext cx="40649" cy="100925"/>
            </a:xfrm>
            <a:custGeom>
              <a:avLst/>
              <a:gdLst/>
              <a:ahLst/>
              <a:cxnLst/>
              <a:rect l="l" t="t" r="r" b="b"/>
              <a:pathLst>
                <a:path w="1253" h="3111" extrusionOk="0">
                  <a:moveTo>
                    <a:pt x="860" y="1"/>
                  </a:moveTo>
                  <a:cubicBezTo>
                    <a:pt x="1" y="1041"/>
                    <a:pt x="1" y="2070"/>
                    <a:pt x="860" y="3110"/>
                  </a:cubicBezTo>
                  <a:lnTo>
                    <a:pt x="1253" y="3110"/>
                  </a:lnTo>
                  <a:cubicBezTo>
                    <a:pt x="393" y="2070"/>
                    <a:pt x="393" y="104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64"/>
            <p:cNvSpPr/>
            <p:nvPr/>
          </p:nvSpPr>
          <p:spPr>
            <a:xfrm rot="-415080">
              <a:off x="931515" y="2310497"/>
              <a:ext cx="40649" cy="100925"/>
            </a:xfrm>
            <a:custGeom>
              <a:avLst/>
              <a:gdLst/>
              <a:ahLst/>
              <a:cxnLst/>
              <a:rect l="l" t="t" r="r" b="b"/>
              <a:pathLst>
                <a:path w="1253" h="3111" extrusionOk="0">
                  <a:moveTo>
                    <a:pt x="860" y="1"/>
                  </a:moveTo>
                  <a:cubicBezTo>
                    <a:pt x="1" y="1041"/>
                    <a:pt x="1" y="2070"/>
                    <a:pt x="860" y="3110"/>
                  </a:cubicBezTo>
                  <a:lnTo>
                    <a:pt x="1253" y="3110"/>
                  </a:lnTo>
                  <a:cubicBezTo>
                    <a:pt x="383" y="2070"/>
                    <a:pt x="383" y="1041"/>
                    <a:pt x="1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64"/>
            <p:cNvSpPr/>
            <p:nvPr/>
          </p:nvSpPr>
          <p:spPr>
            <a:xfrm rot="-415080">
              <a:off x="1226476" y="2297585"/>
              <a:ext cx="282303" cy="6910"/>
            </a:xfrm>
            <a:custGeom>
              <a:avLst/>
              <a:gdLst/>
              <a:ahLst/>
              <a:cxnLst/>
              <a:rect l="l" t="t" r="r" b="b"/>
              <a:pathLst>
                <a:path w="8702" h="213" extrusionOk="0">
                  <a:moveTo>
                    <a:pt x="4050" y="1"/>
                  </a:moveTo>
                  <a:cubicBezTo>
                    <a:pt x="2838" y="1"/>
                    <a:pt x="1598" y="30"/>
                    <a:pt x="0" y="94"/>
                  </a:cubicBezTo>
                  <a:cubicBezTo>
                    <a:pt x="1826" y="172"/>
                    <a:pt x="3185" y="212"/>
                    <a:pt x="4569" y="212"/>
                  </a:cubicBezTo>
                  <a:cubicBezTo>
                    <a:pt x="5808" y="212"/>
                    <a:pt x="7068" y="180"/>
                    <a:pt x="8702" y="115"/>
                  </a:cubicBezTo>
                  <a:cubicBezTo>
                    <a:pt x="6840" y="41"/>
                    <a:pt x="5464" y="1"/>
                    <a:pt x="4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64"/>
            <p:cNvSpPr/>
            <p:nvPr/>
          </p:nvSpPr>
          <p:spPr>
            <a:xfrm rot="-415080">
              <a:off x="1222356" y="2315076"/>
              <a:ext cx="282303" cy="6910"/>
            </a:xfrm>
            <a:custGeom>
              <a:avLst/>
              <a:gdLst/>
              <a:ahLst/>
              <a:cxnLst/>
              <a:rect l="l" t="t" r="r" b="b"/>
              <a:pathLst>
                <a:path w="8702" h="213" extrusionOk="0">
                  <a:moveTo>
                    <a:pt x="4050" y="1"/>
                  </a:moveTo>
                  <a:cubicBezTo>
                    <a:pt x="2838" y="1"/>
                    <a:pt x="1598" y="30"/>
                    <a:pt x="0" y="94"/>
                  </a:cubicBezTo>
                  <a:cubicBezTo>
                    <a:pt x="1826" y="172"/>
                    <a:pt x="3185" y="212"/>
                    <a:pt x="4569" y="212"/>
                  </a:cubicBezTo>
                  <a:cubicBezTo>
                    <a:pt x="5808" y="212"/>
                    <a:pt x="7068" y="180"/>
                    <a:pt x="8702" y="115"/>
                  </a:cubicBezTo>
                  <a:cubicBezTo>
                    <a:pt x="6840" y="41"/>
                    <a:pt x="5464" y="1"/>
                    <a:pt x="4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64"/>
            <p:cNvSpPr/>
            <p:nvPr/>
          </p:nvSpPr>
          <p:spPr>
            <a:xfrm rot="-415080">
              <a:off x="863595" y="2202586"/>
              <a:ext cx="309165" cy="100892"/>
            </a:xfrm>
            <a:custGeom>
              <a:avLst/>
              <a:gdLst/>
              <a:ahLst/>
              <a:cxnLst/>
              <a:rect l="l" t="t" r="r" b="b"/>
              <a:pathLst>
                <a:path w="9530" h="3110" extrusionOk="0">
                  <a:moveTo>
                    <a:pt x="1157" y="1"/>
                  </a:moveTo>
                  <a:cubicBezTo>
                    <a:pt x="764" y="1"/>
                    <a:pt x="403" y="255"/>
                    <a:pt x="255" y="627"/>
                  </a:cubicBezTo>
                  <a:cubicBezTo>
                    <a:pt x="11" y="1221"/>
                    <a:pt x="0" y="1890"/>
                    <a:pt x="234" y="2484"/>
                  </a:cubicBezTo>
                  <a:cubicBezTo>
                    <a:pt x="382" y="2855"/>
                    <a:pt x="743" y="3110"/>
                    <a:pt x="1146" y="3110"/>
                  </a:cubicBezTo>
                  <a:lnTo>
                    <a:pt x="1698" y="3110"/>
                  </a:lnTo>
                  <a:cubicBezTo>
                    <a:pt x="1717" y="3072"/>
                    <a:pt x="1759" y="3058"/>
                    <a:pt x="1815" y="3058"/>
                  </a:cubicBezTo>
                  <a:cubicBezTo>
                    <a:pt x="1886" y="3058"/>
                    <a:pt x="1980" y="3080"/>
                    <a:pt x="2080" y="3110"/>
                  </a:cubicBezTo>
                  <a:lnTo>
                    <a:pt x="2441" y="3110"/>
                  </a:lnTo>
                  <a:cubicBezTo>
                    <a:pt x="2474" y="3087"/>
                    <a:pt x="2521" y="3078"/>
                    <a:pt x="2578" y="3078"/>
                  </a:cubicBezTo>
                  <a:cubicBezTo>
                    <a:pt x="2650" y="3078"/>
                    <a:pt x="2739" y="3092"/>
                    <a:pt x="2834" y="3110"/>
                  </a:cubicBezTo>
                  <a:lnTo>
                    <a:pt x="7174" y="3110"/>
                  </a:lnTo>
                  <a:cubicBezTo>
                    <a:pt x="7198" y="3067"/>
                    <a:pt x="7245" y="3050"/>
                    <a:pt x="7307" y="3050"/>
                  </a:cubicBezTo>
                  <a:cubicBezTo>
                    <a:pt x="7382" y="3050"/>
                    <a:pt x="7478" y="3075"/>
                    <a:pt x="7577" y="3110"/>
                  </a:cubicBezTo>
                  <a:lnTo>
                    <a:pt x="7917" y="3110"/>
                  </a:lnTo>
                  <a:cubicBezTo>
                    <a:pt x="7980" y="3094"/>
                    <a:pt x="8044" y="3086"/>
                    <a:pt x="8106" y="3086"/>
                  </a:cubicBezTo>
                  <a:cubicBezTo>
                    <a:pt x="8169" y="3086"/>
                    <a:pt x="8230" y="3094"/>
                    <a:pt x="8288" y="3110"/>
                  </a:cubicBezTo>
                  <a:lnTo>
                    <a:pt x="9530" y="3110"/>
                  </a:lnTo>
                  <a:cubicBezTo>
                    <a:pt x="8670" y="2070"/>
                    <a:pt x="8670" y="1041"/>
                    <a:pt x="9530" y="1"/>
                  </a:cubicBezTo>
                  <a:lnTo>
                    <a:pt x="8309" y="1"/>
                  </a:lnTo>
                  <a:cubicBezTo>
                    <a:pt x="8246" y="27"/>
                    <a:pt x="8179" y="41"/>
                    <a:pt x="8113" y="41"/>
                  </a:cubicBezTo>
                  <a:cubicBezTo>
                    <a:pt x="8047" y="41"/>
                    <a:pt x="7980" y="27"/>
                    <a:pt x="7917" y="1"/>
                  </a:cubicBezTo>
                  <a:lnTo>
                    <a:pt x="7556" y="1"/>
                  </a:lnTo>
                  <a:cubicBezTo>
                    <a:pt x="7466" y="23"/>
                    <a:pt x="7385" y="37"/>
                    <a:pt x="7318" y="37"/>
                  </a:cubicBezTo>
                  <a:cubicBezTo>
                    <a:pt x="7258" y="37"/>
                    <a:pt x="7209" y="26"/>
                    <a:pt x="7174" y="1"/>
                  </a:cubicBezTo>
                  <a:lnTo>
                    <a:pt x="2834" y="1"/>
                  </a:lnTo>
                  <a:cubicBezTo>
                    <a:pt x="2719" y="44"/>
                    <a:pt x="2624" y="68"/>
                    <a:pt x="2556" y="68"/>
                  </a:cubicBezTo>
                  <a:cubicBezTo>
                    <a:pt x="2492" y="68"/>
                    <a:pt x="2451" y="47"/>
                    <a:pt x="2441" y="1"/>
                  </a:cubicBezTo>
                  <a:lnTo>
                    <a:pt x="2080" y="1"/>
                  </a:lnTo>
                  <a:cubicBezTo>
                    <a:pt x="2022" y="33"/>
                    <a:pt x="1955" y="48"/>
                    <a:pt x="1888" y="48"/>
                  </a:cubicBezTo>
                  <a:cubicBezTo>
                    <a:pt x="1820" y="48"/>
                    <a:pt x="1751" y="33"/>
                    <a:pt x="16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64"/>
            <p:cNvSpPr/>
            <p:nvPr/>
          </p:nvSpPr>
          <p:spPr>
            <a:xfrm rot="-415080">
              <a:off x="1142668" y="2166627"/>
              <a:ext cx="349781" cy="100535"/>
            </a:xfrm>
            <a:custGeom>
              <a:avLst/>
              <a:gdLst/>
              <a:ahLst/>
              <a:cxnLst/>
              <a:rect l="l" t="t" r="r" b="b"/>
              <a:pathLst>
                <a:path w="10782" h="3099" extrusionOk="0">
                  <a:moveTo>
                    <a:pt x="860" y="0"/>
                  </a:moveTo>
                  <a:cubicBezTo>
                    <a:pt x="0" y="1030"/>
                    <a:pt x="0" y="2070"/>
                    <a:pt x="860" y="3099"/>
                  </a:cubicBezTo>
                  <a:lnTo>
                    <a:pt x="10548" y="3099"/>
                  </a:lnTo>
                  <a:cubicBezTo>
                    <a:pt x="10675" y="3099"/>
                    <a:pt x="10782" y="2993"/>
                    <a:pt x="10782" y="2855"/>
                  </a:cubicBezTo>
                  <a:cubicBezTo>
                    <a:pt x="10782" y="2728"/>
                    <a:pt x="10675" y="2621"/>
                    <a:pt x="10548" y="2621"/>
                  </a:cubicBezTo>
                  <a:lnTo>
                    <a:pt x="1910" y="2621"/>
                  </a:lnTo>
                  <a:cubicBezTo>
                    <a:pt x="1901" y="2622"/>
                    <a:pt x="1893" y="2622"/>
                    <a:pt x="1884" y="2622"/>
                  </a:cubicBezTo>
                  <a:cubicBezTo>
                    <a:pt x="1406" y="2622"/>
                    <a:pt x="983" y="2338"/>
                    <a:pt x="796" y="1900"/>
                  </a:cubicBezTo>
                  <a:cubicBezTo>
                    <a:pt x="700" y="1677"/>
                    <a:pt x="700" y="1422"/>
                    <a:pt x="796" y="1189"/>
                  </a:cubicBezTo>
                  <a:cubicBezTo>
                    <a:pt x="983" y="762"/>
                    <a:pt x="1406" y="478"/>
                    <a:pt x="1884" y="478"/>
                  </a:cubicBezTo>
                  <a:cubicBezTo>
                    <a:pt x="1893" y="478"/>
                    <a:pt x="1901" y="478"/>
                    <a:pt x="1910" y="478"/>
                  </a:cubicBezTo>
                  <a:lnTo>
                    <a:pt x="10548" y="478"/>
                  </a:lnTo>
                  <a:cubicBezTo>
                    <a:pt x="10675" y="478"/>
                    <a:pt x="10782" y="372"/>
                    <a:pt x="10782" y="234"/>
                  </a:cubicBezTo>
                  <a:cubicBezTo>
                    <a:pt x="10782" y="106"/>
                    <a:pt x="10675" y="0"/>
                    <a:pt x="10548" y="0"/>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64"/>
            <p:cNvSpPr/>
            <p:nvPr/>
          </p:nvSpPr>
          <p:spPr>
            <a:xfrm rot="-415080">
              <a:off x="1142668" y="2166627"/>
              <a:ext cx="349781" cy="100535"/>
            </a:xfrm>
            <a:custGeom>
              <a:avLst/>
              <a:gdLst/>
              <a:ahLst/>
              <a:cxnLst/>
              <a:rect l="l" t="t" r="r" b="b"/>
              <a:pathLst>
                <a:path w="10782" h="3099" extrusionOk="0">
                  <a:moveTo>
                    <a:pt x="860" y="0"/>
                  </a:moveTo>
                  <a:cubicBezTo>
                    <a:pt x="0" y="1030"/>
                    <a:pt x="0" y="2070"/>
                    <a:pt x="860" y="3099"/>
                  </a:cubicBezTo>
                  <a:lnTo>
                    <a:pt x="10548" y="3099"/>
                  </a:lnTo>
                  <a:cubicBezTo>
                    <a:pt x="10675" y="3099"/>
                    <a:pt x="10782" y="2993"/>
                    <a:pt x="10782" y="2855"/>
                  </a:cubicBezTo>
                  <a:cubicBezTo>
                    <a:pt x="10782" y="2728"/>
                    <a:pt x="10675" y="2621"/>
                    <a:pt x="10548" y="2621"/>
                  </a:cubicBezTo>
                  <a:lnTo>
                    <a:pt x="1910" y="2621"/>
                  </a:lnTo>
                  <a:cubicBezTo>
                    <a:pt x="1901" y="2622"/>
                    <a:pt x="1893" y="2622"/>
                    <a:pt x="1884" y="2622"/>
                  </a:cubicBezTo>
                  <a:cubicBezTo>
                    <a:pt x="1406" y="2622"/>
                    <a:pt x="983" y="2338"/>
                    <a:pt x="796" y="1900"/>
                  </a:cubicBezTo>
                  <a:cubicBezTo>
                    <a:pt x="700" y="1677"/>
                    <a:pt x="700" y="1422"/>
                    <a:pt x="796" y="1189"/>
                  </a:cubicBezTo>
                  <a:cubicBezTo>
                    <a:pt x="983" y="762"/>
                    <a:pt x="1406" y="478"/>
                    <a:pt x="1884" y="478"/>
                  </a:cubicBezTo>
                  <a:cubicBezTo>
                    <a:pt x="1893" y="478"/>
                    <a:pt x="1901" y="478"/>
                    <a:pt x="1910" y="478"/>
                  </a:cubicBezTo>
                  <a:lnTo>
                    <a:pt x="10548" y="478"/>
                  </a:lnTo>
                  <a:cubicBezTo>
                    <a:pt x="10675" y="478"/>
                    <a:pt x="10782" y="372"/>
                    <a:pt x="10782" y="234"/>
                  </a:cubicBezTo>
                  <a:cubicBezTo>
                    <a:pt x="10782" y="106"/>
                    <a:pt x="10675" y="0"/>
                    <a:pt x="10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64"/>
            <p:cNvSpPr/>
            <p:nvPr/>
          </p:nvSpPr>
          <p:spPr>
            <a:xfrm rot="-415080">
              <a:off x="1165323" y="2181251"/>
              <a:ext cx="318475" cy="69586"/>
            </a:xfrm>
            <a:custGeom>
              <a:avLst/>
              <a:gdLst/>
              <a:ahLst/>
              <a:cxnLst/>
              <a:rect l="l" t="t" r="r" b="b"/>
              <a:pathLst>
                <a:path w="9817" h="2145" extrusionOk="0">
                  <a:moveTo>
                    <a:pt x="1184" y="1"/>
                  </a:moveTo>
                  <a:cubicBezTo>
                    <a:pt x="706" y="1"/>
                    <a:pt x="283" y="285"/>
                    <a:pt x="96" y="712"/>
                  </a:cubicBezTo>
                  <a:cubicBezTo>
                    <a:pt x="0" y="945"/>
                    <a:pt x="0" y="1200"/>
                    <a:pt x="96" y="1433"/>
                  </a:cubicBezTo>
                  <a:cubicBezTo>
                    <a:pt x="283" y="1861"/>
                    <a:pt x="706" y="2145"/>
                    <a:pt x="1184" y="2145"/>
                  </a:cubicBezTo>
                  <a:cubicBezTo>
                    <a:pt x="1193" y="2145"/>
                    <a:pt x="1201" y="2145"/>
                    <a:pt x="1210" y="2144"/>
                  </a:cubicBezTo>
                  <a:lnTo>
                    <a:pt x="9816" y="2144"/>
                  </a:lnTo>
                  <a:cubicBezTo>
                    <a:pt x="9508" y="1465"/>
                    <a:pt x="9508" y="680"/>
                    <a:pt x="9816" y="1"/>
                  </a:cubicBezTo>
                  <a:lnTo>
                    <a:pt x="1210" y="1"/>
                  </a:lnTo>
                  <a:cubicBezTo>
                    <a:pt x="1201" y="1"/>
                    <a:pt x="1193" y="1"/>
                    <a:pt x="11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64"/>
            <p:cNvSpPr/>
            <p:nvPr/>
          </p:nvSpPr>
          <p:spPr>
            <a:xfrm rot="-415080">
              <a:off x="1091850" y="2191545"/>
              <a:ext cx="40649" cy="100535"/>
            </a:xfrm>
            <a:custGeom>
              <a:avLst/>
              <a:gdLst/>
              <a:ahLst/>
              <a:cxnLst/>
              <a:rect l="l" t="t" r="r" b="b"/>
              <a:pathLst>
                <a:path w="1253" h="3099" extrusionOk="0">
                  <a:moveTo>
                    <a:pt x="860" y="0"/>
                  </a:moveTo>
                  <a:cubicBezTo>
                    <a:pt x="0" y="1030"/>
                    <a:pt x="0" y="2070"/>
                    <a:pt x="860" y="3099"/>
                  </a:cubicBezTo>
                  <a:lnTo>
                    <a:pt x="1252" y="3099"/>
                  </a:lnTo>
                  <a:cubicBezTo>
                    <a:pt x="393" y="2059"/>
                    <a:pt x="393" y="1030"/>
                    <a:pt x="1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64"/>
            <p:cNvSpPr/>
            <p:nvPr/>
          </p:nvSpPr>
          <p:spPr>
            <a:xfrm rot="-415080">
              <a:off x="1067923" y="2194448"/>
              <a:ext cx="40649" cy="100535"/>
            </a:xfrm>
            <a:custGeom>
              <a:avLst/>
              <a:gdLst/>
              <a:ahLst/>
              <a:cxnLst/>
              <a:rect l="l" t="t" r="r" b="b"/>
              <a:pathLst>
                <a:path w="1253" h="3099" extrusionOk="0">
                  <a:moveTo>
                    <a:pt x="860" y="0"/>
                  </a:moveTo>
                  <a:cubicBezTo>
                    <a:pt x="0" y="1030"/>
                    <a:pt x="0" y="2070"/>
                    <a:pt x="860" y="3099"/>
                  </a:cubicBezTo>
                  <a:lnTo>
                    <a:pt x="1252" y="3099"/>
                  </a:lnTo>
                  <a:cubicBezTo>
                    <a:pt x="382" y="2059"/>
                    <a:pt x="382" y="1030"/>
                    <a:pt x="1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64"/>
            <p:cNvSpPr/>
            <p:nvPr/>
          </p:nvSpPr>
          <p:spPr>
            <a:xfrm rot="-415080">
              <a:off x="915507" y="2212937"/>
              <a:ext cx="40649" cy="100535"/>
            </a:xfrm>
            <a:custGeom>
              <a:avLst/>
              <a:gdLst/>
              <a:ahLst/>
              <a:cxnLst/>
              <a:rect l="l" t="t" r="r" b="b"/>
              <a:pathLst>
                <a:path w="1253" h="3099" extrusionOk="0">
                  <a:moveTo>
                    <a:pt x="860" y="0"/>
                  </a:moveTo>
                  <a:cubicBezTo>
                    <a:pt x="0" y="1030"/>
                    <a:pt x="0" y="2070"/>
                    <a:pt x="860" y="3099"/>
                  </a:cubicBezTo>
                  <a:lnTo>
                    <a:pt x="1253" y="3099"/>
                  </a:lnTo>
                  <a:cubicBezTo>
                    <a:pt x="393" y="2059"/>
                    <a:pt x="393" y="1030"/>
                    <a:pt x="1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64"/>
            <p:cNvSpPr/>
            <p:nvPr/>
          </p:nvSpPr>
          <p:spPr>
            <a:xfrm rot="-415080">
              <a:off x="891226" y="2215880"/>
              <a:ext cx="40681" cy="100535"/>
            </a:xfrm>
            <a:custGeom>
              <a:avLst/>
              <a:gdLst/>
              <a:ahLst/>
              <a:cxnLst/>
              <a:rect l="l" t="t" r="r" b="b"/>
              <a:pathLst>
                <a:path w="1254" h="3099" extrusionOk="0">
                  <a:moveTo>
                    <a:pt x="871" y="0"/>
                  </a:moveTo>
                  <a:cubicBezTo>
                    <a:pt x="1" y="1030"/>
                    <a:pt x="1" y="2070"/>
                    <a:pt x="871" y="3099"/>
                  </a:cubicBezTo>
                  <a:lnTo>
                    <a:pt x="1253" y="3099"/>
                  </a:lnTo>
                  <a:cubicBezTo>
                    <a:pt x="394" y="2059"/>
                    <a:pt x="394" y="1030"/>
                    <a:pt x="12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64"/>
            <p:cNvSpPr/>
            <p:nvPr/>
          </p:nvSpPr>
          <p:spPr>
            <a:xfrm rot="-415080">
              <a:off x="1186541" y="2202667"/>
              <a:ext cx="282303" cy="7040"/>
            </a:xfrm>
            <a:custGeom>
              <a:avLst/>
              <a:gdLst/>
              <a:ahLst/>
              <a:cxnLst/>
              <a:rect l="l" t="t" r="r" b="b"/>
              <a:pathLst>
                <a:path w="8702" h="217" extrusionOk="0">
                  <a:moveTo>
                    <a:pt x="4071" y="0"/>
                  </a:moveTo>
                  <a:cubicBezTo>
                    <a:pt x="2852" y="0"/>
                    <a:pt x="1607" y="33"/>
                    <a:pt x="0" y="102"/>
                  </a:cubicBezTo>
                  <a:cubicBezTo>
                    <a:pt x="1862" y="176"/>
                    <a:pt x="3235" y="216"/>
                    <a:pt x="4648" y="216"/>
                  </a:cubicBezTo>
                  <a:cubicBezTo>
                    <a:pt x="5859" y="216"/>
                    <a:pt x="7099" y="186"/>
                    <a:pt x="8702" y="123"/>
                  </a:cubicBezTo>
                  <a:cubicBezTo>
                    <a:pt x="6849" y="43"/>
                    <a:pt x="5477" y="0"/>
                    <a:pt x="40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64"/>
            <p:cNvSpPr/>
            <p:nvPr/>
          </p:nvSpPr>
          <p:spPr>
            <a:xfrm rot="-415080">
              <a:off x="1182416" y="2220094"/>
              <a:ext cx="282303" cy="7072"/>
            </a:xfrm>
            <a:custGeom>
              <a:avLst/>
              <a:gdLst/>
              <a:ahLst/>
              <a:cxnLst/>
              <a:rect l="l" t="t" r="r" b="b"/>
              <a:pathLst>
                <a:path w="8702" h="218" extrusionOk="0">
                  <a:moveTo>
                    <a:pt x="3988" y="0"/>
                  </a:moveTo>
                  <a:cubicBezTo>
                    <a:pt x="2795" y="0"/>
                    <a:pt x="1570" y="30"/>
                    <a:pt x="0" y="93"/>
                  </a:cubicBezTo>
                  <a:cubicBezTo>
                    <a:pt x="1889" y="174"/>
                    <a:pt x="3278" y="217"/>
                    <a:pt x="4713" y="217"/>
                  </a:cubicBezTo>
                  <a:cubicBezTo>
                    <a:pt x="5906" y="217"/>
                    <a:pt x="7131" y="187"/>
                    <a:pt x="8702" y="125"/>
                  </a:cubicBezTo>
                  <a:cubicBezTo>
                    <a:pt x="6813" y="44"/>
                    <a:pt x="5424" y="0"/>
                    <a:pt x="39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64"/>
            <p:cNvSpPr/>
            <p:nvPr/>
          </p:nvSpPr>
          <p:spPr>
            <a:xfrm rot="-415080">
              <a:off x="1322642" y="3163740"/>
              <a:ext cx="364963" cy="204185"/>
            </a:xfrm>
            <a:custGeom>
              <a:avLst/>
              <a:gdLst/>
              <a:ahLst/>
              <a:cxnLst/>
              <a:rect l="l" t="t" r="r" b="b"/>
              <a:pathLst>
                <a:path w="11250" h="6294" extrusionOk="0">
                  <a:moveTo>
                    <a:pt x="4863" y="1"/>
                  </a:moveTo>
                  <a:cubicBezTo>
                    <a:pt x="3254" y="1"/>
                    <a:pt x="1643" y="159"/>
                    <a:pt x="54" y="477"/>
                  </a:cubicBezTo>
                  <a:cubicBezTo>
                    <a:pt x="54" y="488"/>
                    <a:pt x="54" y="499"/>
                    <a:pt x="54" y="509"/>
                  </a:cubicBezTo>
                  <a:cubicBezTo>
                    <a:pt x="1" y="2080"/>
                    <a:pt x="616" y="3608"/>
                    <a:pt x="1741" y="4701"/>
                  </a:cubicBezTo>
                  <a:cubicBezTo>
                    <a:pt x="1741" y="4701"/>
                    <a:pt x="4012" y="6250"/>
                    <a:pt x="5466" y="6293"/>
                  </a:cubicBezTo>
                  <a:cubicBezTo>
                    <a:pt x="5492" y="6293"/>
                    <a:pt x="5518" y="6294"/>
                    <a:pt x="5544" y="6294"/>
                  </a:cubicBezTo>
                  <a:cubicBezTo>
                    <a:pt x="6784" y="6294"/>
                    <a:pt x="8798" y="5338"/>
                    <a:pt x="8798" y="5338"/>
                  </a:cubicBezTo>
                  <a:cubicBezTo>
                    <a:pt x="10284" y="4329"/>
                    <a:pt x="11196" y="2674"/>
                    <a:pt x="11249" y="881"/>
                  </a:cubicBezTo>
                  <a:lnTo>
                    <a:pt x="11249" y="849"/>
                  </a:lnTo>
                  <a:cubicBezTo>
                    <a:pt x="9161" y="284"/>
                    <a:pt x="7014" y="1"/>
                    <a:pt x="4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64"/>
            <p:cNvSpPr/>
            <p:nvPr/>
          </p:nvSpPr>
          <p:spPr>
            <a:xfrm rot="-415080">
              <a:off x="1359290" y="3051853"/>
              <a:ext cx="55118" cy="112960"/>
            </a:xfrm>
            <a:custGeom>
              <a:avLst/>
              <a:gdLst/>
              <a:ahLst/>
              <a:cxnLst/>
              <a:rect l="l" t="t" r="r" b="b"/>
              <a:pathLst>
                <a:path w="1699" h="3482" extrusionOk="0">
                  <a:moveTo>
                    <a:pt x="851" y="1"/>
                  </a:moveTo>
                  <a:cubicBezTo>
                    <a:pt x="398" y="1"/>
                    <a:pt x="21" y="771"/>
                    <a:pt x="11" y="1731"/>
                  </a:cubicBezTo>
                  <a:cubicBezTo>
                    <a:pt x="0" y="2696"/>
                    <a:pt x="372" y="3471"/>
                    <a:pt x="828" y="3481"/>
                  </a:cubicBezTo>
                  <a:cubicBezTo>
                    <a:pt x="1295" y="3481"/>
                    <a:pt x="1677" y="2707"/>
                    <a:pt x="1688" y="1741"/>
                  </a:cubicBezTo>
                  <a:cubicBezTo>
                    <a:pt x="1698" y="786"/>
                    <a:pt x="1327" y="1"/>
                    <a:pt x="860" y="1"/>
                  </a:cubicBezTo>
                  <a:cubicBezTo>
                    <a:pt x="857" y="1"/>
                    <a:pt x="854"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64"/>
            <p:cNvSpPr/>
            <p:nvPr/>
          </p:nvSpPr>
          <p:spPr>
            <a:xfrm rot="-415080">
              <a:off x="1550993" y="3028598"/>
              <a:ext cx="55118" cy="112960"/>
            </a:xfrm>
            <a:custGeom>
              <a:avLst/>
              <a:gdLst/>
              <a:ahLst/>
              <a:cxnLst/>
              <a:rect l="l" t="t" r="r" b="b"/>
              <a:pathLst>
                <a:path w="1699" h="3482" extrusionOk="0">
                  <a:moveTo>
                    <a:pt x="851" y="1"/>
                  </a:moveTo>
                  <a:cubicBezTo>
                    <a:pt x="399" y="1"/>
                    <a:pt x="22" y="771"/>
                    <a:pt x="11" y="1731"/>
                  </a:cubicBezTo>
                  <a:cubicBezTo>
                    <a:pt x="0" y="2696"/>
                    <a:pt x="372" y="3471"/>
                    <a:pt x="839" y="3481"/>
                  </a:cubicBezTo>
                  <a:cubicBezTo>
                    <a:pt x="1295" y="3481"/>
                    <a:pt x="1677" y="2707"/>
                    <a:pt x="1688" y="1741"/>
                  </a:cubicBezTo>
                  <a:cubicBezTo>
                    <a:pt x="1698" y="786"/>
                    <a:pt x="1327" y="1"/>
                    <a:pt x="860" y="1"/>
                  </a:cubicBezTo>
                  <a:cubicBezTo>
                    <a:pt x="857" y="1"/>
                    <a:pt x="854"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64"/>
            <p:cNvSpPr/>
            <p:nvPr/>
          </p:nvSpPr>
          <p:spPr>
            <a:xfrm rot="-415080">
              <a:off x="1383241" y="3224862"/>
              <a:ext cx="231371" cy="145791"/>
            </a:xfrm>
            <a:custGeom>
              <a:avLst/>
              <a:gdLst/>
              <a:ahLst/>
              <a:cxnLst/>
              <a:rect l="l" t="t" r="r" b="b"/>
              <a:pathLst>
                <a:path w="7132" h="4494" extrusionOk="0">
                  <a:moveTo>
                    <a:pt x="3488" y="1"/>
                  </a:moveTo>
                  <a:cubicBezTo>
                    <a:pt x="1632" y="1"/>
                    <a:pt x="125" y="1016"/>
                    <a:pt x="1" y="2868"/>
                  </a:cubicBezTo>
                  <a:cubicBezTo>
                    <a:pt x="1058" y="3943"/>
                    <a:pt x="2464" y="4494"/>
                    <a:pt x="3880" y="4494"/>
                  </a:cubicBezTo>
                  <a:cubicBezTo>
                    <a:pt x="4980" y="4494"/>
                    <a:pt x="6085" y="4161"/>
                    <a:pt x="7036" y="3484"/>
                  </a:cubicBezTo>
                  <a:cubicBezTo>
                    <a:pt x="7047" y="3409"/>
                    <a:pt x="7058" y="3335"/>
                    <a:pt x="7058" y="3261"/>
                  </a:cubicBezTo>
                  <a:cubicBezTo>
                    <a:pt x="7132" y="1308"/>
                    <a:pt x="5583" y="67"/>
                    <a:pt x="3630" y="3"/>
                  </a:cubicBezTo>
                  <a:cubicBezTo>
                    <a:pt x="3582" y="2"/>
                    <a:pt x="3535" y="1"/>
                    <a:pt x="3488"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64"/>
            <p:cNvSpPr/>
            <p:nvPr/>
          </p:nvSpPr>
          <p:spPr>
            <a:xfrm rot="-415080">
              <a:off x="1317875" y="2985855"/>
              <a:ext cx="107770" cy="62157"/>
            </a:xfrm>
            <a:custGeom>
              <a:avLst/>
              <a:gdLst/>
              <a:ahLst/>
              <a:cxnLst/>
              <a:rect l="l" t="t" r="r" b="b"/>
              <a:pathLst>
                <a:path w="3322" h="1916" extrusionOk="0">
                  <a:moveTo>
                    <a:pt x="2464" y="1"/>
                  </a:moveTo>
                  <a:cubicBezTo>
                    <a:pt x="1374" y="1"/>
                    <a:pt x="263" y="847"/>
                    <a:pt x="0" y="1890"/>
                  </a:cubicBezTo>
                  <a:cubicBezTo>
                    <a:pt x="12" y="1908"/>
                    <a:pt x="30" y="1916"/>
                    <a:pt x="50" y="1916"/>
                  </a:cubicBezTo>
                  <a:cubicBezTo>
                    <a:pt x="65" y="1916"/>
                    <a:pt x="82" y="1911"/>
                    <a:pt x="96" y="1901"/>
                  </a:cubicBezTo>
                  <a:cubicBezTo>
                    <a:pt x="605" y="1530"/>
                    <a:pt x="1030" y="1126"/>
                    <a:pt x="1571" y="840"/>
                  </a:cubicBezTo>
                  <a:cubicBezTo>
                    <a:pt x="2091" y="553"/>
                    <a:pt x="2653" y="362"/>
                    <a:pt x="3248" y="299"/>
                  </a:cubicBezTo>
                  <a:cubicBezTo>
                    <a:pt x="3311" y="288"/>
                    <a:pt x="3322" y="203"/>
                    <a:pt x="3269" y="171"/>
                  </a:cubicBezTo>
                  <a:cubicBezTo>
                    <a:pt x="3011" y="54"/>
                    <a:pt x="2738" y="1"/>
                    <a:pt x="24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64"/>
            <p:cNvSpPr/>
            <p:nvPr/>
          </p:nvSpPr>
          <p:spPr>
            <a:xfrm rot="-415080">
              <a:off x="1526301" y="2971034"/>
              <a:ext cx="107770" cy="63487"/>
            </a:xfrm>
            <a:custGeom>
              <a:avLst/>
              <a:gdLst/>
              <a:ahLst/>
              <a:cxnLst/>
              <a:rect l="l" t="t" r="r" b="b"/>
              <a:pathLst>
                <a:path w="3322" h="1957" extrusionOk="0">
                  <a:moveTo>
                    <a:pt x="851" y="1"/>
                  </a:moveTo>
                  <a:cubicBezTo>
                    <a:pt x="587" y="1"/>
                    <a:pt x="324" y="50"/>
                    <a:pt x="74" y="159"/>
                  </a:cubicBezTo>
                  <a:cubicBezTo>
                    <a:pt x="0" y="180"/>
                    <a:pt x="21" y="297"/>
                    <a:pt x="96" y="297"/>
                  </a:cubicBezTo>
                  <a:lnTo>
                    <a:pt x="96" y="286"/>
                  </a:lnTo>
                  <a:cubicBezTo>
                    <a:pt x="690" y="371"/>
                    <a:pt x="1252" y="562"/>
                    <a:pt x="1762" y="859"/>
                  </a:cubicBezTo>
                  <a:cubicBezTo>
                    <a:pt x="2303" y="1157"/>
                    <a:pt x="2717" y="1570"/>
                    <a:pt x="3226" y="1942"/>
                  </a:cubicBezTo>
                  <a:cubicBezTo>
                    <a:pt x="3240" y="1951"/>
                    <a:pt x="3257" y="1957"/>
                    <a:pt x="3273" y="1957"/>
                  </a:cubicBezTo>
                  <a:cubicBezTo>
                    <a:pt x="3292" y="1957"/>
                    <a:pt x="3310" y="1949"/>
                    <a:pt x="3322" y="1931"/>
                  </a:cubicBezTo>
                  <a:cubicBezTo>
                    <a:pt x="3073" y="869"/>
                    <a:pt x="1954"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64"/>
            <p:cNvSpPr/>
            <p:nvPr/>
          </p:nvSpPr>
          <p:spPr>
            <a:xfrm rot="-415080">
              <a:off x="1706256" y="3059216"/>
              <a:ext cx="309165" cy="309197"/>
            </a:xfrm>
            <a:custGeom>
              <a:avLst/>
              <a:gdLst/>
              <a:ahLst/>
              <a:cxnLst/>
              <a:rect l="l" t="t" r="r" b="b"/>
              <a:pathLst>
                <a:path w="9530" h="9531" extrusionOk="0">
                  <a:moveTo>
                    <a:pt x="4765" y="1"/>
                  </a:moveTo>
                  <a:cubicBezTo>
                    <a:pt x="2133" y="1"/>
                    <a:pt x="0" y="2134"/>
                    <a:pt x="0" y="4766"/>
                  </a:cubicBezTo>
                  <a:cubicBezTo>
                    <a:pt x="0" y="7397"/>
                    <a:pt x="2133" y="9530"/>
                    <a:pt x="4765" y="9530"/>
                  </a:cubicBezTo>
                  <a:cubicBezTo>
                    <a:pt x="7397" y="9530"/>
                    <a:pt x="9529" y="7397"/>
                    <a:pt x="9529" y="4766"/>
                  </a:cubicBezTo>
                  <a:cubicBezTo>
                    <a:pt x="9529" y="2134"/>
                    <a:pt x="7397" y="1"/>
                    <a:pt x="4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64"/>
            <p:cNvSpPr/>
            <p:nvPr/>
          </p:nvSpPr>
          <p:spPr>
            <a:xfrm rot="-415080">
              <a:off x="1020852" y="3157073"/>
              <a:ext cx="282660" cy="283017"/>
            </a:xfrm>
            <a:custGeom>
              <a:avLst/>
              <a:gdLst/>
              <a:ahLst/>
              <a:cxnLst/>
              <a:rect l="l" t="t" r="r" b="b"/>
              <a:pathLst>
                <a:path w="8713" h="8724" extrusionOk="0">
                  <a:moveTo>
                    <a:pt x="4351" y="0"/>
                  </a:moveTo>
                  <a:cubicBezTo>
                    <a:pt x="1942" y="0"/>
                    <a:pt x="0" y="1953"/>
                    <a:pt x="0" y="4362"/>
                  </a:cubicBezTo>
                  <a:cubicBezTo>
                    <a:pt x="0" y="6770"/>
                    <a:pt x="1942" y="8723"/>
                    <a:pt x="4351" y="8723"/>
                  </a:cubicBezTo>
                  <a:cubicBezTo>
                    <a:pt x="6760" y="8723"/>
                    <a:pt x="8712" y="6770"/>
                    <a:pt x="8712" y="4362"/>
                  </a:cubicBezTo>
                  <a:cubicBezTo>
                    <a:pt x="8712" y="1953"/>
                    <a:pt x="6760" y="0"/>
                    <a:pt x="43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4"/>
            <p:cNvSpPr/>
            <p:nvPr/>
          </p:nvSpPr>
          <p:spPr>
            <a:xfrm rot="-415080">
              <a:off x="1903061" y="2857089"/>
              <a:ext cx="392830" cy="311760"/>
            </a:xfrm>
            <a:custGeom>
              <a:avLst/>
              <a:gdLst/>
              <a:ahLst/>
              <a:cxnLst/>
              <a:rect l="l" t="t" r="r" b="b"/>
              <a:pathLst>
                <a:path w="12109" h="9610" extrusionOk="0">
                  <a:moveTo>
                    <a:pt x="6055" y="0"/>
                  </a:moveTo>
                  <a:cubicBezTo>
                    <a:pt x="5622" y="0"/>
                    <a:pt x="5190" y="1268"/>
                    <a:pt x="5084" y="3805"/>
                  </a:cubicBezTo>
                  <a:cubicBezTo>
                    <a:pt x="1" y="4028"/>
                    <a:pt x="1" y="5545"/>
                    <a:pt x="5084" y="5757"/>
                  </a:cubicBezTo>
                  <a:cubicBezTo>
                    <a:pt x="5169" y="7954"/>
                    <a:pt x="5572" y="9609"/>
                    <a:pt x="6060" y="9609"/>
                  </a:cubicBezTo>
                  <a:cubicBezTo>
                    <a:pt x="6538" y="9609"/>
                    <a:pt x="6941" y="7954"/>
                    <a:pt x="7026" y="5757"/>
                  </a:cubicBezTo>
                  <a:cubicBezTo>
                    <a:pt x="12109" y="5545"/>
                    <a:pt x="12109" y="4028"/>
                    <a:pt x="7026" y="3805"/>
                  </a:cubicBezTo>
                  <a:cubicBezTo>
                    <a:pt x="6920" y="1268"/>
                    <a:pt x="6487" y="0"/>
                    <a:pt x="6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4"/>
            <p:cNvSpPr/>
            <p:nvPr/>
          </p:nvSpPr>
          <p:spPr>
            <a:xfrm rot="-415080">
              <a:off x="490623" y="2281595"/>
              <a:ext cx="392830" cy="311662"/>
            </a:xfrm>
            <a:custGeom>
              <a:avLst/>
              <a:gdLst/>
              <a:ahLst/>
              <a:cxnLst/>
              <a:rect l="l" t="t" r="r" b="b"/>
              <a:pathLst>
                <a:path w="12109" h="9607" extrusionOk="0">
                  <a:moveTo>
                    <a:pt x="6049" y="0"/>
                  </a:moveTo>
                  <a:cubicBezTo>
                    <a:pt x="5614" y="0"/>
                    <a:pt x="5179" y="1271"/>
                    <a:pt x="5073" y="3813"/>
                  </a:cubicBezTo>
                  <a:cubicBezTo>
                    <a:pt x="0" y="4025"/>
                    <a:pt x="0" y="5553"/>
                    <a:pt x="5073" y="5765"/>
                  </a:cubicBezTo>
                  <a:cubicBezTo>
                    <a:pt x="5168" y="7951"/>
                    <a:pt x="5571" y="9607"/>
                    <a:pt x="6049" y="9607"/>
                  </a:cubicBezTo>
                  <a:cubicBezTo>
                    <a:pt x="6526" y="9607"/>
                    <a:pt x="6930" y="7951"/>
                    <a:pt x="7025" y="5765"/>
                  </a:cubicBezTo>
                  <a:cubicBezTo>
                    <a:pt x="12108" y="5542"/>
                    <a:pt x="12098" y="4025"/>
                    <a:pt x="7025" y="3813"/>
                  </a:cubicBezTo>
                  <a:cubicBezTo>
                    <a:pt x="6919" y="1271"/>
                    <a:pt x="6484" y="0"/>
                    <a:pt x="60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4"/>
            <p:cNvSpPr/>
            <p:nvPr/>
          </p:nvSpPr>
          <p:spPr>
            <a:xfrm rot="-415080">
              <a:off x="2039133" y="2628720"/>
              <a:ext cx="334306" cy="265174"/>
            </a:xfrm>
            <a:custGeom>
              <a:avLst/>
              <a:gdLst/>
              <a:ahLst/>
              <a:cxnLst/>
              <a:rect l="l" t="t" r="r" b="b"/>
              <a:pathLst>
                <a:path w="10305" h="8174" extrusionOk="0">
                  <a:moveTo>
                    <a:pt x="5147" y="0"/>
                  </a:moveTo>
                  <a:cubicBezTo>
                    <a:pt x="4778" y="0"/>
                    <a:pt x="4409" y="1080"/>
                    <a:pt x="4319" y="3239"/>
                  </a:cubicBezTo>
                  <a:cubicBezTo>
                    <a:pt x="0" y="3420"/>
                    <a:pt x="0" y="4714"/>
                    <a:pt x="4319" y="4905"/>
                  </a:cubicBezTo>
                  <a:cubicBezTo>
                    <a:pt x="4404" y="6773"/>
                    <a:pt x="4743" y="8174"/>
                    <a:pt x="5147" y="8174"/>
                  </a:cubicBezTo>
                  <a:cubicBezTo>
                    <a:pt x="5561" y="8174"/>
                    <a:pt x="5900" y="6773"/>
                    <a:pt x="5974" y="4905"/>
                  </a:cubicBezTo>
                  <a:cubicBezTo>
                    <a:pt x="10304" y="4714"/>
                    <a:pt x="10293" y="3420"/>
                    <a:pt x="5974" y="3239"/>
                  </a:cubicBezTo>
                  <a:cubicBezTo>
                    <a:pt x="5884" y="1080"/>
                    <a:pt x="5516" y="0"/>
                    <a:pt x="51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4"/>
            <p:cNvSpPr/>
            <p:nvPr/>
          </p:nvSpPr>
          <p:spPr>
            <a:xfrm rot="-415080">
              <a:off x="655252" y="2511898"/>
              <a:ext cx="333982" cy="265207"/>
            </a:xfrm>
            <a:custGeom>
              <a:avLst/>
              <a:gdLst/>
              <a:ahLst/>
              <a:cxnLst/>
              <a:rect l="l" t="t" r="r" b="b"/>
              <a:pathLst>
                <a:path w="10295" h="8175" extrusionOk="0">
                  <a:moveTo>
                    <a:pt x="5147" y="1"/>
                  </a:moveTo>
                  <a:cubicBezTo>
                    <a:pt x="4779" y="1"/>
                    <a:pt x="4410" y="1081"/>
                    <a:pt x="4320" y="3240"/>
                  </a:cubicBezTo>
                  <a:cubicBezTo>
                    <a:pt x="1" y="3421"/>
                    <a:pt x="1" y="4715"/>
                    <a:pt x="4320" y="4896"/>
                  </a:cubicBezTo>
                  <a:cubicBezTo>
                    <a:pt x="4394" y="6774"/>
                    <a:pt x="4734" y="8175"/>
                    <a:pt x="5147" y="8175"/>
                  </a:cubicBezTo>
                  <a:cubicBezTo>
                    <a:pt x="5551" y="8175"/>
                    <a:pt x="5890" y="6774"/>
                    <a:pt x="5975" y="4896"/>
                  </a:cubicBezTo>
                  <a:cubicBezTo>
                    <a:pt x="10294" y="4715"/>
                    <a:pt x="10294" y="3421"/>
                    <a:pt x="5975" y="3240"/>
                  </a:cubicBezTo>
                  <a:cubicBezTo>
                    <a:pt x="5885" y="1081"/>
                    <a:pt x="5516" y="1"/>
                    <a:pt x="5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D97685A7-9A78-FAEA-5C33-54E7FA7210A7}"/>
              </a:ext>
            </a:extLst>
          </p:cNvPr>
          <p:cNvSpPr txBox="1"/>
          <p:nvPr/>
        </p:nvSpPr>
        <p:spPr>
          <a:xfrm>
            <a:off x="706878" y="2838069"/>
            <a:ext cx="3023585" cy="1295868"/>
          </a:xfrm>
          <a:prstGeom prst="rect">
            <a:avLst/>
          </a:prstGeom>
          <a:solidFill>
            <a:schemeClr val="accent4">
              <a:lumMod val="20000"/>
              <a:lumOff val="80000"/>
            </a:schemeClr>
          </a:solidFill>
        </p:spPr>
        <p:txBody>
          <a:bodyPr wrap="none" rtlCol="0">
            <a:spAutoFit/>
          </a:bodyPr>
          <a:lstStyle/>
          <a:p>
            <a:pPr>
              <a:lnSpc>
                <a:spcPct val="150000"/>
              </a:lnSpc>
            </a:pPr>
            <a:r>
              <a:rPr lang="en-VN" sz="1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The lifestyle of ethnic groups</a:t>
            </a:r>
          </a:p>
          <a:p>
            <a:pPr>
              <a:lnSpc>
                <a:spcPct val="150000"/>
              </a:lnSpc>
            </a:pPr>
            <a:r>
              <a:rPr lang="en-US" sz="1800" dirty="0">
                <a:latin typeface="Calibri" panose="020F0502020204030204" pitchFamily="34" charset="0"/>
                <a:cs typeface="Calibri" panose="020F0502020204030204" pitchFamily="34" charset="0"/>
              </a:rPr>
              <a:t>- Customs and traditions</a:t>
            </a:r>
          </a:p>
          <a:p>
            <a:pPr>
              <a:lnSpc>
                <a:spcPct val="150000"/>
              </a:lnSpc>
            </a:pPr>
            <a:r>
              <a:rPr lang="en-US" sz="1800" dirty="0">
                <a:latin typeface="Calibri" panose="020F0502020204030204" pitchFamily="34" charset="0"/>
                <a:cs typeface="Calibri" panose="020F0502020204030204" pitchFamily="34" charset="0"/>
              </a:rPr>
              <a:t>- Different lifestyles</a:t>
            </a:r>
            <a:endParaRPr lang="en-V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62669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aphicFrame>
        <p:nvGraphicFramePr>
          <p:cNvPr id="2" name="Table 8">
            <a:extLst>
              <a:ext uri="{FF2B5EF4-FFF2-40B4-BE49-F238E27FC236}">
                <a16:creationId xmlns:a16="http://schemas.microsoft.com/office/drawing/2014/main" id="{96416E4F-4C2C-1A90-102D-A15C522A012C}"/>
              </a:ext>
            </a:extLst>
          </p:cNvPr>
          <p:cNvGraphicFramePr>
            <a:graphicFrameLocks noGrp="1"/>
          </p:cNvGraphicFramePr>
          <p:nvPr>
            <p:extLst>
              <p:ext uri="{D42A27DB-BD31-4B8C-83A1-F6EECF244321}">
                <p14:modId xmlns:p14="http://schemas.microsoft.com/office/powerpoint/2010/main" val="1521405419"/>
              </p:ext>
            </p:extLst>
          </p:nvPr>
        </p:nvGraphicFramePr>
        <p:xfrm>
          <a:off x="374267" y="811923"/>
          <a:ext cx="8395461" cy="3519654"/>
        </p:xfrm>
        <a:graphic>
          <a:graphicData uri="http://schemas.openxmlformats.org/drawingml/2006/table">
            <a:tbl>
              <a:tblPr firstRow="1" bandRow="1">
                <a:tableStyleId>{793D81CF-94F2-401A-BA57-92F5A7B2D0C5}</a:tableStyleId>
              </a:tblPr>
              <a:tblGrid>
                <a:gridCol w="2798487">
                  <a:extLst>
                    <a:ext uri="{9D8B030D-6E8A-4147-A177-3AD203B41FA5}">
                      <a16:colId xmlns:a16="http://schemas.microsoft.com/office/drawing/2014/main" val="2195942287"/>
                    </a:ext>
                  </a:extLst>
                </a:gridCol>
                <a:gridCol w="2798487">
                  <a:extLst>
                    <a:ext uri="{9D8B030D-6E8A-4147-A177-3AD203B41FA5}">
                      <a16:colId xmlns:a16="http://schemas.microsoft.com/office/drawing/2014/main" val="2458920857"/>
                    </a:ext>
                  </a:extLst>
                </a:gridCol>
                <a:gridCol w="2798487">
                  <a:extLst>
                    <a:ext uri="{9D8B030D-6E8A-4147-A177-3AD203B41FA5}">
                      <a16:colId xmlns:a16="http://schemas.microsoft.com/office/drawing/2014/main" val="4199349852"/>
                    </a:ext>
                  </a:extLst>
                </a:gridCol>
              </a:tblGrid>
              <a:tr h="586609">
                <a:tc>
                  <a:txBody>
                    <a:bodyPr/>
                    <a:lstStyle/>
                    <a:p>
                      <a:pPr algn="ctr"/>
                      <a:r>
                        <a:rPr lang="en-US" sz="2400" dirty="0">
                          <a:latin typeface="Calibri" panose="020F0502020204030204" pitchFamily="34" charset="0"/>
                          <a:cs typeface="Calibri" panose="020F050202020403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latin typeface="Calibri" panose="020F0502020204030204" pitchFamily="34" charset="0"/>
                          <a:cs typeface="Calibri" panose="020F050202020403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97051"/>
                  </a:ext>
                </a:extLst>
              </a:tr>
              <a:tr h="586609">
                <a:tc>
                  <a:txBody>
                    <a:bodyPr/>
                    <a:lstStyle/>
                    <a:p>
                      <a:pPr marL="0" indent="0" algn="l">
                        <a:buNone/>
                      </a:pPr>
                      <a:r>
                        <a:rPr lang="en-US" sz="2400" b="0">
                          <a:latin typeface="Calibri" panose="020F0502020204030204" pitchFamily="34" charset="0"/>
                          <a:cs typeface="Calibri" panose="020F0502020204030204" pitchFamily="34" charset="0"/>
                        </a:rPr>
                        <a:t>1. weave</a:t>
                      </a:r>
                      <a:endParaRPr lang="en-US" sz="24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None/>
                      </a:pP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66890"/>
                  </a:ext>
                </a:extLst>
              </a:tr>
              <a:tr h="586609">
                <a:tc>
                  <a:txBody>
                    <a:bodyPr/>
                    <a:lstStyle/>
                    <a:p>
                      <a:pPr marL="0" indent="0" algn="l">
                        <a:buNone/>
                      </a:pPr>
                      <a:r>
                        <a:rPr lang="en-US" sz="2400" b="0" dirty="0">
                          <a:latin typeface="Calibri" panose="020F0502020204030204" pitchFamily="34" charset="0"/>
                          <a:cs typeface="Calibri" panose="020F0502020204030204" pitchFamily="34" charset="0"/>
                        </a:rPr>
                        <a:t>2. chase away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None/>
                      </a:pP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784635"/>
                  </a:ext>
                </a:extLst>
              </a:tr>
              <a:tr h="586609">
                <a:tc>
                  <a:txBody>
                    <a:bodyPr/>
                    <a:lstStyle/>
                    <a:p>
                      <a:pPr marL="0" indent="0" algn="l">
                        <a:buNone/>
                      </a:pPr>
                      <a:r>
                        <a:rPr lang="en-US" sz="2400" b="0">
                          <a:latin typeface="Calibri" panose="020F0502020204030204" pitchFamily="34" charset="0"/>
                          <a:cs typeface="Calibri" panose="020F0502020204030204" pitchFamily="34" charset="0"/>
                        </a:rPr>
                        <a:t>3. harvest</a:t>
                      </a:r>
                      <a:endParaRPr lang="en-US" sz="24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None/>
                      </a:pP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018832"/>
                  </a:ext>
                </a:extLst>
              </a:tr>
              <a:tr h="586609">
                <a:tc>
                  <a:txBody>
                    <a:bodyPr/>
                    <a:lstStyle/>
                    <a:p>
                      <a:pPr marL="0" indent="0" algn="l">
                        <a:buNone/>
                      </a:pPr>
                      <a:r>
                        <a:rPr lang="en-US" sz="2400" b="0" dirty="0">
                          <a:latin typeface="Calibri" panose="020F0502020204030204" pitchFamily="34" charset="0"/>
                          <a:cs typeface="Calibri" panose="020F0502020204030204" pitchFamily="34" charset="0"/>
                        </a:rPr>
                        <a:t>4. overlook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None/>
                      </a:pP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59282"/>
                  </a:ext>
                </a:extLst>
              </a:tr>
              <a:tr h="586609">
                <a:tc>
                  <a:txBody>
                    <a:bodyPr/>
                    <a:lstStyle/>
                    <a:p>
                      <a:pPr marL="0" indent="0" algn="l">
                        <a:buNone/>
                      </a:pPr>
                      <a:r>
                        <a:rPr lang="en-US" sz="2400" b="0">
                          <a:latin typeface="Calibri" panose="020F0502020204030204" pitchFamily="34" charset="0"/>
                          <a:cs typeface="Calibri" panose="020F0502020204030204" pitchFamily="34" charset="0"/>
                        </a:rPr>
                        <a:t>5. make</a:t>
                      </a:r>
                      <a:endParaRPr lang="en-US" sz="2400" b="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None/>
                      </a:pPr>
                      <a:endParaRPr lang="en-US" sz="24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91446"/>
                  </a:ext>
                </a:extLst>
              </a:tr>
            </a:tbl>
          </a:graphicData>
        </a:graphic>
      </p:graphicFrame>
      <p:sp>
        <p:nvSpPr>
          <p:cNvPr id="3" name="TextBox 2">
            <a:extLst>
              <a:ext uri="{FF2B5EF4-FFF2-40B4-BE49-F238E27FC236}">
                <a16:creationId xmlns:a16="http://schemas.microsoft.com/office/drawing/2014/main" id="{727482FC-32D6-DE63-EB78-16F3133EF44F}"/>
              </a:ext>
            </a:extLst>
          </p:cNvPr>
          <p:cNvSpPr txBox="1"/>
          <p:nvPr/>
        </p:nvSpPr>
        <p:spPr>
          <a:xfrm>
            <a:off x="6004653" y="1466059"/>
            <a:ext cx="2367185" cy="461665"/>
          </a:xfrm>
          <a:prstGeom prst="rect">
            <a:avLst/>
          </a:prstGeom>
          <a:noFill/>
        </p:spPr>
        <p:txBody>
          <a:bodyPr wrap="square" rtlCol="0">
            <a:spAutoFit/>
          </a:bodyPr>
          <a:lstStyle/>
          <a:p>
            <a:r>
              <a:rPr lang="en-US" sz="2400" b="1" dirty="0">
                <a:solidFill>
                  <a:srgbClr val="00B0F0"/>
                </a:solidFill>
                <a:latin typeface="Calibri" panose="020F0502020204030204" pitchFamily="34" charset="0"/>
                <a:cs typeface="Calibri" panose="020F0502020204030204" pitchFamily="34" charset="0"/>
              </a:rPr>
              <a:t>a. terraced fields</a:t>
            </a:r>
          </a:p>
        </p:txBody>
      </p:sp>
      <p:sp>
        <p:nvSpPr>
          <p:cNvPr id="4" name="TextBox 3">
            <a:extLst>
              <a:ext uri="{FF2B5EF4-FFF2-40B4-BE49-F238E27FC236}">
                <a16:creationId xmlns:a16="http://schemas.microsoft.com/office/drawing/2014/main" id="{6EC4127D-81A9-5C33-BCE6-15FE937B9C7A}"/>
              </a:ext>
            </a:extLst>
          </p:cNvPr>
          <p:cNvSpPr txBox="1"/>
          <p:nvPr/>
        </p:nvSpPr>
        <p:spPr>
          <a:xfrm>
            <a:off x="6024974" y="2056953"/>
            <a:ext cx="1198784" cy="461665"/>
          </a:xfrm>
          <a:prstGeom prst="rect">
            <a:avLst/>
          </a:prstGeom>
          <a:noFill/>
        </p:spPr>
        <p:txBody>
          <a:bodyPr wrap="square" rtlCol="0">
            <a:spAutoFit/>
          </a:bodyPr>
          <a:lstStyle/>
          <a:p>
            <a:r>
              <a:rPr lang="en-US" sz="2400" b="1" dirty="0">
                <a:solidFill>
                  <a:srgbClr val="00B0F0"/>
                </a:solidFill>
                <a:latin typeface="Calibri" panose="020F0502020204030204" pitchFamily="34" charset="0"/>
                <a:cs typeface="Calibri" panose="020F0502020204030204" pitchFamily="34" charset="0"/>
              </a:rPr>
              <a:t>b. crops</a:t>
            </a:r>
          </a:p>
        </p:txBody>
      </p:sp>
      <p:sp>
        <p:nvSpPr>
          <p:cNvPr id="5" name="TextBox 4">
            <a:extLst>
              <a:ext uri="{FF2B5EF4-FFF2-40B4-BE49-F238E27FC236}">
                <a16:creationId xmlns:a16="http://schemas.microsoft.com/office/drawing/2014/main" id="{C8A17B31-D0D4-D2C8-FC84-57D88BEC39C6}"/>
              </a:ext>
            </a:extLst>
          </p:cNvPr>
          <p:cNvSpPr txBox="1"/>
          <p:nvPr/>
        </p:nvSpPr>
        <p:spPr>
          <a:xfrm>
            <a:off x="6035134" y="2627325"/>
            <a:ext cx="1198784" cy="461665"/>
          </a:xfrm>
          <a:prstGeom prst="rect">
            <a:avLst/>
          </a:prstGeom>
          <a:noFill/>
        </p:spPr>
        <p:txBody>
          <a:bodyPr wrap="square" rtlCol="0">
            <a:spAutoFit/>
          </a:bodyPr>
          <a:lstStyle/>
          <a:p>
            <a:r>
              <a:rPr lang="en-US" sz="2400" b="1" dirty="0">
                <a:solidFill>
                  <a:srgbClr val="00B0F0"/>
                </a:solidFill>
                <a:latin typeface="Calibri" panose="020F0502020204030204" pitchFamily="34" charset="0"/>
                <a:cs typeface="Calibri" panose="020F0502020204030204" pitchFamily="34" charset="0"/>
              </a:rPr>
              <a:t>c. crafts</a:t>
            </a:r>
          </a:p>
        </p:txBody>
      </p:sp>
      <p:sp>
        <p:nvSpPr>
          <p:cNvPr id="8" name="TextBox 7">
            <a:extLst>
              <a:ext uri="{FF2B5EF4-FFF2-40B4-BE49-F238E27FC236}">
                <a16:creationId xmlns:a16="http://schemas.microsoft.com/office/drawing/2014/main" id="{F17413C8-E790-DDDD-C843-D290D6842DA6}"/>
              </a:ext>
            </a:extLst>
          </p:cNvPr>
          <p:cNvSpPr txBox="1"/>
          <p:nvPr/>
        </p:nvSpPr>
        <p:spPr>
          <a:xfrm>
            <a:off x="6035134" y="3232923"/>
            <a:ext cx="1544224" cy="461665"/>
          </a:xfrm>
          <a:prstGeom prst="rect">
            <a:avLst/>
          </a:prstGeom>
          <a:noFill/>
        </p:spPr>
        <p:txBody>
          <a:bodyPr wrap="square" rtlCol="0">
            <a:spAutoFit/>
          </a:bodyPr>
          <a:lstStyle/>
          <a:p>
            <a:r>
              <a:rPr lang="en-US" sz="2400" b="1" dirty="0">
                <a:solidFill>
                  <a:srgbClr val="00B0F0"/>
                </a:solidFill>
                <a:latin typeface="Calibri" panose="020F0502020204030204" pitchFamily="34" charset="0"/>
                <a:cs typeface="Calibri" panose="020F0502020204030204" pitchFamily="34" charset="0"/>
              </a:rPr>
              <a:t>d. clothing</a:t>
            </a:r>
          </a:p>
        </p:txBody>
      </p:sp>
      <p:sp>
        <p:nvSpPr>
          <p:cNvPr id="9" name="TextBox 8">
            <a:extLst>
              <a:ext uri="{FF2B5EF4-FFF2-40B4-BE49-F238E27FC236}">
                <a16:creationId xmlns:a16="http://schemas.microsoft.com/office/drawing/2014/main" id="{38023237-47AD-8319-DF36-CCDFA24F11CB}"/>
              </a:ext>
            </a:extLst>
          </p:cNvPr>
          <p:cNvSpPr txBox="1"/>
          <p:nvPr/>
        </p:nvSpPr>
        <p:spPr>
          <a:xfrm>
            <a:off x="6035134" y="3796617"/>
            <a:ext cx="1909984" cy="461665"/>
          </a:xfrm>
          <a:prstGeom prst="rect">
            <a:avLst/>
          </a:prstGeom>
          <a:noFill/>
        </p:spPr>
        <p:txBody>
          <a:bodyPr wrap="square" rtlCol="0">
            <a:spAutoFit/>
          </a:bodyPr>
          <a:lstStyle/>
          <a:p>
            <a:r>
              <a:rPr lang="en-US" sz="2400" b="1" dirty="0">
                <a:solidFill>
                  <a:srgbClr val="00B0F0"/>
                </a:solidFill>
                <a:latin typeface="Calibri" panose="020F0502020204030204" pitchFamily="34" charset="0"/>
                <a:cs typeface="Calibri" panose="020F0502020204030204" pitchFamily="34" charset="0"/>
              </a:rPr>
              <a:t>e. bad spirits</a:t>
            </a:r>
          </a:p>
        </p:txBody>
      </p:sp>
      <p:sp>
        <p:nvSpPr>
          <p:cNvPr id="10" name="TextBox 9">
            <a:extLst>
              <a:ext uri="{FF2B5EF4-FFF2-40B4-BE49-F238E27FC236}">
                <a16:creationId xmlns:a16="http://schemas.microsoft.com/office/drawing/2014/main" id="{0B1323C3-2F8D-A733-F6FC-CA947B8E4E91}"/>
              </a:ext>
            </a:extLst>
          </p:cNvPr>
          <p:cNvSpPr txBox="1"/>
          <p:nvPr/>
        </p:nvSpPr>
        <p:spPr>
          <a:xfrm>
            <a:off x="1323353" y="299543"/>
            <a:ext cx="6497291" cy="369332"/>
          </a:xfrm>
          <a:prstGeom prst="rect">
            <a:avLst/>
          </a:prstGeom>
          <a:solidFill>
            <a:schemeClr val="accent3"/>
          </a:solidFill>
        </p:spPr>
        <p:txBody>
          <a:bodyPr wrap="none" rtlCol="0">
            <a:spAutoFit/>
          </a:bodyPr>
          <a:lstStyle/>
          <a:p>
            <a:r>
              <a:rPr lang="en-US" sz="1800" b="1" dirty="0">
                <a:latin typeface="Calibri" panose="020F0502020204030204" pitchFamily="34" charset="0"/>
                <a:cs typeface="Calibri" panose="020F0502020204030204" pitchFamily="34" charset="0"/>
              </a:rPr>
              <a:t>Match a verb or verb phrase in A with a noun or noun phrase in B.</a:t>
            </a:r>
          </a:p>
        </p:txBody>
      </p:sp>
    </p:spTree>
    <p:extLst>
      <p:ext uri="{BB962C8B-B14F-4D97-AF65-F5344CB8AC3E}">
        <p14:creationId xmlns:p14="http://schemas.microsoft.com/office/powerpoint/2010/main" val="29176461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159 0.00031 L -0.25347 -0.34321 " pathEditMode="relative" rAng="0" ptsTypes="AA">
                                      <p:cBhvr>
                                        <p:cTn id="6" dur="750" fill="hold"/>
                                        <p:tgtEl>
                                          <p:spTgt spid="8"/>
                                        </p:tgtEl>
                                        <p:attrNameLst>
                                          <p:attrName>ppt_x</p:attrName>
                                          <p:attrName>ppt_y</p:attrName>
                                        </p:attrNameLst>
                                      </p:cBhvr>
                                      <p:rCtr x="-11094" y="-1719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05556E-6 -3.20988E-6 L -0.26476 -0.33518 " pathEditMode="relative" rAng="0" ptsTypes="AA">
                                      <p:cBhvr>
                                        <p:cTn id="10" dur="750" fill="hold"/>
                                        <p:tgtEl>
                                          <p:spTgt spid="9"/>
                                        </p:tgtEl>
                                        <p:attrNameLst>
                                          <p:attrName>ppt_x</p:attrName>
                                          <p:attrName>ppt_y</p:attrName>
                                        </p:attrNameLst>
                                      </p:cBhvr>
                                      <p:rCtr x="-13247" y="-1675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00052 -0.01142 L -0.22431 0.10895 " pathEditMode="relative" rAng="0" ptsTypes="AA">
                                      <p:cBhvr>
                                        <p:cTn id="14" dur="750" fill="hold"/>
                                        <p:tgtEl>
                                          <p:spTgt spid="4"/>
                                        </p:tgtEl>
                                        <p:attrNameLst>
                                          <p:attrName>ppt_x</p:attrName>
                                          <p:attrName>ppt_y</p:attrName>
                                        </p:attrNameLst>
                                      </p:cBhvr>
                                      <p:rCtr x="-11250" y="6019"/>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11111E-6 1.7284E-6 L -0.28785 0.34352 " pathEditMode="relative" rAng="0" ptsTypes="AA">
                                      <p:cBhvr>
                                        <p:cTn id="18" dur="750" fill="hold"/>
                                        <p:tgtEl>
                                          <p:spTgt spid="3"/>
                                        </p:tgtEl>
                                        <p:attrNameLst>
                                          <p:attrName>ppt_x</p:attrName>
                                          <p:attrName>ppt_y</p:attrName>
                                        </p:attrNameLst>
                                      </p:cBhvr>
                                      <p:rCtr x="-14392" y="1716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0" nodeType="clickEffect">
                                  <p:stCondLst>
                                    <p:cond delay="0"/>
                                  </p:stCondLst>
                                  <p:childTnLst>
                                    <p:animMotion origin="layout" path="M -8.33333E-7 4.44444E-6 L -0.22569 0.22685 " pathEditMode="relative" rAng="0" ptsTypes="AA">
                                      <p:cBhvr>
                                        <p:cTn id="22" dur="750" fill="hold"/>
                                        <p:tgtEl>
                                          <p:spTgt spid="5"/>
                                        </p:tgtEl>
                                        <p:attrNameLst>
                                          <p:attrName>ppt_x</p:attrName>
                                          <p:attrName>ppt_y</p:attrName>
                                        </p:attrNameLst>
                                      </p:cBhvr>
                                      <p:rCtr x="-11285" y="113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 name="TextBox 2">
            <a:extLst>
              <a:ext uri="{FF2B5EF4-FFF2-40B4-BE49-F238E27FC236}">
                <a16:creationId xmlns:a16="http://schemas.microsoft.com/office/drawing/2014/main" id="{00986115-4E11-72DA-E122-7E32CD40467A}"/>
              </a:ext>
            </a:extLst>
          </p:cNvPr>
          <p:cNvSpPr txBox="1"/>
          <p:nvPr/>
        </p:nvSpPr>
        <p:spPr>
          <a:xfrm>
            <a:off x="1270455" y="299543"/>
            <a:ext cx="6603090" cy="369332"/>
          </a:xfrm>
          <a:prstGeom prst="rect">
            <a:avLst/>
          </a:prstGeom>
          <a:solidFill>
            <a:schemeClr val="accent3"/>
          </a:solidFill>
        </p:spPr>
        <p:txBody>
          <a:bodyPr wrap="none" rtlCol="0">
            <a:spAutoFit/>
          </a:bodyPr>
          <a:lstStyle/>
          <a:p>
            <a:r>
              <a:rPr lang="en-US" sz="1800" b="1" dirty="0">
                <a:latin typeface="Calibri" panose="020F0502020204030204" pitchFamily="34" charset="0"/>
                <a:cs typeface="Calibri" panose="020F0502020204030204" pitchFamily="34" charset="0"/>
              </a:rPr>
              <a:t>Complete the sentences with the words and phrases from the box.</a:t>
            </a:r>
          </a:p>
        </p:txBody>
      </p:sp>
      <p:sp>
        <p:nvSpPr>
          <p:cNvPr id="4" name="TextBox 3">
            <a:extLst>
              <a:ext uri="{FF2B5EF4-FFF2-40B4-BE49-F238E27FC236}">
                <a16:creationId xmlns:a16="http://schemas.microsoft.com/office/drawing/2014/main" id="{5BC90CED-B2F6-2F8C-B09C-CC33F91DB258}"/>
              </a:ext>
            </a:extLst>
          </p:cNvPr>
          <p:cNvSpPr txBox="1"/>
          <p:nvPr/>
        </p:nvSpPr>
        <p:spPr>
          <a:xfrm>
            <a:off x="731519" y="759938"/>
            <a:ext cx="7680961" cy="646331"/>
          </a:xfrm>
          <a:prstGeom prst="rect">
            <a:avLst/>
          </a:prstGeom>
          <a:solidFill>
            <a:schemeClr val="accent5"/>
          </a:solidFill>
        </p:spPr>
        <p:txBody>
          <a:bodyPr wrap="square" rtlCol="0">
            <a:spAutoFit/>
          </a:bodyPr>
          <a:lstStyle/>
          <a:p>
            <a:r>
              <a:rPr lang="en-US" sz="1800" dirty="0">
                <a:solidFill>
                  <a:schemeClr val="bg1">
                    <a:lumMod val="10000"/>
                  </a:schemeClr>
                </a:solidFill>
                <a:latin typeface="Calibri" panose="020F0502020204030204" pitchFamily="34" charset="0"/>
                <a:cs typeface="Calibri" panose="020F0502020204030204" pitchFamily="34" charset="0"/>
              </a:rPr>
              <a:t>habit	                     	lifestyle	             		  minority group</a:t>
            </a:r>
          </a:p>
          <a:p>
            <a:r>
              <a:rPr lang="en-US" sz="1800" dirty="0">
                <a:solidFill>
                  <a:schemeClr val="bg1">
                    <a:lumMod val="10000"/>
                  </a:schemeClr>
                </a:solidFill>
                <a:latin typeface="Calibri" panose="020F0502020204030204" pitchFamily="34" charset="0"/>
                <a:cs typeface="Calibri" panose="020F0502020204030204" pitchFamily="34" charset="0"/>
              </a:rPr>
              <a:t>festivals			decorative items	            </a:t>
            </a:r>
          </a:p>
        </p:txBody>
      </p:sp>
      <p:sp>
        <p:nvSpPr>
          <p:cNvPr id="5" name="TextBox 4">
            <a:extLst>
              <a:ext uri="{FF2B5EF4-FFF2-40B4-BE49-F238E27FC236}">
                <a16:creationId xmlns:a16="http://schemas.microsoft.com/office/drawing/2014/main" id="{9020AC29-FFF3-3BA1-A803-09F90A195DF3}"/>
              </a:ext>
            </a:extLst>
          </p:cNvPr>
          <p:cNvSpPr txBox="1"/>
          <p:nvPr/>
        </p:nvSpPr>
        <p:spPr>
          <a:xfrm>
            <a:off x="131390" y="1519970"/>
            <a:ext cx="8881218" cy="3323987"/>
          </a:xfrm>
          <a:prstGeom prst="rect">
            <a:avLst/>
          </a:prstGeom>
          <a:solidFill>
            <a:schemeClr val="accent6"/>
          </a:solidFill>
        </p:spPr>
        <p:txBody>
          <a:bodyPr wrap="square" rtlCol="0">
            <a:spAutoFit/>
          </a:bodyPr>
          <a:lstStyle/>
          <a:p>
            <a:pPr>
              <a:spcBef>
                <a:spcPts val="200"/>
              </a:spcBef>
              <a:spcAft>
                <a:spcPts val="200"/>
              </a:spcAft>
            </a:pPr>
            <a:r>
              <a:rPr lang="en-US" sz="1800" b="1" dirty="0">
                <a:solidFill>
                  <a:schemeClr val="accent2"/>
                </a:solidFill>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Ethnic minority girls wear a lot of beautiful ______________ on special occasions.</a:t>
            </a:r>
          </a:p>
          <a:p>
            <a:pPr>
              <a:spcBef>
                <a:spcPts val="200"/>
              </a:spcBef>
              <a:spcAft>
                <a:spcPts val="200"/>
              </a:spcAft>
            </a:pPr>
            <a:r>
              <a:rPr lang="en-US" sz="1800" dirty="0" err="1">
                <a:solidFill>
                  <a:schemeClr val="bg1">
                    <a:lumMod val="10000"/>
                  </a:schemeClr>
                </a:solidFill>
                <a:latin typeface="Calibri" panose="020F0502020204030204" pitchFamily="34" charset="0"/>
                <a:cs typeface="Calibri" panose="020F0502020204030204" pitchFamily="34" charset="0"/>
              </a:rPr>
              <a:t>Các</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cô</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gái</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dân</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tộc</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thiểu</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số</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mặc</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rất</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nhiều</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vật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dụng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trang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trí</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đẹp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mắt</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vào</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những</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dịp</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đặc</a:t>
            </a:r>
            <a:r>
              <a:rPr lang="en-US" sz="1800" dirty="0">
                <a:solidFill>
                  <a:schemeClr val="bg1">
                    <a:lumMod val="10000"/>
                  </a:schemeClr>
                </a:solidFill>
                <a:latin typeface="Calibri" panose="020F0502020204030204" pitchFamily="34" charset="0"/>
                <a:cs typeface="Calibri" panose="020F0502020204030204" pitchFamily="34" charset="0"/>
              </a:rPr>
              <a:t> </a:t>
            </a:r>
            <a:r>
              <a:rPr lang="en-US" sz="1800" dirty="0" err="1">
                <a:solidFill>
                  <a:schemeClr val="bg1">
                    <a:lumMod val="10000"/>
                  </a:schemeClr>
                </a:solidFill>
                <a:latin typeface="Calibri" panose="020F0502020204030204" pitchFamily="34" charset="0"/>
                <a:cs typeface="Calibri" panose="020F0502020204030204" pitchFamily="34" charset="0"/>
              </a:rPr>
              <a:t>biệt</a:t>
            </a:r>
            <a:r>
              <a:rPr lang="en-US" sz="1800" dirty="0">
                <a:solidFill>
                  <a:schemeClr val="bg1">
                    <a:lumMod val="10000"/>
                  </a:schemeClr>
                </a:solidFill>
                <a:latin typeface="Calibri" panose="020F0502020204030204" pitchFamily="34" charset="0"/>
                <a:cs typeface="Calibri" panose="020F0502020204030204" pitchFamily="34" charset="0"/>
              </a:rPr>
              <a:t>.</a:t>
            </a:r>
          </a:p>
          <a:p>
            <a:pPr>
              <a:spcBef>
                <a:spcPts val="200"/>
              </a:spcBef>
              <a:spcAft>
                <a:spcPts val="200"/>
              </a:spcAft>
            </a:pPr>
            <a:r>
              <a:rPr lang="en-US" sz="1800" b="1" dirty="0">
                <a:solidFill>
                  <a:schemeClr val="accent2"/>
                </a:solidFill>
                <a:latin typeface="Calibri" panose="020F0502020204030204" pitchFamily="34" charset="0"/>
                <a:cs typeface="Calibri" panose="020F0502020204030204" pitchFamily="34" charset="0"/>
              </a:rPr>
              <a:t>2. </a:t>
            </a:r>
            <a:r>
              <a:rPr lang="en-US" sz="1800" dirty="0">
                <a:latin typeface="Calibri" panose="020F0502020204030204" pitchFamily="34" charset="0"/>
                <a:cs typeface="Calibri" panose="020F0502020204030204" pitchFamily="34" charset="0"/>
              </a:rPr>
              <a:t>I love attending local _______ in my area because they are unique.</a:t>
            </a:r>
          </a:p>
          <a:p>
            <a:pPr>
              <a:spcBef>
                <a:spcPts val="200"/>
              </a:spcBef>
              <a:spcAft>
                <a:spcPts val="200"/>
              </a:spcAft>
            </a:pPr>
            <a:r>
              <a:rPr lang="vi-VN" sz="1800" dirty="0">
                <a:latin typeface="Calibri" panose="020F0502020204030204" pitchFamily="34" charset="0"/>
                <a:cs typeface="Calibri" panose="020F0502020204030204" pitchFamily="34" charset="0"/>
              </a:rPr>
              <a:t>Tôi thích tham dự các </a:t>
            </a:r>
            <a:r>
              <a:rPr lang="vi-VN" sz="1800" dirty="0">
                <a:solidFill>
                  <a:srgbClr val="FF0000"/>
                </a:solidFill>
                <a:latin typeface="Calibri" panose="020F0502020204030204" pitchFamily="34" charset="0"/>
                <a:cs typeface="Calibri" panose="020F0502020204030204" pitchFamily="34" charset="0"/>
              </a:rPr>
              <a:t>lễ hội </a:t>
            </a:r>
            <a:r>
              <a:rPr lang="vi-VN" sz="1800" dirty="0">
                <a:latin typeface="Calibri" panose="020F0502020204030204" pitchFamily="34" charset="0"/>
                <a:cs typeface="Calibri" panose="020F0502020204030204" pitchFamily="34" charset="0"/>
              </a:rPr>
              <a:t>địa phương trong khu vực của tôi vì chúng rất độc đáo.</a:t>
            </a:r>
          </a:p>
          <a:p>
            <a:pPr>
              <a:spcBef>
                <a:spcPts val="200"/>
              </a:spcBef>
              <a:spcAft>
                <a:spcPts val="200"/>
              </a:spcAft>
            </a:pPr>
            <a:r>
              <a:rPr lang="en-US" sz="1800" b="1" dirty="0">
                <a:solidFill>
                  <a:schemeClr val="accent2"/>
                </a:solidFill>
                <a:latin typeface="Calibri" panose="020F0502020204030204" pitchFamily="34" charset="0"/>
                <a:cs typeface="Calibri" panose="020F0502020204030204" pitchFamily="34" charset="0"/>
              </a:rPr>
              <a:t>3. </a:t>
            </a:r>
            <a:r>
              <a:rPr lang="en-US" sz="1800" dirty="0">
                <a:latin typeface="Calibri" panose="020F0502020204030204" pitchFamily="34" charset="0"/>
                <a:cs typeface="Calibri" panose="020F0502020204030204" pitchFamily="34" charset="0"/>
              </a:rPr>
              <a:t>It was a big change in ______ when my family moved from the city to the countryside.</a:t>
            </a:r>
          </a:p>
          <a:p>
            <a:pPr>
              <a:spcBef>
                <a:spcPts val="200"/>
              </a:spcBef>
              <a:spcAft>
                <a:spcPts val="200"/>
              </a:spcAft>
            </a:pPr>
            <a:r>
              <a:rPr lang="en-US" sz="1800" dirty="0" err="1">
                <a:latin typeface="Calibri" panose="020F0502020204030204" pitchFamily="34" charset="0"/>
                <a:cs typeface="Calibri" panose="020F0502020204030204" pitchFamily="34" charset="0"/>
              </a:rPr>
              <a:t>Đó</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là</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một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sự</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thay</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đổi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lớn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trong</a:t>
            </a:r>
            <a:r>
              <a:rPr lang="en-US" sz="1800" dirty="0">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lối</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sống</a:t>
            </a:r>
            <a:r>
              <a:rPr lang="en-US" sz="1800" dirty="0">
                <a:solidFill>
                  <a:srgbClr val="FF0000"/>
                </a:solidFill>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khi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gia</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đình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tôi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chuyển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từ</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thành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phố</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về</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nông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thôn</a:t>
            </a:r>
            <a:r>
              <a:rPr lang="en-US" sz="1800" dirty="0">
                <a:latin typeface="Calibri" panose="020F0502020204030204" pitchFamily="34" charset="0"/>
                <a:cs typeface="Calibri" panose="020F0502020204030204" pitchFamily="34" charset="0"/>
              </a:rPr>
              <a:t>.</a:t>
            </a:r>
          </a:p>
          <a:p>
            <a:pPr>
              <a:spcBef>
                <a:spcPts val="200"/>
              </a:spcBef>
              <a:spcAft>
                <a:spcPts val="200"/>
              </a:spcAft>
            </a:pPr>
            <a:r>
              <a:rPr lang="en-US" sz="1800" b="1" dirty="0">
                <a:solidFill>
                  <a:schemeClr val="accent2"/>
                </a:solidFill>
                <a:latin typeface="Calibri" panose="020F0502020204030204" pitchFamily="34" charset="0"/>
                <a:cs typeface="Calibri" panose="020F0502020204030204" pitchFamily="34" charset="0"/>
              </a:rPr>
              <a:t>4.</a:t>
            </a:r>
            <a:r>
              <a:rPr lang="en-US" sz="1800" dirty="0">
                <a:latin typeface="Calibri" panose="020F0502020204030204" pitchFamily="34" charset="0"/>
                <a:cs typeface="Calibri" panose="020F0502020204030204" pitchFamily="34" charset="0"/>
              </a:rPr>
              <a:t> I’d prefer you not to make a ____ of going to bed late.</a:t>
            </a:r>
          </a:p>
          <a:p>
            <a:pPr>
              <a:spcBef>
                <a:spcPts val="200"/>
              </a:spcBef>
              <a:spcAft>
                <a:spcPts val="200"/>
              </a:spcAft>
            </a:pPr>
            <a:r>
              <a:rPr lang="en-US" sz="1800" dirty="0" err="1">
                <a:latin typeface="Calibri" panose="020F0502020204030204" pitchFamily="34" charset="0"/>
                <a:cs typeface="Calibri" panose="020F0502020204030204" pitchFamily="34" charset="0"/>
              </a:rPr>
              <a:t>Tôi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không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muốn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bạn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có</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thói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quen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đi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ngủ</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muộn</a:t>
            </a:r>
            <a:r>
              <a:rPr lang="en-US" sz="1800" dirty="0">
                <a:latin typeface="Calibri" panose="020F0502020204030204" pitchFamily="34" charset="0"/>
                <a:cs typeface="Calibri" panose="020F0502020204030204" pitchFamily="34" charset="0"/>
              </a:rPr>
              <a:t>.</a:t>
            </a:r>
          </a:p>
          <a:p>
            <a:pPr>
              <a:spcBef>
                <a:spcPts val="200"/>
              </a:spcBef>
              <a:spcAft>
                <a:spcPts val="200"/>
              </a:spcAft>
            </a:pPr>
            <a:r>
              <a:rPr lang="en-US" sz="1800" b="1" dirty="0">
                <a:solidFill>
                  <a:schemeClr val="accent2"/>
                </a:solidFill>
                <a:latin typeface="Calibri" panose="020F0502020204030204" pitchFamily="34" charset="0"/>
                <a:cs typeface="Calibri" panose="020F0502020204030204" pitchFamily="34" charset="0"/>
              </a:rPr>
              <a:t>5.</a:t>
            </a:r>
            <a:r>
              <a:rPr lang="en-US" sz="1800" dirty="0">
                <a:latin typeface="Calibri" panose="020F0502020204030204" pitchFamily="34" charset="0"/>
                <a:cs typeface="Calibri" panose="020F0502020204030204" pitchFamily="34" charset="0"/>
              </a:rPr>
              <a:t> The </a:t>
            </a:r>
            <a:r>
              <a:rPr lang="en-US" sz="1800" dirty="0" err="1">
                <a:latin typeface="Calibri" panose="020F0502020204030204" pitchFamily="34" charset="0"/>
                <a:cs typeface="Calibri" panose="020F0502020204030204" pitchFamily="34" charset="0"/>
              </a:rPr>
              <a:t>Bahnar</a:t>
            </a:r>
            <a:r>
              <a:rPr lang="en-US" sz="1800" dirty="0">
                <a:latin typeface="Calibri" panose="020F0502020204030204" pitchFamily="34" charset="0"/>
                <a:cs typeface="Calibri" panose="020F0502020204030204" pitchFamily="34" charset="0"/>
              </a:rPr>
              <a:t> is a large ethnic ____________ in the central highlands.</a:t>
            </a:r>
          </a:p>
          <a:p>
            <a:pPr>
              <a:spcBef>
                <a:spcPts val="200"/>
              </a:spcBef>
              <a:spcAft>
                <a:spcPts val="200"/>
              </a:spcAft>
            </a:pPr>
            <a:r>
              <a:rPr lang="vi-VN" sz="1800" dirty="0">
                <a:latin typeface="Calibri" panose="020F0502020204030204" pitchFamily="34" charset="0"/>
                <a:cs typeface="Calibri" panose="020F0502020204030204" pitchFamily="34" charset="0"/>
              </a:rPr>
              <a:t>Bahnar là một </a:t>
            </a:r>
            <a:r>
              <a:rPr lang="vi-VN" sz="1800" dirty="0">
                <a:solidFill>
                  <a:srgbClr val="FF0000"/>
                </a:solidFill>
                <a:latin typeface="Calibri" panose="020F0502020204030204" pitchFamily="34" charset="0"/>
                <a:cs typeface="Calibri" panose="020F0502020204030204" pitchFamily="34" charset="0"/>
              </a:rPr>
              <a:t>nhóm dân tộc thiểu số </a:t>
            </a:r>
            <a:r>
              <a:rPr lang="vi-VN" sz="1800" dirty="0">
                <a:latin typeface="Calibri" panose="020F0502020204030204" pitchFamily="34" charset="0"/>
                <a:cs typeface="Calibri" panose="020F0502020204030204" pitchFamily="34" charset="0"/>
              </a:rPr>
              <a:t>lớn ở Tây Nguyên</a:t>
            </a:r>
          </a:p>
        </p:txBody>
      </p:sp>
      <p:sp>
        <p:nvSpPr>
          <p:cNvPr id="11" name="TextBox 10">
            <a:extLst>
              <a:ext uri="{FF2B5EF4-FFF2-40B4-BE49-F238E27FC236}">
                <a16:creationId xmlns:a16="http://schemas.microsoft.com/office/drawing/2014/main" id="{D2D334AD-9833-26CA-8964-C5B5A9DCD354}"/>
              </a:ext>
            </a:extLst>
          </p:cNvPr>
          <p:cNvSpPr txBox="1"/>
          <p:nvPr/>
        </p:nvSpPr>
        <p:spPr>
          <a:xfrm>
            <a:off x="4365527" y="1514553"/>
            <a:ext cx="1767420"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decorative items</a:t>
            </a:r>
          </a:p>
        </p:txBody>
      </p:sp>
      <p:sp>
        <p:nvSpPr>
          <p:cNvPr id="13" name="TextBox 12">
            <a:extLst>
              <a:ext uri="{FF2B5EF4-FFF2-40B4-BE49-F238E27FC236}">
                <a16:creationId xmlns:a16="http://schemas.microsoft.com/office/drawing/2014/main" id="{3EF46A8B-0302-CAD1-FEC6-0BFA75ED20DD}"/>
              </a:ext>
            </a:extLst>
          </p:cNvPr>
          <p:cNvSpPr txBox="1"/>
          <p:nvPr/>
        </p:nvSpPr>
        <p:spPr>
          <a:xfrm>
            <a:off x="2392668" y="2830118"/>
            <a:ext cx="950895"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lifestyle</a:t>
            </a:r>
          </a:p>
        </p:txBody>
      </p:sp>
      <p:sp>
        <p:nvSpPr>
          <p:cNvPr id="16" name="TextBox 15">
            <a:extLst>
              <a:ext uri="{FF2B5EF4-FFF2-40B4-BE49-F238E27FC236}">
                <a16:creationId xmlns:a16="http://schemas.microsoft.com/office/drawing/2014/main" id="{F7AC54C9-6422-7313-5D66-43D84BAB5BE0}"/>
              </a:ext>
            </a:extLst>
          </p:cNvPr>
          <p:cNvSpPr txBox="1"/>
          <p:nvPr/>
        </p:nvSpPr>
        <p:spPr>
          <a:xfrm>
            <a:off x="2331726" y="2174771"/>
            <a:ext cx="1038287"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festivals</a:t>
            </a:r>
          </a:p>
        </p:txBody>
      </p:sp>
      <p:sp>
        <p:nvSpPr>
          <p:cNvPr id="17" name="TextBox 16">
            <a:extLst>
              <a:ext uri="{FF2B5EF4-FFF2-40B4-BE49-F238E27FC236}">
                <a16:creationId xmlns:a16="http://schemas.microsoft.com/office/drawing/2014/main" id="{427A1509-C0C8-224E-2B30-1FB045BA0A3C}"/>
              </a:ext>
            </a:extLst>
          </p:cNvPr>
          <p:cNvSpPr txBox="1"/>
          <p:nvPr/>
        </p:nvSpPr>
        <p:spPr>
          <a:xfrm>
            <a:off x="3014024" y="3476230"/>
            <a:ext cx="689758"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habit</a:t>
            </a:r>
          </a:p>
        </p:txBody>
      </p:sp>
      <p:sp>
        <p:nvSpPr>
          <p:cNvPr id="18" name="TextBox 17">
            <a:extLst>
              <a:ext uri="{FF2B5EF4-FFF2-40B4-BE49-F238E27FC236}">
                <a16:creationId xmlns:a16="http://schemas.microsoft.com/office/drawing/2014/main" id="{6B46F994-A111-8075-808A-CD6AA01AFCCE}"/>
              </a:ext>
            </a:extLst>
          </p:cNvPr>
          <p:cNvSpPr txBox="1"/>
          <p:nvPr/>
        </p:nvSpPr>
        <p:spPr>
          <a:xfrm>
            <a:off x="2965437" y="4118382"/>
            <a:ext cx="1634772" cy="369332"/>
          </a:xfrm>
          <a:prstGeom prst="rect">
            <a:avLst/>
          </a:prstGeom>
          <a:noFill/>
        </p:spPr>
        <p:txBody>
          <a:bodyPr wrap="square" rtlCol="0">
            <a:spAutoFit/>
          </a:bodyPr>
          <a:lstStyle/>
          <a:p>
            <a:r>
              <a:rPr lang="en-US" sz="1800" dirty="0">
                <a:solidFill>
                  <a:srgbClr val="FF0000"/>
                </a:solidFill>
                <a:highlight>
                  <a:srgbClr val="FFFF00"/>
                </a:highlight>
                <a:latin typeface="Calibri" panose="020F0502020204030204" pitchFamily="34" charset="0"/>
                <a:cs typeface="Calibri" panose="020F0502020204030204" pitchFamily="34" charset="0"/>
              </a:rPr>
              <a:t>minority group</a:t>
            </a:r>
          </a:p>
        </p:txBody>
      </p:sp>
    </p:spTree>
    <p:extLst>
      <p:ext uri="{BB962C8B-B14F-4D97-AF65-F5344CB8AC3E}">
        <p14:creationId xmlns:p14="http://schemas.microsoft.com/office/powerpoint/2010/main" val="3153811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dissolv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dissolv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0"/>
          <p:cNvSpPr txBox="1">
            <a:spLocks noGrp="1"/>
          </p:cNvSpPr>
          <p:nvPr>
            <p:ph type="title"/>
          </p:nvPr>
        </p:nvSpPr>
        <p:spPr>
          <a:xfrm>
            <a:off x="746170" y="2401133"/>
            <a:ext cx="4357500" cy="96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Grammar</a:t>
            </a:r>
            <a:endParaRPr dirty="0"/>
          </a:p>
        </p:txBody>
      </p:sp>
      <p:sp>
        <p:nvSpPr>
          <p:cNvPr id="509" name="Google Shape;509;p40"/>
          <p:cNvSpPr txBox="1">
            <a:spLocks noGrp="1"/>
          </p:cNvSpPr>
          <p:nvPr>
            <p:ph type="title" idx="2"/>
          </p:nvPr>
        </p:nvSpPr>
        <p:spPr>
          <a:xfrm>
            <a:off x="851425" y="1085440"/>
            <a:ext cx="1273200" cy="113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510" name="Google Shape;510;p40"/>
          <p:cNvSpPr txBox="1">
            <a:spLocks noGrp="1"/>
          </p:cNvSpPr>
          <p:nvPr>
            <p:ph type="subTitle" idx="1"/>
          </p:nvPr>
        </p:nvSpPr>
        <p:spPr>
          <a:xfrm>
            <a:off x="851430" y="3588290"/>
            <a:ext cx="4248900" cy="68814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revise </a:t>
            </a:r>
            <a:r>
              <a:rPr lang="en-US" dirty="0">
                <a:solidFill>
                  <a:srgbClr val="FF0000"/>
                </a:solidFill>
                <a:latin typeface="Calibri" panose="020F0502020204030204" pitchFamily="34" charset="0"/>
                <a:cs typeface="Calibri" panose="020F0502020204030204" pitchFamily="34" charset="0"/>
              </a:rPr>
              <a:t>the use of articles</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types of questions</a:t>
            </a:r>
            <a:r>
              <a:rPr lang="en-US" dirty="0">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countable and uncountable nouns</a:t>
            </a:r>
            <a:r>
              <a:rPr lang="en-US" dirty="0">
                <a:latin typeface="Calibri" panose="020F0502020204030204" pitchFamily="34" charset="0"/>
                <a:cs typeface="Calibri" panose="020F0502020204030204" pitchFamily="34" charset="0"/>
              </a:rPr>
              <a:t>.</a:t>
            </a:r>
            <a:endParaRPr dirty="0">
              <a:solidFill>
                <a:srgbClr val="FF0000"/>
              </a:solidFill>
              <a:latin typeface="Calibri" panose="020F0502020204030204" pitchFamily="34" charset="0"/>
              <a:cs typeface="Calibri" panose="020F0502020204030204" pitchFamily="34" charset="0"/>
            </a:endParaRPr>
          </a:p>
        </p:txBody>
      </p:sp>
      <p:grpSp>
        <p:nvGrpSpPr>
          <p:cNvPr id="511" name="Google Shape;511;p40"/>
          <p:cNvGrpSpPr/>
          <p:nvPr/>
        </p:nvGrpSpPr>
        <p:grpSpPr>
          <a:xfrm>
            <a:off x="6162980" y="2411775"/>
            <a:ext cx="1802801" cy="1636398"/>
            <a:chOff x="6834284" y="2031325"/>
            <a:chExt cx="1802801" cy="1636398"/>
          </a:xfrm>
        </p:grpSpPr>
        <p:sp>
          <p:nvSpPr>
            <p:cNvPr id="512" name="Google Shape;512;p40"/>
            <p:cNvSpPr/>
            <p:nvPr/>
          </p:nvSpPr>
          <p:spPr>
            <a:xfrm rot="321733">
              <a:off x="6900089" y="2106160"/>
              <a:ext cx="1671190" cy="1486727"/>
            </a:xfrm>
            <a:custGeom>
              <a:avLst/>
              <a:gdLst/>
              <a:ahLst/>
              <a:cxnLst/>
              <a:rect l="l" t="t" r="r" b="b"/>
              <a:pathLst>
                <a:path w="64736" h="57585" extrusionOk="0">
                  <a:moveTo>
                    <a:pt x="15526" y="1"/>
                  </a:moveTo>
                  <a:cubicBezTo>
                    <a:pt x="14760" y="1"/>
                    <a:pt x="13988" y="671"/>
                    <a:pt x="13673" y="1855"/>
                  </a:cubicBezTo>
                  <a:cubicBezTo>
                    <a:pt x="13495" y="2424"/>
                    <a:pt x="13352" y="3137"/>
                    <a:pt x="13249" y="3984"/>
                  </a:cubicBezTo>
                  <a:cubicBezTo>
                    <a:pt x="11960" y="4077"/>
                    <a:pt x="10938" y="4157"/>
                    <a:pt x="9978" y="4681"/>
                  </a:cubicBezTo>
                  <a:cubicBezTo>
                    <a:pt x="8960" y="5327"/>
                    <a:pt x="8878" y="6369"/>
                    <a:pt x="9587" y="7139"/>
                  </a:cubicBezTo>
                  <a:cubicBezTo>
                    <a:pt x="9033" y="7865"/>
                    <a:pt x="8938" y="8554"/>
                    <a:pt x="8776" y="9499"/>
                  </a:cubicBezTo>
                  <a:cubicBezTo>
                    <a:pt x="7292" y="9568"/>
                    <a:pt x="5739" y="10049"/>
                    <a:pt x="5739" y="11275"/>
                  </a:cubicBezTo>
                  <a:cubicBezTo>
                    <a:pt x="5652" y="12500"/>
                    <a:pt x="7172" y="13086"/>
                    <a:pt x="8648" y="13259"/>
                  </a:cubicBezTo>
                  <a:cubicBezTo>
                    <a:pt x="8677" y="13659"/>
                    <a:pt x="8730" y="14056"/>
                    <a:pt x="8806" y="14449"/>
                  </a:cubicBezTo>
                  <a:lnTo>
                    <a:pt x="2678" y="14449"/>
                  </a:lnTo>
                  <a:cubicBezTo>
                    <a:pt x="1768" y="14449"/>
                    <a:pt x="979" y="15080"/>
                    <a:pt x="779" y="15969"/>
                  </a:cubicBezTo>
                  <a:cubicBezTo>
                    <a:pt x="581" y="16858"/>
                    <a:pt x="1026" y="17765"/>
                    <a:pt x="1849" y="18152"/>
                  </a:cubicBezTo>
                  <a:cubicBezTo>
                    <a:pt x="2362" y="19620"/>
                    <a:pt x="2362" y="21062"/>
                    <a:pt x="1849" y="22530"/>
                  </a:cubicBezTo>
                  <a:cubicBezTo>
                    <a:pt x="0" y="23415"/>
                    <a:pt x="601" y="26210"/>
                    <a:pt x="2678" y="26231"/>
                  </a:cubicBezTo>
                  <a:lnTo>
                    <a:pt x="3417" y="26231"/>
                  </a:lnTo>
                  <a:cubicBezTo>
                    <a:pt x="3560" y="26797"/>
                    <a:pt x="3948" y="27268"/>
                    <a:pt x="4474" y="27518"/>
                  </a:cubicBezTo>
                  <a:cubicBezTo>
                    <a:pt x="4988" y="28986"/>
                    <a:pt x="4988" y="30427"/>
                    <a:pt x="4474" y="31895"/>
                  </a:cubicBezTo>
                  <a:cubicBezTo>
                    <a:pt x="4005" y="32118"/>
                    <a:pt x="3644" y="32518"/>
                    <a:pt x="3470" y="33009"/>
                  </a:cubicBezTo>
                  <a:lnTo>
                    <a:pt x="2678" y="33009"/>
                  </a:lnTo>
                  <a:cubicBezTo>
                    <a:pt x="599" y="33028"/>
                    <a:pt x="0" y="35826"/>
                    <a:pt x="1849" y="36710"/>
                  </a:cubicBezTo>
                  <a:cubicBezTo>
                    <a:pt x="2362" y="38178"/>
                    <a:pt x="2362" y="39619"/>
                    <a:pt x="1849" y="41087"/>
                  </a:cubicBezTo>
                  <a:cubicBezTo>
                    <a:pt x="1026" y="41475"/>
                    <a:pt x="583" y="42382"/>
                    <a:pt x="781" y="43271"/>
                  </a:cubicBezTo>
                  <a:cubicBezTo>
                    <a:pt x="981" y="44158"/>
                    <a:pt x="1768" y="44789"/>
                    <a:pt x="2678" y="44789"/>
                  </a:cubicBezTo>
                  <a:lnTo>
                    <a:pt x="8194" y="44789"/>
                  </a:lnTo>
                  <a:cubicBezTo>
                    <a:pt x="8244" y="46578"/>
                    <a:pt x="10769" y="46899"/>
                    <a:pt x="12420" y="47132"/>
                  </a:cubicBezTo>
                  <a:cubicBezTo>
                    <a:pt x="12555" y="48484"/>
                    <a:pt x="12568" y="51411"/>
                    <a:pt x="14499" y="51558"/>
                  </a:cubicBezTo>
                  <a:cubicBezTo>
                    <a:pt x="16173" y="51506"/>
                    <a:pt x="16418" y="49566"/>
                    <a:pt x="16666" y="48625"/>
                  </a:cubicBezTo>
                  <a:cubicBezTo>
                    <a:pt x="16933" y="52340"/>
                    <a:pt x="20532" y="53725"/>
                    <a:pt x="23767" y="53725"/>
                  </a:cubicBezTo>
                  <a:cubicBezTo>
                    <a:pt x="24173" y="53725"/>
                    <a:pt x="24573" y="53703"/>
                    <a:pt x="24961" y="53662"/>
                  </a:cubicBezTo>
                  <a:lnTo>
                    <a:pt x="24961" y="53662"/>
                  </a:lnTo>
                  <a:cubicBezTo>
                    <a:pt x="24774" y="54382"/>
                    <a:pt x="24506" y="55078"/>
                    <a:pt x="24162" y="55735"/>
                  </a:cubicBezTo>
                  <a:cubicBezTo>
                    <a:pt x="23939" y="56160"/>
                    <a:pt x="23985" y="56672"/>
                    <a:pt x="24278" y="57050"/>
                  </a:cubicBezTo>
                  <a:cubicBezTo>
                    <a:pt x="24513" y="57353"/>
                    <a:pt x="24871" y="57524"/>
                    <a:pt x="25243" y="57524"/>
                  </a:cubicBezTo>
                  <a:cubicBezTo>
                    <a:pt x="25335" y="57524"/>
                    <a:pt x="25429" y="57513"/>
                    <a:pt x="25522" y="57491"/>
                  </a:cubicBezTo>
                  <a:cubicBezTo>
                    <a:pt x="25578" y="57478"/>
                    <a:pt x="26911" y="57160"/>
                    <a:pt x="28451" y="56523"/>
                  </a:cubicBezTo>
                  <a:cubicBezTo>
                    <a:pt x="30097" y="55844"/>
                    <a:pt x="31355" y="55061"/>
                    <a:pt x="32206" y="54193"/>
                  </a:cubicBezTo>
                  <a:cubicBezTo>
                    <a:pt x="33154" y="54713"/>
                    <a:pt x="34757" y="55719"/>
                    <a:pt x="36069" y="57180"/>
                  </a:cubicBezTo>
                  <a:cubicBezTo>
                    <a:pt x="36300" y="57436"/>
                    <a:pt x="36630" y="57585"/>
                    <a:pt x="36976" y="57585"/>
                  </a:cubicBezTo>
                  <a:cubicBezTo>
                    <a:pt x="36978" y="57585"/>
                    <a:pt x="36981" y="57585"/>
                    <a:pt x="36983" y="57585"/>
                  </a:cubicBezTo>
                  <a:cubicBezTo>
                    <a:pt x="37508" y="57585"/>
                    <a:pt x="37993" y="57226"/>
                    <a:pt x="38142" y="56722"/>
                  </a:cubicBezTo>
                  <a:cubicBezTo>
                    <a:pt x="38166" y="56644"/>
                    <a:pt x="38658" y="55008"/>
                    <a:pt x="38720" y="52380"/>
                  </a:cubicBezTo>
                  <a:lnTo>
                    <a:pt x="57604" y="50617"/>
                  </a:lnTo>
                  <a:cubicBezTo>
                    <a:pt x="58579" y="50544"/>
                    <a:pt x="59345" y="49587"/>
                    <a:pt x="59198" y="48620"/>
                  </a:cubicBezTo>
                  <a:cubicBezTo>
                    <a:pt x="59088" y="47739"/>
                    <a:pt x="58314" y="47076"/>
                    <a:pt x="57444" y="47076"/>
                  </a:cubicBezTo>
                  <a:cubicBezTo>
                    <a:pt x="57382" y="47076"/>
                    <a:pt x="57320" y="47079"/>
                    <a:pt x="57258" y="47086"/>
                  </a:cubicBezTo>
                  <a:lnTo>
                    <a:pt x="56737" y="47139"/>
                  </a:lnTo>
                  <a:cubicBezTo>
                    <a:pt x="56336" y="46345"/>
                    <a:pt x="56109" y="45568"/>
                    <a:pt x="56051" y="44791"/>
                  </a:cubicBezTo>
                  <a:lnTo>
                    <a:pt x="57066" y="44791"/>
                  </a:lnTo>
                  <a:cubicBezTo>
                    <a:pt x="61613" y="44681"/>
                    <a:pt x="62346" y="38867"/>
                    <a:pt x="60796" y="35448"/>
                  </a:cubicBezTo>
                  <a:cubicBezTo>
                    <a:pt x="64428" y="34373"/>
                    <a:pt x="64736" y="29565"/>
                    <a:pt x="63509" y="26461"/>
                  </a:cubicBezTo>
                  <a:cubicBezTo>
                    <a:pt x="63031" y="25236"/>
                    <a:pt x="61991" y="24322"/>
                    <a:pt x="60759" y="23971"/>
                  </a:cubicBezTo>
                  <a:cubicBezTo>
                    <a:pt x="62231" y="20917"/>
                    <a:pt x="61801" y="15313"/>
                    <a:pt x="57754" y="14517"/>
                  </a:cubicBezTo>
                  <a:cubicBezTo>
                    <a:pt x="57850" y="14146"/>
                    <a:pt x="57927" y="13770"/>
                    <a:pt x="57980" y="13389"/>
                  </a:cubicBezTo>
                  <a:cubicBezTo>
                    <a:pt x="59468" y="13321"/>
                    <a:pt x="61022" y="12841"/>
                    <a:pt x="61021" y="11613"/>
                  </a:cubicBezTo>
                  <a:cubicBezTo>
                    <a:pt x="61107" y="10388"/>
                    <a:pt x="59591" y="9802"/>
                    <a:pt x="58115" y="9629"/>
                  </a:cubicBezTo>
                  <a:cubicBezTo>
                    <a:pt x="58057" y="8389"/>
                    <a:pt x="57682" y="6905"/>
                    <a:pt x="56713" y="6657"/>
                  </a:cubicBezTo>
                  <a:lnTo>
                    <a:pt x="56522" y="3832"/>
                  </a:lnTo>
                  <a:cubicBezTo>
                    <a:pt x="56480" y="3198"/>
                    <a:pt x="55956" y="2702"/>
                    <a:pt x="55320" y="2694"/>
                  </a:cubicBezTo>
                  <a:lnTo>
                    <a:pt x="20390" y="2246"/>
                  </a:lnTo>
                  <a:cubicBezTo>
                    <a:pt x="20369" y="2245"/>
                    <a:pt x="20347" y="2244"/>
                    <a:pt x="20325" y="2244"/>
                  </a:cubicBezTo>
                  <a:cubicBezTo>
                    <a:pt x="20191" y="2244"/>
                    <a:pt x="20059" y="2267"/>
                    <a:pt x="19933" y="2311"/>
                  </a:cubicBezTo>
                  <a:cubicBezTo>
                    <a:pt x="19876" y="2329"/>
                    <a:pt x="18799" y="2705"/>
                    <a:pt x="17546" y="3628"/>
                  </a:cubicBezTo>
                  <a:cubicBezTo>
                    <a:pt x="17494" y="2978"/>
                    <a:pt x="17411" y="2419"/>
                    <a:pt x="17296" y="1951"/>
                  </a:cubicBezTo>
                  <a:cubicBezTo>
                    <a:pt x="16976" y="606"/>
                    <a:pt x="16253" y="1"/>
                    <a:pt x="15526" y="1"/>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rot="321733">
              <a:off x="7740265" y="2544766"/>
              <a:ext cx="740672" cy="241166"/>
            </a:xfrm>
            <a:custGeom>
              <a:avLst/>
              <a:gdLst/>
              <a:ahLst/>
              <a:cxnLst/>
              <a:rect l="l" t="t" r="r" b="b"/>
              <a:pathLst>
                <a:path w="28691" h="9341" extrusionOk="0">
                  <a:moveTo>
                    <a:pt x="1" y="1"/>
                  </a:moveTo>
                  <a:cubicBezTo>
                    <a:pt x="2594" y="3113"/>
                    <a:pt x="2594" y="6227"/>
                    <a:pt x="1" y="9341"/>
                  </a:cubicBezTo>
                  <a:lnTo>
                    <a:pt x="3735" y="9341"/>
                  </a:lnTo>
                  <a:cubicBezTo>
                    <a:pt x="3970" y="9288"/>
                    <a:pt x="4181" y="9262"/>
                    <a:pt x="4369" y="9262"/>
                  </a:cubicBezTo>
                  <a:cubicBezTo>
                    <a:pt x="4555" y="9262"/>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1"/>
                    <a:pt x="20932" y="9241"/>
                  </a:cubicBezTo>
                  <a:cubicBezTo>
                    <a:pt x="21108" y="9241"/>
                    <a:pt x="21250" y="9269"/>
                    <a:pt x="21341" y="9341"/>
                  </a:cubicBezTo>
                  <a:lnTo>
                    <a:pt x="22420" y="9341"/>
                  </a:lnTo>
                  <a:cubicBezTo>
                    <a:pt x="22721" y="9251"/>
                    <a:pt x="23003" y="9181"/>
                    <a:pt x="23220" y="9181"/>
                  </a:cubicBezTo>
                  <a:cubicBezTo>
                    <a:pt x="23394" y="9181"/>
                    <a:pt x="23527" y="9226"/>
                    <a:pt x="23595" y="9341"/>
                  </a:cubicBezTo>
                  <a:lnTo>
                    <a:pt x="25249" y="9341"/>
                  </a:lnTo>
                  <a:cubicBezTo>
                    <a:pt x="26462" y="9341"/>
                    <a:pt x="27547" y="8587"/>
                    <a:pt x="27988" y="7452"/>
                  </a:cubicBezTo>
                  <a:cubicBezTo>
                    <a:pt x="28674" y="5688"/>
                    <a:pt x="28691" y="3832"/>
                    <a:pt x="27929" y="1868"/>
                  </a:cubicBezTo>
                  <a:cubicBezTo>
                    <a:pt x="27489" y="743"/>
                    <a:pt x="26406" y="2"/>
                    <a:pt x="25197" y="1"/>
                  </a:cubicBezTo>
                  <a:lnTo>
                    <a:pt x="23595" y="1"/>
                  </a:lnTo>
                  <a:cubicBezTo>
                    <a:pt x="23452" y="94"/>
                    <a:pt x="23282" y="145"/>
                    <a:pt x="23081" y="145"/>
                  </a:cubicBezTo>
                  <a:cubicBezTo>
                    <a:pt x="22891" y="145"/>
                    <a:pt x="22672" y="99"/>
                    <a:pt x="22420" y="1"/>
                  </a:cubicBezTo>
                  <a:lnTo>
                    <a:pt x="21341" y="1"/>
                  </a:lnTo>
                  <a:cubicBezTo>
                    <a:pt x="21314" y="135"/>
                    <a:pt x="21198" y="193"/>
                    <a:pt x="21013" y="193"/>
                  </a:cubicBezTo>
                  <a:cubicBezTo>
                    <a:pt x="20806" y="193"/>
                    <a:pt x="20514" y="121"/>
                    <a:pt x="20166" y="1"/>
                  </a:cubicBezTo>
                  <a:lnTo>
                    <a:pt x="7109" y="1"/>
                  </a:lnTo>
                  <a:cubicBezTo>
                    <a:pt x="7002" y="74"/>
                    <a:pt x="6850" y="106"/>
                    <a:pt x="6666" y="106"/>
                  </a:cubicBezTo>
                  <a:cubicBezTo>
                    <a:pt x="6458" y="106"/>
                    <a:pt x="6209" y="66"/>
                    <a:pt x="5934" y="1"/>
                  </a:cubicBezTo>
                  <a:lnTo>
                    <a:pt x="4857" y="1"/>
                  </a:lnTo>
                  <a:cubicBezTo>
                    <a:pt x="4730" y="82"/>
                    <a:pt x="4572" y="116"/>
                    <a:pt x="4392" y="116"/>
                  </a:cubicBezTo>
                  <a:cubicBezTo>
                    <a:pt x="4181" y="116"/>
                    <a:pt x="3939" y="70"/>
                    <a:pt x="3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0"/>
            <p:cNvSpPr/>
            <p:nvPr/>
          </p:nvSpPr>
          <p:spPr>
            <a:xfrm rot="321733">
              <a:off x="6972432" y="2477239"/>
              <a:ext cx="837919" cy="241166"/>
            </a:xfrm>
            <a:custGeom>
              <a:avLst/>
              <a:gdLst/>
              <a:ahLst/>
              <a:cxnLst/>
              <a:rect l="l" t="t" r="r" b="b"/>
              <a:pathLst>
                <a:path w="32458" h="9341" extrusionOk="0">
                  <a:moveTo>
                    <a:pt x="725" y="1"/>
                  </a:moveTo>
                  <a:cubicBezTo>
                    <a:pt x="324" y="1"/>
                    <a:pt x="1" y="325"/>
                    <a:pt x="1" y="725"/>
                  </a:cubicBezTo>
                  <a:cubicBezTo>
                    <a:pt x="1" y="1124"/>
                    <a:pt x="324" y="1449"/>
                    <a:pt x="725" y="1449"/>
                  </a:cubicBezTo>
                  <a:lnTo>
                    <a:pt x="26727" y="1449"/>
                  </a:lnTo>
                  <a:cubicBezTo>
                    <a:pt x="28162" y="1449"/>
                    <a:pt x="29522" y="2264"/>
                    <a:pt x="30056" y="3594"/>
                  </a:cubicBezTo>
                  <a:cubicBezTo>
                    <a:pt x="30347" y="4313"/>
                    <a:pt x="30347" y="5030"/>
                    <a:pt x="30056" y="5749"/>
                  </a:cubicBezTo>
                  <a:cubicBezTo>
                    <a:pt x="29522" y="7081"/>
                    <a:pt x="28162" y="7895"/>
                    <a:pt x="26727" y="7895"/>
                  </a:cubicBezTo>
                  <a:lnTo>
                    <a:pt x="725" y="7895"/>
                  </a:lnTo>
                  <a:cubicBezTo>
                    <a:pt x="324" y="7895"/>
                    <a:pt x="1" y="8217"/>
                    <a:pt x="1" y="8619"/>
                  </a:cubicBezTo>
                  <a:cubicBezTo>
                    <a:pt x="1" y="9018"/>
                    <a:pt x="324" y="9341"/>
                    <a:pt x="725" y="9341"/>
                  </a:cubicBezTo>
                  <a:lnTo>
                    <a:pt x="29865" y="9341"/>
                  </a:lnTo>
                  <a:cubicBezTo>
                    <a:pt x="32458" y="6229"/>
                    <a:pt x="32458" y="3116"/>
                    <a:pt x="29865" y="1"/>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rot="321733">
              <a:off x="6993130" y="2513042"/>
              <a:ext cx="762821" cy="166448"/>
            </a:xfrm>
            <a:custGeom>
              <a:avLst/>
              <a:gdLst/>
              <a:ahLst/>
              <a:cxnLst/>
              <a:rect l="l" t="t" r="r" b="b"/>
              <a:pathLst>
                <a:path w="29549" h="6447" extrusionOk="0">
                  <a:moveTo>
                    <a:pt x="1" y="1"/>
                  </a:moveTo>
                  <a:cubicBezTo>
                    <a:pt x="933" y="2144"/>
                    <a:pt x="933" y="4300"/>
                    <a:pt x="1" y="6447"/>
                  </a:cubicBezTo>
                  <a:lnTo>
                    <a:pt x="25928" y="6447"/>
                  </a:lnTo>
                  <a:cubicBezTo>
                    <a:pt x="27363" y="6447"/>
                    <a:pt x="28723" y="5631"/>
                    <a:pt x="29257" y="4300"/>
                  </a:cubicBezTo>
                  <a:cubicBezTo>
                    <a:pt x="29548" y="3581"/>
                    <a:pt x="29548" y="2865"/>
                    <a:pt x="29257" y="2146"/>
                  </a:cubicBezTo>
                  <a:cubicBezTo>
                    <a:pt x="28723" y="814"/>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rot="321733">
              <a:off x="7836315" y="2523588"/>
              <a:ext cx="97247" cy="241166"/>
            </a:xfrm>
            <a:custGeom>
              <a:avLst/>
              <a:gdLst/>
              <a:ahLst/>
              <a:cxnLst/>
              <a:rect l="l" t="t" r="r" b="b"/>
              <a:pathLst>
                <a:path w="3767" h="9341" extrusionOk="0">
                  <a:moveTo>
                    <a:pt x="0" y="1"/>
                  </a:moveTo>
                  <a:cubicBezTo>
                    <a:pt x="2592" y="3113"/>
                    <a:pt x="2592" y="6227"/>
                    <a:pt x="0" y="9341"/>
                  </a:cubicBezTo>
                  <a:lnTo>
                    <a:pt x="1175" y="9341"/>
                  </a:lnTo>
                  <a:cubicBezTo>
                    <a:pt x="3767" y="6229"/>
                    <a:pt x="3767"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rot="321733">
              <a:off x="7894200" y="2529022"/>
              <a:ext cx="97247" cy="241166"/>
            </a:xfrm>
            <a:custGeom>
              <a:avLst/>
              <a:gdLst/>
              <a:ahLst/>
              <a:cxnLst/>
              <a:rect l="l" t="t" r="r" b="b"/>
              <a:pathLst>
                <a:path w="3767" h="9341" extrusionOk="0">
                  <a:moveTo>
                    <a:pt x="0" y="1"/>
                  </a:moveTo>
                  <a:cubicBezTo>
                    <a:pt x="2593" y="3113"/>
                    <a:pt x="2593" y="6227"/>
                    <a:pt x="0" y="9341"/>
                  </a:cubicBezTo>
                  <a:lnTo>
                    <a:pt x="1175" y="9341"/>
                  </a:lnTo>
                  <a:cubicBezTo>
                    <a:pt x="3766" y="6229"/>
                    <a:pt x="3766" y="3116"/>
                    <a:pt x="1175"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rot="321733">
              <a:off x="8259992" y="2563370"/>
              <a:ext cx="97324" cy="241166"/>
            </a:xfrm>
            <a:custGeom>
              <a:avLst/>
              <a:gdLst/>
              <a:ahLst/>
              <a:cxnLst/>
              <a:rect l="l" t="t" r="r" b="b"/>
              <a:pathLst>
                <a:path w="3770" h="9341" extrusionOk="0">
                  <a:moveTo>
                    <a:pt x="1" y="1"/>
                  </a:moveTo>
                  <a:cubicBezTo>
                    <a:pt x="2594" y="3113"/>
                    <a:pt x="2594" y="6227"/>
                    <a:pt x="1" y="9341"/>
                  </a:cubicBezTo>
                  <a:lnTo>
                    <a:pt x="1176" y="9341"/>
                  </a:lnTo>
                  <a:cubicBezTo>
                    <a:pt x="3769" y="6229"/>
                    <a:pt x="3769" y="3116"/>
                    <a:pt x="117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0"/>
            <p:cNvSpPr/>
            <p:nvPr/>
          </p:nvSpPr>
          <p:spPr>
            <a:xfrm rot="321733">
              <a:off x="8340214" y="2570900"/>
              <a:ext cx="97273" cy="241166"/>
            </a:xfrm>
            <a:custGeom>
              <a:avLst/>
              <a:gdLst/>
              <a:ahLst/>
              <a:cxnLst/>
              <a:rect l="l" t="t" r="r" b="b"/>
              <a:pathLst>
                <a:path w="3768" h="9341" extrusionOk="0">
                  <a:moveTo>
                    <a:pt x="1" y="1"/>
                  </a:moveTo>
                  <a:cubicBezTo>
                    <a:pt x="2592" y="3113"/>
                    <a:pt x="2592" y="6227"/>
                    <a:pt x="1" y="9341"/>
                  </a:cubicBezTo>
                  <a:lnTo>
                    <a:pt x="1176" y="9341"/>
                  </a:lnTo>
                  <a:cubicBezTo>
                    <a:pt x="3767" y="6229"/>
                    <a:pt x="3767" y="3116"/>
                    <a:pt x="1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0"/>
            <p:cNvSpPr/>
            <p:nvPr/>
          </p:nvSpPr>
          <p:spPr>
            <a:xfrm rot="321733">
              <a:off x="7028938" y="2564663"/>
              <a:ext cx="675952" cy="16601"/>
            </a:xfrm>
            <a:custGeom>
              <a:avLst/>
              <a:gdLst/>
              <a:ahLst/>
              <a:cxnLst/>
              <a:rect l="l" t="t" r="r" b="b"/>
              <a:pathLst>
                <a:path w="26184" h="643" extrusionOk="0">
                  <a:moveTo>
                    <a:pt x="13898" y="0"/>
                  </a:moveTo>
                  <a:cubicBezTo>
                    <a:pt x="9680" y="0"/>
                    <a:pt x="5560" y="123"/>
                    <a:pt x="0" y="355"/>
                  </a:cubicBezTo>
                  <a:cubicBezTo>
                    <a:pt x="4877" y="549"/>
                    <a:pt x="8646" y="643"/>
                    <a:pt x="12344" y="643"/>
                  </a:cubicBezTo>
                  <a:cubicBezTo>
                    <a:pt x="16542" y="643"/>
                    <a:pt x="20649" y="522"/>
                    <a:pt x="26184" y="288"/>
                  </a:cubicBezTo>
                  <a:cubicBezTo>
                    <a:pt x="21333" y="93"/>
                    <a:pt x="17578" y="0"/>
                    <a:pt x="138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rot="321733">
              <a:off x="7039744" y="2606157"/>
              <a:ext cx="675978" cy="16627"/>
            </a:xfrm>
            <a:custGeom>
              <a:avLst/>
              <a:gdLst/>
              <a:ahLst/>
              <a:cxnLst/>
              <a:rect l="l" t="t" r="r" b="b"/>
              <a:pathLst>
                <a:path w="26185" h="644" extrusionOk="0">
                  <a:moveTo>
                    <a:pt x="13886" y="1"/>
                  </a:moveTo>
                  <a:cubicBezTo>
                    <a:pt x="9672" y="1"/>
                    <a:pt x="5555" y="123"/>
                    <a:pt x="1" y="355"/>
                  </a:cubicBezTo>
                  <a:cubicBezTo>
                    <a:pt x="4878" y="550"/>
                    <a:pt x="8646" y="644"/>
                    <a:pt x="12345" y="644"/>
                  </a:cubicBezTo>
                  <a:cubicBezTo>
                    <a:pt x="16543" y="644"/>
                    <a:pt x="20650" y="523"/>
                    <a:pt x="26184" y="290"/>
                  </a:cubicBezTo>
                  <a:cubicBezTo>
                    <a:pt x="21328" y="94"/>
                    <a:pt x="17570" y="1"/>
                    <a:pt x="138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0"/>
            <p:cNvSpPr/>
            <p:nvPr/>
          </p:nvSpPr>
          <p:spPr>
            <a:xfrm rot="321733">
              <a:off x="7695480" y="3021790"/>
              <a:ext cx="740672" cy="241166"/>
            </a:xfrm>
            <a:custGeom>
              <a:avLst/>
              <a:gdLst/>
              <a:ahLst/>
              <a:cxnLst/>
              <a:rect l="l" t="t" r="r" b="b"/>
              <a:pathLst>
                <a:path w="28691" h="9341" extrusionOk="0">
                  <a:moveTo>
                    <a:pt x="1" y="0"/>
                  </a:moveTo>
                  <a:cubicBezTo>
                    <a:pt x="2594" y="3113"/>
                    <a:pt x="2594" y="6227"/>
                    <a:pt x="1" y="9341"/>
                  </a:cubicBezTo>
                  <a:lnTo>
                    <a:pt x="3735" y="9341"/>
                  </a:lnTo>
                  <a:cubicBezTo>
                    <a:pt x="3970" y="9288"/>
                    <a:pt x="4181" y="9261"/>
                    <a:pt x="4369" y="9261"/>
                  </a:cubicBezTo>
                  <a:cubicBezTo>
                    <a:pt x="4555" y="9261"/>
                    <a:pt x="4718" y="9288"/>
                    <a:pt x="4857" y="9341"/>
                  </a:cubicBezTo>
                  <a:lnTo>
                    <a:pt x="5894" y="9341"/>
                  </a:lnTo>
                  <a:cubicBezTo>
                    <a:pt x="6203" y="9241"/>
                    <a:pt x="6497" y="9160"/>
                    <a:pt x="6724" y="9160"/>
                  </a:cubicBezTo>
                  <a:cubicBezTo>
                    <a:pt x="6903" y="9160"/>
                    <a:pt x="7039" y="9210"/>
                    <a:pt x="7109" y="9341"/>
                  </a:cubicBezTo>
                  <a:lnTo>
                    <a:pt x="20166" y="9341"/>
                  </a:lnTo>
                  <a:cubicBezTo>
                    <a:pt x="20450" y="9283"/>
                    <a:pt x="20716" y="9240"/>
                    <a:pt x="20932" y="9240"/>
                  </a:cubicBezTo>
                  <a:cubicBezTo>
                    <a:pt x="21108" y="9240"/>
                    <a:pt x="21250" y="9269"/>
                    <a:pt x="21341" y="9341"/>
                  </a:cubicBezTo>
                  <a:lnTo>
                    <a:pt x="22420" y="9341"/>
                  </a:lnTo>
                  <a:cubicBezTo>
                    <a:pt x="22721" y="9250"/>
                    <a:pt x="23003" y="9181"/>
                    <a:pt x="23220" y="9181"/>
                  </a:cubicBezTo>
                  <a:cubicBezTo>
                    <a:pt x="23394" y="9181"/>
                    <a:pt x="23527" y="9226"/>
                    <a:pt x="23595" y="9341"/>
                  </a:cubicBezTo>
                  <a:lnTo>
                    <a:pt x="25249" y="9341"/>
                  </a:lnTo>
                  <a:cubicBezTo>
                    <a:pt x="26462" y="9341"/>
                    <a:pt x="27547" y="8587"/>
                    <a:pt x="27988" y="7452"/>
                  </a:cubicBezTo>
                  <a:cubicBezTo>
                    <a:pt x="28674" y="5687"/>
                    <a:pt x="28691" y="3832"/>
                    <a:pt x="27929" y="1868"/>
                  </a:cubicBezTo>
                  <a:cubicBezTo>
                    <a:pt x="27488" y="742"/>
                    <a:pt x="26406" y="2"/>
                    <a:pt x="25197" y="0"/>
                  </a:cubicBezTo>
                  <a:lnTo>
                    <a:pt x="23595" y="0"/>
                  </a:lnTo>
                  <a:cubicBezTo>
                    <a:pt x="23452" y="93"/>
                    <a:pt x="23282" y="144"/>
                    <a:pt x="23081" y="144"/>
                  </a:cubicBezTo>
                  <a:cubicBezTo>
                    <a:pt x="22891" y="144"/>
                    <a:pt x="22672" y="99"/>
                    <a:pt x="22420" y="0"/>
                  </a:cubicBezTo>
                  <a:lnTo>
                    <a:pt x="21341" y="0"/>
                  </a:lnTo>
                  <a:cubicBezTo>
                    <a:pt x="21314" y="135"/>
                    <a:pt x="21197" y="194"/>
                    <a:pt x="21012" y="194"/>
                  </a:cubicBezTo>
                  <a:cubicBezTo>
                    <a:pt x="20805" y="194"/>
                    <a:pt x="20514" y="121"/>
                    <a:pt x="20166" y="0"/>
                  </a:cubicBezTo>
                  <a:lnTo>
                    <a:pt x="7109" y="0"/>
                  </a:lnTo>
                  <a:cubicBezTo>
                    <a:pt x="7002" y="74"/>
                    <a:pt x="6850" y="105"/>
                    <a:pt x="6666" y="105"/>
                  </a:cubicBezTo>
                  <a:cubicBezTo>
                    <a:pt x="6458" y="105"/>
                    <a:pt x="6209" y="65"/>
                    <a:pt x="5934" y="0"/>
                  </a:cubicBezTo>
                  <a:lnTo>
                    <a:pt x="4857" y="0"/>
                  </a:lnTo>
                  <a:cubicBezTo>
                    <a:pt x="4730" y="82"/>
                    <a:pt x="4572" y="116"/>
                    <a:pt x="4392" y="116"/>
                  </a:cubicBezTo>
                  <a:cubicBezTo>
                    <a:pt x="4181" y="116"/>
                    <a:pt x="3939" y="69"/>
                    <a:pt x="3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rot="321733">
              <a:off x="6927647" y="2954262"/>
              <a:ext cx="837919" cy="241166"/>
            </a:xfrm>
            <a:custGeom>
              <a:avLst/>
              <a:gdLst/>
              <a:ahLst/>
              <a:cxnLst/>
              <a:rect l="l" t="t" r="r" b="b"/>
              <a:pathLst>
                <a:path w="32458" h="9341" extrusionOk="0">
                  <a:moveTo>
                    <a:pt x="725" y="0"/>
                  </a:moveTo>
                  <a:cubicBezTo>
                    <a:pt x="324" y="0"/>
                    <a:pt x="1" y="323"/>
                    <a:pt x="1" y="724"/>
                  </a:cubicBezTo>
                  <a:cubicBezTo>
                    <a:pt x="1" y="1124"/>
                    <a:pt x="324" y="1448"/>
                    <a:pt x="725" y="1448"/>
                  </a:cubicBezTo>
                  <a:lnTo>
                    <a:pt x="26727" y="1448"/>
                  </a:lnTo>
                  <a:cubicBezTo>
                    <a:pt x="28162" y="1448"/>
                    <a:pt x="29522" y="2262"/>
                    <a:pt x="30056" y="3594"/>
                  </a:cubicBezTo>
                  <a:cubicBezTo>
                    <a:pt x="30347" y="4313"/>
                    <a:pt x="30347" y="5028"/>
                    <a:pt x="30056" y="5747"/>
                  </a:cubicBezTo>
                  <a:cubicBezTo>
                    <a:pt x="29522" y="7079"/>
                    <a:pt x="28162" y="7894"/>
                    <a:pt x="26727" y="7894"/>
                  </a:cubicBezTo>
                  <a:lnTo>
                    <a:pt x="725" y="7894"/>
                  </a:lnTo>
                  <a:cubicBezTo>
                    <a:pt x="324" y="7894"/>
                    <a:pt x="1" y="8217"/>
                    <a:pt x="1" y="8617"/>
                  </a:cubicBezTo>
                  <a:cubicBezTo>
                    <a:pt x="1" y="9018"/>
                    <a:pt x="324" y="9341"/>
                    <a:pt x="725" y="9341"/>
                  </a:cubicBezTo>
                  <a:lnTo>
                    <a:pt x="29865" y="9341"/>
                  </a:lnTo>
                  <a:cubicBezTo>
                    <a:pt x="32458" y="6228"/>
                    <a:pt x="32458" y="3114"/>
                    <a:pt x="2986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rot="321733">
              <a:off x="6948345" y="2990065"/>
              <a:ext cx="762821" cy="166448"/>
            </a:xfrm>
            <a:custGeom>
              <a:avLst/>
              <a:gdLst/>
              <a:ahLst/>
              <a:cxnLst/>
              <a:rect l="l" t="t" r="r" b="b"/>
              <a:pathLst>
                <a:path w="29549" h="6447" extrusionOk="0">
                  <a:moveTo>
                    <a:pt x="1" y="0"/>
                  </a:moveTo>
                  <a:cubicBezTo>
                    <a:pt x="933" y="2144"/>
                    <a:pt x="933" y="4299"/>
                    <a:pt x="1" y="6446"/>
                  </a:cubicBezTo>
                  <a:lnTo>
                    <a:pt x="25928" y="6446"/>
                  </a:lnTo>
                  <a:cubicBezTo>
                    <a:pt x="27363" y="6446"/>
                    <a:pt x="28723" y="5631"/>
                    <a:pt x="29257" y="4299"/>
                  </a:cubicBezTo>
                  <a:cubicBezTo>
                    <a:pt x="29548" y="3580"/>
                    <a:pt x="29548" y="2865"/>
                    <a:pt x="29257" y="2146"/>
                  </a:cubicBezTo>
                  <a:cubicBezTo>
                    <a:pt x="28723" y="814"/>
                    <a:pt x="27363" y="0"/>
                    <a:pt x="259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rot="321733">
              <a:off x="7791530" y="3000611"/>
              <a:ext cx="97247" cy="241166"/>
            </a:xfrm>
            <a:custGeom>
              <a:avLst/>
              <a:gdLst/>
              <a:ahLst/>
              <a:cxnLst/>
              <a:rect l="l" t="t" r="r" b="b"/>
              <a:pathLst>
                <a:path w="3767" h="9341" extrusionOk="0">
                  <a:moveTo>
                    <a:pt x="0" y="0"/>
                  </a:moveTo>
                  <a:cubicBezTo>
                    <a:pt x="2592" y="3113"/>
                    <a:pt x="2592" y="6227"/>
                    <a:pt x="0" y="9341"/>
                  </a:cubicBezTo>
                  <a:lnTo>
                    <a:pt x="1175" y="9341"/>
                  </a:lnTo>
                  <a:cubicBezTo>
                    <a:pt x="3767" y="6228"/>
                    <a:pt x="3767"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rot="321733">
              <a:off x="7849415" y="3006046"/>
              <a:ext cx="97247" cy="241166"/>
            </a:xfrm>
            <a:custGeom>
              <a:avLst/>
              <a:gdLst/>
              <a:ahLst/>
              <a:cxnLst/>
              <a:rect l="l" t="t" r="r" b="b"/>
              <a:pathLst>
                <a:path w="3767" h="9341" extrusionOk="0">
                  <a:moveTo>
                    <a:pt x="0" y="0"/>
                  </a:moveTo>
                  <a:cubicBezTo>
                    <a:pt x="2593" y="3113"/>
                    <a:pt x="2593" y="6227"/>
                    <a:pt x="0" y="9341"/>
                  </a:cubicBezTo>
                  <a:lnTo>
                    <a:pt x="1175" y="9341"/>
                  </a:lnTo>
                  <a:cubicBezTo>
                    <a:pt x="3766" y="6228"/>
                    <a:pt x="3766" y="3116"/>
                    <a:pt x="1175"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p:cNvSpPr/>
            <p:nvPr/>
          </p:nvSpPr>
          <p:spPr>
            <a:xfrm rot="321733">
              <a:off x="8215206" y="3040393"/>
              <a:ext cx="97324" cy="241166"/>
            </a:xfrm>
            <a:custGeom>
              <a:avLst/>
              <a:gdLst/>
              <a:ahLst/>
              <a:cxnLst/>
              <a:rect l="l" t="t" r="r" b="b"/>
              <a:pathLst>
                <a:path w="3770" h="9341" extrusionOk="0">
                  <a:moveTo>
                    <a:pt x="1" y="0"/>
                  </a:moveTo>
                  <a:cubicBezTo>
                    <a:pt x="2594" y="3113"/>
                    <a:pt x="2594" y="6227"/>
                    <a:pt x="1" y="9341"/>
                  </a:cubicBezTo>
                  <a:lnTo>
                    <a:pt x="1176" y="9341"/>
                  </a:lnTo>
                  <a:cubicBezTo>
                    <a:pt x="3769" y="6228"/>
                    <a:pt x="3769" y="3116"/>
                    <a:pt x="1176" y="0"/>
                  </a:cubicBezTo>
                  <a:close/>
                </a:path>
              </a:pathLst>
            </a:custGeom>
            <a:solidFill>
              <a:srgbClr val="F391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p:cNvSpPr/>
            <p:nvPr/>
          </p:nvSpPr>
          <p:spPr>
            <a:xfrm rot="321733">
              <a:off x="8285841" y="3047024"/>
              <a:ext cx="97299" cy="241166"/>
            </a:xfrm>
            <a:custGeom>
              <a:avLst/>
              <a:gdLst/>
              <a:ahLst/>
              <a:cxnLst/>
              <a:rect l="l" t="t" r="r" b="b"/>
              <a:pathLst>
                <a:path w="3769" h="9341" extrusionOk="0">
                  <a:moveTo>
                    <a:pt x="1" y="0"/>
                  </a:moveTo>
                  <a:cubicBezTo>
                    <a:pt x="2594" y="3113"/>
                    <a:pt x="2594" y="6227"/>
                    <a:pt x="3" y="9341"/>
                  </a:cubicBezTo>
                  <a:lnTo>
                    <a:pt x="1176" y="9341"/>
                  </a:lnTo>
                  <a:cubicBezTo>
                    <a:pt x="3769" y="6228"/>
                    <a:pt x="3769" y="3116"/>
                    <a:pt x="11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p:cNvSpPr/>
            <p:nvPr/>
          </p:nvSpPr>
          <p:spPr>
            <a:xfrm rot="321733">
              <a:off x="6984155" y="3041660"/>
              <a:ext cx="675952" cy="16601"/>
            </a:xfrm>
            <a:custGeom>
              <a:avLst/>
              <a:gdLst/>
              <a:ahLst/>
              <a:cxnLst/>
              <a:rect l="l" t="t" r="r" b="b"/>
              <a:pathLst>
                <a:path w="26184" h="643" extrusionOk="0">
                  <a:moveTo>
                    <a:pt x="13898" y="1"/>
                  </a:moveTo>
                  <a:cubicBezTo>
                    <a:pt x="9680" y="1"/>
                    <a:pt x="5560" y="123"/>
                    <a:pt x="0" y="355"/>
                  </a:cubicBezTo>
                  <a:cubicBezTo>
                    <a:pt x="4871" y="549"/>
                    <a:pt x="8637" y="643"/>
                    <a:pt x="12332" y="643"/>
                  </a:cubicBezTo>
                  <a:cubicBezTo>
                    <a:pt x="16534" y="643"/>
                    <a:pt x="20644" y="522"/>
                    <a:pt x="26184" y="289"/>
                  </a:cubicBezTo>
                  <a:cubicBezTo>
                    <a:pt x="21333" y="94"/>
                    <a:pt x="17578" y="1"/>
                    <a:pt x="138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rot="321733">
              <a:off x="6994958" y="3083180"/>
              <a:ext cx="675978" cy="16627"/>
            </a:xfrm>
            <a:custGeom>
              <a:avLst/>
              <a:gdLst/>
              <a:ahLst/>
              <a:cxnLst/>
              <a:rect l="l" t="t" r="r" b="b"/>
              <a:pathLst>
                <a:path w="26185" h="644" extrusionOk="0">
                  <a:moveTo>
                    <a:pt x="13886" y="0"/>
                  </a:moveTo>
                  <a:cubicBezTo>
                    <a:pt x="9672" y="0"/>
                    <a:pt x="5555" y="123"/>
                    <a:pt x="1" y="354"/>
                  </a:cubicBezTo>
                  <a:cubicBezTo>
                    <a:pt x="4878" y="549"/>
                    <a:pt x="8646" y="643"/>
                    <a:pt x="12345" y="643"/>
                  </a:cubicBezTo>
                  <a:cubicBezTo>
                    <a:pt x="16543" y="643"/>
                    <a:pt x="20650" y="522"/>
                    <a:pt x="26184"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p:cNvSpPr/>
            <p:nvPr/>
          </p:nvSpPr>
          <p:spPr>
            <a:xfrm rot="321733">
              <a:off x="7785162" y="2791827"/>
              <a:ext cx="740698" cy="241191"/>
            </a:xfrm>
            <a:custGeom>
              <a:avLst/>
              <a:gdLst/>
              <a:ahLst/>
              <a:cxnLst/>
              <a:rect l="l" t="t" r="r" b="b"/>
              <a:pathLst>
                <a:path w="28692" h="9342" extrusionOk="0">
                  <a:moveTo>
                    <a:pt x="1" y="1"/>
                  </a:moveTo>
                  <a:cubicBezTo>
                    <a:pt x="2594" y="3113"/>
                    <a:pt x="2594" y="6227"/>
                    <a:pt x="1" y="9341"/>
                  </a:cubicBezTo>
                  <a:lnTo>
                    <a:pt x="3736" y="9341"/>
                  </a:lnTo>
                  <a:cubicBezTo>
                    <a:pt x="3970" y="9289"/>
                    <a:pt x="4181" y="9262"/>
                    <a:pt x="4369" y="9262"/>
                  </a:cubicBezTo>
                  <a:cubicBezTo>
                    <a:pt x="4555" y="9262"/>
                    <a:pt x="4717" y="9288"/>
                    <a:pt x="4856" y="9341"/>
                  </a:cubicBezTo>
                  <a:lnTo>
                    <a:pt x="5893" y="9341"/>
                  </a:lnTo>
                  <a:cubicBezTo>
                    <a:pt x="6203" y="9242"/>
                    <a:pt x="6497" y="9161"/>
                    <a:pt x="6724" y="9161"/>
                  </a:cubicBezTo>
                  <a:cubicBezTo>
                    <a:pt x="6902" y="9161"/>
                    <a:pt x="7039" y="9211"/>
                    <a:pt x="7109" y="9341"/>
                  </a:cubicBezTo>
                  <a:lnTo>
                    <a:pt x="20166" y="9341"/>
                  </a:lnTo>
                  <a:cubicBezTo>
                    <a:pt x="20450" y="9284"/>
                    <a:pt x="20717" y="9241"/>
                    <a:pt x="20932" y="9241"/>
                  </a:cubicBezTo>
                  <a:cubicBezTo>
                    <a:pt x="21108" y="9241"/>
                    <a:pt x="21251" y="9269"/>
                    <a:pt x="21341" y="9341"/>
                  </a:cubicBezTo>
                  <a:lnTo>
                    <a:pt x="22420" y="9341"/>
                  </a:lnTo>
                  <a:cubicBezTo>
                    <a:pt x="22722" y="9251"/>
                    <a:pt x="23004" y="9181"/>
                    <a:pt x="23221" y="9181"/>
                  </a:cubicBezTo>
                  <a:cubicBezTo>
                    <a:pt x="23396" y="9181"/>
                    <a:pt x="23528" y="9226"/>
                    <a:pt x="23595" y="9341"/>
                  </a:cubicBezTo>
                  <a:lnTo>
                    <a:pt x="25249" y="9341"/>
                  </a:lnTo>
                  <a:cubicBezTo>
                    <a:pt x="26464" y="9341"/>
                    <a:pt x="27548" y="8587"/>
                    <a:pt x="27989" y="7452"/>
                  </a:cubicBezTo>
                  <a:cubicBezTo>
                    <a:pt x="28675" y="5688"/>
                    <a:pt x="28691" y="3832"/>
                    <a:pt x="27929" y="1868"/>
                  </a:cubicBezTo>
                  <a:cubicBezTo>
                    <a:pt x="27490" y="743"/>
                    <a:pt x="26406" y="3"/>
                    <a:pt x="25198" y="1"/>
                  </a:cubicBezTo>
                  <a:lnTo>
                    <a:pt x="23595" y="1"/>
                  </a:lnTo>
                  <a:cubicBezTo>
                    <a:pt x="23452" y="93"/>
                    <a:pt x="23282" y="145"/>
                    <a:pt x="23080" y="145"/>
                  </a:cubicBezTo>
                  <a:cubicBezTo>
                    <a:pt x="22890" y="145"/>
                    <a:pt x="22672" y="99"/>
                    <a:pt x="22420" y="1"/>
                  </a:cubicBezTo>
                  <a:lnTo>
                    <a:pt x="21341" y="1"/>
                  </a:lnTo>
                  <a:cubicBezTo>
                    <a:pt x="21315" y="135"/>
                    <a:pt x="21199" y="194"/>
                    <a:pt x="21014" y="194"/>
                  </a:cubicBezTo>
                  <a:cubicBezTo>
                    <a:pt x="20808" y="194"/>
                    <a:pt x="20516" y="121"/>
                    <a:pt x="20166" y="1"/>
                  </a:cubicBezTo>
                  <a:lnTo>
                    <a:pt x="7108" y="1"/>
                  </a:lnTo>
                  <a:cubicBezTo>
                    <a:pt x="7000" y="75"/>
                    <a:pt x="6849" y="106"/>
                    <a:pt x="6665" y="106"/>
                  </a:cubicBezTo>
                  <a:cubicBezTo>
                    <a:pt x="6457" y="106"/>
                    <a:pt x="6208" y="66"/>
                    <a:pt x="5934" y="1"/>
                  </a:cubicBezTo>
                  <a:lnTo>
                    <a:pt x="4856" y="1"/>
                  </a:lnTo>
                  <a:cubicBezTo>
                    <a:pt x="4730" y="83"/>
                    <a:pt x="4572" y="116"/>
                    <a:pt x="4391" y="116"/>
                  </a:cubicBezTo>
                  <a:cubicBezTo>
                    <a:pt x="4180" y="116"/>
                    <a:pt x="3938" y="70"/>
                    <a:pt x="36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rgbClr val="00B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rot="321733">
              <a:off x="7017303" y="2724296"/>
              <a:ext cx="837919" cy="241191"/>
            </a:xfrm>
            <a:custGeom>
              <a:avLst/>
              <a:gdLst/>
              <a:ahLst/>
              <a:cxnLst/>
              <a:rect l="l" t="t" r="r" b="b"/>
              <a:pathLst>
                <a:path w="32458" h="9342" extrusionOk="0">
                  <a:moveTo>
                    <a:pt x="725" y="1"/>
                  </a:moveTo>
                  <a:cubicBezTo>
                    <a:pt x="325" y="1"/>
                    <a:pt x="1" y="325"/>
                    <a:pt x="2" y="725"/>
                  </a:cubicBezTo>
                  <a:cubicBezTo>
                    <a:pt x="1" y="1124"/>
                    <a:pt x="325" y="1449"/>
                    <a:pt x="725" y="1449"/>
                  </a:cubicBezTo>
                  <a:lnTo>
                    <a:pt x="26727" y="1449"/>
                  </a:lnTo>
                  <a:cubicBezTo>
                    <a:pt x="28163" y="1449"/>
                    <a:pt x="29523" y="2263"/>
                    <a:pt x="30056" y="3594"/>
                  </a:cubicBezTo>
                  <a:cubicBezTo>
                    <a:pt x="30347" y="4313"/>
                    <a:pt x="30347" y="5031"/>
                    <a:pt x="30056" y="5748"/>
                  </a:cubicBezTo>
                  <a:cubicBezTo>
                    <a:pt x="29523" y="7079"/>
                    <a:pt x="28162" y="7895"/>
                    <a:pt x="26727" y="7895"/>
                  </a:cubicBezTo>
                  <a:lnTo>
                    <a:pt x="725" y="7895"/>
                  </a:lnTo>
                  <a:cubicBezTo>
                    <a:pt x="325" y="7895"/>
                    <a:pt x="2" y="8218"/>
                    <a:pt x="2" y="8617"/>
                  </a:cubicBezTo>
                  <a:cubicBezTo>
                    <a:pt x="1" y="9018"/>
                    <a:pt x="325" y="9341"/>
                    <a:pt x="725" y="9341"/>
                  </a:cubicBezTo>
                  <a:lnTo>
                    <a:pt x="29866" y="9341"/>
                  </a:lnTo>
                  <a:cubicBezTo>
                    <a:pt x="32457" y="6229"/>
                    <a:pt x="32457" y="3115"/>
                    <a:pt x="29866"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rot="321733">
              <a:off x="7038003" y="2760098"/>
              <a:ext cx="762796" cy="166448"/>
            </a:xfrm>
            <a:custGeom>
              <a:avLst/>
              <a:gdLst/>
              <a:ahLst/>
              <a:cxnLst/>
              <a:rect l="l" t="t" r="r" b="b"/>
              <a:pathLst>
                <a:path w="29548" h="6447" extrusionOk="0">
                  <a:moveTo>
                    <a:pt x="1" y="1"/>
                  </a:moveTo>
                  <a:cubicBezTo>
                    <a:pt x="933" y="2146"/>
                    <a:pt x="933" y="4300"/>
                    <a:pt x="1" y="6447"/>
                  </a:cubicBezTo>
                  <a:lnTo>
                    <a:pt x="25928" y="6447"/>
                  </a:lnTo>
                  <a:cubicBezTo>
                    <a:pt x="27364" y="6447"/>
                    <a:pt x="28724" y="5631"/>
                    <a:pt x="29257" y="4300"/>
                  </a:cubicBezTo>
                  <a:cubicBezTo>
                    <a:pt x="29548" y="3581"/>
                    <a:pt x="29548" y="2865"/>
                    <a:pt x="29257" y="2146"/>
                  </a:cubicBezTo>
                  <a:cubicBezTo>
                    <a:pt x="28724" y="815"/>
                    <a:pt x="27363" y="1"/>
                    <a:pt x="259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rot="321733">
              <a:off x="7881212" y="2770647"/>
              <a:ext cx="97247" cy="241191"/>
            </a:xfrm>
            <a:custGeom>
              <a:avLst/>
              <a:gdLst/>
              <a:ahLst/>
              <a:cxnLst/>
              <a:rect l="l" t="t" r="r" b="b"/>
              <a:pathLst>
                <a:path w="3767" h="9342" extrusionOk="0">
                  <a:moveTo>
                    <a:pt x="1" y="1"/>
                  </a:moveTo>
                  <a:cubicBezTo>
                    <a:pt x="2592" y="3113"/>
                    <a:pt x="2592" y="6227"/>
                    <a:pt x="1"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p:cNvSpPr/>
            <p:nvPr/>
          </p:nvSpPr>
          <p:spPr>
            <a:xfrm rot="321733">
              <a:off x="7939097" y="2776082"/>
              <a:ext cx="97247" cy="241191"/>
            </a:xfrm>
            <a:custGeom>
              <a:avLst/>
              <a:gdLst/>
              <a:ahLst/>
              <a:cxnLst/>
              <a:rect l="l" t="t" r="r" b="b"/>
              <a:pathLst>
                <a:path w="3767" h="9342" extrusionOk="0">
                  <a:moveTo>
                    <a:pt x="0" y="1"/>
                  </a:moveTo>
                  <a:cubicBezTo>
                    <a:pt x="2592" y="3113"/>
                    <a:pt x="2593" y="6227"/>
                    <a:pt x="0" y="9341"/>
                  </a:cubicBezTo>
                  <a:lnTo>
                    <a:pt x="1174" y="9341"/>
                  </a:lnTo>
                  <a:cubicBezTo>
                    <a:pt x="3767" y="6229"/>
                    <a:pt x="3767" y="3115"/>
                    <a:pt x="1174" y="1"/>
                  </a:cubicBezTo>
                  <a:close/>
                </a:path>
              </a:pathLst>
            </a:custGeom>
            <a:solidFill>
              <a:srgbClr val="CCD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p:cNvSpPr/>
            <p:nvPr/>
          </p:nvSpPr>
          <p:spPr>
            <a:xfrm rot="321733">
              <a:off x="8343702" y="2814071"/>
              <a:ext cx="97273" cy="241191"/>
            </a:xfrm>
            <a:custGeom>
              <a:avLst/>
              <a:gdLst/>
              <a:ahLst/>
              <a:cxnLst/>
              <a:rect l="l" t="t" r="r" b="b"/>
              <a:pathLst>
                <a:path w="3768" h="9342" extrusionOk="0">
                  <a:moveTo>
                    <a:pt x="1" y="1"/>
                  </a:moveTo>
                  <a:cubicBezTo>
                    <a:pt x="2594" y="3113"/>
                    <a:pt x="2594" y="6227"/>
                    <a:pt x="1" y="9341"/>
                  </a:cubicBezTo>
                  <a:lnTo>
                    <a:pt x="1176" y="9341"/>
                  </a:lnTo>
                  <a:cubicBezTo>
                    <a:pt x="3767" y="6229"/>
                    <a:pt x="3767" y="3115"/>
                    <a:pt x="1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0"/>
            <p:cNvSpPr/>
            <p:nvPr/>
          </p:nvSpPr>
          <p:spPr>
            <a:xfrm rot="321733">
              <a:off x="7073835" y="2811725"/>
              <a:ext cx="676004" cy="16627"/>
            </a:xfrm>
            <a:custGeom>
              <a:avLst/>
              <a:gdLst/>
              <a:ahLst/>
              <a:cxnLst/>
              <a:rect l="l" t="t" r="r" b="b"/>
              <a:pathLst>
                <a:path w="26186" h="644" extrusionOk="0">
                  <a:moveTo>
                    <a:pt x="13887" y="0"/>
                  </a:moveTo>
                  <a:cubicBezTo>
                    <a:pt x="9673" y="0"/>
                    <a:pt x="5556" y="122"/>
                    <a:pt x="0" y="355"/>
                  </a:cubicBezTo>
                  <a:cubicBezTo>
                    <a:pt x="4877" y="549"/>
                    <a:pt x="8647" y="643"/>
                    <a:pt x="12346" y="643"/>
                  </a:cubicBezTo>
                  <a:cubicBezTo>
                    <a:pt x="16544" y="643"/>
                    <a:pt x="20651" y="522"/>
                    <a:pt x="26186" y="288"/>
                  </a:cubicBezTo>
                  <a:cubicBezTo>
                    <a:pt x="21329" y="93"/>
                    <a:pt x="17571" y="0"/>
                    <a:pt x="138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rot="321733">
              <a:off x="7084639" y="2853242"/>
              <a:ext cx="675978" cy="16627"/>
            </a:xfrm>
            <a:custGeom>
              <a:avLst/>
              <a:gdLst/>
              <a:ahLst/>
              <a:cxnLst/>
              <a:rect l="l" t="t" r="r" b="b"/>
              <a:pathLst>
                <a:path w="26185" h="644" extrusionOk="0">
                  <a:moveTo>
                    <a:pt x="13886" y="0"/>
                  </a:moveTo>
                  <a:cubicBezTo>
                    <a:pt x="9672" y="0"/>
                    <a:pt x="5555" y="122"/>
                    <a:pt x="1" y="354"/>
                  </a:cubicBezTo>
                  <a:cubicBezTo>
                    <a:pt x="4878" y="549"/>
                    <a:pt x="8647" y="643"/>
                    <a:pt x="12345" y="643"/>
                  </a:cubicBezTo>
                  <a:cubicBezTo>
                    <a:pt x="16543" y="643"/>
                    <a:pt x="20650" y="522"/>
                    <a:pt x="26185" y="289"/>
                  </a:cubicBezTo>
                  <a:cubicBezTo>
                    <a:pt x="21328" y="94"/>
                    <a:pt x="17570" y="0"/>
                    <a:pt x="138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rot="321733">
              <a:off x="7338534" y="3176964"/>
              <a:ext cx="970739" cy="278292"/>
            </a:xfrm>
            <a:custGeom>
              <a:avLst/>
              <a:gdLst/>
              <a:ahLst/>
              <a:cxnLst/>
              <a:rect l="l" t="t" r="r" b="b"/>
              <a:pathLst>
                <a:path w="37603" h="10779" extrusionOk="0">
                  <a:moveTo>
                    <a:pt x="36965" y="0"/>
                  </a:moveTo>
                  <a:lnTo>
                    <a:pt x="6259" y="1260"/>
                  </a:lnTo>
                  <a:cubicBezTo>
                    <a:pt x="5512" y="1290"/>
                    <a:pt x="4765" y="1403"/>
                    <a:pt x="4043" y="1628"/>
                  </a:cubicBezTo>
                  <a:cubicBezTo>
                    <a:pt x="892" y="2618"/>
                    <a:pt x="210" y="4865"/>
                    <a:pt x="90" y="6160"/>
                  </a:cubicBezTo>
                  <a:lnTo>
                    <a:pt x="95" y="7135"/>
                  </a:lnTo>
                  <a:cubicBezTo>
                    <a:pt x="95" y="7135"/>
                    <a:pt x="1" y="10779"/>
                    <a:pt x="5360" y="10779"/>
                  </a:cubicBezTo>
                  <a:cubicBezTo>
                    <a:pt x="5714" y="10779"/>
                    <a:pt x="6092" y="10763"/>
                    <a:pt x="6496" y="10729"/>
                  </a:cubicBezTo>
                  <a:lnTo>
                    <a:pt x="37603" y="7658"/>
                  </a:lnTo>
                  <a:cubicBezTo>
                    <a:pt x="36020" y="5270"/>
                    <a:pt x="35624" y="2740"/>
                    <a:pt x="36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0"/>
            <p:cNvSpPr/>
            <p:nvPr/>
          </p:nvSpPr>
          <p:spPr>
            <a:xfrm rot="321733">
              <a:off x="7317929" y="3159235"/>
              <a:ext cx="1037008" cy="313353"/>
            </a:xfrm>
            <a:custGeom>
              <a:avLst/>
              <a:gdLst/>
              <a:ahLst/>
              <a:cxnLst/>
              <a:rect l="l" t="t" r="r" b="b"/>
              <a:pathLst>
                <a:path w="40170" h="12137" extrusionOk="0">
                  <a:moveTo>
                    <a:pt x="39907" y="0"/>
                  </a:moveTo>
                  <a:lnTo>
                    <a:pt x="6115" y="1694"/>
                  </a:lnTo>
                  <a:cubicBezTo>
                    <a:pt x="1024" y="2542"/>
                    <a:pt x="108" y="5559"/>
                    <a:pt x="0" y="7192"/>
                  </a:cubicBezTo>
                  <a:lnTo>
                    <a:pt x="35" y="8264"/>
                  </a:lnTo>
                  <a:cubicBezTo>
                    <a:pt x="35" y="8264"/>
                    <a:pt x="48" y="12136"/>
                    <a:pt x="5897" y="12136"/>
                  </a:cubicBezTo>
                  <a:cubicBezTo>
                    <a:pt x="6392" y="12136"/>
                    <a:pt x="6928" y="12108"/>
                    <a:pt x="7510" y="12048"/>
                  </a:cubicBezTo>
                  <a:lnTo>
                    <a:pt x="39630" y="9049"/>
                  </a:lnTo>
                  <a:cubicBezTo>
                    <a:pt x="39943" y="9019"/>
                    <a:pt x="40170" y="8736"/>
                    <a:pt x="40128" y="8425"/>
                  </a:cubicBezTo>
                  <a:lnTo>
                    <a:pt x="40128" y="8423"/>
                  </a:lnTo>
                  <a:cubicBezTo>
                    <a:pt x="40091" y="8145"/>
                    <a:pt x="39855" y="7943"/>
                    <a:pt x="39581" y="7943"/>
                  </a:cubicBezTo>
                  <a:cubicBezTo>
                    <a:pt x="39562" y="7943"/>
                    <a:pt x="39542" y="7944"/>
                    <a:pt x="39522" y="7946"/>
                  </a:cubicBezTo>
                  <a:lnTo>
                    <a:pt x="8039" y="11210"/>
                  </a:lnTo>
                  <a:cubicBezTo>
                    <a:pt x="7539" y="11255"/>
                    <a:pt x="7076" y="11276"/>
                    <a:pt x="6648" y="11276"/>
                  </a:cubicBezTo>
                  <a:cubicBezTo>
                    <a:pt x="1333" y="11276"/>
                    <a:pt x="1308" y="8049"/>
                    <a:pt x="1308" y="8049"/>
                  </a:cubicBezTo>
                  <a:lnTo>
                    <a:pt x="1270" y="7162"/>
                  </a:lnTo>
                  <a:cubicBezTo>
                    <a:pt x="1352" y="5982"/>
                    <a:pt x="1981" y="3926"/>
                    <a:pt x="5203" y="2973"/>
                  </a:cubicBezTo>
                  <a:cubicBezTo>
                    <a:pt x="5940" y="2755"/>
                    <a:pt x="6709" y="2640"/>
                    <a:pt x="7480" y="2600"/>
                  </a:cubicBezTo>
                  <a:lnTo>
                    <a:pt x="38192" y="987"/>
                  </a:lnTo>
                  <a:cubicBezTo>
                    <a:pt x="38798" y="954"/>
                    <a:pt x="39364" y="667"/>
                    <a:pt x="39749" y="196"/>
                  </a:cubicBezTo>
                  <a:lnTo>
                    <a:pt x="399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rot="321733">
              <a:off x="7438591" y="2212215"/>
              <a:ext cx="966557" cy="996083"/>
            </a:xfrm>
            <a:custGeom>
              <a:avLst/>
              <a:gdLst/>
              <a:ahLst/>
              <a:cxnLst/>
              <a:rect l="l" t="t" r="r" b="b"/>
              <a:pathLst>
                <a:path w="37441" h="38581" extrusionOk="0">
                  <a:moveTo>
                    <a:pt x="1" y="1"/>
                  </a:moveTo>
                  <a:lnTo>
                    <a:pt x="597" y="6284"/>
                  </a:lnTo>
                  <a:lnTo>
                    <a:pt x="2016" y="21296"/>
                  </a:lnTo>
                  <a:cubicBezTo>
                    <a:pt x="4413" y="26126"/>
                    <a:pt x="4892" y="31344"/>
                    <a:pt x="3494" y="36938"/>
                  </a:cubicBezTo>
                  <a:lnTo>
                    <a:pt x="3649" y="38581"/>
                  </a:lnTo>
                  <a:lnTo>
                    <a:pt x="36562" y="36930"/>
                  </a:lnTo>
                  <a:lnTo>
                    <a:pt x="37441" y="36888"/>
                  </a:lnTo>
                  <a:lnTo>
                    <a:pt x="37286" y="34595"/>
                  </a:lnTo>
                  <a:cubicBezTo>
                    <a:pt x="35573" y="29222"/>
                    <a:pt x="35019" y="23993"/>
                    <a:pt x="36231" y="18986"/>
                  </a:cubicBezTo>
                  <a:lnTo>
                    <a:pt x="34979" y="450"/>
                  </a:lnTo>
                  <a:lnTo>
                    <a:pt x="1"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rot="321733">
              <a:off x="7315241" y="3309928"/>
              <a:ext cx="1239" cy="13968"/>
            </a:xfrm>
            <a:custGeom>
              <a:avLst/>
              <a:gdLst/>
              <a:ahLst/>
              <a:cxnLst/>
              <a:rect l="l" t="t" r="r" b="b"/>
              <a:pathLst>
                <a:path w="48" h="541" extrusionOk="0">
                  <a:moveTo>
                    <a:pt x="1" y="0"/>
                  </a:moveTo>
                  <a:cubicBezTo>
                    <a:pt x="4" y="181"/>
                    <a:pt x="19" y="361"/>
                    <a:pt x="47" y="541"/>
                  </a:cubicBezTo>
                  <a:lnTo>
                    <a:pt x="1" y="0"/>
                  </a:lnTo>
                  <a:close/>
                </a:path>
              </a:pathLst>
            </a:custGeom>
            <a:solidFill>
              <a:srgbClr val="EA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0"/>
            <p:cNvSpPr/>
            <p:nvPr/>
          </p:nvSpPr>
          <p:spPr>
            <a:xfrm rot="321733">
              <a:off x="7272767" y="2163596"/>
              <a:ext cx="255031" cy="1151713"/>
            </a:xfrm>
            <a:custGeom>
              <a:avLst/>
              <a:gdLst/>
              <a:ahLst/>
              <a:cxnLst/>
              <a:rect l="l" t="t" r="r" b="b"/>
              <a:pathLst>
                <a:path w="9879" h="44609" extrusionOk="0">
                  <a:moveTo>
                    <a:pt x="6230" y="1"/>
                  </a:moveTo>
                  <a:cubicBezTo>
                    <a:pt x="6230" y="1"/>
                    <a:pt x="0" y="2134"/>
                    <a:pt x="653" y="9329"/>
                  </a:cubicBezTo>
                  <a:lnTo>
                    <a:pt x="3752" y="44609"/>
                  </a:lnTo>
                  <a:cubicBezTo>
                    <a:pt x="3747" y="44433"/>
                    <a:pt x="3750" y="44254"/>
                    <a:pt x="3763" y="44080"/>
                  </a:cubicBezTo>
                  <a:cubicBezTo>
                    <a:pt x="3873" y="42447"/>
                    <a:pt x="4787" y="39430"/>
                    <a:pt x="9878" y="38581"/>
                  </a:cubicBezTo>
                  <a:lnTo>
                    <a:pt x="6824" y="6285"/>
                  </a:lnTo>
                  <a:lnTo>
                    <a:pt x="623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rot="321733">
              <a:off x="7427119" y="3225962"/>
              <a:ext cx="836241" cy="45078"/>
            </a:xfrm>
            <a:custGeom>
              <a:avLst/>
              <a:gdLst/>
              <a:ahLst/>
              <a:cxnLst/>
              <a:rect l="l" t="t" r="r" b="b"/>
              <a:pathLst>
                <a:path w="32393" h="1746" extrusionOk="0">
                  <a:moveTo>
                    <a:pt x="32393" y="1"/>
                  </a:moveTo>
                  <a:lnTo>
                    <a:pt x="32393" y="1"/>
                  </a:lnTo>
                  <a:cubicBezTo>
                    <a:pt x="21624" y="334"/>
                    <a:pt x="10744" y="921"/>
                    <a:pt x="1" y="1745"/>
                  </a:cubicBezTo>
                  <a:cubicBezTo>
                    <a:pt x="10769" y="1411"/>
                    <a:pt x="21647" y="826"/>
                    <a:pt x="32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rot="321733">
              <a:off x="7408599" y="3256283"/>
              <a:ext cx="844605" cy="59510"/>
            </a:xfrm>
            <a:custGeom>
              <a:avLst/>
              <a:gdLst/>
              <a:ahLst/>
              <a:cxnLst/>
              <a:rect l="l" t="t" r="r" b="b"/>
              <a:pathLst>
                <a:path w="32717" h="2305" extrusionOk="0">
                  <a:moveTo>
                    <a:pt x="32717" y="1"/>
                  </a:moveTo>
                  <a:lnTo>
                    <a:pt x="32717" y="1"/>
                  </a:lnTo>
                  <a:cubicBezTo>
                    <a:pt x="21837" y="523"/>
                    <a:pt x="10849" y="1292"/>
                    <a:pt x="1" y="2304"/>
                  </a:cubicBezTo>
                  <a:cubicBezTo>
                    <a:pt x="10880" y="1785"/>
                    <a:pt x="21869" y="1011"/>
                    <a:pt x="3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0"/>
            <p:cNvSpPr/>
            <p:nvPr/>
          </p:nvSpPr>
          <p:spPr>
            <a:xfrm rot="321733">
              <a:off x="7402844" y="3287172"/>
              <a:ext cx="846799" cy="71826"/>
            </a:xfrm>
            <a:custGeom>
              <a:avLst/>
              <a:gdLst/>
              <a:ahLst/>
              <a:cxnLst/>
              <a:rect l="l" t="t" r="r" b="b"/>
              <a:pathLst>
                <a:path w="32802" h="2782" extrusionOk="0">
                  <a:moveTo>
                    <a:pt x="32802" y="0"/>
                  </a:moveTo>
                  <a:lnTo>
                    <a:pt x="32802" y="0"/>
                  </a:lnTo>
                  <a:cubicBezTo>
                    <a:pt x="21890" y="678"/>
                    <a:pt x="10874" y="1615"/>
                    <a:pt x="0" y="2782"/>
                  </a:cubicBezTo>
                  <a:cubicBezTo>
                    <a:pt x="10912" y="2101"/>
                    <a:pt x="21928" y="1169"/>
                    <a:pt x="32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0"/>
            <p:cNvSpPr/>
            <p:nvPr/>
          </p:nvSpPr>
          <p:spPr>
            <a:xfrm rot="321733">
              <a:off x="7409124" y="3324490"/>
              <a:ext cx="842669" cy="81972"/>
            </a:xfrm>
            <a:custGeom>
              <a:avLst/>
              <a:gdLst/>
              <a:ahLst/>
              <a:cxnLst/>
              <a:rect l="l" t="t" r="r" b="b"/>
              <a:pathLst>
                <a:path w="32642" h="3175" extrusionOk="0">
                  <a:moveTo>
                    <a:pt x="32642" y="0"/>
                  </a:moveTo>
                  <a:lnTo>
                    <a:pt x="32642" y="0"/>
                  </a:lnTo>
                  <a:cubicBezTo>
                    <a:pt x="21780" y="809"/>
                    <a:pt x="10819" y="1876"/>
                    <a:pt x="0" y="3174"/>
                  </a:cubicBezTo>
                  <a:cubicBezTo>
                    <a:pt x="10862" y="2364"/>
                    <a:pt x="21825" y="1299"/>
                    <a:pt x="32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rot="321733">
              <a:off x="7931147" y="2692621"/>
              <a:ext cx="91800" cy="135828"/>
            </a:xfrm>
            <a:custGeom>
              <a:avLst/>
              <a:gdLst/>
              <a:ahLst/>
              <a:cxnLst/>
              <a:rect l="l" t="t" r="r" b="b"/>
              <a:pathLst>
                <a:path w="3556" h="5261" extrusionOk="0">
                  <a:moveTo>
                    <a:pt x="1346" y="1"/>
                  </a:moveTo>
                  <a:cubicBezTo>
                    <a:pt x="1134" y="1"/>
                    <a:pt x="926" y="49"/>
                    <a:pt x="738" y="158"/>
                  </a:cubicBezTo>
                  <a:cubicBezTo>
                    <a:pt x="215" y="461"/>
                    <a:pt x="0" y="1121"/>
                    <a:pt x="22" y="1726"/>
                  </a:cubicBezTo>
                  <a:cubicBezTo>
                    <a:pt x="45" y="2328"/>
                    <a:pt x="255" y="2906"/>
                    <a:pt x="383" y="3496"/>
                  </a:cubicBezTo>
                  <a:cubicBezTo>
                    <a:pt x="510" y="4086"/>
                    <a:pt x="546" y="4736"/>
                    <a:pt x="247" y="5261"/>
                  </a:cubicBezTo>
                  <a:lnTo>
                    <a:pt x="866" y="5252"/>
                  </a:lnTo>
                  <a:cubicBezTo>
                    <a:pt x="1374" y="5166"/>
                    <a:pt x="1886" y="5078"/>
                    <a:pt x="2352" y="4860"/>
                  </a:cubicBezTo>
                  <a:cubicBezTo>
                    <a:pt x="2817" y="4643"/>
                    <a:pt x="3238" y="4277"/>
                    <a:pt x="3406" y="3793"/>
                  </a:cubicBezTo>
                  <a:cubicBezTo>
                    <a:pt x="3556" y="3355"/>
                    <a:pt x="3489" y="2872"/>
                    <a:pt x="3396" y="2418"/>
                  </a:cubicBezTo>
                  <a:cubicBezTo>
                    <a:pt x="3259" y="1749"/>
                    <a:pt x="3055" y="1063"/>
                    <a:pt x="2590" y="565"/>
                  </a:cubicBezTo>
                  <a:cubicBezTo>
                    <a:pt x="2272" y="225"/>
                    <a:pt x="1801" y="1"/>
                    <a:pt x="1346"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rot="321733">
              <a:off x="7971671" y="2737719"/>
              <a:ext cx="20059" cy="79932"/>
            </a:xfrm>
            <a:custGeom>
              <a:avLst/>
              <a:gdLst/>
              <a:ahLst/>
              <a:cxnLst/>
              <a:rect l="l" t="t" r="r" b="b"/>
              <a:pathLst>
                <a:path w="777" h="3096" extrusionOk="0">
                  <a:moveTo>
                    <a:pt x="1" y="0"/>
                  </a:moveTo>
                  <a:lnTo>
                    <a:pt x="1" y="0"/>
                  </a:lnTo>
                  <a:cubicBezTo>
                    <a:pt x="192" y="1024"/>
                    <a:pt x="383" y="2089"/>
                    <a:pt x="117" y="3096"/>
                  </a:cubicBezTo>
                  <a:lnTo>
                    <a:pt x="608" y="2721"/>
                  </a:lnTo>
                  <a:cubicBezTo>
                    <a:pt x="776" y="1769"/>
                    <a:pt x="556" y="79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0"/>
            <p:cNvSpPr/>
            <p:nvPr/>
          </p:nvSpPr>
          <p:spPr>
            <a:xfrm rot="321733">
              <a:off x="7711842" y="2647854"/>
              <a:ext cx="406826" cy="188987"/>
            </a:xfrm>
            <a:custGeom>
              <a:avLst/>
              <a:gdLst/>
              <a:ahLst/>
              <a:cxnLst/>
              <a:rect l="l" t="t" r="r" b="b"/>
              <a:pathLst>
                <a:path w="15759" h="7320" extrusionOk="0">
                  <a:moveTo>
                    <a:pt x="1" y="1324"/>
                  </a:moveTo>
                  <a:lnTo>
                    <a:pt x="1" y="1325"/>
                  </a:lnTo>
                  <a:cubicBezTo>
                    <a:pt x="1" y="1326"/>
                    <a:pt x="1" y="1326"/>
                    <a:pt x="2" y="1327"/>
                  </a:cubicBezTo>
                  <a:lnTo>
                    <a:pt x="2" y="1327"/>
                  </a:lnTo>
                  <a:cubicBezTo>
                    <a:pt x="1" y="1326"/>
                    <a:pt x="1" y="1325"/>
                    <a:pt x="1" y="1324"/>
                  </a:cubicBezTo>
                  <a:close/>
                  <a:moveTo>
                    <a:pt x="15759" y="0"/>
                  </a:moveTo>
                  <a:cubicBezTo>
                    <a:pt x="15265" y="1760"/>
                    <a:pt x="14306" y="3296"/>
                    <a:pt x="12986" y="4376"/>
                  </a:cubicBezTo>
                  <a:cubicBezTo>
                    <a:pt x="11352" y="5661"/>
                    <a:pt x="9512" y="6266"/>
                    <a:pt x="7709" y="6266"/>
                  </a:cubicBezTo>
                  <a:cubicBezTo>
                    <a:pt x="4627" y="6266"/>
                    <a:pt x="1654" y="4498"/>
                    <a:pt x="2" y="1327"/>
                  </a:cubicBezTo>
                  <a:lnTo>
                    <a:pt x="2" y="1327"/>
                  </a:lnTo>
                  <a:cubicBezTo>
                    <a:pt x="1007" y="5166"/>
                    <a:pt x="4370" y="7320"/>
                    <a:pt x="7824" y="7320"/>
                  </a:cubicBezTo>
                  <a:cubicBezTo>
                    <a:pt x="9848" y="7320"/>
                    <a:pt x="11903" y="6580"/>
                    <a:pt x="13532" y="5007"/>
                  </a:cubicBezTo>
                  <a:cubicBezTo>
                    <a:pt x="14897" y="3687"/>
                    <a:pt x="15706" y="1831"/>
                    <a:pt x="15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0"/>
            <p:cNvSpPr/>
            <p:nvPr/>
          </p:nvSpPr>
          <p:spPr>
            <a:xfrm rot="321733">
              <a:off x="7710585" y="2457060"/>
              <a:ext cx="133905" cy="91809"/>
            </a:xfrm>
            <a:custGeom>
              <a:avLst/>
              <a:gdLst/>
              <a:ahLst/>
              <a:cxnLst/>
              <a:rect l="l" t="t" r="r" b="b"/>
              <a:pathLst>
                <a:path w="5187" h="3556" extrusionOk="0">
                  <a:moveTo>
                    <a:pt x="3972" y="0"/>
                  </a:moveTo>
                  <a:cubicBezTo>
                    <a:pt x="2667" y="0"/>
                    <a:pt x="1364" y="829"/>
                    <a:pt x="663" y="1908"/>
                  </a:cubicBezTo>
                  <a:cubicBezTo>
                    <a:pt x="355" y="2366"/>
                    <a:pt x="122" y="2869"/>
                    <a:pt x="14" y="3411"/>
                  </a:cubicBezTo>
                  <a:cubicBezTo>
                    <a:pt x="1" y="3476"/>
                    <a:pt x="42" y="3539"/>
                    <a:pt x="109" y="3553"/>
                  </a:cubicBezTo>
                  <a:cubicBezTo>
                    <a:pt x="117" y="3555"/>
                    <a:pt x="126" y="3555"/>
                    <a:pt x="134" y="3555"/>
                  </a:cubicBezTo>
                  <a:cubicBezTo>
                    <a:pt x="163" y="3555"/>
                    <a:pt x="190" y="3545"/>
                    <a:pt x="212" y="3526"/>
                  </a:cubicBezTo>
                  <a:cubicBezTo>
                    <a:pt x="986" y="2857"/>
                    <a:pt x="1648" y="2163"/>
                    <a:pt x="2454" y="1592"/>
                  </a:cubicBezTo>
                  <a:cubicBezTo>
                    <a:pt x="3253" y="1016"/>
                    <a:pt x="4075" y="683"/>
                    <a:pt x="5062" y="445"/>
                  </a:cubicBezTo>
                  <a:cubicBezTo>
                    <a:pt x="5173" y="424"/>
                    <a:pt x="5187" y="255"/>
                    <a:pt x="5080" y="216"/>
                  </a:cubicBezTo>
                  <a:lnTo>
                    <a:pt x="5080" y="216"/>
                  </a:lnTo>
                  <a:lnTo>
                    <a:pt x="5080" y="217"/>
                  </a:lnTo>
                  <a:cubicBezTo>
                    <a:pt x="4720" y="68"/>
                    <a:pt x="4346" y="0"/>
                    <a:pt x="3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0"/>
            <p:cNvSpPr/>
            <p:nvPr/>
          </p:nvSpPr>
          <p:spPr>
            <a:xfrm rot="321733">
              <a:off x="7994756" y="2457643"/>
              <a:ext cx="137751" cy="86981"/>
            </a:xfrm>
            <a:custGeom>
              <a:avLst/>
              <a:gdLst/>
              <a:ahLst/>
              <a:cxnLst/>
              <a:rect l="l" t="t" r="r" b="b"/>
              <a:pathLst>
                <a:path w="5336" h="3369" extrusionOk="0">
                  <a:moveTo>
                    <a:pt x="1351" y="0"/>
                  </a:moveTo>
                  <a:cubicBezTo>
                    <a:pt x="927" y="0"/>
                    <a:pt x="504" y="86"/>
                    <a:pt x="103" y="275"/>
                  </a:cubicBezTo>
                  <a:cubicBezTo>
                    <a:pt x="0" y="320"/>
                    <a:pt x="22" y="486"/>
                    <a:pt x="133" y="503"/>
                  </a:cubicBezTo>
                  <a:cubicBezTo>
                    <a:pt x="1130" y="694"/>
                    <a:pt x="1967" y="984"/>
                    <a:pt x="2795" y="1520"/>
                  </a:cubicBezTo>
                  <a:cubicBezTo>
                    <a:pt x="3628" y="2051"/>
                    <a:pt x="4322" y="2713"/>
                    <a:pt x="5128" y="3342"/>
                  </a:cubicBezTo>
                  <a:cubicBezTo>
                    <a:pt x="5150" y="3360"/>
                    <a:pt x="5177" y="3369"/>
                    <a:pt x="5205" y="3369"/>
                  </a:cubicBezTo>
                  <a:cubicBezTo>
                    <a:pt x="5214" y="3369"/>
                    <a:pt x="5224" y="3368"/>
                    <a:pt x="5233" y="3366"/>
                  </a:cubicBezTo>
                  <a:cubicBezTo>
                    <a:pt x="5296" y="3349"/>
                    <a:pt x="5336" y="3282"/>
                    <a:pt x="5319" y="3217"/>
                  </a:cubicBezTo>
                  <a:cubicBezTo>
                    <a:pt x="5185" y="2682"/>
                    <a:pt x="4927" y="2192"/>
                    <a:pt x="4597" y="1749"/>
                  </a:cubicBezTo>
                  <a:cubicBezTo>
                    <a:pt x="3873" y="746"/>
                    <a:pt x="2606" y="0"/>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rot="321733">
              <a:off x="8005436" y="2569555"/>
              <a:ext cx="68695" cy="135105"/>
            </a:xfrm>
            <a:custGeom>
              <a:avLst/>
              <a:gdLst/>
              <a:ahLst/>
              <a:cxnLst/>
              <a:rect l="l" t="t" r="r" b="b"/>
              <a:pathLst>
                <a:path w="2661" h="5233" extrusionOk="0">
                  <a:moveTo>
                    <a:pt x="1232" y="0"/>
                  </a:moveTo>
                  <a:cubicBezTo>
                    <a:pt x="1222" y="0"/>
                    <a:pt x="1212" y="1"/>
                    <a:pt x="1202" y="1"/>
                  </a:cubicBezTo>
                  <a:cubicBezTo>
                    <a:pt x="508" y="34"/>
                    <a:pt x="0" y="1233"/>
                    <a:pt x="72" y="2677"/>
                  </a:cubicBezTo>
                  <a:cubicBezTo>
                    <a:pt x="141" y="4102"/>
                    <a:pt x="745" y="5233"/>
                    <a:pt x="1429" y="5233"/>
                  </a:cubicBezTo>
                  <a:cubicBezTo>
                    <a:pt x="1439" y="5233"/>
                    <a:pt x="1449" y="5233"/>
                    <a:pt x="1458" y="5232"/>
                  </a:cubicBezTo>
                  <a:cubicBezTo>
                    <a:pt x="2152" y="5197"/>
                    <a:pt x="2660" y="3999"/>
                    <a:pt x="2590" y="2556"/>
                  </a:cubicBezTo>
                  <a:cubicBezTo>
                    <a:pt x="2520" y="1132"/>
                    <a:pt x="1915"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rot="321733">
              <a:off x="7763225" y="2554850"/>
              <a:ext cx="68643" cy="135105"/>
            </a:xfrm>
            <a:custGeom>
              <a:avLst/>
              <a:gdLst/>
              <a:ahLst/>
              <a:cxnLst/>
              <a:rect l="l" t="t" r="r" b="b"/>
              <a:pathLst>
                <a:path w="2659" h="5233" extrusionOk="0">
                  <a:moveTo>
                    <a:pt x="1232" y="0"/>
                  </a:moveTo>
                  <a:cubicBezTo>
                    <a:pt x="1222" y="0"/>
                    <a:pt x="1212" y="0"/>
                    <a:pt x="1202" y="1"/>
                  </a:cubicBezTo>
                  <a:cubicBezTo>
                    <a:pt x="507" y="36"/>
                    <a:pt x="1" y="1232"/>
                    <a:pt x="71" y="2677"/>
                  </a:cubicBezTo>
                  <a:cubicBezTo>
                    <a:pt x="140" y="4101"/>
                    <a:pt x="744" y="5233"/>
                    <a:pt x="1428" y="5233"/>
                  </a:cubicBezTo>
                  <a:cubicBezTo>
                    <a:pt x="1437" y="5233"/>
                    <a:pt x="1447" y="5232"/>
                    <a:pt x="1457" y="5232"/>
                  </a:cubicBezTo>
                  <a:cubicBezTo>
                    <a:pt x="2153" y="5197"/>
                    <a:pt x="2659" y="4000"/>
                    <a:pt x="2589" y="2556"/>
                  </a:cubicBezTo>
                  <a:cubicBezTo>
                    <a:pt x="2518" y="1131"/>
                    <a:pt x="1914" y="0"/>
                    <a:pt x="1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0"/>
            <p:cNvSpPr/>
            <p:nvPr/>
          </p:nvSpPr>
          <p:spPr>
            <a:xfrm rot="321733">
              <a:off x="7468732" y="2716475"/>
              <a:ext cx="306972" cy="428010"/>
            </a:xfrm>
            <a:custGeom>
              <a:avLst/>
              <a:gdLst/>
              <a:ahLst/>
              <a:cxnLst/>
              <a:rect l="l" t="t" r="r" b="b"/>
              <a:pathLst>
                <a:path w="11891" h="16578" extrusionOk="0">
                  <a:moveTo>
                    <a:pt x="3362" y="1"/>
                  </a:moveTo>
                  <a:cubicBezTo>
                    <a:pt x="2205" y="1"/>
                    <a:pt x="1059" y="243"/>
                    <a:pt x="0" y="717"/>
                  </a:cubicBezTo>
                  <a:lnTo>
                    <a:pt x="1478" y="16359"/>
                  </a:lnTo>
                  <a:cubicBezTo>
                    <a:pt x="1953" y="16470"/>
                    <a:pt x="2437" y="16540"/>
                    <a:pt x="2923" y="16565"/>
                  </a:cubicBezTo>
                  <a:cubicBezTo>
                    <a:pt x="3075" y="16574"/>
                    <a:pt x="3226" y="16578"/>
                    <a:pt x="3376" y="16578"/>
                  </a:cubicBezTo>
                  <a:cubicBezTo>
                    <a:pt x="7750" y="16578"/>
                    <a:pt x="11406" y="13153"/>
                    <a:pt x="11644" y="8736"/>
                  </a:cubicBezTo>
                  <a:cubicBezTo>
                    <a:pt x="11891" y="4164"/>
                    <a:pt x="8385" y="260"/>
                    <a:pt x="3815" y="13"/>
                  </a:cubicBezTo>
                  <a:cubicBezTo>
                    <a:pt x="3664" y="5"/>
                    <a:pt x="3513" y="1"/>
                    <a:pt x="33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0"/>
            <p:cNvSpPr/>
            <p:nvPr/>
          </p:nvSpPr>
          <p:spPr>
            <a:xfrm rot="321733">
              <a:off x="8076938" y="2724339"/>
              <a:ext cx="304261" cy="428010"/>
            </a:xfrm>
            <a:custGeom>
              <a:avLst/>
              <a:gdLst/>
              <a:ahLst/>
              <a:cxnLst/>
              <a:rect l="l" t="t" r="r" b="b"/>
              <a:pathLst>
                <a:path w="11786" h="16578" extrusionOk="0">
                  <a:moveTo>
                    <a:pt x="8517" y="1"/>
                  </a:moveTo>
                  <a:cubicBezTo>
                    <a:pt x="4143" y="1"/>
                    <a:pt x="485" y="3427"/>
                    <a:pt x="247" y="7844"/>
                  </a:cubicBezTo>
                  <a:cubicBezTo>
                    <a:pt x="1" y="12414"/>
                    <a:pt x="3507" y="16319"/>
                    <a:pt x="8078" y="16565"/>
                  </a:cubicBezTo>
                  <a:cubicBezTo>
                    <a:pt x="8229" y="16574"/>
                    <a:pt x="8380" y="16578"/>
                    <a:pt x="8531" y="16578"/>
                  </a:cubicBezTo>
                  <a:cubicBezTo>
                    <a:pt x="9649" y="16578"/>
                    <a:pt x="10757" y="16351"/>
                    <a:pt x="11786" y="15910"/>
                  </a:cubicBezTo>
                  <a:lnTo>
                    <a:pt x="10731" y="299"/>
                  </a:lnTo>
                  <a:cubicBezTo>
                    <a:pt x="10155" y="140"/>
                    <a:pt x="9566" y="45"/>
                    <a:pt x="8970" y="13"/>
                  </a:cubicBezTo>
                  <a:cubicBezTo>
                    <a:pt x="8818" y="5"/>
                    <a:pt x="8667" y="1"/>
                    <a:pt x="8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0"/>
            <p:cNvSpPr/>
            <p:nvPr/>
          </p:nvSpPr>
          <p:spPr>
            <a:xfrm rot="321733">
              <a:off x="7498167" y="3278912"/>
              <a:ext cx="338931" cy="278343"/>
            </a:xfrm>
            <a:custGeom>
              <a:avLst/>
              <a:gdLst/>
              <a:ahLst/>
              <a:cxnLst/>
              <a:rect l="l" t="t" r="r" b="b"/>
              <a:pathLst>
                <a:path w="13129" h="10781" extrusionOk="0">
                  <a:moveTo>
                    <a:pt x="11399" y="0"/>
                  </a:moveTo>
                  <a:lnTo>
                    <a:pt x="712" y="630"/>
                  </a:lnTo>
                  <a:cubicBezTo>
                    <a:pt x="1133" y="2086"/>
                    <a:pt x="2142" y="6648"/>
                    <a:pt x="0" y="10721"/>
                  </a:cubicBezTo>
                  <a:cubicBezTo>
                    <a:pt x="0" y="10721"/>
                    <a:pt x="5105" y="9514"/>
                    <a:pt x="6637" y="7079"/>
                  </a:cubicBezTo>
                  <a:cubicBezTo>
                    <a:pt x="6637" y="7079"/>
                    <a:pt x="9532" y="8326"/>
                    <a:pt x="11735" y="10781"/>
                  </a:cubicBezTo>
                  <a:cubicBezTo>
                    <a:pt x="11735" y="10781"/>
                    <a:pt x="13129" y="6247"/>
                    <a:pt x="113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rot="321733">
              <a:off x="7189186" y="2099250"/>
              <a:ext cx="326256" cy="258928"/>
            </a:xfrm>
            <a:custGeom>
              <a:avLst/>
              <a:gdLst/>
              <a:ahLst/>
              <a:cxnLst/>
              <a:rect l="l" t="t" r="r" b="b"/>
              <a:pathLst>
                <a:path w="12638" h="10029" extrusionOk="0">
                  <a:moveTo>
                    <a:pt x="6319" y="1"/>
                  </a:moveTo>
                  <a:cubicBezTo>
                    <a:pt x="5866" y="1"/>
                    <a:pt x="5413" y="1326"/>
                    <a:pt x="5301" y="3975"/>
                  </a:cubicBezTo>
                  <a:cubicBezTo>
                    <a:pt x="0" y="4198"/>
                    <a:pt x="3" y="5788"/>
                    <a:pt x="5301" y="6011"/>
                  </a:cubicBezTo>
                  <a:cubicBezTo>
                    <a:pt x="5398" y="8304"/>
                    <a:pt x="5815" y="10029"/>
                    <a:pt x="6318" y="10029"/>
                  </a:cubicBezTo>
                  <a:cubicBezTo>
                    <a:pt x="6821" y="10029"/>
                    <a:pt x="7238" y="8304"/>
                    <a:pt x="7337" y="6011"/>
                  </a:cubicBezTo>
                  <a:cubicBezTo>
                    <a:pt x="12638" y="5788"/>
                    <a:pt x="12634" y="4197"/>
                    <a:pt x="7337" y="3975"/>
                  </a:cubicBezTo>
                  <a:cubicBezTo>
                    <a:pt x="7225" y="1325"/>
                    <a:pt x="6772" y="1"/>
                    <a:pt x="6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rot="321733">
              <a:off x="7068730" y="3085484"/>
              <a:ext cx="348741" cy="275736"/>
            </a:xfrm>
            <a:custGeom>
              <a:avLst/>
              <a:gdLst/>
              <a:ahLst/>
              <a:cxnLst/>
              <a:rect l="l" t="t" r="r" b="b"/>
              <a:pathLst>
                <a:path w="13509" h="10680" extrusionOk="0">
                  <a:moveTo>
                    <a:pt x="6932" y="1"/>
                  </a:moveTo>
                  <a:cubicBezTo>
                    <a:pt x="6451" y="1"/>
                    <a:pt x="5925" y="1395"/>
                    <a:pt x="5710" y="4195"/>
                  </a:cubicBezTo>
                  <a:cubicBezTo>
                    <a:pt x="58" y="4236"/>
                    <a:pt x="1" y="5929"/>
                    <a:pt x="5633" y="6362"/>
                  </a:cubicBezTo>
                  <a:cubicBezTo>
                    <a:pt x="5651" y="8808"/>
                    <a:pt x="6033" y="10659"/>
                    <a:pt x="6568" y="10679"/>
                  </a:cubicBezTo>
                  <a:cubicBezTo>
                    <a:pt x="6571" y="10679"/>
                    <a:pt x="6574" y="10679"/>
                    <a:pt x="6576" y="10679"/>
                  </a:cubicBezTo>
                  <a:cubicBezTo>
                    <a:pt x="7108" y="10679"/>
                    <a:pt x="7613" y="8865"/>
                    <a:pt x="7800" y="6437"/>
                  </a:cubicBezTo>
                  <a:cubicBezTo>
                    <a:pt x="13452" y="6395"/>
                    <a:pt x="13509" y="4704"/>
                    <a:pt x="7877" y="4270"/>
                  </a:cubicBezTo>
                  <a:cubicBezTo>
                    <a:pt x="7856" y="1427"/>
                    <a:pt x="7417" y="1"/>
                    <a:pt x="69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rot="321733">
              <a:off x="7098942" y="2256980"/>
              <a:ext cx="237528" cy="188549"/>
            </a:xfrm>
            <a:custGeom>
              <a:avLst/>
              <a:gdLst/>
              <a:ahLst/>
              <a:cxnLst/>
              <a:rect l="l" t="t" r="r" b="b"/>
              <a:pathLst>
                <a:path w="9201" h="7303" extrusionOk="0">
                  <a:moveTo>
                    <a:pt x="4600" y="1"/>
                  </a:moveTo>
                  <a:cubicBezTo>
                    <a:pt x="4270" y="1"/>
                    <a:pt x="3940" y="966"/>
                    <a:pt x="3860" y="2895"/>
                  </a:cubicBezTo>
                  <a:cubicBezTo>
                    <a:pt x="0" y="3057"/>
                    <a:pt x="2" y="4215"/>
                    <a:pt x="3860" y="4376"/>
                  </a:cubicBezTo>
                  <a:cubicBezTo>
                    <a:pt x="3930" y="6047"/>
                    <a:pt x="4236" y="7302"/>
                    <a:pt x="4600" y="7302"/>
                  </a:cubicBezTo>
                  <a:cubicBezTo>
                    <a:pt x="4966" y="7302"/>
                    <a:pt x="5271" y="6047"/>
                    <a:pt x="5341" y="4376"/>
                  </a:cubicBezTo>
                  <a:cubicBezTo>
                    <a:pt x="9201" y="4215"/>
                    <a:pt x="9199" y="3057"/>
                    <a:pt x="5341" y="2895"/>
                  </a:cubicBezTo>
                  <a:cubicBezTo>
                    <a:pt x="5260" y="965"/>
                    <a:pt x="4930" y="1"/>
                    <a:pt x="4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rot="321733">
              <a:off x="8270084" y="2367053"/>
              <a:ext cx="238328" cy="188419"/>
            </a:xfrm>
            <a:custGeom>
              <a:avLst/>
              <a:gdLst/>
              <a:ahLst/>
              <a:cxnLst/>
              <a:rect l="l" t="t" r="r" b="b"/>
              <a:pathLst>
                <a:path w="9232" h="7298" extrusionOk="0">
                  <a:moveTo>
                    <a:pt x="4737" y="0"/>
                  </a:moveTo>
                  <a:cubicBezTo>
                    <a:pt x="4408" y="0"/>
                    <a:pt x="4048" y="953"/>
                    <a:pt x="3902" y="2865"/>
                  </a:cubicBezTo>
                  <a:cubicBezTo>
                    <a:pt x="39" y="2894"/>
                    <a:pt x="1" y="4052"/>
                    <a:pt x="3850" y="4347"/>
                  </a:cubicBezTo>
                  <a:cubicBezTo>
                    <a:pt x="3862" y="6019"/>
                    <a:pt x="4123" y="7284"/>
                    <a:pt x="4488" y="7298"/>
                  </a:cubicBezTo>
                  <a:cubicBezTo>
                    <a:pt x="4490" y="7298"/>
                    <a:pt x="4492" y="7298"/>
                    <a:pt x="4494" y="7298"/>
                  </a:cubicBezTo>
                  <a:cubicBezTo>
                    <a:pt x="4858" y="7298"/>
                    <a:pt x="5202" y="6057"/>
                    <a:pt x="5332" y="4398"/>
                  </a:cubicBezTo>
                  <a:cubicBezTo>
                    <a:pt x="9193" y="4372"/>
                    <a:pt x="9231" y="3213"/>
                    <a:pt x="5383" y="2917"/>
                  </a:cubicBezTo>
                  <a:cubicBezTo>
                    <a:pt x="5369" y="975"/>
                    <a:pt x="5069" y="0"/>
                    <a:pt x="4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0"/>
          <p:cNvGrpSpPr/>
          <p:nvPr/>
        </p:nvGrpSpPr>
        <p:grpSpPr>
          <a:xfrm>
            <a:off x="5238371" y="628224"/>
            <a:ext cx="2060529" cy="1704253"/>
            <a:chOff x="5376600" y="455074"/>
            <a:chExt cx="2060529" cy="1704253"/>
          </a:xfrm>
        </p:grpSpPr>
        <p:sp>
          <p:nvSpPr>
            <p:cNvPr id="567" name="Google Shape;567;p40"/>
            <p:cNvSpPr/>
            <p:nvPr/>
          </p:nvSpPr>
          <p:spPr>
            <a:xfrm rot="-388031">
              <a:off x="5455040" y="557505"/>
              <a:ext cx="1903649" cy="1499391"/>
            </a:xfrm>
            <a:custGeom>
              <a:avLst/>
              <a:gdLst/>
              <a:ahLst/>
              <a:cxnLst/>
              <a:rect l="l" t="t" r="r" b="b"/>
              <a:pathLst>
                <a:path w="64486" h="50787" extrusionOk="0">
                  <a:moveTo>
                    <a:pt x="33992" y="0"/>
                  </a:moveTo>
                  <a:cubicBezTo>
                    <a:pt x="33966" y="0"/>
                    <a:pt x="33939" y="0"/>
                    <a:pt x="33913" y="0"/>
                  </a:cubicBezTo>
                  <a:cubicBezTo>
                    <a:pt x="30341" y="129"/>
                    <a:pt x="25536" y="267"/>
                    <a:pt x="23017" y="3331"/>
                  </a:cubicBezTo>
                  <a:cubicBezTo>
                    <a:pt x="22624" y="3784"/>
                    <a:pt x="22278" y="4275"/>
                    <a:pt x="21983" y="4795"/>
                  </a:cubicBezTo>
                  <a:cubicBezTo>
                    <a:pt x="20781" y="6947"/>
                    <a:pt x="19888" y="7825"/>
                    <a:pt x="17674" y="8915"/>
                  </a:cubicBezTo>
                  <a:cubicBezTo>
                    <a:pt x="15587" y="9950"/>
                    <a:pt x="13114" y="10569"/>
                    <a:pt x="10323" y="10754"/>
                  </a:cubicBezTo>
                  <a:cubicBezTo>
                    <a:pt x="8417" y="10882"/>
                    <a:pt x="6426" y="10844"/>
                    <a:pt x="4564" y="11864"/>
                  </a:cubicBezTo>
                  <a:cubicBezTo>
                    <a:pt x="1247" y="13645"/>
                    <a:pt x="330" y="18317"/>
                    <a:pt x="2753" y="21213"/>
                  </a:cubicBezTo>
                  <a:cubicBezTo>
                    <a:pt x="1" y="26863"/>
                    <a:pt x="3625" y="34289"/>
                    <a:pt x="10092" y="34289"/>
                  </a:cubicBezTo>
                  <a:cubicBezTo>
                    <a:pt x="10132" y="34289"/>
                    <a:pt x="10172" y="34289"/>
                    <a:pt x="10213" y="34288"/>
                  </a:cubicBezTo>
                  <a:lnTo>
                    <a:pt x="10213" y="34288"/>
                  </a:lnTo>
                  <a:lnTo>
                    <a:pt x="817" y="42839"/>
                  </a:lnTo>
                  <a:cubicBezTo>
                    <a:pt x="278" y="43327"/>
                    <a:pt x="83" y="44089"/>
                    <a:pt x="323" y="44775"/>
                  </a:cubicBezTo>
                  <a:cubicBezTo>
                    <a:pt x="569" y="45474"/>
                    <a:pt x="1209" y="45955"/>
                    <a:pt x="1947" y="46000"/>
                  </a:cubicBezTo>
                  <a:cubicBezTo>
                    <a:pt x="11280" y="46609"/>
                    <a:pt x="21602" y="47461"/>
                    <a:pt x="27492" y="49174"/>
                  </a:cubicBezTo>
                  <a:cubicBezTo>
                    <a:pt x="27862" y="49873"/>
                    <a:pt x="28496" y="50414"/>
                    <a:pt x="29303" y="50537"/>
                  </a:cubicBezTo>
                  <a:cubicBezTo>
                    <a:pt x="30302" y="50702"/>
                    <a:pt x="31316" y="50787"/>
                    <a:pt x="32330" y="50787"/>
                  </a:cubicBezTo>
                  <a:cubicBezTo>
                    <a:pt x="32350" y="50787"/>
                    <a:pt x="32369" y="50787"/>
                    <a:pt x="32389" y="50787"/>
                  </a:cubicBezTo>
                  <a:cubicBezTo>
                    <a:pt x="33507" y="50783"/>
                    <a:pt x="34626" y="50697"/>
                    <a:pt x="35732" y="50529"/>
                  </a:cubicBezTo>
                  <a:cubicBezTo>
                    <a:pt x="36503" y="50419"/>
                    <a:pt x="37144" y="49935"/>
                    <a:pt x="37517" y="49272"/>
                  </a:cubicBezTo>
                  <a:lnTo>
                    <a:pt x="62053" y="45954"/>
                  </a:lnTo>
                  <a:cubicBezTo>
                    <a:pt x="63506" y="45787"/>
                    <a:pt x="64180" y="43951"/>
                    <a:pt x="63149" y="42901"/>
                  </a:cubicBezTo>
                  <a:lnTo>
                    <a:pt x="58900" y="38419"/>
                  </a:lnTo>
                  <a:cubicBezTo>
                    <a:pt x="58879" y="38138"/>
                    <a:pt x="58760" y="37871"/>
                    <a:pt x="58564" y="37668"/>
                  </a:cubicBezTo>
                  <a:lnTo>
                    <a:pt x="55285" y="34256"/>
                  </a:lnTo>
                  <a:cubicBezTo>
                    <a:pt x="61362" y="33677"/>
                    <a:pt x="64486" y="26567"/>
                    <a:pt x="61873" y="21213"/>
                  </a:cubicBezTo>
                  <a:cubicBezTo>
                    <a:pt x="64289" y="18313"/>
                    <a:pt x="63386" y="13648"/>
                    <a:pt x="60062" y="11864"/>
                  </a:cubicBezTo>
                  <a:cubicBezTo>
                    <a:pt x="56502" y="10103"/>
                    <a:pt x="54681" y="11931"/>
                    <a:pt x="50570" y="9126"/>
                  </a:cubicBezTo>
                  <a:cubicBezTo>
                    <a:pt x="49217" y="8252"/>
                    <a:pt x="47975" y="7190"/>
                    <a:pt x="46834" y="6174"/>
                  </a:cubicBezTo>
                  <a:cubicBezTo>
                    <a:pt x="46268" y="5633"/>
                    <a:pt x="45337" y="4864"/>
                    <a:pt x="44735" y="4133"/>
                  </a:cubicBezTo>
                  <a:cubicBezTo>
                    <a:pt x="42216" y="1052"/>
                    <a:pt x="38144" y="0"/>
                    <a:pt x="33992" y="0"/>
                  </a:cubicBezTo>
                  <a:close/>
                </a:path>
              </a:pathLst>
            </a:custGeom>
            <a:solidFill>
              <a:schemeClr val="accent6"/>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rot="-388031">
              <a:off x="6160627" y="1213316"/>
              <a:ext cx="550171" cy="516655"/>
            </a:xfrm>
            <a:custGeom>
              <a:avLst/>
              <a:gdLst/>
              <a:ahLst/>
              <a:cxnLst/>
              <a:rect l="l" t="t" r="r" b="b"/>
              <a:pathLst>
                <a:path w="18637" h="17500" extrusionOk="0">
                  <a:moveTo>
                    <a:pt x="1" y="1"/>
                  </a:moveTo>
                  <a:lnTo>
                    <a:pt x="1" y="13627"/>
                  </a:lnTo>
                  <a:cubicBezTo>
                    <a:pt x="1" y="15383"/>
                    <a:pt x="1216" y="16857"/>
                    <a:pt x="2822" y="17059"/>
                  </a:cubicBezTo>
                  <a:cubicBezTo>
                    <a:pt x="5176" y="17352"/>
                    <a:pt x="7467" y="17499"/>
                    <a:pt x="9694" y="17499"/>
                  </a:cubicBezTo>
                  <a:cubicBezTo>
                    <a:pt x="11807" y="17499"/>
                    <a:pt x="13863" y="17367"/>
                    <a:pt x="15861" y="17102"/>
                  </a:cubicBezTo>
                  <a:cubicBezTo>
                    <a:pt x="17448" y="16892"/>
                    <a:pt x="18637" y="15414"/>
                    <a:pt x="18637" y="13677"/>
                  </a:cubicBezTo>
                  <a:lnTo>
                    <a:pt x="186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rot="-388031">
              <a:off x="6208810" y="1194030"/>
              <a:ext cx="420104" cy="355990"/>
            </a:xfrm>
            <a:custGeom>
              <a:avLst/>
              <a:gdLst/>
              <a:ahLst/>
              <a:cxnLst/>
              <a:rect l="l" t="t" r="r" b="b"/>
              <a:pathLst>
                <a:path w="14231" h="12058" extrusionOk="0">
                  <a:moveTo>
                    <a:pt x="1473" y="1"/>
                  </a:moveTo>
                  <a:lnTo>
                    <a:pt x="1457" y="38"/>
                  </a:lnTo>
                  <a:cubicBezTo>
                    <a:pt x="0" y="3281"/>
                    <a:pt x="1072" y="6364"/>
                    <a:pt x="2227" y="8381"/>
                  </a:cubicBezTo>
                  <a:cubicBezTo>
                    <a:pt x="3476" y="10560"/>
                    <a:pt x="5090" y="11994"/>
                    <a:pt x="5107" y="12008"/>
                  </a:cubicBezTo>
                  <a:lnTo>
                    <a:pt x="5162" y="12058"/>
                  </a:lnTo>
                  <a:lnTo>
                    <a:pt x="7117" y="8870"/>
                  </a:lnTo>
                  <a:lnTo>
                    <a:pt x="9073" y="12058"/>
                  </a:lnTo>
                  <a:lnTo>
                    <a:pt x="9128" y="12008"/>
                  </a:lnTo>
                  <a:cubicBezTo>
                    <a:pt x="9145" y="11994"/>
                    <a:pt x="10757" y="10560"/>
                    <a:pt x="12006" y="8381"/>
                  </a:cubicBezTo>
                  <a:cubicBezTo>
                    <a:pt x="13159" y="6364"/>
                    <a:pt x="14231" y="3281"/>
                    <a:pt x="12774" y="38"/>
                  </a:cubicBezTo>
                  <a:lnTo>
                    <a:pt x="12758" y="1"/>
                  </a:lnTo>
                  <a:lnTo>
                    <a:pt x="10609" y="36"/>
                  </a:lnTo>
                  <a:lnTo>
                    <a:pt x="7116" y="8587"/>
                  </a:lnTo>
                  <a:lnTo>
                    <a:pt x="3622" y="36"/>
                  </a:lnTo>
                  <a:lnTo>
                    <a:pt x="147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0"/>
            <p:cNvSpPr/>
            <p:nvPr/>
          </p:nvSpPr>
          <p:spPr>
            <a:xfrm rot="-388031">
              <a:off x="6294190" y="1190326"/>
              <a:ext cx="240679" cy="262283"/>
            </a:xfrm>
            <a:custGeom>
              <a:avLst/>
              <a:gdLst/>
              <a:ahLst/>
              <a:cxnLst/>
              <a:rect l="l" t="t" r="r" b="b"/>
              <a:pathLst>
                <a:path w="8153" h="8884" extrusionOk="0">
                  <a:moveTo>
                    <a:pt x="7422" y="0"/>
                  </a:moveTo>
                  <a:lnTo>
                    <a:pt x="495" y="228"/>
                  </a:lnTo>
                  <a:cubicBezTo>
                    <a:pt x="495" y="228"/>
                    <a:pt x="0" y="6208"/>
                    <a:pt x="4031" y="8883"/>
                  </a:cubicBezTo>
                  <a:cubicBezTo>
                    <a:pt x="6711" y="6761"/>
                    <a:pt x="8152" y="3968"/>
                    <a:pt x="7422" y="0"/>
                  </a:cubicBezTo>
                  <a:close/>
                </a:path>
              </a:pathLst>
            </a:custGeom>
            <a:solidFill>
              <a:srgbClr val="EDB4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0"/>
            <p:cNvSpPr/>
            <p:nvPr/>
          </p:nvSpPr>
          <p:spPr>
            <a:xfrm rot="-388031">
              <a:off x="6326433" y="1371701"/>
              <a:ext cx="181580" cy="30"/>
            </a:xfrm>
            <a:custGeom>
              <a:avLst/>
              <a:gdLst/>
              <a:ahLst/>
              <a:cxnLst/>
              <a:rect l="l" t="t" r="r" b="b"/>
              <a:pathLst>
                <a:path w="6151" h="1" extrusionOk="0">
                  <a:moveTo>
                    <a:pt x="1" y="1"/>
                  </a:moveTo>
                  <a:lnTo>
                    <a:pt x="6150" y="1"/>
                  </a:lnTo>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rot="-388031">
              <a:off x="5545049" y="1539766"/>
              <a:ext cx="1811546" cy="479278"/>
            </a:xfrm>
            <a:custGeom>
              <a:avLst/>
              <a:gdLst/>
              <a:ahLst/>
              <a:cxnLst/>
              <a:rect l="l" t="t" r="r" b="b"/>
              <a:pathLst>
                <a:path w="61366" h="16234" extrusionOk="0">
                  <a:moveTo>
                    <a:pt x="14895" y="1"/>
                  </a:moveTo>
                  <a:cubicBezTo>
                    <a:pt x="13758" y="1"/>
                    <a:pt x="12602" y="110"/>
                    <a:pt x="11441" y="355"/>
                  </a:cubicBezTo>
                  <a:lnTo>
                    <a:pt x="398" y="10405"/>
                  </a:lnTo>
                  <a:cubicBezTo>
                    <a:pt x="0" y="10767"/>
                    <a:pt x="242" y="11412"/>
                    <a:pt x="788" y="11446"/>
                  </a:cubicBezTo>
                  <a:cubicBezTo>
                    <a:pt x="11298" y="12134"/>
                    <a:pt x="20935" y="13003"/>
                    <a:pt x="26680" y="14692"/>
                  </a:cubicBezTo>
                  <a:cubicBezTo>
                    <a:pt x="26913" y="14762"/>
                    <a:pt x="27115" y="14913"/>
                    <a:pt x="27243" y="15121"/>
                  </a:cubicBezTo>
                  <a:lnTo>
                    <a:pt x="27459" y="15468"/>
                  </a:lnTo>
                  <a:cubicBezTo>
                    <a:pt x="27639" y="15752"/>
                    <a:pt x="27932" y="15945"/>
                    <a:pt x="28265" y="15999"/>
                  </a:cubicBezTo>
                  <a:cubicBezTo>
                    <a:pt x="29206" y="16157"/>
                    <a:pt x="30169" y="16233"/>
                    <a:pt x="31151" y="16233"/>
                  </a:cubicBezTo>
                  <a:cubicBezTo>
                    <a:pt x="32183" y="16233"/>
                    <a:pt x="33237" y="16149"/>
                    <a:pt x="34311" y="15987"/>
                  </a:cubicBezTo>
                  <a:cubicBezTo>
                    <a:pt x="34644" y="15939"/>
                    <a:pt x="34940" y="15751"/>
                    <a:pt x="35127" y="15471"/>
                  </a:cubicBezTo>
                  <a:lnTo>
                    <a:pt x="35308" y="15188"/>
                  </a:lnTo>
                  <a:cubicBezTo>
                    <a:pt x="35470" y="14942"/>
                    <a:pt x="35731" y="14779"/>
                    <a:pt x="36024" y="14740"/>
                  </a:cubicBezTo>
                  <a:lnTo>
                    <a:pt x="60650" y="11410"/>
                  </a:lnTo>
                  <a:cubicBezTo>
                    <a:pt x="61149" y="11342"/>
                    <a:pt x="61365" y="10762"/>
                    <a:pt x="61024" y="10403"/>
                  </a:cubicBezTo>
                  <a:lnTo>
                    <a:pt x="51502" y="358"/>
                  </a:lnTo>
                  <a:cubicBezTo>
                    <a:pt x="51502" y="358"/>
                    <a:pt x="51365" y="355"/>
                    <a:pt x="51112" y="355"/>
                  </a:cubicBezTo>
                  <a:cubicBezTo>
                    <a:pt x="48755" y="355"/>
                    <a:pt x="36374" y="637"/>
                    <a:pt x="31302" y="6450"/>
                  </a:cubicBezTo>
                  <a:cubicBezTo>
                    <a:pt x="31302" y="6450"/>
                    <a:pt x="23656" y="1"/>
                    <a:pt x="14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rot="-388031">
              <a:off x="5668019" y="1514049"/>
              <a:ext cx="1611103" cy="464369"/>
            </a:xfrm>
            <a:custGeom>
              <a:avLst/>
              <a:gdLst/>
              <a:ahLst/>
              <a:cxnLst/>
              <a:rect l="l" t="t" r="r" b="b"/>
              <a:pathLst>
                <a:path w="54576" h="15729" extrusionOk="0">
                  <a:moveTo>
                    <a:pt x="13228" y="1"/>
                  </a:moveTo>
                  <a:cubicBezTo>
                    <a:pt x="12339" y="1"/>
                    <a:pt x="11426" y="83"/>
                    <a:pt x="10495" y="265"/>
                  </a:cubicBezTo>
                  <a:lnTo>
                    <a:pt x="1" y="10860"/>
                  </a:lnTo>
                  <a:cubicBezTo>
                    <a:pt x="1" y="10860"/>
                    <a:pt x="19812" y="12190"/>
                    <a:pt x="23953" y="14880"/>
                  </a:cubicBezTo>
                  <a:cubicBezTo>
                    <a:pt x="24792" y="15424"/>
                    <a:pt x="25762" y="15729"/>
                    <a:pt x="26762" y="15729"/>
                  </a:cubicBezTo>
                  <a:lnTo>
                    <a:pt x="27023" y="15729"/>
                  </a:lnTo>
                  <a:cubicBezTo>
                    <a:pt x="28303" y="15729"/>
                    <a:pt x="29492" y="15193"/>
                    <a:pt x="30474" y="14375"/>
                  </a:cubicBezTo>
                  <a:cubicBezTo>
                    <a:pt x="30554" y="14309"/>
                    <a:pt x="30643" y="14256"/>
                    <a:pt x="30740" y="14217"/>
                  </a:cubicBezTo>
                  <a:cubicBezTo>
                    <a:pt x="34721" y="12546"/>
                    <a:pt x="45591" y="11772"/>
                    <a:pt x="54575" y="11028"/>
                  </a:cubicBezTo>
                  <a:lnTo>
                    <a:pt x="44716" y="778"/>
                  </a:lnTo>
                  <a:cubicBezTo>
                    <a:pt x="44716" y="778"/>
                    <a:pt x="44119" y="733"/>
                    <a:pt x="43137" y="733"/>
                  </a:cubicBezTo>
                  <a:cubicBezTo>
                    <a:pt x="39583" y="733"/>
                    <a:pt x="30971" y="1313"/>
                    <a:pt x="27276" y="6666"/>
                  </a:cubicBezTo>
                  <a:cubicBezTo>
                    <a:pt x="27276" y="6666"/>
                    <a:pt x="21238" y="1"/>
                    <a:pt x="13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0"/>
            <p:cNvSpPr/>
            <p:nvPr/>
          </p:nvSpPr>
          <p:spPr>
            <a:xfrm rot="-388031">
              <a:off x="5795729" y="1839925"/>
              <a:ext cx="669226" cy="143896"/>
            </a:xfrm>
            <a:custGeom>
              <a:avLst/>
              <a:gdLst/>
              <a:ahLst/>
              <a:cxnLst/>
              <a:rect l="l" t="t" r="r" b="b"/>
              <a:pathLst>
                <a:path w="22670" h="4874" extrusionOk="0">
                  <a:moveTo>
                    <a:pt x="9236" y="1"/>
                  </a:moveTo>
                  <a:cubicBezTo>
                    <a:pt x="8115" y="1"/>
                    <a:pt x="7011" y="45"/>
                    <a:pt x="5953" y="107"/>
                  </a:cubicBezTo>
                  <a:cubicBezTo>
                    <a:pt x="3955" y="240"/>
                    <a:pt x="1972" y="502"/>
                    <a:pt x="1" y="829"/>
                  </a:cubicBezTo>
                  <a:cubicBezTo>
                    <a:pt x="2786" y="596"/>
                    <a:pt x="5583" y="374"/>
                    <a:pt x="8376" y="374"/>
                  </a:cubicBezTo>
                  <a:cubicBezTo>
                    <a:pt x="9561" y="374"/>
                    <a:pt x="10745" y="414"/>
                    <a:pt x="11928" y="510"/>
                  </a:cubicBezTo>
                  <a:cubicBezTo>
                    <a:pt x="15829" y="824"/>
                    <a:pt x="19967" y="1858"/>
                    <a:pt x="22670" y="4874"/>
                  </a:cubicBezTo>
                  <a:cubicBezTo>
                    <a:pt x="19499" y="868"/>
                    <a:pt x="14202" y="1"/>
                    <a:pt x="92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0"/>
            <p:cNvSpPr/>
            <p:nvPr/>
          </p:nvSpPr>
          <p:spPr>
            <a:xfrm rot="-388031">
              <a:off x="5983196" y="1864282"/>
              <a:ext cx="466805" cy="116882"/>
            </a:xfrm>
            <a:custGeom>
              <a:avLst/>
              <a:gdLst/>
              <a:ahLst/>
              <a:cxnLst/>
              <a:rect l="l" t="t" r="r" b="b"/>
              <a:pathLst>
                <a:path w="15813" h="3959" extrusionOk="0">
                  <a:moveTo>
                    <a:pt x="3194" y="1"/>
                  </a:moveTo>
                  <a:cubicBezTo>
                    <a:pt x="2066" y="1"/>
                    <a:pt x="985" y="59"/>
                    <a:pt x="1" y="158"/>
                  </a:cubicBezTo>
                  <a:cubicBezTo>
                    <a:pt x="4621" y="240"/>
                    <a:pt x="9980" y="568"/>
                    <a:pt x="14109" y="2783"/>
                  </a:cubicBezTo>
                  <a:cubicBezTo>
                    <a:pt x="14715" y="3116"/>
                    <a:pt x="15284" y="3511"/>
                    <a:pt x="15812" y="3958"/>
                  </a:cubicBezTo>
                  <a:cubicBezTo>
                    <a:pt x="12953" y="937"/>
                    <a:pt x="7698" y="1"/>
                    <a:pt x="3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rot="-388031">
              <a:off x="5737253" y="1517574"/>
              <a:ext cx="1468549" cy="426727"/>
            </a:xfrm>
            <a:custGeom>
              <a:avLst/>
              <a:gdLst/>
              <a:ahLst/>
              <a:cxnLst/>
              <a:rect l="l" t="t" r="r" b="b"/>
              <a:pathLst>
                <a:path w="49747" h="14454" extrusionOk="0">
                  <a:moveTo>
                    <a:pt x="9024" y="0"/>
                  </a:moveTo>
                  <a:lnTo>
                    <a:pt x="0" y="9842"/>
                  </a:lnTo>
                  <a:cubicBezTo>
                    <a:pt x="3642" y="8929"/>
                    <a:pt x="6925" y="8504"/>
                    <a:pt x="9865" y="8504"/>
                  </a:cubicBezTo>
                  <a:cubicBezTo>
                    <a:pt x="16617" y="8504"/>
                    <a:pt x="21556" y="10745"/>
                    <a:pt x="24874" y="14454"/>
                  </a:cubicBezTo>
                  <a:cubicBezTo>
                    <a:pt x="28191" y="10745"/>
                    <a:pt x="33129" y="8504"/>
                    <a:pt x="39882" y="8504"/>
                  </a:cubicBezTo>
                  <a:cubicBezTo>
                    <a:pt x="42821" y="8504"/>
                    <a:pt x="46104" y="8929"/>
                    <a:pt x="49746" y="9842"/>
                  </a:cubicBezTo>
                  <a:lnTo>
                    <a:pt x="40722" y="0"/>
                  </a:lnTo>
                  <a:lnTo>
                    <a:pt x="24876" y="6551"/>
                  </a:lnTo>
                  <a:cubicBezTo>
                    <a:pt x="24876" y="6561"/>
                    <a:pt x="24874" y="6573"/>
                    <a:pt x="24872" y="6584"/>
                  </a:cubicBezTo>
                  <a:lnTo>
                    <a:pt x="24872" y="6551"/>
                  </a:lnTo>
                  <a:lnTo>
                    <a:pt x="90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rot="-388031">
              <a:off x="6517149" y="1758120"/>
              <a:ext cx="669256" cy="143896"/>
            </a:xfrm>
            <a:custGeom>
              <a:avLst/>
              <a:gdLst/>
              <a:ahLst/>
              <a:cxnLst/>
              <a:rect l="l" t="t" r="r" b="b"/>
              <a:pathLst>
                <a:path w="22671" h="4874" extrusionOk="0">
                  <a:moveTo>
                    <a:pt x="13435" y="1"/>
                  </a:moveTo>
                  <a:cubicBezTo>
                    <a:pt x="8470" y="1"/>
                    <a:pt x="3173" y="868"/>
                    <a:pt x="1" y="4874"/>
                  </a:cubicBezTo>
                  <a:cubicBezTo>
                    <a:pt x="2705" y="1858"/>
                    <a:pt x="6841" y="824"/>
                    <a:pt x="10742" y="510"/>
                  </a:cubicBezTo>
                  <a:cubicBezTo>
                    <a:pt x="11925" y="414"/>
                    <a:pt x="13110" y="374"/>
                    <a:pt x="14295" y="374"/>
                  </a:cubicBezTo>
                  <a:cubicBezTo>
                    <a:pt x="17088" y="374"/>
                    <a:pt x="19886" y="596"/>
                    <a:pt x="22671" y="829"/>
                  </a:cubicBezTo>
                  <a:cubicBezTo>
                    <a:pt x="20700" y="502"/>
                    <a:pt x="18715" y="240"/>
                    <a:pt x="16717" y="107"/>
                  </a:cubicBezTo>
                  <a:cubicBezTo>
                    <a:pt x="15659" y="45"/>
                    <a:pt x="14556" y="1"/>
                    <a:pt x="13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rot="-388031">
              <a:off x="6536794" y="1801509"/>
              <a:ext cx="466805" cy="116882"/>
            </a:xfrm>
            <a:custGeom>
              <a:avLst/>
              <a:gdLst/>
              <a:ahLst/>
              <a:cxnLst/>
              <a:rect l="l" t="t" r="r" b="b"/>
              <a:pathLst>
                <a:path w="15813" h="3959" extrusionOk="0">
                  <a:moveTo>
                    <a:pt x="12619" y="1"/>
                  </a:moveTo>
                  <a:cubicBezTo>
                    <a:pt x="8114" y="1"/>
                    <a:pt x="2860" y="937"/>
                    <a:pt x="1" y="3958"/>
                  </a:cubicBezTo>
                  <a:cubicBezTo>
                    <a:pt x="527" y="3511"/>
                    <a:pt x="1098" y="3116"/>
                    <a:pt x="1703" y="2783"/>
                  </a:cubicBezTo>
                  <a:cubicBezTo>
                    <a:pt x="5833" y="568"/>
                    <a:pt x="11192" y="240"/>
                    <a:pt x="15812" y="158"/>
                  </a:cubicBezTo>
                  <a:cubicBezTo>
                    <a:pt x="14827" y="59"/>
                    <a:pt x="13747" y="1"/>
                    <a:pt x="12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rot="-388031">
              <a:off x="5765715" y="1447842"/>
              <a:ext cx="1435250" cy="474732"/>
            </a:xfrm>
            <a:custGeom>
              <a:avLst/>
              <a:gdLst/>
              <a:ahLst/>
              <a:cxnLst/>
              <a:rect l="l" t="t" r="r" b="b"/>
              <a:pathLst>
                <a:path w="48619" h="16080" extrusionOk="0">
                  <a:moveTo>
                    <a:pt x="39077" y="1"/>
                  </a:moveTo>
                  <a:cubicBezTo>
                    <a:pt x="35002" y="1"/>
                    <a:pt x="25173" y="836"/>
                    <a:pt x="23663" y="8768"/>
                  </a:cubicBezTo>
                  <a:cubicBezTo>
                    <a:pt x="18859" y="2609"/>
                    <a:pt x="12827" y="1589"/>
                    <a:pt x="9359" y="1589"/>
                  </a:cubicBezTo>
                  <a:cubicBezTo>
                    <a:pt x="7641" y="1589"/>
                    <a:pt x="6552" y="1840"/>
                    <a:pt x="6552" y="1840"/>
                  </a:cubicBezTo>
                  <a:lnTo>
                    <a:pt x="1" y="8216"/>
                  </a:lnTo>
                  <a:cubicBezTo>
                    <a:pt x="11793" y="9119"/>
                    <a:pt x="21601" y="10987"/>
                    <a:pt x="23740" y="16080"/>
                  </a:cubicBezTo>
                  <a:cubicBezTo>
                    <a:pt x="23740" y="16080"/>
                    <a:pt x="28201" y="8084"/>
                    <a:pt x="45863" y="8084"/>
                  </a:cubicBezTo>
                  <a:cubicBezTo>
                    <a:pt x="46748" y="8084"/>
                    <a:pt x="47666" y="8104"/>
                    <a:pt x="48619" y="8146"/>
                  </a:cubicBezTo>
                  <a:lnTo>
                    <a:pt x="40843" y="60"/>
                  </a:lnTo>
                  <a:cubicBezTo>
                    <a:pt x="40843" y="60"/>
                    <a:pt x="40165" y="1"/>
                    <a:pt x="39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0"/>
            <p:cNvSpPr/>
            <p:nvPr/>
          </p:nvSpPr>
          <p:spPr>
            <a:xfrm rot="-388031">
              <a:off x="6509034" y="1461086"/>
              <a:ext cx="537300" cy="304029"/>
            </a:xfrm>
            <a:custGeom>
              <a:avLst/>
              <a:gdLst/>
              <a:ahLst/>
              <a:cxnLst/>
              <a:rect l="l" t="t" r="r" b="b"/>
              <a:pathLst>
                <a:path w="18201" h="10298" extrusionOk="0">
                  <a:moveTo>
                    <a:pt x="13356" y="0"/>
                  </a:moveTo>
                  <a:cubicBezTo>
                    <a:pt x="9564" y="0"/>
                    <a:pt x="3291" y="606"/>
                    <a:pt x="1" y="6232"/>
                  </a:cubicBezTo>
                  <a:lnTo>
                    <a:pt x="1525" y="10298"/>
                  </a:lnTo>
                  <a:cubicBezTo>
                    <a:pt x="6051" y="7090"/>
                    <a:pt x="11680" y="5454"/>
                    <a:pt x="18201" y="5087"/>
                  </a:cubicBezTo>
                  <a:lnTo>
                    <a:pt x="13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0"/>
            <p:cNvSpPr/>
            <p:nvPr/>
          </p:nvSpPr>
          <p:spPr>
            <a:xfrm rot="-388031">
              <a:off x="5877562" y="1553939"/>
              <a:ext cx="538126" cy="292574"/>
            </a:xfrm>
            <a:custGeom>
              <a:avLst/>
              <a:gdLst/>
              <a:ahLst/>
              <a:cxnLst/>
              <a:rect l="l" t="t" r="r" b="b"/>
              <a:pathLst>
                <a:path w="18229" h="9910" extrusionOk="0">
                  <a:moveTo>
                    <a:pt x="5731" y="1"/>
                  </a:moveTo>
                  <a:cubicBezTo>
                    <a:pt x="5360" y="1"/>
                    <a:pt x="5004" y="8"/>
                    <a:pt x="4669" y="20"/>
                  </a:cubicBezTo>
                  <a:lnTo>
                    <a:pt x="0" y="5267"/>
                  </a:lnTo>
                  <a:cubicBezTo>
                    <a:pt x="6529" y="5414"/>
                    <a:pt x="12211" y="6858"/>
                    <a:pt x="16843" y="9909"/>
                  </a:cubicBezTo>
                  <a:lnTo>
                    <a:pt x="18228" y="5795"/>
                  </a:lnTo>
                  <a:cubicBezTo>
                    <a:pt x="15056" y="771"/>
                    <a:pt x="9551" y="1"/>
                    <a:pt x="5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rot="-388031">
              <a:off x="6177777" y="1292323"/>
              <a:ext cx="3513" cy="13551"/>
            </a:xfrm>
            <a:custGeom>
              <a:avLst/>
              <a:gdLst/>
              <a:ahLst/>
              <a:cxnLst/>
              <a:rect l="l" t="t" r="r" b="b"/>
              <a:pathLst>
                <a:path w="119" h="459" extrusionOk="0">
                  <a:moveTo>
                    <a:pt x="119" y="1"/>
                  </a:moveTo>
                  <a:cubicBezTo>
                    <a:pt x="61" y="140"/>
                    <a:pt x="21" y="288"/>
                    <a:pt x="1" y="442"/>
                  </a:cubicBezTo>
                  <a:lnTo>
                    <a:pt x="9" y="458"/>
                  </a:lnTo>
                  <a:cubicBezTo>
                    <a:pt x="34" y="302"/>
                    <a:pt x="71" y="149"/>
                    <a:pt x="119"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rot="-388031">
              <a:off x="6155790" y="1266893"/>
              <a:ext cx="17033" cy="22762"/>
            </a:xfrm>
            <a:custGeom>
              <a:avLst/>
              <a:gdLst/>
              <a:ahLst/>
              <a:cxnLst/>
              <a:rect l="l" t="t" r="r" b="b"/>
              <a:pathLst>
                <a:path w="577" h="771" extrusionOk="0">
                  <a:moveTo>
                    <a:pt x="0" y="0"/>
                  </a:moveTo>
                  <a:lnTo>
                    <a:pt x="0" y="0"/>
                  </a:lnTo>
                  <a:cubicBezTo>
                    <a:pt x="174" y="243"/>
                    <a:pt x="327" y="501"/>
                    <a:pt x="455" y="771"/>
                  </a:cubicBezTo>
                  <a:cubicBezTo>
                    <a:pt x="470" y="734"/>
                    <a:pt x="483" y="696"/>
                    <a:pt x="500" y="659"/>
                  </a:cubicBezTo>
                  <a:cubicBezTo>
                    <a:pt x="523" y="604"/>
                    <a:pt x="548" y="553"/>
                    <a:pt x="576" y="501"/>
                  </a:cubicBezTo>
                  <a:cubicBezTo>
                    <a:pt x="367" y="356"/>
                    <a:pt x="174" y="188"/>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rot="-388031">
              <a:off x="6587079" y="1311608"/>
              <a:ext cx="620" cy="236"/>
            </a:xfrm>
            <a:custGeom>
              <a:avLst/>
              <a:gdLst/>
              <a:ahLst/>
              <a:cxnLst/>
              <a:rect l="l" t="t" r="r" b="b"/>
              <a:pathLst>
                <a:path w="21" h="8" extrusionOk="0">
                  <a:moveTo>
                    <a:pt x="1" y="0"/>
                  </a:moveTo>
                  <a:lnTo>
                    <a:pt x="1" y="0"/>
                  </a:lnTo>
                  <a:cubicBezTo>
                    <a:pt x="7" y="2"/>
                    <a:pt x="14" y="5"/>
                    <a:pt x="20" y="7"/>
                  </a:cubicBezTo>
                  <a:cubicBezTo>
                    <a:pt x="14" y="4"/>
                    <a:pt x="7" y="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rot="-388031">
              <a:off x="6661124" y="1259784"/>
              <a:ext cx="3218" cy="12606"/>
            </a:xfrm>
            <a:custGeom>
              <a:avLst/>
              <a:gdLst/>
              <a:ahLst/>
              <a:cxnLst/>
              <a:rect l="l" t="t" r="r" b="b"/>
              <a:pathLst>
                <a:path w="109" h="427" extrusionOk="0">
                  <a:moveTo>
                    <a:pt x="1" y="0"/>
                  </a:moveTo>
                  <a:lnTo>
                    <a:pt x="1" y="0"/>
                  </a:lnTo>
                  <a:cubicBezTo>
                    <a:pt x="44" y="140"/>
                    <a:pt x="77" y="282"/>
                    <a:pt x="101" y="427"/>
                  </a:cubicBezTo>
                  <a:lnTo>
                    <a:pt x="109" y="410"/>
                  </a:lnTo>
                  <a:cubicBezTo>
                    <a:pt x="91" y="270"/>
                    <a:pt x="54" y="132"/>
                    <a:pt x="1"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0"/>
            <p:cNvSpPr/>
            <p:nvPr/>
          </p:nvSpPr>
          <p:spPr>
            <a:xfrm rot="-388031">
              <a:off x="6380563" y="1130108"/>
              <a:ext cx="91159" cy="46440"/>
            </a:xfrm>
            <a:custGeom>
              <a:avLst/>
              <a:gdLst/>
              <a:ahLst/>
              <a:cxnLst/>
              <a:rect l="l" t="t" r="r" b="b"/>
              <a:pathLst>
                <a:path w="3088" h="1573" extrusionOk="0">
                  <a:moveTo>
                    <a:pt x="1790" y="0"/>
                  </a:moveTo>
                  <a:cubicBezTo>
                    <a:pt x="1054" y="0"/>
                    <a:pt x="333" y="414"/>
                    <a:pt x="0" y="1161"/>
                  </a:cubicBezTo>
                  <a:cubicBezTo>
                    <a:pt x="415" y="1454"/>
                    <a:pt x="810" y="1572"/>
                    <a:pt x="1178" y="1572"/>
                  </a:cubicBezTo>
                  <a:cubicBezTo>
                    <a:pt x="1971" y="1572"/>
                    <a:pt x="2635" y="1022"/>
                    <a:pt x="3088" y="498"/>
                  </a:cubicBezTo>
                  <a:cubicBezTo>
                    <a:pt x="2709" y="160"/>
                    <a:pt x="2247" y="0"/>
                    <a:pt x="1790"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rot="-388031">
              <a:off x="6113393" y="1093477"/>
              <a:ext cx="209535" cy="197775"/>
            </a:xfrm>
            <a:custGeom>
              <a:avLst/>
              <a:gdLst/>
              <a:ahLst/>
              <a:cxnLst/>
              <a:rect l="l" t="t" r="r" b="b"/>
              <a:pathLst>
                <a:path w="7098" h="6699" extrusionOk="0">
                  <a:moveTo>
                    <a:pt x="3605" y="1"/>
                  </a:moveTo>
                  <a:cubicBezTo>
                    <a:pt x="2577" y="1"/>
                    <a:pt x="1579" y="471"/>
                    <a:pt x="926" y="1323"/>
                  </a:cubicBezTo>
                  <a:cubicBezTo>
                    <a:pt x="14" y="2516"/>
                    <a:pt x="0" y="4167"/>
                    <a:pt x="891" y="5376"/>
                  </a:cubicBezTo>
                  <a:cubicBezTo>
                    <a:pt x="972" y="5462"/>
                    <a:pt x="1049" y="5554"/>
                    <a:pt x="1119" y="5650"/>
                  </a:cubicBezTo>
                  <a:cubicBezTo>
                    <a:pt x="1292" y="5838"/>
                    <a:pt x="1485" y="6006"/>
                    <a:pt x="1696" y="6151"/>
                  </a:cubicBezTo>
                  <a:cubicBezTo>
                    <a:pt x="1921" y="5749"/>
                    <a:pt x="2320" y="5517"/>
                    <a:pt x="2734" y="5517"/>
                  </a:cubicBezTo>
                  <a:cubicBezTo>
                    <a:pt x="3003" y="5517"/>
                    <a:pt x="3279" y="5615"/>
                    <a:pt x="3517" y="5827"/>
                  </a:cubicBezTo>
                  <a:cubicBezTo>
                    <a:pt x="3808" y="6080"/>
                    <a:pt x="4000" y="6384"/>
                    <a:pt x="4155" y="6699"/>
                  </a:cubicBezTo>
                  <a:cubicBezTo>
                    <a:pt x="4186" y="6694"/>
                    <a:pt x="4218" y="6689"/>
                    <a:pt x="4248" y="6682"/>
                  </a:cubicBezTo>
                  <a:cubicBezTo>
                    <a:pt x="5721" y="6396"/>
                    <a:pt x="6828" y="5171"/>
                    <a:pt x="6962" y="3675"/>
                  </a:cubicBezTo>
                  <a:cubicBezTo>
                    <a:pt x="7097" y="2180"/>
                    <a:pt x="6227" y="775"/>
                    <a:pt x="4829" y="231"/>
                  </a:cubicBezTo>
                  <a:cubicBezTo>
                    <a:pt x="4429" y="76"/>
                    <a:pt x="4015" y="1"/>
                    <a:pt x="3605"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rot="-388031">
              <a:off x="6486375" y="1050592"/>
              <a:ext cx="212724" cy="199222"/>
            </a:xfrm>
            <a:custGeom>
              <a:avLst/>
              <a:gdLst/>
              <a:ahLst/>
              <a:cxnLst/>
              <a:rect l="l" t="t" r="r" b="b"/>
              <a:pathLst>
                <a:path w="7206" h="6748" extrusionOk="0">
                  <a:moveTo>
                    <a:pt x="3607" y="1"/>
                  </a:moveTo>
                  <a:cubicBezTo>
                    <a:pt x="2627" y="1"/>
                    <a:pt x="1679" y="429"/>
                    <a:pt x="1029" y="1200"/>
                  </a:cubicBezTo>
                  <a:cubicBezTo>
                    <a:pt x="192" y="2194"/>
                    <a:pt x="0" y="3580"/>
                    <a:pt x="535" y="4764"/>
                  </a:cubicBezTo>
                  <a:cubicBezTo>
                    <a:pt x="1071" y="5949"/>
                    <a:pt x="2239" y="6719"/>
                    <a:pt x="3537" y="6748"/>
                  </a:cubicBezTo>
                  <a:cubicBezTo>
                    <a:pt x="3612" y="6658"/>
                    <a:pt x="3694" y="6575"/>
                    <a:pt x="3780" y="6500"/>
                  </a:cubicBezTo>
                  <a:cubicBezTo>
                    <a:pt x="4019" y="6287"/>
                    <a:pt x="4294" y="6189"/>
                    <a:pt x="4563" y="6189"/>
                  </a:cubicBezTo>
                  <a:cubicBezTo>
                    <a:pt x="4776" y="6189"/>
                    <a:pt x="4985" y="6251"/>
                    <a:pt x="5168" y="6365"/>
                  </a:cubicBezTo>
                  <a:cubicBezTo>
                    <a:pt x="6491" y="5676"/>
                    <a:pt x="7205" y="4198"/>
                    <a:pt x="6921" y="2732"/>
                  </a:cubicBezTo>
                  <a:cubicBezTo>
                    <a:pt x="6673" y="1457"/>
                    <a:pt x="5714" y="436"/>
                    <a:pt x="4458" y="110"/>
                  </a:cubicBezTo>
                  <a:cubicBezTo>
                    <a:pt x="4176" y="37"/>
                    <a:pt x="3890" y="1"/>
                    <a:pt x="3607" y="1"/>
                  </a:cubicBezTo>
                  <a:close/>
                </a:path>
              </a:pathLst>
            </a:custGeom>
            <a:solidFill>
              <a:srgbClr val="F09595"/>
            </a:solidFill>
            <a:ln w="9525" cap="flat" cmpd="sng">
              <a:solidFill>
                <a:srgbClr val="F095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0"/>
            <p:cNvSpPr/>
            <p:nvPr/>
          </p:nvSpPr>
          <p:spPr>
            <a:xfrm rot="-388031">
              <a:off x="5503062" y="594649"/>
              <a:ext cx="1763605" cy="1000981"/>
            </a:xfrm>
            <a:custGeom>
              <a:avLst/>
              <a:gdLst/>
              <a:ahLst/>
              <a:cxnLst/>
              <a:rect l="l" t="t" r="r" b="b"/>
              <a:pathLst>
                <a:path w="59742" h="33905" extrusionOk="0">
                  <a:moveTo>
                    <a:pt x="31471" y="1"/>
                  </a:moveTo>
                  <a:cubicBezTo>
                    <a:pt x="29377" y="1"/>
                    <a:pt x="27289" y="268"/>
                    <a:pt x="25484" y="635"/>
                  </a:cubicBezTo>
                  <a:cubicBezTo>
                    <a:pt x="23775" y="982"/>
                    <a:pt x="22465" y="1798"/>
                    <a:pt x="21493" y="2913"/>
                  </a:cubicBezTo>
                  <a:cubicBezTo>
                    <a:pt x="21142" y="3319"/>
                    <a:pt x="20834" y="3762"/>
                    <a:pt x="20572" y="4231"/>
                  </a:cubicBezTo>
                  <a:lnTo>
                    <a:pt x="20571" y="4231"/>
                  </a:lnTo>
                  <a:cubicBezTo>
                    <a:pt x="19247" y="6588"/>
                    <a:pt x="18196" y="7588"/>
                    <a:pt x="15774" y="8790"/>
                  </a:cubicBezTo>
                  <a:cubicBezTo>
                    <a:pt x="13352" y="9990"/>
                    <a:pt x="10659" y="10574"/>
                    <a:pt x="7961" y="10752"/>
                  </a:cubicBezTo>
                  <a:cubicBezTo>
                    <a:pt x="6171" y="10872"/>
                    <a:pt x="4283" y="10840"/>
                    <a:pt x="2715" y="11711"/>
                  </a:cubicBezTo>
                  <a:cubicBezTo>
                    <a:pt x="1324" y="12485"/>
                    <a:pt x="345" y="13958"/>
                    <a:pt x="172" y="15539"/>
                  </a:cubicBezTo>
                  <a:cubicBezTo>
                    <a:pt x="1" y="17103"/>
                    <a:pt x="620" y="18731"/>
                    <a:pt x="1783" y="19790"/>
                  </a:cubicBezTo>
                  <a:cubicBezTo>
                    <a:pt x="1722" y="19893"/>
                    <a:pt x="1663" y="19999"/>
                    <a:pt x="1609" y="20106"/>
                  </a:cubicBezTo>
                  <a:cubicBezTo>
                    <a:pt x="562" y="22168"/>
                    <a:pt x="289" y="24643"/>
                    <a:pt x="1019" y="26837"/>
                  </a:cubicBezTo>
                  <a:cubicBezTo>
                    <a:pt x="1750" y="29030"/>
                    <a:pt x="3521" y="30888"/>
                    <a:pt x="5730" y="31572"/>
                  </a:cubicBezTo>
                  <a:cubicBezTo>
                    <a:pt x="6338" y="31760"/>
                    <a:pt x="6975" y="31852"/>
                    <a:pt x="7612" y="31852"/>
                  </a:cubicBezTo>
                  <a:cubicBezTo>
                    <a:pt x="8658" y="31852"/>
                    <a:pt x="9705" y="31604"/>
                    <a:pt x="10626" y="31124"/>
                  </a:cubicBezTo>
                  <a:cubicBezTo>
                    <a:pt x="10703" y="31417"/>
                    <a:pt x="10822" y="31698"/>
                    <a:pt x="10981" y="31958"/>
                  </a:cubicBezTo>
                  <a:cubicBezTo>
                    <a:pt x="11566" y="32907"/>
                    <a:pt x="12603" y="33519"/>
                    <a:pt x="13692" y="33765"/>
                  </a:cubicBezTo>
                  <a:cubicBezTo>
                    <a:pt x="14111" y="33860"/>
                    <a:pt x="14537" y="33904"/>
                    <a:pt x="14963" y="33904"/>
                  </a:cubicBezTo>
                  <a:cubicBezTo>
                    <a:pt x="16178" y="33904"/>
                    <a:pt x="17399" y="33545"/>
                    <a:pt x="18475" y="32965"/>
                  </a:cubicBezTo>
                  <a:cubicBezTo>
                    <a:pt x="18687" y="32850"/>
                    <a:pt x="18893" y="32727"/>
                    <a:pt x="19096" y="32599"/>
                  </a:cubicBezTo>
                  <a:cubicBezTo>
                    <a:pt x="19068" y="31372"/>
                    <a:pt x="19294" y="29811"/>
                    <a:pt x="19907" y="27825"/>
                  </a:cubicBezTo>
                  <a:cubicBezTo>
                    <a:pt x="19907" y="27825"/>
                    <a:pt x="17007" y="26419"/>
                    <a:pt x="17871" y="22799"/>
                  </a:cubicBezTo>
                  <a:cubicBezTo>
                    <a:pt x="15907" y="22364"/>
                    <a:pt x="14627" y="20470"/>
                    <a:pt x="14957" y="18487"/>
                  </a:cubicBezTo>
                  <a:cubicBezTo>
                    <a:pt x="15263" y="16646"/>
                    <a:pt x="16857" y="15325"/>
                    <a:pt x="18682" y="15325"/>
                  </a:cubicBezTo>
                  <a:cubicBezTo>
                    <a:pt x="18822" y="15325"/>
                    <a:pt x="18965" y="15333"/>
                    <a:pt x="19108" y="15349"/>
                  </a:cubicBezTo>
                  <a:cubicBezTo>
                    <a:pt x="18980" y="13868"/>
                    <a:pt x="18993" y="12345"/>
                    <a:pt x="19161" y="10867"/>
                  </a:cubicBezTo>
                  <a:cubicBezTo>
                    <a:pt x="20208" y="11123"/>
                    <a:pt x="21188" y="11235"/>
                    <a:pt x="22302" y="11235"/>
                  </a:cubicBezTo>
                  <a:cubicBezTo>
                    <a:pt x="22470" y="11235"/>
                    <a:pt x="22636" y="11232"/>
                    <a:pt x="22801" y="11225"/>
                  </a:cubicBezTo>
                  <a:cubicBezTo>
                    <a:pt x="23156" y="10210"/>
                    <a:pt x="24305" y="9508"/>
                    <a:pt x="25418" y="9508"/>
                  </a:cubicBezTo>
                  <a:cubicBezTo>
                    <a:pt x="25718" y="9508"/>
                    <a:pt x="26016" y="9559"/>
                    <a:pt x="26294" y="9669"/>
                  </a:cubicBezTo>
                  <a:cubicBezTo>
                    <a:pt x="26409" y="9714"/>
                    <a:pt x="26383" y="9882"/>
                    <a:pt x="26261" y="9897"/>
                  </a:cubicBezTo>
                  <a:cubicBezTo>
                    <a:pt x="25083" y="10037"/>
                    <a:pt x="24026" y="10694"/>
                    <a:pt x="23373" y="11192"/>
                  </a:cubicBezTo>
                  <a:cubicBezTo>
                    <a:pt x="27007" y="10890"/>
                    <a:pt x="30069" y="9063"/>
                    <a:pt x="31670" y="6370"/>
                  </a:cubicBezTo>
                  <a:cubicBezTo>
                    <a:pt x="32358" y="7733"/>
                    <a:pt x="33413" y="8893"/>
                    <a:pt x="34733" y="9775"/>
                  </a:cubicBezTo>
                  <a:cubicBezTo>
                    <a:pt x="34746" y="9750"/>
                    <a:pt x="34768" y="9730"/>
                    <a:pt x="34796" y="9720"/>
                  </a:cubicBezTo>
                  <a:cubicBezTo>
                    <a:pt x="35074" y="9611"/>
                    <a:pt x="35371" y="9560"/>
                    <a:pt x="35671" y="9560"/>
                  </a:cubicBezTo>
                  <a:cubicBezTo>
                    <a:pt x="36794" y="9560"/>
                    <a:pt x="37954" y="10275"/>
                    <a:pt x="38298" y="11305"/>
                  </a:cubicBezTo>
                  <a:cubicBezTo>
                    <a:pt x="39226" y="11521"/>
                    <a:pt x="40177" y="11631"/>
                    <a:pt x="41132" y="11631"/>
                  </a:cubicBezTo>
                  <a:cubicBezTo>
                    <a:pt x="41139" y="11631"/>
                    <a:pt x="41147" y="11631"/>
                    <a:pt x="41154" y="11631"/>
                  </a:cubicBezTo>
                  <a:cubicBezTo>
                    <a:pt x="41775" y="11631"/>
                    <a:pt x="42395" y="11589"/>
                    <a:pt x="43010" y="11504"/>
                  </a:cubicBezTo>
                  <a:cubicBezTo>
                    <a:pt x="43020" y="11754"/>
                    <a:pt x="43028" y="12010"/>
                    <a:pt x="43031" y="12273"/>
                  </a:cubicBezTo>
                  <a:cubicBezTo>
                    <a:pt x="43040" y="13317"/>
                    <a:pt x="42978" y="14359"/>
                    <a:pt x="42843" y="15392"/>
                  </a:cubicBezTo>
                  <a:cubicBezTo>
                    <a:pt x="43995" y="15905"/>
                    <a:pt x="44825" y="16947"/>
                    <a:pt x="45065" y="18185"/>
                  </a:cubicBezTo>
                  <a:cubicBezTo>
                    <a:pt x="45433" y="20083"/>
                    <a:pt x="44341" y="21925"/>
                    <a:pt x="42575" y="22556"/>
                  </a:cubicBezTo>
                  <a:cubicBezTo>
                    <a:pt x="42577" y="22561"/>
                    <a:pt x="42579" y="22564"/>
                    <a:pt x="42580" y="22568"/>
                  </a:cubicBezTo>
                  <a:cubicBezTo>
                    <a:pt x="44245" y="26893"/>
                    <a:pt x="40841" y="28544"/>
                    <a:pt x="40841" y="28544"/>
                  </a:cubicBezTo>
                  <a:cubicBezTo>
                    <a:pt x="41428" y="30447"/>
                    <a:pt x="41660" y="31956"/>
                    <a:pt x="41653" y="33158"/>
                  </a:cubicBezTo>
                  <a:cubicBezTo>
                    <a:pt x="42630" y="33623"/>
                    <a:pt x="43709" y="33904"/>
                    <a:pt x="44782" y="33904"/>
                  </a:cubicBezTo>
                  <a:cubicBezTo>
                    <a:pt x="45208" y="33904"/>
                    <a:pt x="45633" y="33860"/>
                    <a:pt x="46050" y="33765"/>
                  </a:cubicBezTo>
                  <a:cubicBezTo>
                    <a:pt x="47137" y="33519"/>
                    <a:pt x="48174" y="32907"/>
                    <a:pt x="48760" y="31956"/>
                  </a:cubicBezTo>
                  <a:cubicBezTo>
                    <a:pt x="48918" y="31698"/>
                    <a:pt x="49038" y="31417"/>
                    <a:pt x="49114" y="31124"/>
                  </a:cubicBezTo>
                  <a:cubicBezTo>
                    <a:pt x="50036" y="31603"/>
                    <a:pt x="51082" y="31851"/>
                    <a:pt x="52128" y="31851"/>
                  </a:cubicBezTo>
                  <a:cubicBezTo>
                    <a:pt x="52765" y="31851"/>
                    <a:pt x="53403" y="31759"/>
                    <a:pt x="54011" y="31570"/>
                  </a:cubicBezTo>
                  <a:cubicBezTo>
                    <a:pt x="56220" y="30886"/>
                    <a:pt x="57990" y="29029"/>
                    <a:pt x="58721" y="26837"/>
                  </a:cubicBezTo>
                  <a:cubicBezTo>
                    <a:pt x="59452" y="24643"/>
                    <a:pt x="59179" y="22166"/>
                    <a:pt x="58132" y="20106"/>
                  </a:cubicBezTo>
                  <a:cubicBezTo>
                    <a:pt x="58079" y="19999"/>
                    <a:pt x="58020" y="19893"/>
                    <a:pt x="57957" y="19788"/>
                  </a:cubicBezTo>
                  <a:cubicBezTo>
                    <a:pt x="59121" y="18731"/>
                    <a:pt x="59741" y="17102"/>
                    <a:pt x="59568" y="15539"/>
                  </a:cubicBezTo>
                  <a:cubicBezTo>
                    <a:pt x="59395" y="13958"/>
                    <a:pt x="58417" y="12485"/>
                    <a:pt x="57027" y="11711"/>
                  </a:cubicBezTo>
                  <a:cubicBezTo>
                    <a:pt x="55494" y="10857"/>
                    <a:pt x="53723" y="11022"/>
                    <a:pt x="52044" y="10800"/>
                  </a:cubicBezTo>
                  <a:cubicBezTo>
                    <a:pt x="50406" y="10582"/>
                    <a:pt x="48840" y="9820"/>
                    <a:pt x="47465" y="8931"/>
                  </a:cubicBezTo>
                  <a:cubicBezTo>
                    <a:pt x="46080" y="8036"/>
                    <a:pt x="44809" y="6961"/>
                    <a:pt x="43580" y="5864"/>
                  </a:cubicBezTo>
                  <a:cubicBezTo>
                    <a:pt x="42963" y="5315"/>
                    <a:pt x="42362" y="4744"/>
                    <a:pt x="41773" y="4165"/>
                  </a:cubicBezTo>
                  <a:cubicBezTo>
                    <a:pt x="41229" y="3632"/>
                    <a:pt x="41350" y="3570"/>
                    <a:pt x="40841" y="3144"/>
                  </a:cubicBezTo>
                  <a:cubicBezTo>
                    <a:pt x="38607" y="773"/>
                    <a:pt x="35031" y="1"/>
                    <a:pt x="31471" y="1"/>
                  </a:cubicBezTo>
                  <a:close/>
                </a:path>
              </a:pathLst>
            </a:custGeom>
            <a:solidFill>
              <a:srgbClr val="F78D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0"/>
            <p:cNvSpPr/>
            <p:nvPr/>
          </p:nvSpPr>
          <p:spPr>
            <a:xfrm rot="-388031">
              <a:off x="6515389" y="869104"/>
              <a:ext cx="72502" cy="32771"/>
            </a:xfrm>
            <a:custGeom>
              <a:avLst/>
              <a:gdLst/>
              <a:ahLst/>
              <a:cxnLst/>
              <a:rect l="l" t="t" r="r" b="b"/>
              <a:pathLst>
                <a:path w="2456" h="1110" extrusionOk="0">
                  <a:moveTo>
                    <a:pt x="1" y="1"/>
                  </a:moveTo>
                  <a:cubicBezTo>
                    <a:pt x="770" y="472"/>
                    <a:pt x="1593" y="843"/>
                    <a:pt x="2456" y="1109"/>
                  </a:cubicBezTo>
                  <a:cubicBezTo>
                    <a:pt x="1845" y="672"/>
                    <a:pt x="971" y="171"/>
                    <a:pt x="1" y="1"/>
                  </a:cubicBezTo>
                  <a:close/>
                </a:path>
              </a:pathLst>
            </a:custGeom>
            <a:solidFill>
              <a:srgbClr val="FE4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rot="-388031">
              <a:off x="6587687" y="1311760"/>
              <a:ext cx="384" cy="177"/>
            </a:xfrm>
            <a:custGeom>
              <a:avLst/>
              <a:gdLst/>
              <a:ahLst/>
              <a:cxnLst/>
              <a:rect l="l" t="t" r="r" b="b"/>
              <a:pathLst>
                <a:path w="13" h="6" extrusionOk="0">
                  <a:moveTo>
                    <a:pt x="0" y="0"/>
                  </a:moveTo>
                  <a:cubicBezTo>
                    <a:pt x="4" y="2"/>
                    <a:pt x="7" y="3"/>
                    <a:pt x="12" y="5"/>
                  </a:cubicBezTo>
                  <a:cubicBezTo>
                    <a:pt x="9" y="3"/>
                    <a:pt x="5" y="2"/>
                    <a:pt x="0"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rot="-388031">
              <a:off x="5960097" y="779716"/>
              <a:ext cx="901463" cy="929270"/>
            </a:xfrm>
            <a:custGeom>
              <a:avLst/>
              <a:gdLst/>
              <a:ahLst/>
              <a:cxnLst/>
              <a:rect l="l" t="t" r="r" b="b"/>
              <a:pathLst>
                <a:path w="30537" h="31476" extrusionOk="0">
                  <a:moveTo>
                    <a:pt x="10570" y="5245"/>
                  </a:moveTo>
                  <a:cubicBezTo>
                    <a:pt x="10699" y="5245"/>
                    <a:pt x="10854" y="6067"/>
                    <a:pt x="10872" y="7249"/>
                  </a:cubicBezTo>
                  <a:cubicBezTo>
                    <a:pt x="10889" y="8432"/>
                    <a:pt x="10756" y="9260"/>
                    <a:pt x="10626" y="9261"/>
                  </a:cubicBezTo>
                  <a:cubicBezTo>
                    <a:pt x="10498" y="9261"/>
                    <a:pt x="10342" y="8439"/>
                    <a:pt x="10325" y="7257"/>
                  </a:cubicBezTo>
                  <a:cubicBezTo>
                    <a:pt x="10308" y="6076"/>
                    <a:pt x="10440" y="5247"/>
                    <a:pt x="10570" y="5245"/>
                  </a:cubicBezTo>
                  <a:close/>
                  <a:moveTo>
                    <a:pt x="20777" y="5245"/>
                  </a:moveTo>
                  <a:cubicBezTo>
                    <a:pt x="20905" y="5245"/>
                    <a:pt x="21062" y="6067"/>
                    <a:pt x="21078" y="7249"/>
                  </a:cubicBezTo>
                  <a:cubicBezTo>
                    <a:pt x="21095" y="8431"/>
                    <a:pt x="20963" y="9260"/>
                    <a:pt x="20834" y="9261"/>
                  </a:cubicBezTo>
                  <a:cubicBezTo>
                    <a:pt x="20704" y="9261"/>
                    <a:pt x="20549" y="8439"/>
                    <a:pt x="20531" y="7257"/>
                  </a:cubicBezTo>
                  <a:cubicBezTo>
                    <a:pt x="20514" y="6074"/>
                    <a:pt x="20647" y="5247"/>
                    <a:pt x="20777" y="5245"/>
                  </a:cubicBezTo>
                  <a:close/>
                  <a:moveTo>
                    <a:pt x="16847" y="9617"/>
                  </a:moveTo>
                  <a:cubicBezTo>
                    <a:pt x="16947" y="9982"/>
                    <a:pt x="16922" y="10265"/>
                    <a:pt x="16773" y="10463"/>
                  </a:cubicBezTo>
                  <a:cubicBezTo>
                    <a:pt x="16588" y="10704"/>
                    <a:pt x="16262" y="10744"/>
                    <a:pt x="16148" y="10751"/>
                  </a:cubicBezTo>
                  <a:cubicBezTo>
                    <a:pt x="16323" y="10578"/>
                    <a:pt x="16590" y="10202"/>
                    <a:pt x="16847" y="9617"/>
                  </a:cubicBezTo>
                  <a:close/>
                  <a:moveTo>
                    <a:pt x="15679" y="7165"/>
                  </a:moveTo>
                  <a:cubicBezTo>
                    <a:pt x="15896" y="7165"/>
                    <a:pt x="16107" y="7191"/>
                    <a:pt x="16297" y="7234"/>
                  </a:cubicBezTo>
                  <a:cubicBezTo>
                    <a:pt x="15556" y="7266"/>
                    <a:pt x="14399" y="7495"/>
                    <a:pt x="14145" y="8589"/>
                  </a:cubicBezTo>
                  <a:cubicBezTo>
                    <a:pt x="14005" y="9058"/>
                    <a:pt x="14001" y="9572"/>
                    <a:pt x="14133" y="9998"/>
                  </a:cubicBezTo>
                  <a:cubicBezTo>
                    <a:pt x="14234" y="10325"/>
                    <a:pt x="14462" y="10744"/>
                    <a:pt x="14973" y="10959"/>
                  </a:cubicBezTo>
                  <a:cubicBezTo>
                    <a:pt x="14752" y="10927"/>
                    <a:pt x="14542" y="10842"/>
                    <a:pt x="14361" y="10711"/>
                  </a:cubicBezTo>
                  <a:cubicBezTo>
                    <a:pt x="13489" y="10002"/>
                    <a:pt x="13554" y="8570"/>
                    <a:pt x="14195" y="7765"/>
                  </a:cubicBezTo>
                  <a:cubicBezTo>
                    <a:pt x="14581" y="7321"/>
                    <a:pt x="15148" y="7165"/>
                    <a:pt x="15679" y="7165"/>
                  </a:cubicBezTo>
                  <a:close/>
                  <a:moveTo>
                    <a:pt x="18302" y="11523"/>
                  </a:moveTo>
                  <a:lnTo>
                    <a:pt x="18302" y="11523"/>
                  </a:lnTo>
                  <a:cubicBezTo>
                    <a:pt x="18119" y="11848"/>
                    <a:pt x="17906" y="12152"/>
                    <a:pt x="17663" y="12435"/>
                  </a:cubicBezTo>
                  <a:cubicBezTo>
                    <a:pt x="17195" y="12979"/>
                    <a:pt x="16542" y="13506"/>
                    <a:pt x="15769" y="13506"/>
                  </a:cubicBezTo>
                  <a:cubicBezTo>
                    <a:pt x="15403" y="13506"/>
                    <a:pt x="15009" y="13387"/>
                    <a:pt x="14596" y="13094"/>
                  </a:cubicBezTo>
                  <a:cubicBezTo>
                    <a:pt x="14228" y="12835"/>
                    <a:pt x="13858" y="12445"/>
                    <a:pt x="13500" y="11932"/>
                  </a:cubicBezTo>
                  <a:lnTo>
                    <a:pt x="18302" y="11523"/>
                  </a:lnTo>
                  <a:close/>
                  <a:moveTo>
                    <a:pt x="28030" y="10649"/>
                  </a:moveTo>
                  <a:cubicBezTo>
                    <a:pt x="28230" y="10649"/>
                    <a:pt x="28430" y="10674"/>
                    <a:pt x="28623" y="10722"/>
                  </a:cubicBezTo>
                  <a:lnTo>
                    <a:pt x="28573" y="10722"/>
                  </a:lnTo>
                  <a:cubicBezTo>
                    <a:pt x="27596" y="10722"/>
                    <a:pt x="26770" y="11189"/>
                    <a:pt x="26233" y="12047"/>
                  </a:cubicBezTo>
                  <a:lnTo>
                    <a:pt x="26221" y="12067"/>
                  </a:lnTo>
                  <a:lnTo>
                    <a:pt x="26243" y="12072"/>
                  </a:lnTo>
                  <a:cubicBezTo>
                    <a:pt x="26973" y="12220"/>
                    <a:pt x="27529" y="12615"/>
                    <a:pt x="27766" y="13156"/>
                  </a:cubicBezTo>
                  <a:cubicBezTo>
                    <a:pt x="27975" y="13637"/>
                    <a:pt x="27920" y="14186"/>
                    <a:pt x="27604" y="14749"/>
                  </a:cubicBezTo>
                  <a:cubicBezTo>
                    <a:pt x="27661" y="14479"/>
                    <a:pt x="27717" y="14203"/>
                    <a:pt x="27692" y="13931"/>
                  </a:cubicBezTo>
                  <a:cubicBezTo>
                    <a:pt x="27689" y="13026"/>
                    <a:pt x="26767" y="12628"/>
                    <a:pt x="25980" y="12565"/>
                  </a:cubicBezTo>
                  <a:lnTo>
                    <a:pt x="25968" y="12565"/>
                  </a:lnTo>
                  <a:lnTo>
                    <a:pt x="25965" y="12575"/>
                  </a:lnTo>
                  <a:cubicBezTo>
                    <a:pt x="25798" y="12986"/>
                    <a:pt x="25704" y="13422"/>
                    <a:pt x="25684" y="13865"/>
                  </a:cubicBezTo>
                  <a:cubicBezTo>
                    <a:pt x="25645" y="14342"/>
                    <a:pt x="25654" y="14855"/>
                    <a:pt x="25707" y="15433"/>
                  </a:cubicBezTo>
                  <a:cubicBezTo>
                    <a:pt x="25522" y="14898"/>
                    <a:pt x="25426" y="14367"/>
                    <a:pt x="25422" y="13851"/>
                  </a:cubicBezTo>
                  <a:cubicBezTo>
                    <a:pt x="25366" y="12816"/>
                    <a:pt x="25822" y="11759"/>
                    <a:pt x="26582" y="11160"/>
                  </a:cubicBezTo>
                  <a:cubicBezTo>
                    <a:pt x="27012" y="10822"/>
                    <a:pt x="27509" y="10649"/>
                    <a:pt x="28030" y="10649"/>
                  </a:cubicBezTo>
                  <a:close/>
                  <a:moveTo>
                    <a:pt x="9038" y="9913"/>
                  </a:moveTo>
                  <a:cubicBezTo>
                    <a:pt x="10614" y="9913"/>
                    <a:pt x="12024" y="11034"/>
                    <a:pt x="12335" y="12636"/>
                  </a:cubicBezTo>
                  <a:cubicBezTo>
                    <a:pt x="12687" y="14456"/>
                    <a:pt x="11495" y="16220"/>
                    <a:pt x="9677" y="16573"/>
                  </a:cubicBezTo>
                  <a:cubicBezTo>
                    <a:pt x="9657" y="16576"/>
                    <a:pt x="9634" y="16581"/>
                    <a:pt x="9613" y="16584"/>
                  </a:cubicBezTo>
                  <a:lnTo>
                    <a:pt x="9564" y="16591"/>
                  </a:lnTo>
                  <a:lnTo>
                    <a:pt x="9574" y="16609"/>
                  </a:lnTo>
                  <a:cubicBezTo>
                    <a:pt x="9616" y="16693"/>
                    <a:pt x="9657" y="16782"/>
                    <a:pt x="9699" y="16881"/>
                  </a:cubicBezTo>
                  <a:cubicBezTo>
                    <a:pt x="9762" y="17019"/>
                    <a:pt x="9827" y="17210"/>
                    <a:pt x="9884" y="17382"/>
                  </a:cubicBezTo>
                  <a:cubicBezTo>
                    <a:pt x="9897" y="17425"/>
                    <a:pt x="9910" y="17466"/>
                    <a:pt x="9925" y="17503"/>
                  </a:cubicBezTo>
                  <a:cubicBezTo>
                    <a:pt x="9940" y="17560"/>
                    <a:pt x="9962" y="17625"/>
                    <a:pt x="9982" y="17693"/>
                  </a:cubicBezTo>
                  <a:cubicBezTo>
                    <a:pt x="10015" y="17796"/>
                    <a:pt x="10049" y="17904"/>
                    <a:pt x="10075" y="18002"/>
                  </a:cubicBezTo>
                  <a:lnTo>
                    <a:pt x="10080" y="18016"/>
                  </a:lnTo>
                  <a:lnTo>
                    <a:pt x="10094" y="18014"/>
                  </a:lnTo>
                  <a:cubicBezTo>
                    <a:pt x="10185" y="17999"/>
                    <a:pt x="10280" y="17989"/>
                    <a:pt x="10373" y="17984"/>
                  </a:cubicBezTo>
                  <a:cubicBezTo>
                    <a:pt x="10425" y="17980"/>
                    <a:pt x="10476" y="17977"/>
                    <a:pt x="10527" y="17977"/>
                  </a:cubicBezTo>
                  <a:cubicBezTo>
                    <a:pt x="10919" y="17977"/>
                    <a:pt x="11295" y="18113"/>
                    <a:pt x="11625" y="18374"/>
                  </a:cubicBezTo>
                  <a:cubicBezTo>
                    <a:pt x="12011" y="18681"/>
                    <a:pt x="12284" y="19108"/>
                    <a:pt x="12404" y="19587"/>
                  </a:cubicBezTo>
                  <a:cubicBezTo>
                    <a:pt x="12052" y="18718"/>
                    <a:pt x="11379" y="18226"/>
                    <a:pt x="10582" y="18226"/>
                  </a:cubicBezTo>
                  <a:cubicBezTo>
                    <a:pt x="10399" y="18226"/>
                    <a:pt x="10209" y="18252"/>
                    <a:pt x="10015" y="18305"/>
                  </a:cubicBezTo>
                  <a:lnTo>
                    <a:pt x="10000" y="18309"/>
                  </a:lnTo>
                  <a:cubicBezTo>
                    <a:pt x="9990" y="18310"/>
                    <a:pt x="9980" y="18312"/>
                    <a:pt x="9972" y="18314"/>
                  </a:cubicBezTo>
                  <a:cubicBezTo>
                    <a:pt x="9967" y="18314"/>
                    <a:pt x="9962" y="18314"/>
                    <a:pt x="9958" y="18314"/>
                  </a:cubicBezTo>
                  <a:cubicBezTo>
                    <a:pt x="9925" y="18314"/>
                    <a:pt x="9894" y="18304"/>
                    <a:pt x="9869" y="18284"/>
                  </a:cubicBezTo>
                  <a:cubicBezTo>
                    <a:pt x="9839" y="18262"/>
                    <a:pt x="9821" y="18229"/>
                    <a:pt x="9817" y="18192"/>
                  </a:cubicBezTo>
                  <a:cubicBezTo>
                    <a:pt x="9816" y="18177"/>
                    <a:pt x="9817" y="18164"/>
                    <a:pt x="9821" y="18151"/>
                  </a:cubicBezTo>
                  <a:lnTo>
                    <a:pt x="9821" y="18147"/>
                  </a:lnTo>
                  <a:lnTo>
                    <a:pt x="9819" y="18139"/>
                  </a:lnTo>
                  <a:cubicBezTo>
                    <a:pt x="9789" y="18042"/>
                    <a:pt x="9739" y="17909"/>
                    <a:pt x="9696" y="17793"/>
                  </a:cubicBezTo>
                  <a:cubicBezTo>
                    <a:pt x="9671" y="17723"/>
                    <a:pt x="9646" y="17658"/>
                    <a:pt x="9627" y="17605"/>
                  </a:cubicBezTo>
                  <a:lnTo>
                    <a:pt x="9598" y="17521"/>
                  </a:lnTo>
                  <a:cubicBezTo>
                    <a:pt x="9536" y="17357"/>
                    <a:pt x="9461" y="17152"/>
                    <a:pt x="9393" y="17017"/>
                  </a:cubicBezTo>
                  <a:cubicBezTo>
                    <a:pt x="9255" y="16723"/>
                    <a:pt x="9032" y="16301"/>
                    <a:pt x="8707" y="16025"/>
                  </a:cubicBezTo>
                  <a:cubicBezTo>
                    <a:pt x="8519" y="15874"/>
                    <a:pt x="8325" y="15797"/>
                    <a:pt x="8136" y="15797"/>
                  </a:cubicBezTo>
                  <a:cubicBezTo>
                    <a:pt x="8081" y="15797"/>
                    <a:pt x="8027" y="15804"/>
                    <a:pt x="7973" y="15817"/>
                  </a:cubicBezTo>
                  <a:cubicBezTo>
                    <a:pt x="7702" y="15885"/>
                    <a:pt x="7465" y="16122"/>
                    <a:pt x="7321" y="16465"/>
                  </a:cubicBezTo>
                  <a:cubicBezTo>
                    <a:pt x="7277" y="16599"/>
                    <a:pt x="7242" y="16737"/>
                    <a:pt x="7217" y="16877"/>
                  </a:cubicBezTo>
                  <a:lnTo>
                    <a:pt x="7204" y="16851"/>
                  </a:lnTo>
                  <a:lnTo>
                    <a:pt x="7201" y="16911"/>
                  </a:lnTo>
                  <a:cubicBezTo>
                    <a:pt x="7168" y="17590"/>
                    <a:pt x="7261" y="18610"/>
                    <a:pt x="7883" y="19637"/>
                  </a:cubicBezTo>
                  <a:cubicBezTo>
                    <a:pt x="7650" y="19454"/>
                    <a:pt x="6871" y="18711"/>
                    <a:pt x="6930" y="17057"/>
                  </a:cubicBezTo>
                  <a:lnTo>
                    <a:pt x="6930" y="17050"/>
                  </a:lnTo>
                  <a:cubicBezTo>
                    <a:pt x="6835" y="16777"/>
                    <a:pt x="6662" y="16420"/>
                    <a:pt x="6568" y="16232"/>
                  </a:cubicBezTo>
                  <a:cubicBezTo>
                    <a:pt x="6339" y="15770"/>
                    <a:pt x="5974" y="15200"/>
                    <a:pt x="5531" y="15091"/>
                  </a:cubicBezTo>
                  <a:cubicBezTo>
                    <a:pt x="5483" y="15080"/>
                    <a:pt x="5433" y="15073"/>
                    <a:pt x="5383" y="15073"/>
                  </a:cubicBezTo>
                  <a:cubicBezTo>
                    <a:pt x="5240" y="15073"/>
                    <a:pt x="5099" y="15125"/>
                    <a:pt x="4959" y="15226"/>
                  </a:cubicBezTo>
                  <a:lnTo>
                    <a:pt x="4956" y="15228"/>
                  </a:lnTo>
                  <a:lnTo>
                    <a:pt x="4954" y="15231"/>
                  </a:lnTo>
                  <a:cubicBezTo>
                    <a:pt x="4749" y="15684"/>
                    <a:pt x="4150" y="17288"/>
                    <a:pt x="4962" y="19111"/>
                  </a:cubicBezTo>
                  <a:cubicBezTo>
                    <a:pt x="4851" y="18998"/>
                    <a:pt x="4601" y="18700"/>
                    <a:pt x="4436" y="18189"/>
                  </a:cubicBezTo>
                  <a:cubicBezTo>
                    <a:pt x="4165" y="17357"/>
                    <a:pt x="4252" y="16323"/>
                    <a:pt x="4681" y="15201"/>
                  </a:cubicBezTo>
                  <a:lnTo>
                    <a:pt x="4684" y="15190"/>
                  </a:lnTo>
                  <a:lnTo>
                    <a:pt x="4676" y="15183"/>
                  </a:lnTo>
                  <a:cubicBezTo>
                    <a:pt x="4481" y="15015"/>
                    <a:pt x="4281" y="14929"/>
                    <a:pt x="4081" y="14929"/>
                  </a:cubicBezTo>
                  <a:cubicBezTo>
                    <a:pt x="4055" y="14929"/>
                    <a:pt x="4029" y="14930"/>
                    <a:pt x="4004" y="14933"/>
                  </a:cubicBezTo>
                  <a:cubicBezTo>
                    <a:pt x="3762" y="14962"/>
                    <a:pt x="3529" y="15113"/>
                    <a:pt x="3323" y="15376"/>
                  </a:cubicBezTo>
                  <a:lnTo>
                    <a:pt x="3335" y="15353"/>
                  </a:lnTo>
                  <a:cubicBezTo>
                    <a:pt x="3521" y="15009"/>
                    <a:pt x="3827" y="14819"/>
                    <a:pt x="4164" y="14819"/>
                  </a:cubicBezTo>
                  <a:cubicBezTo>
                    <a:pt x="4277" y="14819"/>
                    <a:pt x="4394" y="14841"/>
                    <a:pt x="4511" y="14885"/>
                  </a:cubicBezTo>
                  <a:lnTo>
                    <a:pt x="4520" y="14887"/>
                  </a:lnTo>
                  <a:cubicBezTo>
                    <a:pt x="4533" y="14890"/>
                    <a:pt x="4546" y="14893"/>
                    <a:pt x="4560" y="14898"/>
                  </a:cubicBezTo>
                  <a:lnTo>
                    <a:pt x="4578" y="14903"/>
                  </a:lnTo>
                  <a:lnTo>
                    <a:pt x="4578" y="14883"/>
                  </a:lnTo>
                  <a:cubicBezTo>
                    <a:pt x="4586" y="14600"/>
                    <a:pt x="4579" y="14316"/>
                    <a:pt x="4558" y="14035"/>
                  </a:cubicBezTo>
                  <a:cubicBezTo>
                    <a:pt x="4538" y="13592"/>
                    <a:pt x="4443" y="13154"/>
                    <a:pt x="4277" y="12745"/>
                  </a:cubicBezTo>
                  <a:lnTo>
                    <a:pt x="4272" y="12733"/>
                  </a:lnTo>
                  <a:lnTo>
                    <a:pt x="4260" y="12733"/>
                  </a:lnTo>
                  <a:cubicBezTo>
                    <a:pt x="3473" y="12798"/>
                    <a:pt x="2552" y="13194"/>
                    <a:pt x="2549" y="14098"/>
                  </a:cubicBezTo>
                  <a:cubicBezTo>
                    <a:pt x="2522" y="14371"/>
                    <a:pt x="2581" y="14649"/>
                    <a:pt x="2637" y="14917"/>
                  </a:cubicBezTo>
                  <a:cubicBezTo>
                    <a:pt x="2321" y="14354"/>
                    <a:pt x="2264" y="13805"/>
                    <a:pt x="2476" y="13324"/>
                  </a:cubicBezTo>
                  <a:cubicBezTo>
                    <a:pt x="2712" y="12783"/>
                    <a:pt x="3266" y="12389"/>
                    <a:pt x="3999" y="12240"/>
                  </a:cubicBezTo>
                  <a:lnTo>
                    <a:pt x="4020" y="12235"/>
                  </a:lnTo>
                  <a:lnTo>
                    <a:pt x="4009" y="12217"/>
                  </a:lnTo>
                  <a:cubicBezTo>
                    <a:pt x="3471" y="11357"/>
                    <a:pt x="2645" y="10891"/>
                    <a:pt x="1670" y="10891"/>
                  </a:cubicBezTo>
                  <a:lnTo>
                    <a:pt x="1619" y="10891"/>
                  </a:lnTo>
                  <a:cubicBezTo>
                    <a:pt x="1818" y="10842"/>
                    <a:pt x="2017" y="10817"/>
                    <a:pt x="2212" y="10817"/>
                  </a:cubicBezTo>
                  <a:cubicBezTo>
                    <a:pt x="2733" y="10817"/>
                    <a:pt x="3230" y="10990"/>
                    <a:pt x="3659" y="11328"/>
                  </a:cubicBezTo>
                  <a:cubicBezTo>
                    <a:pt x="4420" y="11927"/>
                    <a:pt x="4876" y="12984"/>
                    <a:pt x="4819" y="14021"/>
                  </a:cubicBezTo>
                  <a:cubicBezTo>
                    <a:pt x="4816" y="14334"/>
                    <a:pt x="4781" y="14645"/>
                    <a:pt x="4714" y="14950"/>
                  </a:cubicBezTo>
                  <a:lnTo>
                    <a:pt x="4713" y="14962"/>
                  </a:lnTo>
                  <a:lnTo>
                    <a:pt x="4723" y="14967"/>
                  </a:lnTo>
                  <a:lnTo>
                    <a:pt x="4734" y="14973"/>
                  </a:lnTo>
                  <a:cubicBezTo>
                    <a:pt x="4739" y="14975"/>
                    <a:pt x="4743" y="14977"/>
                    <a:pt x="4748" y="14980"/>
                  </a:cubicBezTo>
                  <a:cubicBezTo>
                    <a:pt x="4783" y="15000"/>
                    <a:pt x="4817" y="15022"/>
                    <a:pt x="4851" y="15046"/>
                  </a:cubicBezTo>
                  <a:lnTo>
                    <a:pt x="4859" y="15055"/>
                  </a:lnTo>
                  <a:lnTo>
                    <a:pt x="4869" y="15046"/>
                  </a:lnTo>
                  <a:cubicBezTo>
                    <a:pt x="5063" y="14901"/>
                    <a:pt x="5258" y="14828"/>
                    <a:pt x="5454" y="14828"/>
                  </a:cubicBezTo>
                  <a:cubicBezTo>
                    <a:pt x="5740" y="14828"/>
                    <a:pt x="6027" y="14981"/>
                    <a:pt x="6314" y="15288"/>
                  </a:cubicBezTo>
                  <a:lnTo>
                    <a:pt x="6337" y="15266"/>
                  </a:lnTo>
                  <a:cubicBezTo>
                    <a:pt x="6039" y="14865"/>
                    <a:pt x="5836" y="14401"/>
                    <a:pt x="5741" y="13910"/>
                  </a:cubicBezTo>
                  <a:cubicBezTo>
                    <a:pt x="5390" y="12092"/>
                    <a:pt x="6582" y="10326"/>
                    <a:pt x="8399" y="9975"/>
                  </a:cubicBezTo>
                  <a:cubicBezTo>
                    <a:pt x="8614" y="9934"/>
                    <a:pt x="8828" y="9913"/>
                    <a:pt x="9038" y="9913"/>
                  </a:cubicBezTo>
                  <a:close/>
                  <a:moveTo>
                    <a:pt x="21759" y="9907"/>
                  </a:moveTo>
                  <a:cubicBezTo>
                    <a:pt x="23334" y="9907"/>
                    <a:pt x="24743" y="11023"/>
                    <a:pt x="25053" y="12627"/>
                  </a:cubicBezTo>
                  <a:cubicBezTo>
                    <a:pt x="25334" y="14075"/>
                    <a:pt x="24617" y="15561"/>
                    <a:pt x="23309" y="16242"/>
                  </a:cubicBezTo>
                  <a:lnTo>
                    <a:pt x="23285" y="16255"/>
                  </a:lnTo>
                  <a:lnTo>
                    <a:pt x="23309" y="16270"/>
                  </a:lnTo>
                  <a:cubicBezTo>
                    <a:pt x="23537" y="16413"/>
                    <a:pt x="23713" y="16626"/>
                    <a:pt x="23811" y="16877"/>
                  </a:cubicBezTo>
                  <a:cubicBezTo>
                    <a:pt x="23826" y="16909"/>
                    <a:pt x="23838" y="16939"/>
                    <a:pt x="23848" y="16969"/>
                  </a:cubicBezTo>
                  <a:lnTo>
                    <a:pt x="23869" y="17022"/>
                  </a:lnTo>
                  <a:lnTo>
                    <a:pt x="23884" y="16990"/>
                  </a:lnTo>
                  <a:cubicBezTo>
                    <a:pt x="24172" y="16397"/>
                    <a:pt x="24724" y="15490"/>
                    <a:pt x="25422" y="15490"/>
                  </a:cubicBezTo>
                  <a:cubicBezTo>
                    <a:pt x="25519" y="15490"/>
                    <a:pt x="25619" y="15507"/>
                    <a:pt x="25722" y="15546"/>
                  </a:cubicBezTo>
                  <a:lnTo>
                    <a:pt x="25730" y="15549"/>
                  </a:lnTo>
                  <a:cubicBezTo>
                    <a:pt x="25838" y="15592"/>
                    <a:pt x="25942" y="15652"/>
                    <a:pt x="26033" y="15726"/>
                  </a:cubicBezTo>
                  <a:lnTo>
                    <a:pt x="26043" y="15734"/>
                  </a:lnTo>
                  <a:lnTo>
                    <a:pt x="26053" y="15726"/>
                  </a:lnTo>
                  <a:cubicBezTo>
                    <a:pt x="26256" y="15563"/>
                    <a:pt x="26485" y="15478"/>
                    <a:pt x="26712" y="15478"/>
                  </a:cubicBezTo>
                  <a:cubicBezTo>
                    <a:pt x="26771" y="15478"/>
                    <a:pt x="26830" y="15484"/>
                    <a:pt x="26889" y="15496"/>
                  </a:cubicBezTo>
                  <a:cubicBezTo>
                    <a:pt x="27160" y="15551"/>
                    <a:pt x="27393" y="15734"/>
                    <a:pt x="27544" y="16012"/>
                  </a:cubicBezTo>
                  <a:lnTo>
                    <a:pt x="27554" y="16032"/>
                  </a:lnTo>
                  <a:cubicBezTo>
                    <a:pt x="27360" y="15784"/>
                    <a:pt x="27140" y="15634"/>
                    <a:pt x="26910" y="15597"/>
                  </a:cubicBezTo>
                  <a:cubicBezTo>
                    <a:pt x="26871" y="15591"/>
                    <a:pt x="26832" y="15588"/>
                    <a:pt x="26794" y="15588"/>
                  </a:cubicBezTo>
                  <a:cubicBezTo>
                    <a:pt x="26603" y="15588"/>
                    <a:pt x="26413" y="15666"/>
                    <a:pt x="26228" y="15820"/>
                  </a:cubicBezTo>
                  <a:lnTo>
                    <a:pt x="26220" y="15827"/>
                  </a:lnTo>
                  <a:lnTo>
                    <a:pt x="26223" y="15837"/>
                  </a:lnTo>
                  <a:cubicBezTo>
                    <a:pt x="26677" y="16984"/>
                    <a:pt x="26774" y="18039"/>
                    <a:pt x="26506" y="18890"/>
                  </a:cubicBezTo>
                  <a:cubicBezTo>
                    <a:pt x="26341" y="19412"/>
                    <a:pt x="26086" y="19715"/>
                    <a:pt x="25973" y="19830"/>
                  </a:cubicBezTo>
                  <a:cubicBezTo>
                    <a:pt x="26819" y="17933"/>
                    <a:pt x="26121" y="16247"/>
                    <a:pt x="25970" y="15925"/>
                  </a:cubicBezTo>
                  <a:lnTo>
                    <a:pt x="25967" y="15920"/>
                  </a:lnTo>
                  <a:cubicBezTo>
                    <a:pt x="25812" y="15795"/>
                    <a:pt x="25653" y="15732"/>
                    <a:pt x="25494" y="15732"/>
                  </a:cubicBezTo>
                  <a:cubicBezTo>
                    <a:pt x="25451" y="15732"/>
                    <a:pt x="25407" y="15736"/>
                    <a:pt x="25364" y="15746"/>
                  </a:cubicBezTo>
                  <a:cubicBezTo>
                    <a:pt x="24915" y="15844"/>
                    <a:pt x="24544" y="16423"/>
                    <a:pt x="24312" y="16891"/>
                  </a:cubicBezTo>
                  <a:cubicBezTo>
                    <a:pt x="24192" y="17130"/>
                    <a:pt x="24087" y="17377"/>
                    <a:pt x="23999" y="17630"/>
                  </a:cubicBezTo>
                  <a:lnTo>
                    <a:pt x="23999" y="17633"/>
                  </a:lnTo>
                  <a:lnTo>
                    <a:pt x="23999" y="17636"/>
                  </a:lnTo>
                  <a:cubicBezTo>
                    <a:pt x="24107" y="19390"/>
                    <a:pt x="23292" y="20168"/>
                    <a:pt x="23052" y="20356"/>
                  </a:cubicBezTo>
                  <a:cubicBezTo>
                    <a:pt x="23675" y="19329"/>
                    <a:pt x="23768" y="18309"/>
                    <a:pt x="23735" y="17628"/>
                  </a:cubicBezTo>
                  <a:lnTo>
                    <a:pt x="23731" y="17570"/>
                  </a:lnTo>
                  <a:lnTo>
                    <a:pt x="23718" y="17596"/>
                  </a:lnTo>
                  <a:cubicBezTo>
                    <a:pt x="23695" y="17466"/>
                    <a:pt x="23663" y="17340"/>
                    <a:pt x="23625" y="17213"/>
                  </a:cubicBezTo>
                  <a:cubicBezTo>
                    <a:pt x="23472" y="16837"/>
                    <a:pt x="23202" y="16566"/>
                    <a:pt x="22906" y="16489"/>
                  </a:cubicBezTo>
                  <a:cubicBezTo>
                    <a:pt x="22846" y="16474"/>
                    <a:pt x="22786" y="16466"/>
                    <a:pt x="22726" y="16466"/>
                  </a:cubicBezTo>
                  <a:cubicBezTo>
                    <a:pt x="22540" y="16466"/>
                    <a:pt x="22352" y="16540"/>
                    <a:pt x="22172" y="16684"/>
                  </a:cubicBezTo>
                  <a:cubicBezTo>
                    <a:pt x="21847" y="16961"/>
                    <a:pt x="21624" y="17382"/>
                    <a:pt x="21486" y="17675"/>
                  </a:cubicBezTo>
                  <a:cubicBezTo>
                    <a:pt x="21416" y="17811"/>
                    <a:pt x="21341" y="18016"/>
                    <a:pt x="21281" y="18180"/>
                  </a:cubicBezTo>
                  <a:lnTo>
                    <a:pt x="21251" y="18264"/>
                  </a:lnTo>
                  <a:cubicBezTo>
                    <a:pt x="21233" y="18317"/>
                    <a:pt x="21208" y="18384"/>
                    <a:pt x="21181" y="18452"/>
                  </a:cubicBezTo>
                  <a:cubicBezTo>
                    <a:pt x="21138" y="18568"/>
                    <a:pt x="21090" y="18701"/>
                    <a:pt x="21058" y="18800"/>
                  </a:cubicBezTo>
                  <a:lnTo>
                    <a:pt x="21058" y="18803"/>
                  </a:lnTo>
                  <a:lnTo>
                    <a:pt x="21058" y="18806"/>
                  </a:lnTo>
                  <a:cubicBezTo>
                    <a:pt x="21062" y="18820"/>
                    <a:pt x="21062" y="18835"/>
                    <a:pt x="21062" y="18848"/>
                  </a:cubicBezTo>
                  <a:cubicBezTo>
                    <a:pt x="21057" y="18885"/>
                    <a:pt x="21038" y="18918"/>
                    <a:pt x="21008" y="18941"/>
                  </a:cubicBezTo>
                  <a:cubicBezTo>
                    <a:pt x="20985" y="18960"/>
                    <a:pt x="20954" y="18971"/>
                    <a:pt x="20924" y="18971"/>
                  </a:cubicBezTo>
                  <a:cubicBezTo>
                    <a:pt x="20918" y="18971"/>
                    <a:pt x="20911" y="18970"/>
                    <a:pt x="20905" y="18969"/>
                  </a:cubicBezTo>
                  <a:cubicBezTo>
                    <a:pt x="20895" y="18969"/>
                    <a:pt x="20885" y="18968"/>
                    <a:pt x="20877" y="18964"/>
                  </a:cubicBezTo>
                  <a:lnTo>
                    <a:pt x="20865" y="18963"/>
                  </a:lnTo>
                  <a:cubicBezTo>
                    <a:pt x="20671" y="18909"/>
                    <a:pt x="20480" y="18883"/>
                    <a:pt x="20297" y="18883"/>
                  </a:cubicBezTo>
                  <a:cubicBezTo>
                    <a:pt x="19504" y="18883"/>
                    <a:pt x="18833" y="19371"/>
                    <a:pt x="18479" y="20234"/>
                  </a:cubicBezTo>
                  <a:cubicBezTo>
                    <a:pt x="18695" y="19399"/>
                    <a:pt x="19410" y="18634"/>
                    <a:pt x="20350" y="18633"/>
                  </a:cubicBezTo>
                  <a:lnTo>
                    <a:pt x="20350" y="18633"/>
                  </a:lnTo>
                  <a:cubicBezTo>
                    <a:pt x="20402" y="18633"/>
                    <a:pt x="20453" y="18635"/>
                    <a:pt x="20506" y="18640"/>
                  </a:cubicBezTo>
                  <a:cubicBezTo>
                    <a:pt x="20599" y="18645"/>
                    <a:pt x="20692" y="18655"/>
                    <a:pt x="20785" y="18670"/>
                  </a:cubicBezTo>
                  <a:lnTo>
                    <a:pt x="20799" y="18671"/>
                  </a:lnTo>
                  <a:lnTo>
                    <a:pt x="20802" y="18658"/>
                  </a:lnTo>
                  <a:cubicBezTo>
                    <a:pt x="20829" y="18560"/>
                    <a:pt x="20864" y="18450"/>
                    <a:pt x="20895" y="18347"/>
                  </a:cubicBezTo>
                  <a:cubicBezTo>
                    <a:pt x="20917" y="18279"/>
                    <a:pt x="20937" y="18215"/>
                    <a:pt x="20953" y="18159"/>
                  </a:cubicBezTo>
                  <a:cubicBezTo>
                    <a:pt x="20965" y="18122"/>
                    <a:pt x="20980" y="18079"/>
                    <a:pt x="20995" y="18036"/>
                  </a:cubicBezTo>
                  <a:cubicBezTo>
                    <a:pt x="21050" y="17866"/>
                    <a:pt x="21115" y="17673"/>
                    <a:pt x="21178" y="17536"/>
                  </a:cubicBezTo>
                  <a:cubicBezTo>
                    <a:pt x="21308" y="17238"/>
                    <a:pt x="21463" y="16926"/>
                    <a:pt x="21696" y="16646"/>
                  </a:cubicBezTo>
                  <a:lnTo>
                    <a:pt x="21717" y="16623"/>
                  </a:lnTo>
                  <a:lnTo>
                    <a:pt x="21684" y="16623"/>
                  </a:lnTo>
                  <a:cubicBezTo>
                    <a:pt x="20115" y="16591"/>
                    <a:pt x="18758" y="15448"/>
                    <a:pt x="18460" y="13903"/>
                  </a:cubicBezTo>
                  <a:cubicBezTo>
                    <a:pt x="18107" y="12086"/>
                    <a:pt x="19301" y="10321"/>
                    <a:pt x="21118" y="9969"/>
                  </a:cubicBezTo>
                  <a:cubicBezTo>
                    <a:pt x="21333" y="9927"/>
                    <a:pt x="21548" y="9907"/>
                    <a:pt x="21759" y="9907"/>
                  </a:cubicBezTo>
                  <a:close/>
                  <a:moveTo>
                    <a:pt x="16768" y="1"/>
                  </a:moveTo>
                  <a:lnTo>
                    <a:pt x="16753" y="24"/>
                  </a:lnTo>
                  <a:cubicBezTo>
                    <a:pt x="15135" y="2742"/>
                    <a:pt x="12037" y="4543"/>
                    <a:pt x="8467" y="4839"/>
                  </a:cubicBezTo>
                  <a:lnTo>
                    <a:pt x="8462" y="4839"/>
                  </a:lnTo>
                  <a:lnTo>
                    <a:pt x="8459" y="4842"/>
                  </a:lnTo>
                  <a:cubicBezTo>
                    <a:pt x="8261" y="4994"/>
                    <a:pt x="8111" y="5120"/>
                    <a:pt x="8018" y="5202"/>
                  </a:cubicBezTo>
                  <a:cubicBezTo>
                    <a:pt x="8000" y="5219"/>
                    <a:pt x="7975" y="5228"/>
                    <a:pt x="7951" y="5228"/>
                  </a:cubicBezTo>
                  <a:cubicBezTo>
                    <a:pt x="7933" y="5228"/>
                    <a:pt x="7915" y="5223"/>
                    <a:pt x="7900" y="5213"/>
                  </a:cubicBezTo>
                  <a:cubicBezTo>
                    <a:pt x="7858" y="5190"/>
                    <a:pt x="7840" y="5144"/>
                    <a:pt x="7852" y="5099"/>
                  </a:cubicBezTo>
                  <a:cubicBezTo>
                    <a:pt x="7867" y="5029"/>
                    <a:pt x="7888" y="4960"/>
                    <a:pt x="7912" y="4894"/>
                  </a:cubicBezTo>
                  <a:lnTo>
                    <a:pt x="7918" y="4872"/>
                  </a:lnTo>
                  <a:lnTo>
                    <a:pt x="7897" y="4872"/>
                  </a:lnTo>
                  <a:cubicBezTo>
                    <a:pt x="7707" y="4881"/>
                    <a:pt x="7547" y="4884"/>
                    <a:pt x="7397" y="4884"/>
                  </a:cubicBezTo>
                  <a:cubicBezTo>
                    <a:pt x="6269" y="4884"/>
                    <a:pt x="5302" y="4771"/>
                    <a:pt x="4260" y="4516"/>
                  </a:cubicBezTo>
                  <a:lnTo>
                    <a:pt x="4243" y="4511"/>
                  </a:lnTo>
                  <a:lnTo>
                    <a:pt x="4242" y="4529"/>
                  </a:lnTo>
                  <a:cubicBezTo>
                    <a:pt x="4075" y="6012"/>
                    <a:pt x="4057" y="7509"/>
                    <a:pt x="4187" y="8995"/>
                  </a:cubicBezTo>
                  <a:cubicBezTo>
                    <a:pt x="4059" y="8982"/>
                    <a:pt x="3929" y="8975"/>
                    <a:pt x="3799" y="8973"/>
                  </a:cubicBezTo>
                  <a:cubicBezTo>
                    <a:pt x="1705" y="8973"/>
                    <a:pt x="2" y="10678"/>
                    <a:pt x="2" y="12771"/>
                  </a:cubicBezTo>
                  <a:cubicBezTo>
                    <a:pt x="1" y="14541"/>
                    <a:pt x="1222" y="16077"/>
                    <a:pt x="2947" y="16475"/>
                  </a:cubicBezTo>
                  <a:cubicBezTo>
                    <a:pt x="2506" y="18342"/>
                    <a:pt x="3083" y="19609"/>
                    <a:pt x="3647" y="20343"/>
                  </a:cubicBezTo>
                  <a:cubicBezTo>
                    <a:pt x="4217" y="21085"/>
                    <a:pt x="4886" y="21448"/>
                    <a:pt x="4982" y="21498"/>
                  </a:cubicBezTo>
                  <a:cubicBezTo>
                    <a:pt x="4416" y="23337"/>
                    <a:pt x="4145" y="24939"/>
                    <a:pt x="4175" y="26261"/>
                  </a:cubicBezTo>
                  <a:cubicBezTo>
                    <a:pt x="4212" y="27829"/>
                    <a:pt x="4668" y="29015"/>
                    <a:pt x="5528" y="29791"/>
                  </a:cubicBezTo>
                  <a:cubicBezTo>
                    <a:pt x="6509" y="30674"/>
                    <a:pt x="7748" y="30758"/>
                    <a:pt x="8179" y="30758"/>
                  </a:cubicBezTo>
                  <a:cubicBezTo>
                    <a:pt x="8277" y="30758"/>
                    <a:pt x="8333" y="30753"/>
                    <a:pt x="8336" y="30753"/>
                  </a:cubicBezTo>
                  <a:cubicBezTo>
                    <a:pt x="9636" y="30638"/>
                    <a:pt x="10673" y="30102"/>
                    <a:pt x="11420" y="29160"/>
                  </a:cubicBezTo>
                  <a:cubicBezTo>
                    <a:pt x="13231" y="26878"/>
                    <a:pt x="12968" y="22731"/>
                    <a:pt x="12647" y="20447"/>
                  </a:cubicBezTo>
                  <a:lnTo>
                    <a:pt x="12647" y="20447"/>
                  </a:lnTo>
                  <a:cubicBezTo>
                    <a:pt x="12968" y="20512"/>
                    <a:pt x="13297" y="20564"/>
                    <a:pt x="13627" y="20604"/>
                  </a:cubicBezTo>
                  <a:cubicBezTo>
                    <a:pt x="14158" y="20667"/>
                    <a:pt x="14710" y="20698"/>
                    <a:pt x="15280" y="20698"/>
                  </a:cubicBezTo>
                  <a:cubicBezTo>
                    <a:pt x="16063" y="20698"/>
                    <a:pt x="16880" y="20639"/>
                    <a:pt x="17725" y="20521"/>
                  </a:cubicBezTo>
                  <a:cubicBezTo>
                    <a:pt x="17928" y="20494"/>
                    <a:pt x="18146" y="20461"/>
                    <a:pt x="18410" y="20416"/>
                  </a:cubicBezTo>
                  <a:lnTo>
                    <a:pt x="18410" y="20416"/>
                  </a:lnTo>
                  <a:lnTo>
                    <a:pt x="18404" y="20436"/>
                  </a:lnTo>
                  <a:cubicBezTo>
                    <a:pt x="18067" y="22405"/>
                    <a:pt x="17497" y="27258"/>
                    <a:pt x="19474" y="29824"/>
                  </a:cubicBezTo>
                  <a:cubicBezTo>
                    <a:pt x="20226" y="30800"/>
                    <a:pt x="21276" y="31354"/>
                    <a:pt x="22600" y="31470"/>
                  </a:cubicBezTo>
                  <a:cubicBezTo>
                    <a:pt x="22603" y="31470"/>
                    <a:pt x="22656" y="31475"/>
                    <a:pt x="22751" y="31475"/>
                  </a:cubicBezTo>
                  <a:cubicBezTo>
                    <a:pt x="23180" y="31475"/>
                    <a:pt x="24442" y="31392"/>
                    <a:pt x="25429" y="30487"/>
                  </a:cubicBezTo>
                  <a:cubicBezTo>
                    <a:pt x="26304" y="29685"/>
                    <a:pt x="26752" y="28451"/>
                    <a:pt x="26762" y="26820"/>
                  </a:cubicBezTo>
                  <a:cubicBezTo>
                    <a:pt x="26769" y="25529"/>
                    <a:pt x="26497" y="23979"/>
                    <a:pt x="25953" y="22215"/>
                  </a:cubicBezTo>
                  <a:cubicBezTo>
                    <a:pt x="26058" y="22160"/>
                    <a:pt x="26844" y="21734"/>
                    <a:pt x="27441" y="20848"/>
                  </a:cubicBezTo>
                  <a:cubicBezTo>
                    <a:pt x="28029" y="19976"/>
                    <a:pt x="28550" y="18467"/>
                    <a:pt x="27691" y="16228"/>
                  </a:cubicBezTo>
                  <a:cubicBezTo>
                    <a:pt x="29483" y="15576"/>
                    <a:pt x="30537" y="13717"/>
                    <a:pt x="30174" y="11844"/>
                  </a:cubicBezTo>
                  <a:lnTo>
                    <a:pt x="30172" y="11844"/>
                  </a:lnTo>
                  <a:cubicBezTo>
                    <a:pt x="29931" y="10606"/>
                    <a:pt x="29102" y="9564"/>
                    <a:pt x="27952" y="9046"/>
                  </a:cubicBezTo>
                  <a:cubicBezTo>
                    <a:pt x="28085" y="8015"/>
                    <a:pt x="28149" y="6976"/>
                    <a:pt x="28140" y="5936"/>
                  </a:cubicBezTo>
                  <a:cubicBezTo>
                    <a:pt x="28139" y="5708"/>
                    <a:pt x="28132" y="5470"/>
                    <a:pt x="28119" y="5167"/>
                  </a:cubicBezTo>
                  <a:lnTo>
                    <a:pt x="28119" y="5150"/>
                  </a:lnTo>
                  <a:lnTo>
                    <a:pt x="28102" y="5152"/>
                  </a:lnTo>
                  <a:cubicBezTo>
                    <a:pt x="27488" y="5237"/>
                    <a:pt x="26869" y="5278"/>
                    <a:pt x="26248" y="5278"/>
                  </a:cubicBezTo>
                  <a:cubicBezTo>
                    <a:pt x="26241" y="5278"/>
                    <a:pt x="26233" y="5278"/>
                    <a:pt x="26226" y="5278"/>
                  </a:cubicBezTo>
                  <a:cubicBezTo>
                    <a:pt x="25273" y="5278"/>
                    <a:pt x="24323" y="5169"/>
                    <a:pt x="23395" y="4952"/>
                  </a:cubicBezTo>
                  <a:lnTo>
                    <a:pt x="23368" y="4945"/>
                  </a:lnTo>
                  <a:lnTo>
                    <a:pt x="23377" y="4972"/>
                  </a:lnTo>
                  <a:cubicBezTo>
                    <a:pt x="23400" y="5040"/>
                    <a:pt x="23415" y="5095"/>
                    <a:pt x="23428" y="5149"/>
                  </a:cubicBezTo>
                  <a:cubicBezTo>
                    <a:pt x="23440" y="5193"/>
                    <a:pt x="23420" y="5240"/>
                    <a:pt x="23380" y="5265"/>
                  </a:cubicBezTo>
                  <a:cubicBezTo>
                    <a:pt x="23364" y="5275"/>
                    <a:pt x="23346" y="5280"/>
                    <a:pt x="23328" y="5280"/>
                  </a:cubicBezTo>
                  <a:cubicBezTo>
                    <a:pt x="23304" y="5280"/>
                    <a:pt x="23280" y="5271"/>
                    <a:pt x="23260" y="5253"/>
                  </a:cubicBezTo>
                  <a:cubicBezTo>
                    <a:pt x="23124" y="5132"/>
                    <a:pt x="22901" y="4945"/>
                    <a:pt x="22613" y="4741"/>
                  </a:cubicBezTo>
                  <a:lnTo>
                    <a:pt x="22610" y="4737"/>
                  </a:lnTo>
                  <a:cubicBezTo>
                    <a:pt x="21749" y="4473"/>
                    <a:pt x="20925" y="4102"/>
                    <a:pt x="20158" y="3632"/>
                  </a:cubicBezTo>
                  <a:lnTo>
                    <a:pt x="20151" y="3631"/>
                  </a:lnTo>
                  <a:cubicBezTo>
                    <a:pt x="20085" y="3617"/>
                    <a:pt x="20005" y="3606"/>
                    <a:pt x="19925" y="3596"/>
                  </a:cubicBezTo>
                  <a:cubicBezTo>
                    <a:pt x="19892" y="3592"/>
                    <a:pt x="19862" y="3572"/>
                    <a:pt x="19845" y="3542"/>
                  </a:cubicBezTo>
                  <a:cubicBezTo>
                    <a:pt x="19828" y="3512"/>
                    <a:pt x="19828" y="3478"/>
                    <a:pt x="19842" y="3446"/>
                  </a:cubicBezTo>
                  <a:lnTo>
                    <a:pt x="19848" y="3434"/>
                  </a:lnTo>
                  <a:lnTo>
                    <a:pt x="19837" y="3426"/>
                  </a:lnTo>
                  <a:cubicBezTo>
                    <a:pt x="18509" y="2539"/>
                    <a:pt x="17452" y="1362"/>
                    <a:pt x="16779" y="26"/>
                  </a:cubicBezTo>
                  <a:lnTo>
                    <a:pt x="16768" y="1"/>
                  </a:lnTo>
                  <a:close/>
                </a:path>
              </a:pathLst>
            </a:custGeom>
            <a:solidFill>
              <a:srgbClr val="F4C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rot="-388031">
              <a:off x="6261018" y="1329038"/>
              <a:ext cx="1004" cy="354"/>
            </a:xfrm>
            <a:custGeom>
              <a:avLst/>
              <a:gdLst/>
              <a:ahLst/>
              <a:cxnLst/>
              <a:rect l="l" t="t" r="r" b="b"/>
              <a:pathLst>
                <a:path w="34" h="12" extrusionOk="0">
                  <a:moveTo>
                    <a:pt x="33" y="0"/>
                  </a:moveTo>
                  <a:lnTo>
                    <a:pt x="33" y="0"/>
                  </a:lnTo>
                  <a:cubicBezTo>
                    <a:pt x="22" y="2"/>
                    <a:pt x="10" y="5"/>
                    <a:pt x="0" y="12"/>
                  </a:cubicBezTo>
                  <a:cubicBezTo>
                    <a:pt x="10" y="7"/>
                    <a:pt x="22" y="3"/>
                    <a:pt x="33" y="0"/>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rot="-388031">
              <a:off x="6092652" y="1254258"/>
              <a:ext cx="7144" cy="3513"/>
            </a:xfrm>
            <a:custGeom>
              <a:avLst/>
              <a:gdLst/>
              <a:ahLst/>
              <a:cxnLst/>
              <a:rect l="l" t="t" r="r" b="b"/>
              <a:pathLst>
                <a:path w="242" h="119" extrusionOk="0">
                  <a:moveTo>
                    <a:pt x="1" y="1"/>
                  </a:moveTo>
                  <a:lnTo>
                    <a:pt x="1" y="1"/>
                  </a:lnTo>
                  <a:cubicBezTo>
                    <a:pt x="82" y="31"/>
                    <a:pt x="160" y="71"/>
                    <a:pt x="234" y="119"/>
                  </a:cubicBezTo>
                  <a:cubicBezTo>
                    <a:pt x="235" y="112"/>
                    <a:pt x="239" y="106"/>
                    <a:pt x="242" y="99"/>
                  </a:cubicBezTo>
                  <a:cubicBezTo>
                    <a:pt x="234" y="94"/>
                    <a:pt x="225" y="91"/>
                    <a:pt x="217" y="86"/>
                  </a:cubicBezTo>
                  <a:cubicBezTo>
                    <a:pt x="162" y="56"/>
                    <a:pt x="107" y="32"/>
                    <a:pt x="49" y="14"/>
                  </a:cubicBezTo>
                  <a:cubicBezTo>
                    <a:pt x="32" y="9"/>
                    <a:pt x="17" y="4"/>
                    <a:pt x="1" y="1"/>
                  </a:cubicBezTo>
                  <a:close/>
                </a:path>
              </a:pathLst>
            </a:custGeom>
            <a:solidFill>
              <a:srgbClr val="EB90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rot="-388031">
              <a:off x="6235363" y="949790"/>
              <a:ext cx="20458" cy="122285"/>
            </a:xfrm>
            <a:custGeom>
              <a:avLst/>
              <a:gdLst/>
              <a:ahLst/>
              <a:cxnLst/>
              <a:rect l="l" t="t" r="r" b="b"/>
              <a:pathLst>
                <a:path w="693" h="4142" extrusionOk="0">
                  <a:moveTo>
                    <a:pt x="317" y="1"/>
                  </a:moveTo>
                  <a:cubicBezTo>
                    <a:pt x="52" y="6"/>
                    <a:pt x="1" y="1361"/>
                    <a:pt x="11" y="2076"/>
                  </a:cubicBezTo>
                  <a:cubicBezTo>
                    <a:pt x="22" y="2792"/>
                    <a:pt x="110" y="4142"/>
                    <a:pt x="375" y="4142"/>
                  </a:cubicBezTo>
                  <a:lnTo>
                    <a:pt x="377" y="4142"/>
                  </a:lnTo>
                  <a:cubicBezTo>
                    <a:pt x="641" y="4138"/>
                    <a:pt x="693" y="2784"/>
                    <a:pt x="683" y="2066"/>
                  </a:cubicBezTo>
                  <a:cubicBezTo>
                    <a:pt x="671" y="1351"/>
                    <a:pt x="583" y="1"/>
                    <a:pt x="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0"/>
            <p:cNvSpPr/>
            <p:nvPr/>
          </p:nvSpPr>
          <p:spPr>
            <a:xfrm rot="-388031">
              <a:off x="6534808" y="915836"/>
              <a:ext cx="20458" cy="122285"/>
            </a:xfrm>
            <a:custGeom>
              <a:avLst/>
              <a:gdLst/>
              <a:ahLst/>
              <a:cxnLst/>
              <a:rect l="l" t="t" r="r" b="b"/>
              <a:pathLst>
                <a:path w="693" h="4142" extrusionOk="0">
                  <a:moveTo>
                    <a:pt x="316" y="1"/>
                  </a:moveTo>
                  <a:cubicBezTo>
                    <a:pt x="52" y="6"/>
                    <a:pt x="0" y="1361"/>
                    <a:pt x="10" y="2076"/>
                  </a:cubicBezTo>
                  <a:cubicBezTo>
                    <a:pt x="22" y="2792"/>
                    <a:pt x="110" y="4142"/>
                    <a:pt x="375" y="4142"/>
                  </a:cubicBezTo>
                  <a:lnTo>
                    <a:pt x="376" y="4142"/>
                  </a:lnTo>
                  <a:cubicBezTo>
                    <a:pt x="641" y="4138"/>
                    <a:pt x="693" y="2784"/>
                    <a:pt x="681" y="2066"/>
                  </a:cubicBezTo>
                  <a:cubicBezTo>
                    <a:pt x="671" y="1351"/>
                    <a:pt x="583"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rot="-388031">
              <a:off x="6343816" y="1116318"/>
              <a:ext cx="148222" cy="50986"/>
            </a:xfrm>
            <a:custGeom>
              <a:avLst/>
              <a:gdLst/>
              <a:ahLst/>
              <a:cxnLst/>
              <a:rect l="l" t="t" r="r" b="b"/>
              <a:pathLst>
                <a:path w="5021" h="1727" extrusionOk="0">
                  <a:moveTo>
                    <a:pt x="5021" y="0"/>
                  </a:moveTo>
                  <a:lnTo>
                    <a:pt x="1" y="428"/>
                  </a:lnTo>
                  <a:lnTo>
                    <a:pt x="46" y="495"/>
                  </a:lnTo>
                  <a:cubicBezTo>
                    <a:pt x="414" y="1022"/>
                    <a:pt x="793" y="1427"/>
                    <a:pt x="1171" y="1693"/>
                  </a:cubicBezTo>
                  <a:lnTo>
                    <a:pt x="1218" y="1726"/>
                  </a:lnTo>
                  <a:lnTo>
                    <a:pt x="1241" y="1675"/>
                  </a:lnTo>
                  <a:cubicBezTo>
                    <a:pt x="1565" y="946"/>
                    <a:pt x="2270" y="542"/>
                    <a:pt x="2989" y="542"/>
                  </a:cubicBezTo>
                  <a:cubicBezTo>
                    <a:pt x="3435" y="542"/>
                    <a:pt x="3887" y="698"/>
                    <a:pt x="4257" y="1027"/>
                  </a:cubicBezTo>
                  <a:lnTo>
                    <a:pt x="4292" y="1059"/>
                  </a:lnTo>
                  <a:lnTo>
                    <a:pt x="4322" y="1024"/>
                  </a:lnTo>
                  <a:cubicBezTo>
                    <a:pt x="4575" y="731"/>
                    <a:pt x="4796" y="413"/>
                    <a:pt x="4982" y="75"/>
                  </a:cubicBezTo>
                  <a:lnTo>
                    <a:pt x="5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0"/>
            <p:cNvSpPr/>
            <p:nvPr/>
          </p:nvSpPr>
          <p:spPr>
            <a:xfrm rot="-388031">
              <a:off x="6413235" y="1055172"/>
              <a:ext cx="30229" cy="40771"/>
            </a:xfrm>
            <a:custGeom>
              <a:avLst/>
              <a:gdLst/>
              <a:ahLst/>
              <a:cxnLst/>
              <a:rect l="l" t="t" r="r" b="b"/>
              <a:pathLst>
                <a:path w="1024" h="1381" extrusionOk="0">
                  <a:moveTo>
                    <a:pt x="869" y="0"/>
                  </a:moveTo>
                  <a:lnTo>
                    <a:pt x="818" y="118"/>
                  </a:lnTo>
                  <a:cubicBezTo>
                    <a:pt x="543" y="751"/>
                    <a:pt x="260" y="1142"/>
                    <a:pt x="87" y="1298"/>
                  </a:cubicBezTo>
                  <a:lnTo>
                    <a:pt x="0" y="1377"/>
                  </a:lnTo>
                  <a:lnTo>
                    <a:pt x="117" y="1380"/>
                  </a:lnTo>
                  <a:lnTo>
                    <a:pt x="124" y="1380"/>
                  </a:lnTo>
                  <a:cubicBezTo>
                    <a:pt x="182" y="1380"/>
                    <a:pt x="600" y="1368"/>
                    <a:pt x="831" y="1065"/>
                  </a:cubicBezTo>
                  <a:cubicBezTo>
                    <a:pt x="999" y="844"/>
                    <a:pt x="1024" y="528"/>
                    <a:pt x="906" y="123"/>
                  </a:cubicBez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rot="-388031">
              <a:off x="6500360" y="1064006"/>
              <a:ext cx="318318" cy="294641"/>
            </a:xfrm>
            <a:custGeom>
              <a:avLst/>
              <a:gdLst/>
              <a:ahLst/>
              <a:cxnLst/>
              <a:rect l="l" t="t" r="r" b="b"/>
              <a:pathLst>
                <a:path w="10783" h="9980" extrusionOk="0">
                  <a:moveTo>
                    <a:pt x="9658" y="0"/>
                  </a:moveTo>
                  <a:cubicBezTo>
                    <a:pt x="9123" y="0"/>
                    <a:pt x="8612" y="178"/>
                    <a:pt x="8173" y="524"/>
                  </a:cubicBezTo>
                  <a:cubicBezTo>
                    <a:pt x="7397" y="1137"/>
                    <a:pt x="6933" y="2214"/>
                    <a:pt x="6989" y="3267"/>
                  </a:cubicBezTo>
                  <a:cubicBezTo>
                    <a:pt x="6993" y="3791"/>
                    <a:pt x="7093" y="4331"/>
                    <a:pt x="7282" y="4873"/>
                  </a:cubicBezTo>
                  <a:cubicBezTo>
                    <a:pt x="7203" y="4852"/>
                    <a:pt x="7125" y="4842"/>
                    <a:pt x="7049" y="4842"/>
                  </a:cubicBezTo>
                  <a:cubicBezTo>
                    <a:pt x="6358" y="4842"/>
                    <a:pt x="5809" y="5677"/>
                    <a:pt x="5503" y="6281"/>
                  </a:cubicBezTo>
                  <a:cubicBezTo>
                    <a:pt x="5501" y="6276"/>
                    <a:pt x="5500" y="6271"/>
                    <a:pt x="5496" y="6266"/>
                  </a:cubicBezTo>
                  <a:cubicBezTo>
                    <a:pt x="5393" y="6003"/>
                    <a:pt x="5209" y="5780"/>
                    <a:pt x="4969" y="5629"/>
                  </a:cubicBezTo>
                  <a:cubicBezTo>
                    <a:pt x="4772" y="5507"/>
                    <a:pt x="4556" y="5447"/>
                    <a:pt x="4341" y="5447"/>
                  </a:cubicBezTo>
                  <a:cubicBezTo>
                    <a:pt x="4052" y="5447"/>
                    <a:pt x="3764" y="5555"/>
                    <a:pt x="3526" y="5767"/>
                  </a:cubicBezTo>
                  <a:cubicBezTo>
                    <a:pt x="3438" y="5845"/>
                    <a:pt x="3354" y="5930"/>
                    <a:pt x="3278" y="6020"/>
                  </a:cubicBezTo>
                  <a:cubicBezTo>
                    <a:pt x="3038" y="6305"/>
                    <a:pt x="2883" y="6624"/>
                    <a:pt x="2750" y="6924"/>
                  </a:cubicBezTo>
                  <a:cubicBezTo>
                    <a:pt x="2685" y="7065"/>
                    <a:pt x="2622" y="7258"/>
                    <a:pt x="2564" y="7430"/>
                  </a:cubicBezTo>
                  <a:lnTo>
                    <a:pt x="2522" y="7555"/>
                  </a:lnTo>
                  <a:cubicBezTo>
                    <a:pt x="2506" y="7609"/>
                    <a:pt x="2486" y="7674"/>
                    <a:pt x="2466" y="7743"/>
                  </a:cubicBezTo>
                  <a:cubicBezTo>
                    <a:pt x="2437" y="7832"/>
                    <a:pt x="2406" y="7929"/>
                    <a:pt x="2382" y="8017"/>
                  </a:cubicBezTo>
                  <a:cubicBezTo>
                    <a:pt x="2301" y="8004"/>
                    <a:pt x="2219" y="7996"/>
                    <a:pt x="2138" y="7992"/>
                  </a:cubicBezTo>
                  <a:cubicBezTo>
                    <a:pt x="2084" y="7988"/>
                    <a:pt x="2031" y="7985"/>
                    <a:pt x="1978" y="7985"/>
                  </a:cubicBezTo>
                  <a:cubicBezTo>
                    <a:pt x="943" y="7985"/>
                    <a:pt x="172" y="8883"/>
                    <a:pt x="9" y="9803"/>
                  </a:cubicBezTo>
                  <a:lnTo>
                    <a:pt x="6" y="9820"/>
                  </a:lnTo>
                  <a:cubicBezTo>
                    <a:pt x="4" y="9828"/>
                    <a:pt x="2" y="9836"/>
                    <a:pt x="1" y="9845"/>
                  </a:cubicBezTo>
                  <a:lnTo>
                    <a:pt x="91" y="9868"/>
                  </a:lnTo>
                  <a:cubicBezTo>
                    <a:pt x="410" y="8908"/>
                    <a:pt x="1100" y="8357"/>
                    <a:pt x="1926" y="8357"/>
                  </a:cubicBezTo>
                  <a:cubicBezTo>
                    <a:pt x="2108" y="8357"/>
                    <a:pt x="2295" y="8384"/>
                    <a:pt x="2487" y="8438"/>
                  </a:cubicBezTo>
                  <a:lnTo>
                    <a:pt x="2537" y="8450"/>
                  </a:lnTo>
                  <a:lnTo>
                    <a:pt x="2537" y="8445"/>
                  </a:lnTo>
                  <a:cubicBezTo>
                    <a:pt x="2542" y="8445"/>
                    <a:pt x="2546" y="8445"/>
                    <a:pt x="2550" y="8445"/>
                  </a:cubicBezTo>
                  <a:cubicBezTo>
                    <a:pt x="2651" y="8445"/>
                    <a:pt x="2739" y="8371"/>
                    <a:pt x="2750" y="8269"/>
                  </a:cubicBezTo>
                  <a:cubicBezTo>
                    <a:pt x="2752" y="8252"/>
                    <a:pt x="2752" y="8235"/>
                    <a:pt x="2749" y="8219"/>
                  </a:cubicBezTo>
                  <a:cubicBezTo>
                    <a:pt x="2779" y="8124"/>
                    <a:pt x="2825" y="7997"/>
                    <a:pt x="2867" y="7886"/>
                  </a:cubicBezTo>
                  <a:cubicBezTo>
                    <a:pt x="2893" y="7816"/>
                    <a:pt x="2918" y="7749"/>
                    <a:pt x="2937" y="7696"/>
                  </a:cubicBezTo>
                  <a:lnTo>
                    <a:pt x="2967" y="7613"/>
                  </a:lnTo>
                  <a:cubicBezTo>
                    <a:pt x="3027" y="7450"/>
                    <a:pt x="3100" y="7247"/>
                    <a:pt x="3168" y="7112"/>
                  </a:cubicBezTo>
                  <a:cubicBezTo>
                    <a:pt x="3304" y="6824"/>
                    <a:pt x="3523" y="6411"/>
                    <a:pt x="3839" y="6143"/>
                  </a:cubicBezTo>
                  <a:cubicBezTo>
                    <a:pt x="4007" y="6007"/>
                    <a:pt x="4180" y="5939"/>
                    <a:pt x="4351" y="5939"/>
                  </a:cubicBezTo>
                  <a:cubicBezTo>
                    <a:pt x="4406" y="5939"/>
                    <a:pt x="4461" y="5946"/>
                    <a:pt x="4516" y="5960"/>
                  </a:cubicBezTo>
                  <a:cubicBezTo>
                    <a:pt x="4796" y="6033"/>
                    <a:pt x="5049" y="6290"/>
                    <a:pt x="5194" y="6649"/>
                  </a:cubicBezTo>
                  <a:cubicBezTo>
                    <a:pt x="5245" y="6776"/>
                    <a:pt x="5280" y="6909"/>
                    <a:pt x="5298" y="7044"/>
                  </a:cubicBezTo>
                  <a:cubicBezTo>
                    <a:pt x="5332" y="7731"/>
                    <a:pt x="5233" y="8766"/>
                    <a:pt x="4583" y="9801"/>
                  </a:cubicBezTo>
                  <a:lnTo>
                    <a:pt x="4471" y="9980"/>
                  </a:lnTo>
                  <a:lnTo>
                    <a:pt x="4648" y="9865"/>
                  </a:lnTo>
                  <a:cubicBezTo>
                    <a:pt x="4696" y="9835"/>
                    <a:pt x="5809" y="9089"/>
                    <a:pt x="5686" y="7054"/>
                  </a:cubicBezTo>
                  <a:cubicBezTo>
                    <a:pt x="5773" y="6806"/>
                    <a:pt x="5876" y="6563"/>
                    <a:pt x="5992" y="6328"/>
                  </a:cubicBezTo>
                  <a:cubicBezTo>
                    <a:pt x="6219" y="5872"/>
                    <a:pt x="6577" y="5309"/>
                    <a:pt x="7003" y="5216"/>
                  </a:cubicBezTo>
                  <a:cubicBezTo>
                    <a:pt x="7041" y="5208"/>
                    <a:pt x="7080" y="5204"/>
                    <a:pt x="7118" y="5204"/>
                  </a:cubicBezTo>
                  <a:cubicBezTo>
                    <a:pt x="7261" y="5204"/>
                    <a:pt x="7404" y="5260"/>
                    <a:pt x="7545" y="5373"/>
                  </a:cubicBezTo>
                  <a:cubicBezTo>
                    <a:pt x="7703" y="5717"/>
                    <a:pt x="8386" y="7403"/>
                    <a:pt x="7510" y="9287"/>
                  </a:cubicBezTo>
                  <a:lnTo>
                    <a:pt x="7422" y="9477"/>
                  </a:lnTo>
                  <a:lnTo>
                    <a:pt x="7582" y="9342"/>
                  </a:lnTo>
                  <a:cubicBezTo>
                    <a:pt x="7642" y="9292"/>
                    <a:pt x="9025" y="8089"/>
                    <a:pt x="7918" y="5258"/>
                  </a:cubicBezTo>
                  <a:cubicBezTo>
                    <a:pt x="8085" y="5127"/>
                    <a:pt x="8255" y="5060"/>
                    <a:pt x="8422" y="5060"/>
                  </a:cubicBezTo>
                  <a:cubicBezTo>
                    <a:pt x="8457" y="5060"/>
                    <a:pt x="8491" y="5062"/>
                    <a:pt x="8526" y="5068"/>
                  </a:cubicBezTo>
                  <a:cubicBezTo>
                    <a:pt x="8790" y="5111"/>
                    <a:pt x="9047" y="5318"/>
                    <a:pt x="9260" y="5665"/>
                  </a:cubicBezTo>
                  <a:lnTo>
                    <a:pt x="9341" y="5621"/>
                  </a:lnTo>
                  <a:lnTo>
                    <a:pt x="9225" y="5394"/>
                  </a:lnTo>
                  <a:cubicBezTo>
                    <a:pt x="9065" y="5098"/>
                    <a:pt x="8817" y="4903"/>
                    <a:pt x="8526" y="4845"/>
                  </a:cubicBezTo>
                  <a:cubicBezTo>
                    <a:pt x="8463" y="4832"/>
                    <a:pt x="8400" y="4826"/>
                    <a:pt x="8337" y="4826"/>
                  </a:cubicBezTo>
                  <a:cubicBezTo>
                    <a:pt x="8107" y="4826"/>
                    <a:pt x="7876" y="4908"/>
                    <a:pt x="7668" y="5065"/>
                  </a:cubicBezTo>
                  <a:cubicBezTo>
                    <a:pt x="7587" y="5005"/>
                    <a:pt x="7499" y="4955"/>
                    <a:pt x="7405" y="4915"/>
                  </a:cubicBezTo>
                  <a:cubicBezTo>
                    <a:pt x="7344" y="4311"/>
                    <a:pt x="7334" y="3775"/>
                    <a:pt x="7372" y="3280"/>
                  </a:cubicBezTo>
                  <a:lnTo>
                    <a:pt x="7372" y="3279"/>
                  </a:lnTo>
                  <a:cubicBezTo>
                    <a:pt x="7392" y="2854"/>
                    <a:pt x="7480" y="2437"/>
                    <a:pt x="7637" y="2041"/>
                  </a:cubicBezTo>
                  <a:cubicBezTo>
                    <a:pt x="8391" y="2112"/>
                    <a:pt x="9255" y="2492"/>
                    <a:pt x="9260" y="3347"/>
                  </a:cubicBezTo>
                  <a:cubicBezTo>
                    <a:pt x="9285" y="3612"/>
                    <a:pt x="9226" y="3886"/>
                    <a:pt x="9170" y="4153"/>
                  </a:cubicBezTo>
                  <a:lnTo>
                    <a:pt x="9096" y="4505"/>
                  </a:lnTo>
                  <a:lnTo>
                    <a:pt x="9236" y="4274"/>
                  </a:lnTo>
                  <a:cubicBezTo>
                    <a:pt x="9606" y="3665"/>
                    <a:pt x="9681" y="3066"/>
                    <a:pt x="9451" y="2541"/>
                  </a:cubicBezTo>
                  <a:cubicBezTo>
                    <a:pt x="9213" y="2001"/>
                    <a:pt x="8667" y="1599"/>
                    <a:pt x="7950" y="1436"/>
                  </a:cubicBezTo>
                  <a:cubicBezTo>
                    <a:pt x="8475" y="631"/>
                    <a:pt x="9266" y="196"/>
                    <a:pt x="10201" y="196"/>
                  </a:cubicBezTo>
                  <a:cubicBezTo>
                    <a:pt x="10261" y="196"/>
                    <a:pt x="10322" y="198"/>
                    <a:pt x="10383" y="201"/>
                  </a:cubicBezTo>
                  <a:lnTo>
                    <a:pt x="10782" y="225"/>
                  </a:lnTo>
                  <a:lnTo>
                    <a:pt x="10400" y="112"/>
                  </a:lnTo>
                  <a:cubicBezTo>
                    <a:pt x="10151" y="37"/>
                    <a:pt x="9902" y="0"/>
                    <a:pt x="9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rot="-388031">
              <a:off x="6334187" y="991229"/>
              <a:ext cx="97801" cy="116321"/>
            </a:xfrm>
            <a:custGeom>
              <a:avLst/>
              <a:gdLst/>
              <a:ahLst/>
              <a:cxnLst/>
              <a:rect l="l" t="t" r="r" b="b"/>
              <a:pathLst>
                <a:path w="3313" h="3940" extrusionOk="0">
                  <a:moveTo>
                    <a:pt x="2258" y="1"/>
                  </a:moveTo>
                  <a:cubicBezTo>
                    <a:pt x="1711" y="1"/>
                    <a:pt x="1126" y="163"/>
                    <a:pt x="726" y="624"/>
                  </a:cubicBezTo>
                  <a:cubicBezTo>
                    <a:pt x="65" y="1453"/>
                    <a:pt x="0" y="2926"/>
                    <a:pt x="901" y="3658"/>
                  </a:cubicBezTo>
                  <a:lnTo>
                    <a:pt x="902" y="3660"/>
                  </a:lnTo>
                  <a:cubicBezTo>
                    <a:pt x="1132" y="3823"/>
                    <a:pt x="1402" y="3918"/>
                    <a:pt x="1661" y="3928"/>
                  </a:cubicBezTo>
                  <a:lnTo>
                    <a:pt x="1981" y="3939"/>
                  </a:lnTo>
                  <a:lnTo>
                    <a:pt x="1678" y="3838"/>
                  </a:lnTo>
                  <a:cubicBezTo>
                    <a:pt x="728" y="3518"/>
                    <a:pt x="508" y="2423"/>
                    <a:pt x="784" y="1501"/>
                  </a:cubicBezTo>
                  <a:cubicBezTo>
                    <a:pt x="1044" y="391"/>
                    <a:pt x="2277" y="205"/>
                    <a:pt x="2989" y="191"/>
                  </a:cubicBezTo>
                  <a:lnTo>
                    <a:pt x="3312" y="185"/>
                  </a:lnTo>
                  <a:lnTo>
                    <a:pt x="3001" y="100"/>
                  </a:lnTo>
                  <a:cubicBezTo>
                    <a:pt x="2779" y="39"/>
                    <a:pt x="2523" y="1"/>
                    <a:pt x="2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rot="-388031">
              <a:off x="6152199" y="892837"/>
              <a:ext cx="110583" cy="63918"/>
            </a:xfrm>
            <a:custGeom>
              <a:avLst/>
              <a:gdLst/>
              <a:ahLst/>
              <a:cxnLst/>
              <a:rect l="l" t="t" r="r" b="b"/>
              <a:pathLst>
                <a:path w="3746" h="2165" extrusionOk="0">
                  <a:moveTo>
                    <a:pt x="2739" y="1"/>
                  </a:moveTo>
                  <a:cubicBezTo>
                    <a:pt x="2330" y="1"/>
                    <a:pt x="1907" y="94"/>
                    <a:pt x="1504" y="278"/>
                  </a:cubicBezTo>
                  <a:cubicBezTo>
                    <a:pt x="816" y="594"/>
                    <a:pt x="297" y="1130"/>
                    <a:pt x="81" y="1749"/>
                  </a:cubicBezTo>
                  <a:cubicBezTo>
                    <a:pt x="56" y="1817"/>
                    <a:pt x="36" y="1887"/>
                    <a:pt x="19" y="1959"/>
                  </a:cubicBezTo>
                  <a:cubicBezTo>
                    <a:pt x="1" y="2030"/>
                    <a:pt x="32" y="2105"/>
                    <a:pt x="96" y="2142"/>
                  </a:cubicBezTo>
                  <a:cubicBezTo>
                    <a:pt x="121" y="2157"/>
                    <a:pt x="151" y="2165"/>
                    <a:pt x="179" y="2165"/>
                  </a:cubicBezTo>
                  <a:cubicBezTo>
                    <a:pt x="219" y="2165"/>
                    <a:pt x="257" y="2150"/>
                    <a:pt x="287" y="2123"/>
                  </a:cubicBezTo>
                  <a:cubicBezTo>
                    <a:pt x="379" y="2043"/>
                    <a:pt x="528" y="1915"/>
                    <a:pt x="725" y="1767"/>
                  </a:cubicBezTo>
                  <a:cubicBezTo>
                    <a:pt x="1394" y="1256"/>
                    <a:pt x="2436" y="617"/>
                    <a:pt x="3589" y="482"/>
                  </a:cubicBezTo>
                  <a:cubicBezTo>
                    <a:pt x="3666" y="472"/>
                    <a:pt x="3727" y="412"/>
                    <a:pt x="3736" y="336"/>
                  </a:cubicBezTo>
                  <a:cubicBezTo>
                    <a:pt x="3746" y="263"/>
                    <a:pt x="3704" y="191"/>
                    <a:pt x="3634" y="164"/>
                  </a:cubicBezTo>
                  <a:cubicBezTo>
                    <a:pt x="3355" y="55"/>
                    <a:pt x="3051" y="1"/>
                    <a:pt x="2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rot="-388031">
              <a:off x="6504085" y="854395"/>
              <a:ext cx="110524" cy="63977"/>
            </a:xfrm>
            <a:custGeom>
              <a:avLst/>
              <a:gdLst/>
              <a:ahLst/>
              <a:cxnLst/>
              <a:rect l="l" t="t" r="r" b="b"/>
              <a:pathLst>
                <a:path w="3744" h="2167" extrusionOk="0">
                  <a:moveTo>
                    <a:pt x="1007" y="1"/>
                  </a:moveTo>
                  <a:cubicBezTo>
                    <a:pt x="695" y="1"/>
                    <a:pt x="391" y="55"/>
                    <a:pt x="111" y="165"/>
                  </a:cubicBezTo>
                  <a:cubicBezTo>
                    <a:pt x="74" y="180"/>
                    <a:pt x="42" y="209"/>
                    <a:pt x="24" y="245"/>
                  </a:cubicBezTo>
                  <a:cubicBezTo>
                    <a:pt x="1" y="294"/>
                    <a:pt x="4" y="350"/>
                    <a:pt x="29" y="398"/>
                  </a:cubicBezTo>
                  <a:cubicBezTo>
                    <a:pt x="56" y="445"/>
                    <a:pt x="104" y="477"/>
                    <a:pt x="157" y="483"/>
                  </a:cubicBezTo>
                  <a:cubicBezTo>
                    <a:pt x="232" y="492"/>
                    <a:pt x="305" y="503"/>
                    <a:pt x="380" y="517"/>
                  </a:cubicBezTo>
                  <a:cubicBezTo>
                    <a:pt x="1364" y="690"/>
                    <a:pt x="2248" y="1211"/>
                    <a:pt x="2815" y="1617"/>
                  </a:cubicBezTo>
                  <a:cubicBezTo>
                    <a:pt x="3101" y="1820"/>
                    <a:pt x="3323" y="2006"/>
                    <a:pt x="3458" y="2124"/>
                  </a:cubicBezTo>
                  <a:cubicBezTo>
                    <a:pt x="3488" y="2152"/>
                    <a:pt x="3527" y="2167"/>
                    <a:pt x="3567" y="2167"/>
                  </a:cubicBezTo>
                  <a:cubicBezTo>
                    <a:pt x="3596" y="2167"/>
                    <a:pt x="3625" y="2159"/>
                    <a:pt x="3651" y="2143"/>
                  </a:cubicBezTo>
                  <a:cubicBezTo>
                    <a:pt x="3714" y="2106"/>
                    <a:pt x="3744" y="2031"/>
                    <a:pt x="3727" y="1961"/>
                  </a:cubicBezTo>
                  <a:cubicBezTo>
                    <a:pt x="3714" y="1905"/>
                    <a:pt x="3697" y="1848"/>
                    <a:pt x="3674" y="1778"/>
                  </a:cubicBezTo>
                  <a:cubicBezTo>
                    <a:pt x="3466" y="1154"/>
                    <a:pt x="2952" y="611"/>
                    <a:pt x="2261" y="289"/>
                  </a:cubicBezTo>
                  <a:cubicBezTo>
                    <a:pt x="1853" y="97"/>
                    <a:pt x="1423"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0"/>
            <p:cNvSpPr/>
            <p:nvPr/>
          </p:nvSpPr>
          <p:spPr>
            <a:xfrm rot="-388031">
              <a:off x="5992380" y="1125568"/>
              <a:ext cx="337122" cy="268424"/>
            </a:xfrm>
            <a:custGeom>
              <a:avLst/>
              <a:gdLst/>
              <a:ahLst/>
              <a:cxnLst/>
              <a:rect l="l" t="t" r="r" b="b"/>
              <a:pathLst>
                <a:path w="11420" h="9092" extrusionOk="0">
                  <a:moveTo>
                    <a:pt x="1126" y="1"/>
                  </a:moveTo>
                  <a:cubicBezTo>
                    <a:pt x="882" y="1"/>
                    <a:pt x="633" y="38"/>
                    <a:pt x="383" y="113"/>
                  </a:cubicBezTo>
                  <a:lnTo>
                    <a:pt x="0" y="226"/>
                  </a:lnTo>
                  <a:lnTo>
                    <a:pt x="400" y="202"/>
                  </a:lnTo>
                  <a:cubicBezTo>
                    <a:pt x="461" y="199"/>
                    <a:pt x="521" y="197"/>
                    <a:pt x="581" y="197"/>
                  </a:cubicBezTo>
                  <a:cubicBezTo>
                    <a:pt x="1513" y="197"/>
                    <a:pt x="2306" y="632"/>
                    <a:pt x="2833" y="1439"/>
                  </a:cubicBezTo>
                  <a:cubicBezTo>
                    <a:pt x="2114" y="1601"/>
                    <a:pt x="1570" y="2000"/>
                    <a:pt x="1332" y="2544"/>
                  </a:cubicBezTo>
                  <a:cubicBezTo>
                    <a:pt x="1104" y="3067"/>
                    <a:pt x="1177" y="3668"/>
                    <a:pt x="1547" y="4275"/>
                  </a:cubicBezTo>
                  <a:lnTo>
                    <a:pt x="1686" y="4507"/>
                  </a:lnTo>
                  <a:lnTo>
                    <a:pt x="1613" y="4155"/>
                  </a:lnTo>
                  <a:cubicBezTo>
                    <a:pt x="1556" y="3889"/>
                    <a:pt x="1498" y="3614"/>
                    <a:pt x="1523" y="3345"/>
                  </a:cubicBezTo>
                  <a:cubicBezTo>
                    <a:pt x="1527" y="2494"/>
                    <a:pt x="2392" y="2113"/>
                    <a:pt x="3144" y="2043"/>
                  </a:cubicBezTo>
                  <a:cubicBezTo>
                    <a:pt x="3301" y="2438"/>
                    <a:pt x="3391" y="2857"/>
                    <a:pt x="3409" y="3282"/>
                  </a:cubicBezTo>
                  <a:cubicBezTo>
                    <a:pt x="3429" y="3531"/>
                    <a:pt x="3436" y="3789"/>
                    <a:pt x="3431" y="4065"/>
                  </a:cubicBezTo>
                  <a:cubicBezTo>
                    <a:pt x="3310" y="4022"/>
                    <a:pt x="3190" y="4000"/>
                    <a:pt x="3074" y="4000"/>
                  </a:cubicBezTo>
                  <a:cubicBezTo>
                    <a:pt x="2716" y="4000"/>
                    <a:pt x="2391" y="4201"/>
                    <a:pt x="2192" y="4566"/>
                  </a:cubicBezTo>
                  <a:lnTo>
                    <a:pt x="2197" y="4570"/>
                  </a:lnTo>
                  <a:cubicBezTo>
                    <a:pt x="2176" y="4601"/>
                    <a:pt x="2142" y="4665"/>
                    <a:pt x="2076" y="4794"/>
                  </a:cubicBezTo>
                  <a:lnTo>
                    <a:pt x="2157" y="4839"/>
                  </a:lnTo>
                  <a:cubicBezTo>
                    <a:pt x="2186" y="4794"/>
                    <a:pt x="2214" y="4753"/>
                    <a:pt x="2244" y="4711"/>
                  </a:cubicBezTo>
                  <a:cubicBezTo>
                    <a:pt x="2449" y="4430"/>
                    <a:pt x="2683" y="4267"/>
                    <a:pt x="2923" y="4239"/>
                  </a:cubicBezTo>
                  <a:cubicBezTo>
                    <a:pt x="2947" y="4236"/>
                    <a:pt x="2971" y="4234"/>
                    <a:pt x="2996" y="4234"/>
                  </a:cubicBezTo>
                  <a:cubicBezTo>
                    <a:pt x="3172" y="4234"/>
                    <a:pt x="3350" y="4308"/>
                    <a:pt x="3524" y="4453"/>
                  </a:cubicBezTo>
                  <a:cubicBezTo>
                    <a:pt x="2475" y="7224"/>
                    <a:pt x="3833" y="8406"/>
                    <a:pt x="3892" y="8456"/>
                  </a:cubicBezTo>
                  <a:lnTo>
                    <a:pt x="4051" y="8589"/>
                  </a:lnTo>
                  <a:lnTo>
                    <a:pt x="3965" y="8399"/>
                  </a:lnTo>
                  <a:cubicBezTo>
                    <a:pt x="3121" y="6585"/>
                    <a:pt x="3707" y="4979"/>
                    <a:pt x="3917" y="4512"/>
                  </a:cubicBezTo>
                  <a:cubicBezTo>
                    <a:pt x="4043" y="4422"/>
                    <a:pt x="4170" y="4377"/>
                    <a:pt x="4298" y="4377"/>
                  </a:cubicBezTo>
                  <a:cubicBezTo>
                    <a:pt x="4341" y="4377"/>
                    <a:pt x="4385" y="4383"/>
                    <a:pt x="4429" y="4393"/>
                  </a:cubicBezTo>
                  <a:cubicBezTo>
                    <a:pt x="4849" y="4497"/>
                    <a:pt x="5201" y="5052"/>
                    <a:pt x="5424" y="5502"/>
                  </a:cubicBezTo>
                  <a:cubicBezTo>
                    <a:pt x="5518" y="5688"/>
                    <a:pt x="5686" y="6038"/>
                    <a:pt x="5781" y="6306"/>
                  </a:cubicBezTo>
                  <a:cubicBezTo>
                    <a:pt x="5716" y="8235"/>
                    <a:pt x="6781" y="8949"/>
                    <a:pt x="6826" y="8979"/>
                  </a:cubicBezTo>
                  <a:lnTo>
                    <a:pt x="7002" y="9092"/>
                  </a:lnTo>
                  <a:lnTo>
                    <a:pt x="6891" y="8914"/>
                  </a:lnTo>
                  <a:cubicBezTo>
                    <a:pt x="6240" y="7879"/>
                    <a:pt x="6143" y="6843"/>
                    <a:pt x="6177" y="6158"/>
                  </a:cubicBezTo>
                  <a:cubicBezTo>
                    <a:pt x="6195" y="6009"/>
                    <a:pt x="6233" y="5866"/>
                    <a:pt x="6292" y="5730"/>
                  </a:cubicBezTo>
                  <a:cubicBezTo>
                    <a:pt x="6428" y="5405"/>
                    <a:pt x="6649" y="5184"/>
                    <a:pt x="6901" y="5121"/>
                  </a:cubicBezTo>
                  <a:cubicBezTo>
                    <a:pt x="6949" y="5108"/>
                    <a:pt x="6999" y="5102"/>
                    <a:pt x="7050" y="5102"/>
                  </a:cubicBezTo>
                  <a:cubicBezTo>
                    <a:pt x="7223" y="5102"/>
                    <a:pt x="7404" y="5175"/>
                    <a:pt x="7580" y="5315"/>
                  </a:cubicBezTo>
                  <a:cubicBezTo>
                    <a:pt x="7894" y="5583"/>
                    <a:pt x="8112" y="5996"/>
                    <a:pt x="8251" y="6286"/>
                  </a:cubicBezTo>
                  <a:cubicBezTo>
                    <a:pt x="8317" y="6419"/>
                    <a:pt x="8392" y="6622"/>
                    <a:pt x="8452" y="6785"/>
                  </a:cubicBezTo>
                  <a:lnTo>
                    <a:pt x="8482" y="6868"/>
                  </a:lnTo>
                  <a:cubicBezTo>
                    <a:pt x="8500" y="6922"/>
                    <a:pt x="8525" y="6988"/>
                    <a:pt x="8552" y="7058"/>
                  </a:cubicBezTo>
                  <a:cubicBezTo>
                    <a:pt x="8593" y="7170"/>
                    <a:pt x="8640" y="7296"/>
                    <a:pt x="8670" y="7391"/>
                  </a:cubicBezTo>
                  <a:cubicBezTo>
                    <a:pt x="8667" y="7408"/>
                    <a:pt x="8665" y="7424"/>
                    <a:pt x="8668" y="7441"/>
                  </a:cubicBezTo>
                  <a:cubicBezTo>
                    <a:pt x="8673" y="7494"/>
                    <a:pt x="8702" y="7542"/>
                    <a:pt x="8743" y="7574"/>
                  </a:cubicBezTo>
                  <a:cubicBezTo>
                    <a:pt x="8778" y="7602"/>
                    <a:pt x="8821" y="7617"/>
                    <a:pt x="8865" y="7617"/>
                  </a:cubicBezTo>
                  <a:cubicBezTo>
                    <a:pt x="8872" y="7617"/>
                    <a:pt x="8878" y="7616"/>
                    <a:pt x="8885" y="7616"/>
                  </a:cubicBezTo>
                  <a:lnTo>
                    <a:pt x="8886" y="7622"/>
                  </a:lnTo>
                  <a:lnTo>
                    <a:pt x="8931" y="7611"/>
                  </a:lnTo>
                  <a:cubicBezTo>
                    <a:pt x="9123" y="7556"/>
                    <a:pt x="9311" y="7530"/>
                    <a:pt x="9492" y="7530"/>
                  </a:cubicBezTo>
                  <a:cubicBezTo>
                    <a:pt x="10319" y="7530"/>
                    <a:pt x="11010" y="8081"/>
                    <a:pt x="11330" y="9040"/>
                  </a:cubicBezTo>
                  <a:lnTo>
                    <a:pt x="11420" y="9019"/>
                  </a:lnTo>
                  <a:cubicBezTo>
                    <a:pt x="11328" y="8446"/>
                    <a:pt x="11027" y="7927"/>
                    <a:pt x="10574" y="7566"/>
                  </a:cubicBezTo>
                  <a:cubicBezTo>
                    <a:pt x="10232" y="7296"/>
                    <a:pt x="9843" y="7156"/>
                    <a:pt x="9439" y="7156"/>
                  </a:cubicBezTo>
                  <a:cubicBezTo>
                    <a:pt x="9387" y="7156"/>
                    <a:pt x="9334" y="7158"/>
                    <a:pt x="9281" y="7163"/>
                  </a:cubicBezTo>
                  <a:cubicBezTo>
                    <a:pt x="9199" y="7166"/>
                    <a:pt x="9116" y="7175"/>
                    <a:pt x="9034" y="7188"/>
                  </a:cubicBezTo>
                  <a:cubicBezTo>
                    <a:pt x="9010" y="7100"/>
                    <a:pt x="8981" y="7005"/>
                    <a:pt x="8951" y="6915"/>
                  </a:cubicBezTo>
                  <a:cubicBezTo>
                    <a:pt x="8931" y="6847"/>
                    <a:pt x="8910" y="6782"/>
                    <a:pt x="8893" y="6723"/>
                  </a:cubicBezTo>
                  <a:lnTo>
                    <a:pt x="8851" y="6602"/>
                  </a:lnTo>
                  <a:cubicBezTo>
                    <a:pt x="8795" y="6431"/>
                    <a:pt x="8730" y="6236"/>
                    <a:pt x="8667" y="6096"/>
                  </a:cubicBezTo>
                  <a:cubicBezTo>
                    <a:pt x="8627" y="6004"/>
                    <a:pt x="8583" y="5915"/>
                    <a:pt x="8540" y="5823"/>
                  </a:cubicBezTo>
                  <a:cubicBezTo>
                    <a:pt x="8347" y="5434"/>
                    <a:pt x="8146" y="5159"/>
                    <a:pt x="7891" y="4939"/>
                  </a:cubicBezTo>
                  <a:cubicBezTo>
                    <a:pt x="7653" y="4728"/>
                    <a:pt x="7370" y="4616"/>
                    <a:pt x="7078" y="4616"/>
                  </a:cubicBezTo>
                  <a:cubicBezTo>
                    <a:pt x="7013" y="4616"/>
                    <a:pt x="6948" y="4622"/>
                    <a:pt x="6882" y="4633"/>
                  </a:cubicBezTo>
                  <a:cubicBezTo>
                    <a:pt x="6515" y="4695"/>
                    <a:pt x="6192" y="4929"/>
                    <a:pt x="5999" y="5274"/>
                  </a:cubicBezTo>
                  <a:cubicBezTo>
                    <a:pt x="5969" y="5327"/>
                    <a:pt x="5944" y="5380"/>
                    <a:pt x="5922" y="5437"/>
                  </a:cubicBezTo>
                  <a:cubicBezTo>
                    <a:pt x="5919" y="5442"/>
                    <a:pt x="5917" y="5447"/>
                    <a:pt x="5915" y="5454"/>
                  </a:cubicBezTo>
                  <a:cubicBezTo>
                    <a:pt x="5796" y="5214"/>
                    <a:pt x="5657" y="4986"/>
                    <a:pt x="5501" y="4769"/>
                  </a:cubicBezTo>
                  <a:cubicBezTo>
                    <a:pt x="5429" y="4673"/>
                    <a:pt x="5353" y="4580"/>
                    <a:pt x="5271" y="4490"/>
                  </a:cubicBezTo>
                  <a:cubicBezTo>
                    <a:pt x="4974" y="4173"/>
                    <a:pt x="4668" y="4014"/>
                    <a:pt x="4365" y="4014"/>
                  </a:cubicBezTo>
                  <a:cubicBezTo>
                    <a:pt x="4165" y="4014"/>
                    <a:pt x="3966" y="4084"/>
                    <a:pt x="3772" y="4224"/>
                  </a:cubicBezTo>
                  <a:cubicBezTo>
                    <a:pt x="3747" y="4205"/>
                    <a:pt x="3720" y="4189"/>
                    <a:pt x="3694" y="4174"/>
                  </a:cubicBezTo>
                  <a:cubicBezTo>
                    <a:pt x="3757" y="3876"/>
                    <a:pt x="3790" y="3573"/>
                    <a:pt x="3793" y="3268"/>
                  </a:cubicBezTo>
                  <a:cubicBezTo>
                    <a:pt x="3850" y="2213"/>
                    <a:pt x="3386" y="1136"/>
                    <a:pt x="2610" y="525"/>
                  </a:cubicBezTo>
                  <a:cubicBezTo>
                    <a:pt x="2170" y="178"/>
                    <a:pt x="1660" y="1"/>
                    <a:pt x="1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0"/>
            <p:cNvSpPr/>
            <p:nvPr/>
          </p:nvSpPr>
          <p:spPr>
            <a:xfrm rot="-388031">
              <a:off x="6076342" y="698573"/>
              <a:ext cx="287912" cy="208581"/>
            </a:xfrm>
            <a:custGeom>
              <a:avLst/>
              <a:gdLst/>
              <a:ahLst/>
              <a:cxnLst/>
              <a:rect l="l" t="t" r="r" b="b"/>
              <a:pathLst>
                <a:path w="9753" h="7065" extrusionOk="0">
                  <a:moveTo>
                    <a:pt x="9752" y="0"/>
                  </a:moveTo>
                  <a:lnTo>
                    <a:pt x="9752" y="0"/>
                  </a:lnTo>
                  <a:cubicBezTo>
                    <a:pt x="6931" y="3079"/>
                    <a:pt x="3894" y="5466"/>
                    <a:pt x="1" y="7054"/>
                  </a:cubicBezTo>
                  <a:cubicBezTo>
                    <a:pt x="134" y="7061"/>
                    <a:pt x="267" y="7064"/>
                    <a:pt x="400" y="7064"/>
                  </a:cubicBezTo>
                  <a:cubicBezTo>
                    <a:pt x="4474" y="7064"/>
                    <a:pt x="8577" y="3851"/>
                    <a:pt x="9752"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0"/>
            <p:cNvSpPr/>
            <p:nvPr/>
          </p:nvSpPr>
          <p:spPr>
            <a:xfrm rot="-388031">
              <a:off x="6079864" y="657030"/>
              <a:ext cx="232030" cy="158864"/>
            </a:xfrm>
            <a:custGeom>
              <a:avLst/>
              <a:gdLst/>
              <a:ahLst/>
              <a:cxnLst/>
              <a:rect l="l" t="t" r="r" b="b"/>
              <a:pathLst>
                <a:path w="7860" h="5381" extrusionOk="0">
                  <a:moveTo>
                    <a:pt x="7860" y="0"/>
                  </a:moveTo>
                  <a:lnTo>
                    <a:pt x="7860" y="0"/>
                  </a:lnTo>
                  <a:cubicBezTo>
                    <a:pt x="6533" y="962"/>
                    <a:pt x="5318" y="1902"/>
                    <a:pt x="4008" y="2833"/>
                  </a:cubicBezTo>
                  <a:cubicBezTo>
                    <a:pt x="2698" y="3758"/>
                    <a:pt x="1457" y="4607"/>
                    <a:pt x="0" y="5353"/>
                  </a:cubicBezTo>
                  <a:cubicBezTo>
                    <a:pt x="167" y="5371"/>
                    <a:pt x="336" y="5380"/>
                    <a:pt x="506" y="5380"/>
                  </a:cubicBezTo>
                  <a:cubicBezTo>
                    <a:pt x="3467" y="5380"/>
                    <a:pt x="6892" y="2657"/>
                    <a:pt x="786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0"/>
            <p:cNvSpPr/>
            <p:nvPr/>
          </p:nvSpPr>
          <p:spPr>
            <a:xfrm rot="-388031">
              <a:off x="6408877" y="695022"/>
              <a:ext cx="309078" cy="179973"/>
            </a:xfrm>
            <a:custGeom>
              <a:avLst/>
              <a:gdLst/>
              <a:ahLst/>
              <a:cxnLst/>
              <a:rect l="l" t="t" r="r" b="b"/>
              <a:pathLst>
                <a:path w="10470" h="6096" extrusionOk="0">
                  <a:moveTo>
                    <a:pt x="0" y="1"/>
                  </a:moveTo>
                  <a:lnTo>
                    <a:pt x="0" y="1"/>
                  </a:lnTo>
                  <a:cubicBezTo>
                    <a:pt x="1524" y="3714"/>
                    <a:pt x="5912" y="6096"/>
                    <a:pt x="9871" y="6096"/>
                  </a:cubicBezTo>
                  <a:cubicBezTo>
                    <a:pt x="10072" y="6096"/>
                    <a:pt x="10271" y="6090"/>
                    <a:pt x="10469" y="6077"/>
                  </a:cubicBezTo>
                  <a:cubicBezTo>
                    <a:pt x="8552" y="5280"/>
                    <a:pt x="6704" y="4534"/>
                    <a:pt x="4920" y="3534"/>
                  </a:cubicBezTo>
                  <a:cubicBezTo>
                    <a:pt x="3126" y="2547"/>
                    <a:pt x="1557" y="1377"/>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0"/>
            <p:cNvSpPr/>
            <p:nvPr/>
          </p:nvSpPr>
          <p:spPr>
            <a:xfrm rot="-388031">
              <a:off x="6444581" y="625384"/>
              <a:ext cx="256768" cy="186822"/>
            </a:xfrm>
            <a:custGeom>
              <a:avLst/>
              <a:gdLst/>
              <a:ahLst/>
              <a:cxnLst/>
              <a:rect l="l" t="t" r="r" b="b"/>
              <a:pathLst>
                <a:path w="8698" h="6328" extrusionOk="0">
                  <a:moveTo>
                    <a:pt x="0" y="0"/>
                  </a:moveTo>
                  <a:lnTo>
                    <a:pt x="0" y="0"/>
                  </a:lnTo>
                  <a:cubicBezTo>
                    <a:pt x="2" y="238"/>
                    <a:pt x="8" y="495"/>
                    <a:pt x="73" y="731"/>
                  </a:cubicBezTo>
                  <a:cubicBezTo>
                    <a:pt x="876" y="3856"/>
                    <a:pt x="4707" y="6327"/>
                    <a:pt x="7953" y="6327"/>
                  </a:cubicBezTo>
                  <a:cubicBezTo>
                    <a:pt x="8205" y="6327"/>
                    <a:pt x="8454" y="6312"/>
                    <a:pt x="8698" y="6282"/>
                  </a:cubicBezTo>
                  <a:cubicBezTo>
                    <a:pt x="5847" y="5098"/>
                    <a:pt x="3182" y="3602"/>
                    <a:pt x="1040" y="1377"/>
                  </a:cubicBezTo>
                  <a:cubicBezTo>
                    <a:pt x="637" y="962"/>
                    <a:pt x="288" y="501"/>
                    <a:pt x="0"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0"/>
            <p:cNvSpPr/>
            <p:nvPr/>
          </p:nvSpPr>
          <p:spPr>
            <a:xfrm rot="-388031">
              <a:off x="6806599" y="887267"/>
              <a:ext cx="355307" cy="126772"/>
            </a:xfrm>
            <a:custGeom>
              <a:avLst/>
              <a:gdLst/>
              <a:ahLst/>
              <a:cxnLst/>
              <a:rect l="l" t="t" r="r" b="b"/>
              <a:pathLst>
                <a:path w="12036" h="4294" extrusionOk="0">
                  <a:moveTo>
                    <a:pt x="0" y="1"/>
                  </a:moveTo>
                  <a:lnTo>
                    <a:pt x="0" y="2"/>
                  </a:lnTo>
                  <a:cubicBezTo>
                    <a:pt x="1969" y="2181"/>
                    <a:pt x="5255" y="2241"/>
                    <a:pt x="7964" y="2436"/>
                  </a:cubicBezTo>
                  <a:cubicBezTo>
                    <a:pt x="9482" y="2541"/>
                    <a:pt x="11321" y="2660"/>
                    <a:pt x="11961" y="4293"/>
                  </a:cubicBezTo>
                  <a:cubicBezTo>
                    <a:pt x="12035" y="3716"/>
                    <a:pt x="11766" y="3100"/>
                    <a:pt x="11355" y="2646"/>
                  </a:cubicBezTo>
                  <a:cubicBezTo>
                    <a:pt x="10083" y="1326"/>
                    <a:pt x="8103" y="1282"/>
                    <a:pt x="6413" y="1099"/>
                  </a:cubicBezTo>
                  <a:cubicBezTo>
                    <a:pt x="4186" y="933"/>
                    <a:pt x="2091" y="900"/>
                    <a:pt x="0"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0"/>
            <p:cNvSpPr/>
            <p:nvPr/>
          </p:nvSpPr>
          <p:spPr>
            <a:xfrm rot="-388031">
              <a:off x="6832431" y="994315"/>
              <a:ext cx="176089" cy="85499"/>
            </a:xfrm>
            <a:custGeom>
              <a:avLst/>
              <a:gdLst/>
              <a:ahLst/>
              <a:cxnLst/>
              <a:rect l="l" t="t" r="r" b="b"/>
              <a:pathLst>
                <a:path w="5965" h="2896" extrusionOk="0">
                  <a:moveTo>
                    <a:pt x="1" y="1"/>
                  </a:moveTo>
                  <a:cubicBezTo>
                    <a:pt x="666" y="1687"/>
                    <a:pt x="2451" y="2728"/>
                    <a:pt x="4203" y="2882"/>
                  </a:cubicBezTo>
                  <a:cubicBezTo>
                    <a:pt x="4325" y="2890"/>
                    <a:pt x="4447" y="2895"/>
                    <a:pt x="4569" y="2895"/>
                  </a:cubicBezTo>
                  <a:cubicBezTo>
                    <a:pt x="5041" y="2895"/>
                    <a:pt x="5513" y="2824"/>
                    <a:pt x="5964" y="2639"/>
                  </a:cubicBezTo>
                  <a:cubicBezTo>
                    <a:pt x="5420" y="2361"/>
                    <a:pt x="4915" y="2156"/>
                    <a:pt x="4425" y="1943"/>
                  </a:cubicBezTo>
                  <a:cubicBezTo>
                    <a:pt x="2950" y="1339"/>
                    <a:pt x="1494" y="610"/>
                    <a:pt x="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0"/>
            <p:cNvSpPr/>
            <p:nvPr/>
          </p:nvSpPr>
          <p:spPr>
            <a:xfrm rot="-388031">
              <a:off x="6830766" y="1214048"/>
              <a:ext cx="271263" cy="201879"/>
            </a:xfrm>
            <a:custGeom>
              <a:avLst/>
              <a:gdLst/>
              <a:ahLst/>
              <a:cxnLst/>
              <a:rect l="l" t="t" r="r" b="b"/>
              <a:pathLst>
                <a:path w="9189" h="6838" extrusionOk="0">
                  <a:moveTo>
                    <a:pt x="1" y="0"/>
                  </a:moveTo>
                  <a:lnTo>
                    <a:pt x="1" y="0"/>
                  </a:lnTo>
                  <a:cubicBezTo>
                    <a:pt x="688" y="3193"/>
                    <a:pt x="3306" y="6837"/>
                    <a:pt x="6803" y="6837"/>
                  </a:cubicBezTo>
                  <a:cubicBezTo>
                    <a:pt x="7109" y="6837"/>
                    <a:pt x="7422" y="6810"/>
                    <a:pt x="7740" y="6751"/>
                  </a:cubicBezTo>
                  <a:cubicBezTo>
                    <a:pt x="8274" y="6640"/>
                    <a:pt x="8782" y="6412"/>
                    <a:pt x="9188" y="6079"/>
                  </a:cubicBezTo>
                  <a:lnTo>
                    <a:pt x="9188" y="6079"/>
                  </a:lnTo>
                  <a:cubicBezTo>
                    <a:pt x="8829" y="6142"/>
                    <a:pt x="8483" y="6172"/>
                    <a:pt x="8147" y="6172"/>
                  </a:cubicBezTo>
                  <a:cubicBezTo>
                    <a:pt x="4498" y="6172"/>
                    <a:pt x="2170" y="2631"/>
                    <a:pt x="1"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0"/>
            <p:cNvSpPr/>
            <p:nvPr/>
          </p:nvSpPr>
          <p:spPr>
            <a:xfrm rot="-388031">
              <a:off x="5610050" y="1022946"/>
              <a:ext cx="355307" cy="126772"/>
            </a:xfrm>
            <a:custGeom>
              <a:avLst/>
              <a:gdLst/>
              <a:ahLst/>
              <a:cxnLst/>
              <a:rect l="l" t="t" r="r" b="b"/>
              <a:pathLst>
                <a:path w="12036" h="4294" extrusionOk="0">
                  <a:moveTo>
                    <a:pt x="12035" y="1"/>
                  </a:moveTo>
                  <a:cubicBezTo>
                    <a:pt x="9945" y="900"/>
                    <a:pt x="7849" y="933"/>
                    <a:pt x="5622" y="1099"/>
                  </a:cubicBezTo>
                  <a:cubicBezTo>
                    <a:pt x="3933" y="1282"/>
                    <a:pt x="1953" y="1326"/>
                    <a:pt x="681" y="2646"/>
                  </a:cubicBezTo>
                  <a:cubicBezTo>
                    <a:pt x="270" y="3100"/>
                    <a:pt x="0" y="3716"/>
                    <a:pt x="73" y="4293"/>
                  </a:cubicBezTo>
                  <a:cubicBezTo>
                    <a:pt x="713" y="2660"/>
                    <a:pt x="2553" y="2541"/>
                    <a:pt x="4071" y="2436"/>
                  </a:cubicBezTo>
                  <a:cubicBezTo>
                    <a:pt x="6781" y="2241"/>
                    <a:pt x="10065" y="2181"/>
                    <a:pt x="12035" y="2"/>
                  </a:cubicBezTo>
                  <a:lnTo>
                    <a:pt x="12035" y="1"/>
                  </a:ln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0"/>
            <p:cNvSpPr/>
            <p:nvPr/>
          </p:nvSpPr>
          <p:spPr>
            <a:xfrm rot="-388031">
              <a:off x="5781173" y="1113522"/>
              <a:ext cx="176030" cy="85469"/>
            </a:xfrm>
            <a:custGeom>
              <a:avLst/>
              <a:gdLst/>
              <a:ahLst/>
              <a:cxnLst/>
              <a:rect l="l" t="t" r="r" b="b"/>
              <a:pathLst>
                <a:path w="5963" h="2895" extrusionOk="0">
                  <a:moveTo>
                    <a:pt x="5962" y="1"/>
                  </a:moveTo>
                  <a:lnTo>
                    <a:pt x="5962" y="1"/>
                  </a:lnTo>
                  <a:cubicBezTo>
                    <a:pt x="4471" y="611"/>
                    <a:pt x="3015" y="1339"/>
                    <a:pt x="1540" y="1943"/>
                  </a:cubicBezTo>
                  <a:cubicBezTo>
                    <a:pt x="1049" y="2154"/>
                    <a:pt x="545" y="2361"/>
                    <a:pt x="1" y="2637"/>
                  </a:cubicBezTo>
                  <a:cubicBezTo>
                    <a:pt x="453" y="2824"/>
                    <a:pt x="927" y="2895"/>
                    <a:pt x="1400" y="2895"/>
                  </a:cubicBezTo>
                  <a:cubicBezTo>
                    <a:pt x="1521" y="2895"/>
                    <a:pt x="1641" y="2890"/>
                    <a:pt x="1761" y="2882"/>
                  </a:cubicBezTo>
                  <a:cubicBezTo>
                    <a:pt x="3514" y="2728"/>
                    <a:pt x="5298" y="1685"/>
                    <a:pt x="5962" y="1"/>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0"/>
            <p:cNvSpPr/>
            <p:nvPr/>
          </p:nvSpPr>
          <p:spPr>
            <a:xfrm rot="-388031">
              <a:off x="5751056" y="1336479"/>
              <a:ext cx="271233" cy="201879"/>
            </a:xfrm>
            <a:custGeom>
              <a:avLst/>
              <a:gdLst/>
              <a:ahLst/>
              <a:cxnLst/>
              <a:rect l="l" t="t" r="r" b="b"/>
              <a:pathLst>
                <a:path w="9188" h="6838" extrusionOk="0">
                  <a:moveTo>
                    <a:pt x="9188" y="0"/>
                  </a:moveTo>
                  <a:cubicBezTo>
                    <a:pt x="7019" y="2631"/>
                    <a:pt x="4691" y="6172"/>
                    <a:pt x="1042" y="6172"/>
                  </a:cubicBezTo>
                  <a:cubicBezTo>
                    <a:pt x="706" y="6172"/>
                    <a:pt x="359" y="6142"/>
                    <a:pt x="0" y="6079"/>
                  </a:cubicBezTo>
                  <a:lnTo>
                    <a:pt x="0" y="6079"/>
                  </a:lnTo>
                  <a:cubicBezTo>
                    <a:pt x="407" y="6412"/>
                    <a:pt x="914" y="6640"/>
                    <a:pt x="1448" y="6751"/>
                  </a:cubicBezTo>
                  <a:cubicBezTo>
                    <a:pt x="1767" y="6810"/>
                    <a:pt x="2080" y="6837"/>
                    <a:pt x="2385" y="6837"/>
                  </a:cubicBezTo>
                  <a:cubicBezTo>
                    <a:pt x="5882" y="6837"/>
                    <a:pt x="8499" y="3193"/>
                    <a:pt x="9188" y="0"/>
                  </a:cubicBezTo>
                  <a:close/>
                </a:path>
              </a:pathLst>
            </a:custGeom>
            <a:solidFill>
              <a:srgbClr val="F7B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0"/>
            <p:cNvSpPr/>
            <p:nvPr/>
          </p:nvSpPr>
          <p:spPr>
            <a:xfrm rot="-388031">
              <a:off x="5768267" y="1354093"/>
              <a:ext cx="171307" cy="135777"/>
            </a:xfrm>
            <a:custGeom>
              <a:avLst/>
              <a:gdLst/>
              <a:ahLst/>
              <a:cxnLst/>
              <a:rect l="l" t="t" r="r" b="b"/>
              <a:pathLst>
                <a:path w="5803" h="4599" extrusionOk="0">
                  <a:moveTo>
                    <a:pt x="2878" y="1"/>
                  </a:moveTo>
                  <a:cubicBezTo>
                    <a:pt x="2670" y="1"/>
                    <a:pt x="2468" y="611"/>
                    <a:pt x="2431" y="1827"/>
                  </a:cubicBezTo>
                  <a:cubicBezTo>
                    <a:pt x="1" y="1957"/>
                    <a:pt x="11" y="2686"/>
                    <a:pt x="2441" y="2761"/>
                  </a:cubicBezTo>
                  <a:cubicBezTo>
                    <a:pt x="2497" y="3811"/>
                    <a:pt x="2696" y="4598"/>
                    <a:pt x="2927" y="4598"/>
                  </a:cubicBezTo>
                  <a:cubicBezTo>
                    <a:pt x="2927" y="4598"/>
                    <a:pt x="2928" y="4598"/>
                    <a:pt x="2928" y="4598"/>
                  </a:cubicBezTo>
                  <a:cubicBezTo>
                    <a:pt x="3158" y="4597"/>
                    <a:pt x="3341" y="3803"/>
                    <a:pt x="3374" y="2751"/>
                  </a:cubicBezTo>
                  <a:cubicBezTo>
                    <a:pt x="5803" y="2621"/>
                    <a:pt x="5794" y="1892"/>
                    <a:pt x="3364" y="1817"/>
                  </a:cubicBezTo>
                  <a:cubicBezTo>
                    <a:pt x="3299"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0"/>
            <p:cNvSpPr/>
            <p:nvPr/>
          </p:nvSpPr>
          <p:spPr>
            <a:xfrm rot="-388031">
              <a:off x="7019656" y="1031783"/>
              <a:ext cx="171307" cy="135777"/>
            </a:xfrm>
            <a:custGeom>
              <a:avLst/>
              <a:gdLst/>
              <a:ahLst/>
              <a:cxnLst/>
              <a:rect l="l" t="t" r="r" b="b"/>
              <a:pathLst>
                <a:path w="5803" h="4599" extrusionOk="0">
                  <a:moveTo>
                    <a:pt x="2878" y="1"/>
                  </a:moveTo>
                  <a:cubicBezTo>
                    <a:pt x="2670" y="1"/>
                    <a:pt x="2468" y="610"/>
                    <a:pt x="2431" y="1828"/>
                  </a:cubicBezTo>
                  <a:cubicBezTo>
                    <a:pt x="1" y="1957"/>
                    <a:pt x="11" y="2686"/>
                    <a:pt x="2441" y="2761"/>
                  </a:cubicBezTo>
                  <a:cubicBezTo>
                    <a:pt x="2497" y="3810"/>
                    <a:pt x="2698" y="4599"/>
                    <a:pt x="2928" y="4599"/>
                  </a:cubicBezTo>
                  <a:cubicBezTo>
                    <a:pt x="2928" y="4599"/>
                    <a:pt x="2928" y="4599"/>
                    <a:pt x="2929" y="4599"/>
                  </a:cubicBezTo>
                  <a:cubicBezTo>
                    <a:pt x="3158" y="4595"/>
                    <a:pt x="3341" y="3803"/>
                    <a:pt x="3375" y="2751"/>
                  </a:cubicBezTo>
                  <a:cubicBezTo>
                    <a:pt x="5803" y="2621"/>
                    <a:pt x="5795" y="1893"/>
                    <a:pt x="3365" y="1818"/>
                  </a:cubicBezTo>
                  <a:cubicBezTo>
                    <a:pt x="3300" y="606"/>
                    <a:pt x="3086" y="1"/>
                    <a:pt x="28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0"/>
            <p:cNvSpPr/>
            <p:nvPr/>
          </p:nvSpPr>
          <p:spPr>
            <a:xfrm rot="-388031">
              <a:off x="5546645" y="1183007"/>
              <a:ext cx="290894" cy="230546"/>
            </a:xfrm>
            <a:custGeom>
              <a:avLst/>
              <a:gdLst/>
              <a:ahLst/>
              <a:cxnLst/>
              <a:rect l="l" t="t" r="r" b="b"/>
              <a:pathLst>
                <a:path w="9854" h="7809" extrusionOk="0">
                  <a:moveTo>
                    <a:pt x="4886" y="1"/>
                  </a:moveTo>
                  <a:cubicBezTo>
                    <a:pt x="4533" y="1"/>
                    <a:pt x="4190" y="1036"/>
                    <a:pt x="4126" y="3104"/>
                  </a:cubicBezTo>
                  <a:cubicBezTo>
                    <a:pt x="0" y="3323"/>
                    <a:pt x="17" y="4560"/>
                    <a:pt x="4143" y="4688"/>
                  </a:cubicBezTo>
                  <a:cubicBezTo>
                    <a:pt x="4239" y="6471"/>
                    <a:pt x="4579" y="7809"/>
                    <a:pt x="4968" y="7809"/>
                  </a:cubicBezTo>
                  <a:cubicBezTo>
                    <a:pt x="4969" y="7809"/>
                    <a:pt x="4969" y="7809"/>
                    <a:pt x="4970" y="7809"/>
                  </a:cubicBezTo>
                  <a:cubicBezTo>
                    <a:pt x="5361" y="7805"/>
                    <a:pt x="5672" y="6457"/>
                    <a:pt x="5729" y="4671"/>
                  </a:cubicBezTo>
                  <a:cubicBezTo>
                    <a:pt x="9853" y="4452"/>
                    <a:pt x="9838" y="3215"/>
                    <a:pt x="5711" y="3087"/>
                  </a:cubicBezTo>
                  <a:cubicBezTo>
                    <a:pt x="5601" y="1028"/>
                    <a:pt x="5238" y="1"/>
                    <a:pt x="4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0"/>
            <p:cNvSpPr/>
            <p:nvPr/>
          </p:nvSpPr>
          <p:spPr>
            <a:xfrm rot="-388031">
              <a:off x="6858868" y="1111849"/>
              <a:ext cx="290894" cy="230546"/>
            </a:xfrm>
            <a:custGeom>
              <a:avLst/>
              <a:gdLst/>
              <a:ahLst/>
              <a:cxnLst/>
              <a:rect l="l" t="t" r="r" b="b"/>
              <a:pathLst>
                <a:path w="9854" h="7809" extrusionOk="0">
                  <a:moveTo>
                    <a:pt x="4886" y="1"/>
                  </a:moveTo>
                  <a:cubicBezTo>
                    <a:pt x="4533" y="1"/>
                    <a:pt x="4190" y="1036"/>
                    <a:pt x="4126" y="3104"/>
                  </a:cubicBezTo>
                  <a:cubicBezTo>
                    <a:pt x="0" y="3323"/>
                    <a:pt x="17" y="4562"/>
                    <a:pt x="4143" y="4688"/>
                  </a:cubicBezTo>
                  <a:cubicBezTo>
                    <a:pt x="4237" y="6471"/>
                    <a:pt x="4577" y="7809"/>
                    <a:pt x="4968" y="7809"/>
                  </a:cubicBezTo>
                  <a:cubicBezTo>
                    <a:pt x="4968" y="7809"/>
                    <a:pt x="4969" y="7809"/>
                    <a:pt x="4970" y="7809"/>
                  </a:cubicBezTo>
                  <a:cubicBezTo>
                    <a:pt x="5361" y="7804"/>
                    <a:pt x="5672" y="6457"/>
                    <a:pt x="5727" y="4671"/>
                  </a:cubicBezTo>
                  <a:cubicBezTo>
                    <a:pt x="9853" y="4452"/>
                    <a:pt x="9836" y="3215"/>
                    <a:pt x="5711" y="3085"/>
                  </a:cubicBezTo>
                  <a:cubicBezTo>
                    <a:pt x="5601" y="1028"/>
                    <a:pt x="5238" y="1"/>
                    <a:pt x="48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8" name="Google Shape;618;p40"/>
          <p:cNvSpPr/>
          <p:nvPr/>
        </p:nvSpPr>
        <p:spPr>
          <a:xfrm flipH="1">
            <a:off x="4513620" y="1624773"/>
            <a:ext cx="647401" cy="511764"/>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4"/>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0"/>
          <p:cNvSpPr/>
          <p:nvPr/>
        </p:nvSpPr>
        <p:spPr>
          <a:xfrm rot="-195409" flipH="1">
            <a:off x="5841884" y="3881750"/>
            <a:ext cx="659054" cy="52101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lt2"/>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0"/>
          <p:cNvSpPr/>
          <p:nvPr/>
        </p:nvSpPr>
        <p:spPr>
          <a:xfrm rot="-415540">
            <a:off x="7583604" y="1264126"/>
            <a:ext cx="762699" cy="602909"/>
          </a:xfrm>
          <a:custGeom>
            <a:avLst/>
            <a:gdLst/>
            <a:ahLst/>
            <a:cxnLst/>
            <a:rect l="l" t="t" r="r" b="b"/>
            <a:pathLst>
              <a:path w="10916" h="8629" extrusionOk="0">
                <a:moveTo>
                  <a:pt x="5601" y="0"/>
                </a:moveTo>
                <a:cubicBezTo>
                  <a:pt x="5213" y="0"/>
                  <a:pt x="4787" y="1127"/>
                  <a:pt x="4612" y="3389"/>
                </a:cubicBezTo>
                <a:cubicBezTo>
                  <a:pt x="45" y="3423"/>
                  <a:pt x="0" y="4791"/>
                  <a:pt x="4552" y="5140"/>
                </a:cubicBezTo>
                <a:cubicBezTo>
                  <a:pt x="4567" y="7118"/>
                  <a:pt x="4875" y="8614"/>
                  <a:pt x="5308" y="8629"/>
                </a:cubicBezTo>
                <a:cubicBezTo>
                  <a:pt x="5310" y="8629"/>
                  <a:pt x="5312" y="8629"/>
                  <a:pt x="5315" y="8629"/>
                </a:cubicBezTo>
                <a:cubicBezTo>
                  <a:pt x="5743" y="8629"/>
                  <a:pt x="6151" y="7163"/>
                  <a:pt x="6303" y="5202"/>
                </a:cubicBezTo>
                <a:cubicBezTo>
                  <a:pt x="10870" y="5169"/>
                  <a:pt x="10915" y="3801"/>
                  <a:pt x="6365" y="3451"/>
                </a:cubicBezTo>
                <a:cubicBezTo>
                  <a:pt x="6348" y="1154"/>
                  <a:pt x="5994" y="0"/>
                  <a:pt x="5601" y="0"/>
                </a:cubicBezTo>
                <a:close/>
              </a:path>
            </a:pathLst>
          </a:custGeom>
          <a:solidFill>
            <a:schemeClr val="accent3"/>
          </a:solidFill>
          <a:ln w="28575"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619736"/>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2" name="TextBox 1">
            <a:extLst>
              <a:ext uri="{FF2B5EF4-FFF2-40B4-BE49-F238E27FC236}">
                <a16:creationId xmlns:a16="http://schemas.microsoft.com/office/drawing/2014/main" id="{C009576B-9870-A919-135F-8CE1AE122B89}"/>
              </a:ext>
            </a:extLst>
          </p:cNvPr>
          <p:cNvSpPr txBox="1"/>
          <p:nvPr/>
        </p:nvSpPr>
        <p:spPr>
          <a:xfrm>
            <a:off x="1400296" y="177566"/>
            <a:ext cx="6343403" cy="369332"/>
          </a:xfrm>
          <a:prstGeom prst="rect">
            <a:avLst/>
          </a:prstGeom>
          <a:solidFill>
            <a:schemeClr val="accent3"/>
          </a:solidFill>
        </p:spPr>
        <p:txBody>
          <a:bodyPr wrap="none" rtlCol="0">
            <a:spAutoFit/>
          </a:bodyPr>
          <a:lstStyle/>
          <a:p>
            <a:r>
              <a:rPr lang="en-US" sz="1800" b="1" dirty="0">
                <a:latin typeface="Calibri" panose="020F0502020204030204" pitchFamily="34" charset="0"/>
                <a:cs typeface="Calibri" panose="020F0502020204030204" pitchFamily="34" charset="0"/>
              </a:rPr>
              <a:t>Choose the correct answer A, B, or C to complete each sentence.</a:t>
            </a:r>
          </a:p>
        </p:txBody>
      </p:sp>
      <p:sp>
        <p:nvSpPr>
          <p:cNvPr id="3" name="TextBox 2">
            <a:extLst>
              <a:ext uri="{FF2B5EF4-FFF2-40B4-BE49-F238E27FC236}">
                <a16:creationId xmlns:a16="http://schemas.microsoft.com/office/drawing/2014/main" id="{3AFFF09B-D8CF-3C27-7103-31D5AF2ECC2B}"/>
              </a:ext>
            </a:extLst>
          </p:cNvPr>
          <p:cNvSpPr txBox="1"/>
          <p:nvPr/>
        </p:nvSpPr>
        <p:spPr>
          <a:xfrm>
            <a:off x="51417" y="619185"/>
            <a:ext cx="9041162" cy="4524315"/>
          </a:xfrm>
          <a:prstGeom prst="rect">
            <a:avLst/>
          </a:prstGeom>
          <a:solidFill>
            <a:schemeClr val="accent6"/>
          </a:solidFill>
        </p:spPr>
        <p:txBody>
          <a:bodyPr wrap="square" rtlCol="0">
            <a:spAutoFit/>
          </a:bodyPr>
          <a:lstStyle/>
          <a:p>
            <a:pPr>
              <a:spcAft>
                <a:spcPts val="0"/>
              </a:spcAft>
            </a:pPr>
            <a:r>
              <a:rPr lang="en-US"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1. </a:t>
            </a:r>
            <a:r>
              <a:rPr lang="en-US" sz="1800" dirty="0">
                <a:latin typeface="Calibri" panose="020F0502020204030204" pitchFamily="34" charset="0"/>
                <a:ea typeface="Times New Roman" panose="02020603050405020304" pitchFamily="18" charset="0"/>
                <a:cs typeface="Calibri" panose="020F0502020204030204" pitchFamily="34" charset="0"/>
              </a:rPr>
              <a:t>Tet is coming. I see ______ flowers and ornamental trees everywhere. </a:t>
            </a:r>
          </a:p>
          <a:p>
            <a:pPr>
              <a:spcAft>
                <a:spcPts val="0"/>
              </a:spcAft>
            </a:pP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A.</a:t>
            </a:r>
            <a:r>
              <a:rPr lang="en-US" sz="1800" dirty="0">
                <a:latin typeface="Calibri" panose="020F0502020204030204" pitchFamily="34" charset="0"/>
                <a:ea typeface="Times New Roman" panose="02020603050405020304" pitchFamily="18" charset="0"/>
                <a:cs typeface="Calibri" panose="020F0502020204030204" pitchFamily="34" charset="0"/>
              </a:rPr>
              <a:t> a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B.</a:t>
            </a:r>
            <a:r>
              <a:rPr lang="en-US" sz="1800" dirty="0">
                <a:latin typeface="Calibri" panose="020F0502020204030204" pitchFamily="34" charset="0"/>
                <a:ea typeface="Times New Roman" panose="02020603050405020304" pitchFamily="18" charset="0"/>
                <a:cs typeface="Calibri" panose="020F0502020204030204" pitchFamily="34" charset="0"/>
              </a:rPr>
              <a:t> the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C.</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err="1">
                <a:latin typeface="Calibri" panose="020F0502020204030204" pitchFamily="34" charset="0"/>
                <a:ea typeface="Times New Roman" panose="02020603050405020304" pitchFamily="18" charset="0"/>
                <a:cs typeface="Calibri" panose="020F0502020204030204" pitchFamily="34" charset="0"/>
              </a:rPr>
              <a:t>Ø</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“flowers”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và</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“trees”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số</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nhiều</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nên</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không</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có</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mạo</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từ</a:t>
            </a:r>
            <a:endPar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2.</a:t>
            </a:r>
            <a:r>
              <a:rPr lang="en-US" sz="1800" dirty="0">
                <a:latin typeface="Calibri" panose="020F0502020204030204" pitchFamily="34" charset="0"/>
                <a:ea typeface="Times New Roman" panose="02020603050405020304" pitchFamily="18" charset="0"/>
                <a:cs typeface="Calibri" panose="020F0502020204030204" pitchFamily="34" charset="0"/>
              </a:rPr>
              <a:t> Bat Trang Village is famous for ______ traditional craft of pottery making.</a:t>
            </a:r>
          </a:p>
          <a:p>
            <a:pPr>
              <a:spcAft>
                <a:spcPts val="0"/>
              </a:spcAft>
            </a:pP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A.</a:t>
            </a:r>
            <a:r>
              <a:rPr lang="en-US" sz="1800" dirty="0">
                <a:latin typeface="Calibri" panose="020F0502020204030204" pitchFamily="34" charset="0"/>
                <a:ea typeface="Times New Roman" panose="02020603050405020304" pitchFamily="18" charset="0"/>
                <a:cs typeface="Calibri" panose="020F0502020204030204" pitchFamily="34" charset="0"/>
              </a:rPr>
              <a:t> a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B.</a:t>
            </a:r>
            <a:r>
              <a:rPr lang="en-US" sz="1800" dirty="0">
                <a:latin typeface="Calibri" panose="020F0502020204030204" pitchFamily="34" charset="0"/>
                <a:ea typeface="Times New Roman" panose="02020603050405020304" pitchFamily="18" charset="0"/>
                <a:cs typeface="Calibri" panose="020F0502020204030204" pitchFamily="34" charset="0"/>
              </a:rPr>
              <a:t> the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C.</a:t>
            </a:r>
            <a:r>
              <a:rPr lang="en-US" sz="1800" dirty="0">
                <a:latin typeface="Calibri" panose="020F0502020204030204" pitchFamily="34" charset="0"/>
                <a:ea typeface="Times New Roman" panose="02020603050405020304" pitchFamily="18" charset="0"/>
                <a:cs typeface="Calibri" panose="020F0502020204030204" pitchFamily="34" charset="0"/>
              </a:rPr>
              <a:t> </a:t>
            </a:r>
            <a:r>
              <a:rPr lang="en-US" sz="1800" dirty="0" err="1">
                <a:latin typeface="Calibri" panose="020F0502020204030204" pitchFamily="34" charset="0"/>
                <a:ea typeface="Times New Roman" panose="02020603050405020304" pitchFamily="18" charset="0"/>
                <a:cs typeface="Calibri" panose="020F0502020204030204" pitchFamily="34" charset="0"/>
              </a:rPr>
              <a:t>Ø</a:t>
            </a: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vi-VN"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"the" được sử dụng khi chúng ta đề cập đến một thứ gì đó cụ thể hoặc đã được xác định.</a:t>
            </a:r>
            <a:endPar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3.</a:t>
            </a:r>
            <a:r>
              <a:rPr lang="en-US" sz="1800" dirty="0">
                <a:latin typeface="Calibri" panose="020F0502020204030204" pitchFamily="34" charset="0"/>
                <a:ea typeface="Times New Roman" panose="02020603050405020304" pitchFamily="18" charset="0"/>
                <a:cs typeface="Calibri" panose="020F0502020204030204" pitchFamily="34" charset="0"/>
              </a:rPr>
              <a:t> – Hi, Trang. ______ are things in Hue?</a:t>
            </a:r>
          </a:p>
          <a:p>
            <a:pPr>
              <a:spcAft>
                <a:spcPts val="0"/>
              </a:spcAft>
            </a:pPr>
            <a:r>
              <a:rPr lang="en-US" sz="1800" dirty="0">
                <a:latin typeface="Calibri" panose="020F0502020204030204" pitchFamily="34" charset="0"/>
                <a:ea typeface="Times New Roman" panose="02020603050405020304" pitchFamily="18" charset="0"/>
                <a:cs typeface="Calibri" panose="020F0502020204030204" pitchFamily="34" charset="0"/>
              </a:rPr>
              <a:t>– Everything’s great. The weather’s fantastic, and the food’s delicious.</a:t>
            </a:r>
          </a:p>
          <a:p>
            <a:pPr>
              <a:spcAft>
                <a:spcPts val="0"/>
              </a:spcAft>
            </a:pP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A.</a:t>
            </a:r>
            <a:r>
              <a:rPr lang="en-US" sz="1800" dirty="0">
                <a:latin typeface="Calibri" panose="020F0502020204030204" pitchFamily="34" charset="0"/>
                <a:ea typeface="Times New Roman" panose="02020603050405020304" pitchFamily="18" charset="0"/>
                <a:cs typeface="Calibri" panose="020F0502020204030204" pitchFamily="34" charset="0"/>
              </a:rPr>
              <a:t> How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B. </a:t>
            </a:r>
            <a:r>
              <a:rPr lang="en-US" sz="1800" dirty="0">
                <a:latin typeface="Calibri" panose="020F0502020204030204" pitchFamily="34" charset="0"/>
                <a:ea typeface="Times New Roman" panose="02020603050405020304" pitchFamily="18" charset="0"/>
                <a:cs typeface="Calibri" panose="020F0502020204030204" pitchFamily="34" charset="0"/>
              </a:rPr>
              <a:t>What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C.</a:t>
            </a:r>
            <a:r>
              <a:rPr lang="en-US" sz="1800" dirty="0">
                <a:latin typeface="Calibri" panose="020F0502020204030204" pitchFamily="34" charset="0"/>
                <a:ea typeface="Times New Roman" panose="02020603050405020304" pitchFamily="18" charset="0"/>
                <a:cs typeface="Calibri" panose="020F0502020204030204" pitchFamily="34" charset="0"/>
              </a:rPr>
              <a:t> Where</a:t>
            </a:r>
          </a:p>
          <a:p>
            <a:pPr>
              <a:spcAft>
                <a:spcPts val="0"/>
              </a:spcAft>
            </a:pP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Thế</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nào</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Cái</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gì</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Ở</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đâu</a:t>
            </a:r>
            <a:endPar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4.</a:t>
            </a:r>
            <a:r>
              <a:rPr lang="en-US" sz="1800" dirty="0">
                <a:latin typeface="Calibri" panose="020F0502020204030204" pitchFamily="34" charset="0"/>
                <a:ea typeface="Times New Roman" panose="02020603050405020304" pitchFamily="18" charset="0"/>
                <a:cs typeface="Calibri" panose="020F0502020204030204" pitchFamily="34" charset="0"/>
              </a:rPr>
              <a:t> ______ street food in Viet Nam is most popular among foreign visitors?</a:t>
            </a:r>
          </a:p>
          <a:p>
            <a:pPr>
              <a:spcAft>
                <a:spcPts val="0"/>
              </a:spcAft>
            </a:pP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A.</a:t>
            </a:r>
            <a:r>
              <a:rPr lang="en-US" sz="1800" dirty="0">
                <a:latin typeface="Calibri" panose="020F0502020204030204" pitchFamily="34" charset="0"/>
                <a:ea typeface="Times New Roman" panose="02020603050405020304" pitchFamily="18" charset="0"/>
                <a:cs typeface="Calibri" panose="020F0502020204030204" pitchFamily="34" charset="0"/>
              </a:rPr>
              <a:t> How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B.</a:t>
            </a:r>
            <a:r>
              <a:rPr lang="en-US" sz="1800" dirty="0">
                <a:latin typeface="Calibri" panose="020F0502020204030204" pitchFamily="34" charset="0"/>
                <a:ea typeface="Times New Roman" panose="02020603050405020304" pitchFamily="18" charset="0"/>
                <a:cs typeface="Calibri" panose="020F0502020204030204" pitchFamily="34" charset="0"/>
              </a:rPr>
              <a:t> What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C.</a:t>
            </a:r>
            <a:r>
              <a:rPr lang="en-US" sz="1800" dirty="0">
                <a:latin typeface="Calibri" panose="020F0502020204030204" pitchFamily="34" charset="0"/>
                <a:ea typeface="Times New Roman" panose="02020603050405020304" pitchFamily="18" charset="0"/>
                <a:cs typeface="Calibri" panose="020F0502020204030204" pitchFamily="34" charset="0"/>
              </a:rPr>
              <a:t> Why</a:t>
            </a:r>
          </a:p>
          <a:p>
            <a:pPr>
              <a:spcAft>
                <a:spcPts val="0"/>
              </a:spcAft>
            </a:pP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Thế</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nào</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Cái</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gì</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Tại</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sao</a:t>
            </a:r>
            <a:endPar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r>
              <a:rPr lang="en-US" sz="18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5.</a:t>
            </a:r>
            <a:r>
              <a:rPr lang="en-US" sz="1800" dirty="0">
                <a:latin typeface="Calibri" panose="020F0502020204030204" pitchFamily="34" charset="0"/>
                <a:ea typeface="Times New Roman" panose="02020603050405020304" pitchFamily="18" charset="0"/>
                <a:cs typeface="Calibri" panose="020F0502020204030204" pitchFamily="34" charset="0"/>
              </a:rPr>
              <a:t> I’m searching for ______ information about the lifestyle of the Van </a:t>
            </a:r>
            <a:r>
              <a:rPr lang="en-US" sz="1800" dirty="0" err="1">
                <a:latin typeface="Calibri" panose="020F0502020204030204" pitchFamily="34" charset="0"/>
                <a:ea typeface="Times New Roman" panose="02020603050405020304" pitchFamily="18" charset="0"/>
                <a:cs typeface="Calibri" panose="020F0502020204030204" pitchFamily="34" charset="0"/>
              </a:rPr>
              <a:t>Kieu</a:t>
            </a:r>
            <a:r>
              <a:rPr lang="en-US" sz="1800" dirty="0">
                <a:latin typeface="Calibri" panose="020F0502020204030204" pitchFamily="34" charset="0"/>
                <a:ea typeface="Times New Roman" panose="02020603050405020304" pitchFamily="18" charset="0"/>
                <a:cs typeface="Calibri" panose="020F0502020204030204" pitchFamily="34" charset="0"/>
              </a:rPr>
              <a:t> in central Viet Nam. </a:t>
            </a:r>
          </a:p>
          <a:p>
            <a:pPr>
              <a:spcAft>
                <a:spcPts val="0"/>
              </a:spcAft>
            </a:pP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A.</a:t>
            </a:r>
            <a:r>
              <a:rPr lang="en-US" sz="1800" dirty="0">
                <a:latin typeface="Calibri" panose="020F0502020204030204" pitchFamily="34" charset="0"/>
                <a:ea typeface="Times New Roman" panose="02020603050405020304" pitchFamily="18" charset="0"/>
                <a:cs typeface="Calibri" panose="020F0502020204030204" pitchFamily="34" charset="0"/>
              </a:rPr>
              <a:t> some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B.</a:t>
            </a:r>
            <a:r>
              <a:rPr lang="en-US" sz="1800" dirty="0">
                <a:latin typeface="Calibri" panose="020F0502020204030204" pitchFamily="34" charset="0"/>
                <a:ea typeface="Times New Roman" panose="02020603050405020304" pitchFamily="18" charset="0"/>
                <a:cs typeface="Calibri" panose="020F0502020204030204" pitchFamily="34" charset="0"/>
              </a:rPr>
              <a:t> many 		</a:t>
            </a:r>
            <a:r>
              <a:rPr lang="en-US" sz="1800" b="1" dirty="0">
                <a:solidFill>
                  <a:srgbClr val="00B0F0"/>
                </a:solidFill>
                <a:latin typeface="Calibri" panose="020F0502020204030204" pitchFamily="34" charset="0"/>
                <a:ea typeface="Times New Roman" panose="02020603050405020304" pitchFamily="18" charset="0"/>
                <a:cs typeface="Calibri" panose="020F0502020204030204" pitchFamily="34" charset="0"/>
              </a:rPr>
              <a:t>C.</a:t>
            </a:r>
            <a:r>
              <a:rPr lang="en-US" sz="1800" dirty="0">
                <a:latin typeface="Calibri" panose="020F0502020204030204" pitchFamily="34" charset="0"/>
                <a:ea typeface="Times New Roman" panose="02020603050405020304" pitchFamily="18" charset="0"/>
                <a:cs typeface="Calibri" panose="020F0502020204030204" pitchFamily="34" charset="0"/>
              </a:rPr>
              <a:t> an</a:t>
            </a:r>
          </a:p>
          <a:p>
            <a:pPr>
              <a:spcAft>
                <a:spcPts val="0"/>
              </a:spcAft>
            </a:pP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một</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vài</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nhiều</a:t>
            </a:r>
            <a:r>
              <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1800" dirty="0" err="1">
                <a:solidFill>
                  <a:srgbClr val="FF0000"/>
                </a:solidFill>
                <a:latin typeface="Calibri" panose="020F0502020204030204" pitchFamily="34" charset="0"/>
                <a:ea typeface="Times New Roman" panose="02020603050405020304" pitchFamily="18" charset="0"/>
                <a:cs typeface="Calibri" panose="020F0502020204030204" pitchFamily="34" charset="0"/>
              </a:rPr>
              <a:t>một</a:t>
            </a:r>
            <a:endParaRPr lang="en-US" sz="180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5" name="Oval 4">
            <a:extLst>
              <a:ext uri="{FF2B5EF4-FFF2-40B4-BE49-F238E27FC236}">
                <a16:creationId xmlns:a16="http://schemas.microsoft.com/office/drawing/2014/main" id="{131CCD13-E0BB-2507-C5FA-B27F2AB7A641}"/>
              </a:ext>
            </a:extLst>
          </p:cNvPr>
          <p:cNvSpPr>
            <a:spLocks noChangeAspect="1"/>
          </p:cNvSpPr>
          <p:nvPr/>
        </p:nvSpPr>
        <p:spPr>
          <a:xfrm>
            <a:off x="3734492" y="945227"/>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6BC0A84-73EA-9F75-9872-C3C7E7BE9258}"/>
              </a:ext>
            </a:extLst>
          </p:cNvPr>
          <p:cNvSpPr>
            <a:spLocks noChangeAspect="1"/>
          </p:cNvSpPr>
          <p:nvPr/>
        </p:nvSpPr>
        <p:spPr>
          <a:xfrm>
            <a:off x="1896265" y="1755932"/>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4D05D0C-0920-7DFA-7507-0EB7300346A8}"/>
              </a:ext>
            </a:extLst>
          </p:cNvPr>
          <p:cNvSpPr>
            <a:spLocks noChangeAspect="1"/>
          </p:cNvSpPr>
          <p:nvPr/>
        </p:nvSpPr>
        <p:spPr>
          <a:xfrm>
            <a:off x="86319" y="2868295"/>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04F205-2585-4A72-10BF-AE3213139388}"/>
              </a:ext>
            </a:extLst>
          </p:cNvPr>
          <p:cNvSpPr>
            <a:spLocks noChangeAspect="1"/>
          </p:cNvSpPr>
          <p:nvPr/>
        </p:nvSpPr>
        <p:spPr>
          <a:xfrm>
            <a:off x="1905692" y="3679001"/>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07DED4B-C1E9-1C5D-7498-C5B0DDE585AD}"/>
              </a:ext>
            </a:extLst>
          </p:cNvPr>
          <p:cNvSpPr>
            <a:spLocks noChangeAspect="1"/>
          </p:cNvSpPr>
          <p:nvPr/>
        </p:nvSpPr>
        <p:spPr>
          <a:xfrm>
            <a:off x="76892" y="4508559"/>
            <a:ext cx="288000" cy="289522"/>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065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ssolv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dissolv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dissolve">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ssolv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2" name="TextBox 1">
            <a:extLst>
              <a:ext uri="{FF2B5EF4-FFF2-40B4-BE49-F238E27FC236}">
                <a16:creationId xmlns:a16="http://schemas.microsoft.com/office/drawing/2014/main" id="{8B77CC82-89B9-B248-E522-81E3BCF33B38}"/>
              </a:ext>
            </a:extLst>
          </p:cNvPr>
          <p:cNvSpPr txBox="1"/>
          <p:nvPr/>
        </p:nvSpPr>
        <p:spPr>
          <a:xfrm>
            <a:off x="976304" y="264993"/>
            <a:ext cx="7191392" cy="367200"/>
          </a:xfrm>
          <a:prstGeom prst="rect">
            <a:avLst/>
          </a:prstGeom>
          <a:solidFill>
            <a:schemeClr val="accent3"/>
          </a:solidFill>
        </p:spPr>
        <p:txBody>
          <a:bodyPr wrap="none" rtlCol="0">
            <a:spAutoFit/>
          </a:bodyPr>
          <a:lstStyle/>
          <a:p>
            <a:r>
              <a:rPr lang="en-US" sz="1800" b="1" dirty="0">
                <a:latin typeface="Calibri" panose="020F0502020204030204" pitchFamily="34" charset="0"/>
                <a:cs typeface="Calibri" panose="020F0502020204030204" pitchFamily="34" charset="0"/>
              </a:rPr>
              <a:t>Use the correct forms of the verbs in brackets to complete the sentences.</a:t>
            </a:r>
          </a:p>
        </p:txBody>
      </p:sp>
      <p:sp>
        <p:nvSpPr>
          <p:cNvPr id="4" name="TextBox 3">
            <a:extLst>
              <a:ext uri="{FF2B5EF4-FFF2-40B4-BE49-F238E27FC236}">
                <a16:creationId xmlns:a16="http://schemas.microsoft.com/office/drawing/2014/main" id="{5579E01A-5D8F-5FE4-4DC2-AED3B073BB2C}"/>
              </a:ext>
            </a:extLst>
          </p:cNvPr>
          <p:cNvSpPr txBox="1"/>
          <p:nvPr/>
        </p:nvSpPr>
        <p:spPr>
          <a:xfrm>
            <a:off x="73131" y="811241"/>
            <a:ext cx="8997738" cy="3170099"/>
          </a:xfrm>
          <a:prstGeom prst="rect">
            <a:avLst/>
          </a:prstGeom>
          <a:solidFill>
            <a:schemeClr val="accent6"/>
          </a:solidFill>
        </p:spPr>
        <p:txBody>
          <a:bodyPr wrap="square">
            <a:spAutoFit/>
          </a:bodyPr>
          <a:lstStyle/>
          <a:p>
            <a:r>
              <a:rPr lang="en-US" sz="2000" dirty="0">
                <a:latin typeface="Calibri" panose="020F0502020204030204" pitchFamily="34" charset="0"/>
                <a:cs typeface="Calibri" panose="020F0502020204030204" pitchFamily="34" charset="0"/>
              </a:rPr>
              <a:t>1. Next year we (build) _______ a house overlooking the lake. </a:t>
            </a:r>
          </a:p>
          <a:p>
            <a:r>
              <a:rPr lang="en-US" sz="2000" dirty="0">
                <a:solidFill>
                  <a:srgbClr val="FF0000"/>
                </a:solidFill>
                <a:latin typeface="Calibri" panose="020F0502020204030204" pitchFamily="34" charset="0"/>
                <a:cs typeface="Calibri" panose="020F0502020204030204" pitchFamily="34" charset="0"/>
              </a:rPr>
              <a:t>“Next year” </a:t>
            </a:r>
            <a:r>
              <a:rPr lang="en-US" sz="2000" dirty="0" err="1">
                <a:solidFill>
                  <a:srgbClr val="FF0000"/>
                </a:solidFill>
                <a:latin typeface="Calibri" panose="020F0502020204030204" pitchFamily="34" charset="0"/>
                <a:cs typeface="Calibri" panose="020F0502020204030204" pitchFamily="34" charset="0"/>
              </a:rPr>
              <a:t>dấu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hiệu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của</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thì</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tương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lai</a:t>
            </a:r>
            <a:endParaRPr lang="en-US" sz="2000" dirty="0">
              <a:solidFill>
                <a:srgbClr val="FF0000"/>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2. Spring is coming, so we (celebrate) ___________ the Ban Flower Festival soon. </a:t>
            </a:r>
          </a:p>
          <a:p>
            <a:r>
              <a:rPr lang="en-US" sz="2000" dirty="0">
                <a:solidFill>
                  <a:srgbClr val="FF0000"/>
                </a:solidFill>
                <a:latin typeface="Calibri" panose="020F0502020204030204" pitchFamily="34" charset="0"/>
                <a:cs typeface="Calibri" panose="020F0502020204030204" pitchFamily="34" charset="0"/>
              </a:rPr>
              <a:t>“Spring is coming” </a:t>
            </a:r>
            <a:r>
              <a:rPr lang="en-US" sz="2000" dirty="0" err="1">
                <a:solidFill>
                  <a:srgbClr val="FF0000"/>
                </a:solidFill>
                <a:latin typeface="Calibri" panose="020F0502020204030204" pitchFamily="34" charset="0"/>
                <a:cs typeface="Calibri" panose="020F0502020204030204" pitchFamily="34" charset="0"/>
              </a:rPr>
              <a:t>dấu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hiệu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nhận</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biết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thì</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tương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lai</a:t>
            </a:r>
            <a:endParaRPr lang="en-US" sz="2000" dirty="0">
              <a:solidFill>
                <a:srgbClr val="FF0000"/>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3. If you have a chance to travel on a dogsled, you (never forget) _____________ it. </a:t>
            </a:r>
          </a:p>
          <a:p>
            <a:r>
              <a:rPr lang="vi-VN" sz="2000" dirty="0">
                <a:solidFill>
                  <a:srgbClr val="FF0000"/>
                </a:solidFill>
                <a:latin typeface="Calibri" panose="020F0502020204030204" pitchFamily="34" charset="0"/>
                <a:cs typeface="Calibri" panose="020F0502020204030204" pitchFamily="34" charset="0"/>
              </a:rPr>
              <a:t>Câu điều kiện loại 1: If + S + V(s/es), S + will/can/shall + V(nguyên mẫu).</a:t>
            </a:r>
          </a:p>
          <a:p>
            <a:r>
              <a:rPr lang="en-US" sz="2000" dirty="0">
                <a:latin typeface="Calibri" panose="020F0502020204030204" pitchFamily="34" charset="0"/>
                <a:cs typeface="Calibri" panose="020F0502020204030204" pitchFamily="34" charset="0"/>
              </a:rPr>
              <a:t>4. If I (be) ___ free to choose a topic, I will give a presentation on Alaska. </a:t>
            </a:r>
          </a:p>
          <a:p>
            <a:r>
              <a:rPr lang="vi-VN" sz="2000" dirty="0">
                <a:solidFill>
                  <a:srgbClr val="FF0000"/>
                </a:solidFill>
                <a:latin typeface="Calibri" panose="020F0502020204030204" pitchFamily="34" charset="0"/>
                <a:cs typeface="Calibri" panose="020F0502020204030204" pitchFamily="34" charset="0"/>
              </a:rPr>
              <a:t>Câu điều kiện loại 1: If + S + V(s/es), S + will/can/shall + V(nguyên mẫu).</a:t>
            </a:r>
          </a:p>
          <a:p>
            <a:r>
              <a:rPr lang="en-US" sz="2000" dirty="0">
                <a:latin typeface="Calibri" panose="020F0502020204030204" pitchFamily="34" charset="0"/>
                <a:cs typeface="Calibri" panose="020F0502020204030204" pitchFamily="34" charset="0"/>
              </a:rPr>
              <a:t>5. Unless you try, you (never know) _____________ if you can play football.</a:t>
            </a:r>
          </a:p>
          <a:p>
            <a:r>
              <a:rPr lang="vi-VN" sz="2000" dirty="0">
                <a:solidFill>
                  <a:srgbClr val="FF0000"/>
                </a:solidFill>
                <a:latin typeface="Calibri" panose="020F0502020204030204" pitchFamily="34" charset="0"/>
                <a:cs typeface="Calibri" panose="020F0502020204030204" pitchFamily="34" charset="0"/>
              </a:rPr>
              <a:t>Câu điều kiện loại 1: S + will/can/shall + V(nguyên mẫu) If + S + V(s/es).</a:t>
            </a:r>
          </a:p>
        </p:txBody>
      </p:sp>
      <p:sp>
        <p:nvSpPr>
          <p:cNvPr id="10" name="TextBox 9">
            <a:extLst>
              <a:ext uri="{FF2B5EF4-FFF2-40B4-BE49-F238E27FC236}">
                <a16:creationId xmlns:a16="http://schemas.microsoft.com/office/drawing/2014/main" id="{BFB7CA26-80C7-4037-E97C-2DB958A4032A}"/>
              </a:ext>
            </a:extLst>
          </p:cNvPr>
          <p:cNvSpPr txBox="1"/>
          <p:nvPr/>
        </p:nvSpPr>
        <p:spPr>
          <a:xfrm>
            <a:off x="2443006" y="811241"/>
            <a:ext cx="1192729"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will build</a:t>
            </a:r>
          </a:p>
        </p:txBody>
      </p:sp>
      <p:sp>
        <p:nvSpPr>
          <p:cNvPr id="11" name="TextBox 10">
            <a:extLst>
              <a:ext uri="{FF2B5EF4-FFF2-40B4-BE49-F238E27FC236}">
                <a16:creationId xmlns:a16="http://schemas.microsoft.com/office/drawing/2014/main" id="{42772614-40AD-0D4F-857C-BBCA7AFEE02A}"/>
              </a:ext>
            </a:extLst>
          </p:cNvPr>
          <p:cNvSpPr txBox="1"/>
          <p:nvPr/>
        </p:nvSpPr>
        <p:spPr>
          <a:xfrm>
            <a:off x="3960634" y="1398473"/>
            <a:ext cx="1590776"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will celebrate</a:t>
            </a:r>
          </a:p>
        </p:txBody>
      </p:sp>
      <p:sp>
        <p:nvSpPr>
          <p:cNvPr id="12" name="TextBox 11">
            <a:extLst>
              <a:ext uri="{FF2B5EF4-FFF2-40B4-BE49-F238E27FC236}">
                <a16:creationId xmlns:a16="http://schemas.microsoft.com/office/drawing/2014/main" id="{557E1528-DBC2-8EC0-5B62-933FD4576B58}"/>
              </a:ext>
            </a:extLst>
          </p:cNvPr>
          <p:cNvSpPr txBox="1"/>
          <p:nvPr/>
        </p:nvSpPr>
        <p:spPr>
          <a:xfrm>
            <a:off x="6743848" y="2017886"/>
            <a:ext cx="1943077"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will never forget</a:t>
            </a:r>
          </a:p>
        </p:txBody>
      </p:sp>
      <p:sp>
        <p:nvSpPr>
          <p:cNvPr id="13" name="TextBox 12">
            <a:extLst>
              <a:ext uri="{FF2B5EF4-FFF2-40B4-BE49-F238E27FC236}">
                <a16:creationId xmlns:a16="http://schemas.microsoft.com/office/drawing/2014/main" id="{BA509F86-B8C6-8F3F-AC48-A3FD014C05DC}"/>
              </a:ext>
            </a:extLst>
          </p:cNvPr>
          <p:cNvSpPr txBox="1"/>
          <p:nvPr/>
        </p:nvSpPr>
        <p:spPr>
          <a:xfrm>
            <a:off x="1099642" y="2631084"/>
            <a:ext cx="534233"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am</a:t>
            </a:r>
          </a:p>
        </p:txBody>
      </p:sp>
      <p:sp>
        <p:nvSpPr>
          <p:cNvPr id="14" name="TextBox 13">
            <a:extLst>
              <a:ext uri="{FF2B5EF4-FFF2-40B4-BE49-F238E27FC236}">
                <a16:creationId xmlns:a16="http://schemas.microsoft.com/office/drawing/2014/main" id="{B3F2A4A4-D55D-A729-75F5-7D7D2FFFA5D8}"/>
              </a:ext>
            </a:extLst>
          </p:cNvPr>
          <p:cNvSpPr txBox="1"/>
          <p:nvPr/>
        </p:nvSpPr>
        <p:spPr>
          <a:xfrm>
            <a:off x="3765190" y="3253362"/>
            <a:ext cx="1831384" cy="400110"/>
          </a:xfrm>
          <a:prstGeom prst="rect">
            <a:avLst/>
          </a:prstGeom>
          <a:noFill/>
        </p:spPr>
        <p:txBody>
          <a:bodyPr wrap="square" rtlCol="0">
            <a:spAutoFit/>
          </a:bodyPr>
          <a:lstStyle/>
          <a:p>
            <a:r>
              <a:rPr lang="en-US" sz="2000" dirty="0">
                <a:solidFill>
                  <a:srgbClr val="FF0000"/>
                </a:solidFill>
                <a:highlight>
                  <a:srgbClr val="FFFF00"/>
                </a:highlight>
                <a:latin typeface="Calibri" panose="020F0502020204030204" pitchFamily="34" charset="0"/>
                <a:cs typeface="Calibri" panose="020F0502020204030204" pitchFamily="34" charset="0"/>
              </a:rPr>
              <a:t>will never know</a:t>
            </a:r>
          </a:p>
        </p:txBody>
      </p:sp>
    </p:spTree>
    <p:extLst>
      <p:ext uri="{BB962C8B-B14F-4D97-AF65-F5344CB8AC3E}">
        <p14:creationId xmlns:p14="http://schemas.microsoft.com/office/powerpoint/2010/main" val="7763364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dissolv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dissolve">
                                      <p:cBhvr>
                                        <p:cTn id="47" dur="500"/>
                                        <p:tgtEl>
                                          <p:spTgt spid="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heme/theme1.xml><?xml version="1.0" encoding="utf-8"?>
<a:theme xmlns:a="http://schemas.openxmlformats.org/drawingml/2006/main" name="Listening and Responding to Stories for Pre-K by Slidesgo">
  <a:themeElements>
    <a:clrScheme name="Simple Light">
      <a:dk1>
        <a:srgbClr val="422C33"/>
      </a:dk1>
      <a:lt1>
        <a:srgbClr val="FFECE8"/>
      </a:lt1>
      <a:dk2>
        <a:srgbClr val="FFD6D2"/>
      </a:dk2>
      <a:lt2>
        <a:srgbClr val="FCACAC"/>
      </a:lt2>
      <a:accent1>
        <a:srgbClr val="F8CBE8"/>
      </a:accent1>
      <a:accent2>
        <a:srgbClr val="F8A3D6"/>
      </a:accent2>
      <a:accent3>
        <a:srgbClr val="CEF5EE"/>
      </a:accent3>
      <a:accent4>
        <a:srgbClr val="C9E0A6"/>
      </a:accent4>
      <a:accent5>
        <a:srgbClr val="DCE9C8"/>
      </a:accent5>
      <a:accent6>
        <a:srgbClr val="FFFFFF"/>
      </a:accent6>
      <a:hlink>
        <a:srgbClr val="422C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2137</Words>
  <Application>Microsoft Office PowerPoint</Application>
  <PresentationFormat>On-screen Show (16:9)</PresentationFormat>
  <Paragraphs>204</Paragraphs>
  <Slides>21</Slides>
  <Notes>21</Notes>
  <HiddenSlides>1</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Anaheim</vt:lpstr>
      <vt:lpstr>Calibri</vt:lpstr>
      <vt:lpstr>Arial</vt:lpstr>
      <vt:lpstr>Quicksand</vt:lpstr>
      <vt:lpstr>Fredoka SemiBold</vt:lpstr>
      <vt:lpstr>Nunito Light</vt:lpstr>
      <vt:lpstr>DM Sans</vt:lpstr>
      <vt:lpstr>Fredoka</vt:lpstr>
      <vt:lpstr>Listening and Responding to Stories for Pre-K by Slidesgo</vt:lpstr>
      <vt:lpstr>REVIEW 2</vt:lpstr>
      <vt:lpstr>Pronuciation</vt:lpstr>
      <vt:lpstr>PowerPoint Presentation</vt:lpstr>
      <vt:lpstr>Vocabulary</vt:lpstr>
      <vt:lpstr>PowerPoint Presentation</vt:lpstr>
      <vt:lpstr>PowerPoint Presentation</vt:lpstr>
      <vt:lpstr>Grammar</vt:lpstr>
      <vt:lpstr>PowerPoint Presentation</vt:lpstr>
      <vt:lpstr>PowerPoint Presentation</vt:lpstr>
      <vt:lpstr>REVIEW 2</vt:lpstr>
      <vt:lpstr>Objective</vt:lpstr>
      <vt:lpstr>Reading</vt:lpstr>
      <vt:lpstr>PowerPoint Presentation</vt:lpstr>
      <vt:lpstr>PowerPoint Presentation</vt:lpstr>
      <vt:lpstr>02, SPEAKING</vt:lpstr>
      <vt:lpstr>Listening</vt:lpstr>
      <vt:lpstr>PowerPoint Presentation</vt:lpstr>
      <vt:lpstr>PowerPoint Presentation</vt:lpstr>
      <vt:lpstr>04, WRITING</vt:lpstr>
      <vt:lpstr>04, WRITING</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2</dc:title>
  <dc:creator>04-Thái Sơn - Hải</dc:creator>
  <cp:lastModifiedBy>This MC</cp:lastModifiedBy>
  <cp:revision>6</cp:revision>
  <dcterms:modified xsi:type="dcterms:W3CDTF">2025-01-13T07:17:39Z</dcterms:modified>
</cp:coreProperties>
</file>