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6" r:id="rId1"/>
  </p:sldMasterIdLst>
  <p:notesMasterIdLst>
    <p:notesMasterId r:id="rId44"/>
  </p:notesMasterIdLst>
  <p:sldIdLst>
    <p:sldId id="256" r:id="rId2"/>
    <p:sldId id="257" r:id="rId3"/>
    <p:sldId id="258" r:id="rId4"/>
    <p:sldId id="259" r:id="rId5"/>
    <p:sldId id="267" r:id="rId6"/>
    <p:sldId id="260" r:id="rId7"/>
    <p:sldId id="265" r:id="rId8"/>
    <p:sldId id="266" r:id="rId9"/>
    <p:sldId id="269" r:id="rId10"/>
    <p:sldId id="289" r:id="rId11"/>
    <p:sldId id="268" r:id="rId12"/>
    <p:sldId id="271" r:id="rId13"/>
    <p:sldId id="272" r:id="rId14"/>
    <p:sldId id="273" r:id="rId15"/>
    <p:sldId id="270" r:id="rId16"/>
    <p:sldId id="291" r:id="rId17"/>
    <p:sldId id="301" r:id="rId18"/>
    <p:sldId id="274" r:id="rId19"/>
    <p:sldId id="302" r:id="rId20"/>
    <p:sldId id="285" r:id="rId21"/>
    <p:sldId id="275" r:id="rId22"/>
    <p:sldId id="277" r:id="rId23"/>
    <p:sldId id="278" r:id="rId24"/>
    <p:sldId id="279" r:id="rId25"/>
    <p:sldId id="286" r:id="rId26"/>
    <p:sldId id="261" r:id="rId27"/>
    <p:sldId id="280" r:id="rId28"/>
    <p:sldId id="287" r:id="rId29"/>
    <p:sldId id="281" r:id="rId30"/>
    <p:sldId id="292" r:id="rId31"/>
    <p:sldId id="293" r:id="rId32"/>
    <p:sldId id="300" r:id="rId33"/>
    <p:sldId id="282" r:id="rId34"/>
    <p:sldId id="288" r:id="rId35"/>
    <p:sldId id="283" r:id="rId36"/>
    <p:sldId id="296" r:id="rId37"/>
    <p:sldId id="297" r:id="rId38"/>
    <p:sldId id="298" r:id="rId39"/>
    <p:sldId id="299" r:id="rId40"/>
    <p:sldId id="284" r:id="rId41"/>
    <p:sldId id="303" r:id="rId42"/>
    <p:sldId id="290" r:id="rId43"/>
  </p:sldIdLst>
  <p:sldSz cx="9144000" cy="5143500" type="screen16x9"/>
  <p:notesSz cx="6858000" cy="9144000"/>
  <p:embeddedFontLst>
    <p:embeddedFont>
      <p:font typeface="DM Sans" pitchFamily="2" charset="0"/>
      <p:regular r:id="rId45"/>
      <p:bold r:id="rId46"/>
      <p:italic r:id="rId47"/>
      <p:boldItalic r:id="rId48"/>
    </p:embeddedFont>
    <p:embeddedFont>
      <p:font typeface="Dosis" panose="020F0502020204030204" pitchFamily="2" charset="0"/>
      <p:regular r:id="rId49"/>
      <p:bold r:id="rId50"/>
    </p:embeddedFont>
    <p:embeddedFont>
      <p:font typeface="Dosis Light" panose="020F0502020204030204" pitchFamily="2" charset="0"/>
      <p:regular r:id="rId51"/>
    </p:embeddedFont>
    <p:embeddedFont>
      <p:font typeface="Libre Franklin Black" pitchFamily="2" charset="0"/>
      <p:bold r:id="rId52"/>
      <p:boldItalic r:id="rId53"/>
    </p:embeddedFont>
    <p:embeddedFont>
      <p:font typeface="Montserrat" panose="00000500000000000000" pitchFamily="2" charset="0"/>
      <p:regular r:id="rId54"/>
      <p:bold r:id="rId55"/>
      <p:italic r:id="rId56"/>
      <p:boldItalic r:id="rId57"/>
    </p:embeddedFont>
    <p:embeddedFont>
      <p:font typeface="Nunito Light" pitchFamily="2" charset="0"/>
      <p:regular r:id="rId58"/>
      <p:italic r:id="rId59"/>
    </p:embeddedFont>
    <p:embeddedFont>
      <p:font typeface="PaTRICK HAND" panose="00000500000000000000" pitchFamily="2" charset="0"/>
      <p:regular r:id="rId60"/>
    </p:embeddedFont>
    <p:embeddedFont>
      <p:font typeface="PaTRICK HAND" panose="00000500000000000000" pitchFamily="2" charset="0"/>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1179F5-01CF-4959-B58E-E3599BDAE21C}">
  <a:tblStyle styleId="{7B1179F5-01CF-4959-B58E-E3599BDAE2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1008"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adb813a8d5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adb813a8d5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b134046b08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b134046b08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180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134046b0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b134046b0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715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859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8472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353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adb813a8d5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adb813a8d5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360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b134046b0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b134046b0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1465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134046b0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b134046b0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5042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469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94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b134046b0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b134046b0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8883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134046b0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b134046b0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082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b23986261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b23986261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b23986261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b23986261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0603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134046b0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b134046b0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7969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134046b0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b134046b0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3443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b134046b0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b134046b0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7436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134046b0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b134046b0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b134046b08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b134046b08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134046b0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b134046b0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568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985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34046b0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34046b0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852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b134046b08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b134046b08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1811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grpSp>
        <p:nvGrpSpPr>
          <p:cNvPr id="9" name="Google Shape;9;p2"/>
          <p:cNvGrpSpPr/>
          <p:nvPr/>
        </p:nvGrpSpPr>
        <p:grpSpPr>
          <a:xfrm>
            <a:off x="-4607675" y="-2968249"/>
            <a:ext cx="17929613" cy="8564739"/>
            <a:chOff x="-4607675" y="-2968249"/>
            <a:chExt cx="17929613" cy="8564739"/>
          </a:xfrm>
        </p:grpSpPr>
        <p:sp>
          <p:nvSpPr>
            <p:cNvPr id="10" name="Google Shape;10;p2"/>
            <p:cNvSpPr/>
            <p:nvPr/>
          </p:nvSpPr>
          <p:spPr>
            <a:xfrm rot="1800499">
              <a:off x="-11287" y="-1144803"/>
              <a:ext cx="1207630" cy="5243185"/>
            </a:xfrm>
            <a:custGeom>
              <a:avLst/>
              <a:gdLst/>
              <a:ahLst/>
              <a:cxnLst/>
              <a:rect l="l" t="t" r="r" b="b"/>
              <a:pathLst>
                <a:path w="73386" h="209732" extrusionOk="0">
                  <a:moveTo>
                    <a:pt x="73386" y="0"/>
                  </a:moveTo>
                  <a:cubicBezTo>
                    <a:pt x="55112" y="14212"/>
                    <a:pt x="34917" y="36954"/>
                    <a:pt x="38189" y="59872"/>
                  </a:cubicBezTo>
                  <a:cubicBezTo>
                    <a:pt x="39996" y="72526"/>
                    <a:pt x="52377" y="81150"/>
                    <a:pt x="59960" y="91440"/>
                  </a:cubicBezTo>
                  <a:cubicBezTo>
                    <a:pt x="66757" y="100664"/>
                    <a:pt x="70471" y="114442"/>
                    <a:pt x="66491" y="125186"/>
                  </a:cubicBezTo>
                  <a:cubicBezTo>
                    <a:pt x="58198" y="147574"/>
                    <a:pt x="31986" y="158202"/>
                    <a:pt x="14240" y="174172"/>
                  </a:cubicBezTo>
                  <a:cubicBezTo>
                    <a:pt x="8377" y="179448"/>
                    <a:pt x="2292" y="185733"/>
                    <a:pt x="451" y="193403"/>
                  </a:cubicBezTo>
                  <a:cubicBezTo>
                    <a:pt x="-871" y="198912"/>
                    <a:pt x="1163" y="205726"/>
                    <a:pt x="5169" y="209732"/>
                  </a:cubicBezTo>
                </a:path>
              </a:pathLst>
            </a:custGeom>
            <a:noFill/>
            <a:ln w="9525" cap="flat" cmpd="sng">
              <a:solidFill>
                <a:schemeClr val="dk1"/>
              </a:solidFill>
              <a:prstDash val="solid"/>
              <a:round/>
              <a:headEnd type="none" w="med" len="med"/>
              <a:tailEnd type="none" w="med" len="med"/>
            </a:ln>
          </p:spPr>
        </p:sp>
        <p:grpSp>
          <p:nvGrpSpPr>
            <p:cNvPr id="11" name="Google Shape;11;p2"/>
            <p:cNvGrpSpPr/>
            <p:nvPr/>
          </p:nvGrpSpPr>
          <p:grpSpPr>
            <a:xfrm>
              <a:off x="-4607675" y="808389"/>
              <a:ext cx="5325000" cy="1415400"/>
              <a:chOff x="-4341625" y="1329089"/>
              <a:chExt cx="5325000" cy="1415400"/>
            </a:xfrm>
          </p:grpSpPr>
          <p:sp>
            <p:nvSpPr>
              <p:cNvPr id="12" name="Google Shape;12;p2"/>
              <p:cNvSpPr/>
              <p:nvPr/>
            </p:nvSpPr>
            <p:spPr>
              <a:xfrm>
                <a:off x="-4341625" y="1329089"/>
                <a:ext cx="5325000" cy="14154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3" name="Google Shape;13;p2"/>
              <p:cNvSpPr/>
              <p:nvPr/>
            </p:nvSpPr>
            <p:spPr>
              <a:xfrm>
                <a:off x="-4205425" y="1465300"/>
                <a:ext cx="5052600" cy="11433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4" name="Google Shape;14;p2"/>
              <p:cNvSpPr/>
              <p:nvPr/>
            </p:nvSpPr>
            <p:spPr>
              <a:xfrm>
                <a:off x="-4069225" y="1601500"/>
                <a:ext cx="4780200" cy="8709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5" name="Google Shape;15;p2"/>
              <p:cNvSpPr/>
              <p:nvPr/>
            </p:nvSpPr>
            <p:spPr>
              <a:xfrm>
                <a:off x="-3933025" y="1737700"/>
                <a:ext cx="4507800" cy="5985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6" name="Google Shape;16;p2"/>
              <p:cNvSpPr/>
              <p:nvPr/>
            </p:nvSpPr>
            <p:spPr>
              <a:xfrm>
                <a:off x="-3796825" y="1873900"/>
                <a:ext cx="4235400" cy="3261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17" name="Google Shape;17;p2"/>
            <p:cNvSpPr/>
            <p:nvPr/>
          </p:nvSpPr>
          <p:spPr>
            <a:xfrm>
              <a:off x="6257675" y="-2968249"/>
              <a:ext cx="3585300" cy="3585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8" name="Google Shape;18;p2"/>
            <p:cNvSpPr/>
            <p:nvPr/>
          </p:nvSpPr>
          <p:spPr>
            <a:xfrm>
              <a:off x="170675" y="3581375"/>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9" name="Google Shape;19;p2"/>
            <p:cNvSpPr/>
            <p:nvPr/>
          </p:nvSpPr>
          <p:spPr>
            <a:xfrm>
              <a:off x="8701175" y="3302250"/>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0" name="Google Shape;20;p2"/>
            <p:cNvSpPr/>
            <p:nvPr/>
          </p:nvSpPr>
          <p:spPr>
            <a:xfrm>
              <a:off x="7296450" y="4820700"/>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1" name="Google Shape;21;p2"/>
            <p:cNvSpPr/>
            <p:nvPr/>
          </p:nvSpPr>
          <p:spPr>
            <a:xfrm>
              <a:off x="7996938" y="4181089"/>
              <a:ext cx="5325000" cy="14154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2" name="Google Shape;22;p2"/>
            <p:cNvSpPr/>
            <p:nvPr/>
          </p:nvSpPr>
          <p:spPr>
            <a:xfrm>
              <a:off x="8133138" y="4317300"/>
              <a:ext cx="5052600" cy="11433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3" name="Google Shape;23;p2"/>
            <p:cNvSpPr/>
            <p:nvPr/>
          </p:nvSpPr>
          <p:spPr>
            <a:xfrm>
              <a:off x="8269338" y="4453500"/>
              <a:ext cx="4780200" cy="8709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4" name="Google Shape;24;p2"/>
            <p:cNvSpPr/>
            <p:nvPr/>
          </p:nvSpPr>
          <p:spPr>
            <a:xfrm>
              <a:off x="8405538" y="4589700"/>
              <a:ext cx="4507800" cy="5985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5" name="Google Shape;25;p2"/>
            <p:cNvSpPr/>
            <p:nvPr/>
          </p:nvSpPr>
          <p:spPr>
            <a:xfrm>
              <a:off x="8541738" y="4725900"/>
              <a:ext cx="4235400" cy="3261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26" name="Google Shape;26;p2"/>
            <p:cNvPicPr preferRelativeResize="0"/>
            <p:nvPr/>
          </p:nvPicPr>
          <p:blipFill rotWithShape="1">
            <a:blip r:embed="rId3">
              <a:alphaModFix/>
            </a:blip>
            <a:srcRect l="12847" t="12887" r="5010" b="12873"/>
            <a:stretch/>
          </p:blipFill>
          <p:spPr>
            <a:xfrm>
              <a:off x="-902648" y="-749302"/>
              <a:ext cx="2163351" cy="2088349"/>
            </a:xfrm>
            <a:prstGeom prst="rect">
              <a:avLst/>
            </a:prstGeom>
            <a:noFill/>
            <a:ln>
              <a:noFill/>
            </a:ln>
            <a:effectLst>
              <a:outerShdw blurRad="128588" dist="57150" dir="5400000" algn="bl" rotWithShape="0">
                <a:srgbClr val="000000">
                  <a:alpha val="15000"/>
                </a:srgbClr>
              </a:outerShdw>
            </a:effectLst>
          </p:spPr>
        </p:pic>
        <p:pic>
          <p:nvPicPr>
            <p:cNvPr id="27" name="Google Shape;27;p2"/>
            <p:cNvPicPr preferRelativeResize="0"/>
            <p:nvPr/>
          </p:nvPicPr>
          <p:blipFill rotWithShape="1">
            <a:blip r:embed="rId4">
              <a:alphaModFix/>
            </a:blip>
            <a:srcRect l="327" r="327"/>
            <a:stretch/>
          </p:blipFill>
          <p:spPr>
            <a:xfrm>
              <a:off x="-1711425" y="111822"/>
              <a:ext cx="3900401" cy="639825"/>
            </a:xfrm>
            <a:prstGeom prst="rect">
              <a:avLst/>
            </a:prstGeom>
            <a:noFill/>
            <a:ln>
              <a:noFill/>
            </a:ln>
            <a:effectLst>
              <a:outerShdw blurRad="128588" dist="57150" dir="5400000" algn="bl" rotWithShape="0">
                <a:srgbClr val="000000">
                  <a:alpha val="15000"/>
                </a:srgbClr>
              </a:outerShdw>
            </a:effectLst>
          </p:spPr>
        </p:pic>
        <p:pic>
          <p:nvPicPr>
            <p:cNvPr id="28" name="Google Shape;28;p2"/>
            <p:cNvPicPr preferRelativeResize="0"/>
            <p:nvPr/>
          </p:nvPicPr>
          <p:blipFill rotWithShape="1">
            <a:blip r:embed="rId5">
              <a:alphaModFix/>
            </a:blip>
            <a:srcRect l="2480" r="2489"/>
            <a:stretch/>
          </p:blipFill>
          <p:spPr>
            <a:xfrm>
              <a:off x="8548727" y="876426"/>
              <a:ext cx="288650" cy="303725"/>
            </a:xfrm>
            <a:prstGeom prst="rect">
              <a:avLst/>
            </a:prstGeom>
            <a:noFill/>
            <a:ln>
              <a:noFill/>
            </a:ln>
            <a:effectLst>
              <a:outerShdw blurRad="128588" dist="57150" dir="5400000" algn="bl" rotWithShape="0">
                <a:srgbClr val="000000">
                  <a:alpha val="15000"/>
                </a:srgbClr>
              </a:outerShdw>
            </a:effectLst>
          </p:spPr>
        </p:pic>
        <p:pic>
          <p:nvPicPr>
            <p:cNvPr id="29" name="Google Shape;29;p2"/>
            <p:cNvPicPr preferRelativeResize="0"/>
            <p:nvPr/>
          </p:nvPicPr>
          <p:blipFill rotWithShape="1">
            <a:blip r:embed="rId3">
              <a:alphaModFix/>
            </a:blip>
            <a:srcRect t="189" b="189"/>
            <a:stretch/>
          </p:blipFill>
          <p:spPr>
            <a:xfrm>
              <a:off x="7562750" y="133883"/>
              <a:ext cx="795601" cy="846642"/>
            </a:xfrm>
            <a:prstGeom prst="rect">
              <a:avLst/>
            </a:prstGeom>
            <a:noFill/>
            <a:ln>
              <a:noFill/>
            </a:ln>
            <a:effectLst>
              <a:outerShdw blurRad="128588" dist="57150" dir="5400000" algn="bl" rotWithShape="0">
                <a:srgbClr val="000000">
                  <a:alpha val="15000"/>
                </a:srgbClr>
              </a:outerShdw>
            </a:effectLst>
          </p:spPr>
        </p:pic>
        <p:pic>
          <p:nvPicPr>
            <p:cNvPr id="30" name="Google Shape;30;p2"/>
            <p:cNvPicPr preferRelativeResize="0"/>
            <p:nvPr/>
          </p:nvPicPr>
          <p:blipFill rotWithShape="1">
            <a:blip r:embed="rId5">
              <a:alphaModFix/>
            </a:blip>
            <a:srcRect l="2480" r="2489"/>
            <a:stretch/>
          </p:blipFill>
          <p:spPr>
            <a:xfrm>
              <a:off x="428677" y="4019676"/>
              <a:ext cx="288650" cy="303725"/>
            </a:xfrm>
            <a:prstGeom prst="rect">
              <a:avLst/>
            </a:prstGeom>
            <a:noFill/>
            <a:ln>
              <a:noFill/>
            </a:ln>
            <a:effectLst>
              <a:outerShdw blurRad="128588" dist="57150" dir="5400000" algn="bl" rotWithShape="0">
                <a:srgbClr val="000000">
                  <a:alpha val="15000"/>
                </a:srgbClr>
              </a:outerShdw>
            </a:effectLst>
          </p:spPr>
        </p:pic>
        <p:pic>
          <p:nvPicPr>
            <p:cNvPr id="31" name="Google Shape;31;p2"/>
            <p:cNvPicPr preferRelativeResize="0"/>
            <p:nvPr/>
          </p:nvPicPr>
          <p:blipFill rotWithShape="1">
            <a:blip r:embed="rId5">
              <a:alphaModFix/>
            </a:blip>
            <a:srcRect l="2480" r="2489"/>
            <a:stretch/>
          </p:blipFill>
          <p:spPr>
            <a:xfrm>
              <a:off x="270877" y="675451"/>
              <a:ext cx="288650" cy="303725"/>
            </a:xfrm>
            <a:prstGeom prst="rect">
              <a:avLst/>
            </a:prstGeom>
            <a:noFill/>
            <a:ln>
              <a:noFill/>
            </a:ln>
            <a:effectLst>
              <a:outerShdw blurRad="128588" dist="57150" dir="5400000" algn="bl" rotWithShape="0">
                <a:srgbClr val="000000">
                  <a:alpha val="15000"/>
                </a:srgbClr>
              </a:outerShdw>
            </a:effectLst>
          </p:spPr>
        </p:pic>
      </p:grpSp>
      <p:sp>
        <p:nvSpPr>
          <p:cNvPr id="32" name="Google Shape;32;p2"/>
          <p:cNvSpPr txBox="1">
            <a:spLocks noGrp="1"/>
          </p:cNvSpPr>
          <p:nvPr>
            <p:ph type="ctrTitle"/>
          </p:nvPr>
        </p:nvSpPr>
        <p:spPr>
          <a:xfrm>
            <a:off x="1147050" y="1339050"/>
            <a:ext cx="6849900" cy="246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1"/>
          <p:cNvSpPr txBox="1">
            <a:spLocks noGrp="1"/>
          </p:cNvSpPr>
          <p:nvPr>
            <p:ph type="title" hasCustomPrompt="1"/>
          </p:nvPr>
        </p:nvSpPr>
        <p:spPr>
          <a:xfrm>
            <a:off x="1284000" y="1667175"/>
            <a:ext cx="6576000" cy="13119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Font typeface="Montserrat"/>
              <a:buNone/>
              <a:defRPr sz="6000">
                <a:latin typeface="Montserrat"/>
                <a:ea typeface="Montserrat"/>
                <a:cs typeface="Montserrat"/>
                <a:sym typeface="Montserrat"/>
              </a:defRPr>
            </a:lvl2pPr>
            <a:lvl3pPr lvl="2" algn="ctr">
              <a:spcBef>
                <a:spcPts val="0"/>
              </a:spcBef>
              <a:spcAft>
                <a:spcPts val="0"/>
              </a:spcAft>
              <a:buSzPts val="6000"/>
              <a:buFont typeface="Montserrat"/>
              <a:buNone/>
              <a:defRPr sz="6000">
                <a:latin typeface="Montserrat"/>
                <a:ea typeface="Montserrat"/>
                <a:cs typeface="Montserrat"/>
                <a:sym typeface="Montserrat"/>
              </a:defRPr>
            </a:lvl3pPr>
            <a:lvl4pPr lvl="3" algn="ctr">
              <a:spcBef>
                <a:spcPts val="0"/>
              </a:spcBef>
              <a:spcAft>
                <a:spcPts val="0"/>
              </a:spcAft>
              <a:buSzPts val="6000"/>
              <a:buFont typeface="Montserrat"/>
              <a:buNone/>
              <a:defRPr sz="6000">
                <a:latin typeface="Montserrat"/>
                <a:ea typeface="Montserrat"/>
                <a:cs typeface="Montserrat"/>
                <a:sym typeface="Montserrat"/>
              </a:defRPr>
            </a:lvl4pPr>
            <a:lvl5pPr lvl="4" algn="ctr">
              <a:spcBef>
                <a:spcPts val="0"/>
              </a:spcBef>
              <a:spcAft>
                <a:spcPts val="0"/>
              </a:spcAft>
              <a:buSzPts val="6000"/>
              <a:buFont typeface="Montserrat"/>
              <a:buNone/>
              <a:defRPr sz="6000">
                <a:latin typeface="Montserrat"/>
                <a:ea typeface="Montserrat"/>
                <a:cs typeface="Montserrat"/>
                <a:sym typeface="Montserrat"/>
              </a:defRPr>
            </a:lvl5pPr>
            <a:lvl6pPr lvl="5" algn="ctr">
              <a:spcBef>
                <a:spcPts val="0"/>
              </a:spcBef>
              <a:spcAft>
                <a:spcPts val="0"/>
              </a:spcAft>
              <a:buSzPts val="6000"/>
              <a:buFont typeface="Montserrat"/>
              <a:buNone/>
              <a:defRPr sz="6000">
                <a:latin typeface="Montserrat"/>
                <a:ea typeface="Montserrat"/>
                <a:cs typeface="Montserrat"/>
                <a:sym typeface="Montserrat"/>
              </a:defRPr>
            </a:lvl6pPr>
            <a:lvl7pPr lvl="6" algn="ctr">
              <a:spcBef>
                <a:spcPts val="0"/>
              </a:spcBef>
              <a:spcAft>
                <a:spcPts val="0"/>
              </a:spcAft>
              <a:buSzPts val="6000"/>
              <a:buFont typeface="Montserrat"/>
              <a:buNone/>
              <a:defRPr sz="6000">
                <a:latin typeface="Montserrat"/>
                <a:ea typeface="Montserrat"/>
                <a:cs typeface="Montserrat"/>
                <a:sym typeface="Montserrat"/>
              </a:defRPr>
            </a:lvl7pPr>
            <a:lvl8pPr lvl="7" algn="ctr">
              <a:spcBef>
                <a:spcPts val="0"/>
              </a:spcBef>
              <a:spcAft>
                <a:spcPts val="0"/>
              </a:spcAft>
              <a:buSzPts val="6000"/>
              <a:buFont typeface="Montserrat"/>
              <a:buNone/>
              <a:defRPr sz="6000">
                <a:latin typeface="Montserrat"/>
                <a:ea typeface="Montserrat"/>
                <a:cs typeface="Montserrat"/>
                <a:sym typeface="Montserrat"/>
              </a:defRPr>
            </a:lvl8pPr>
            <a:lvl9pPr lvl="8" algn="ctr">
              <a:spcBef>
                <a:spcPts val="0"/>
              </a:spcBef>
              <a:spcAft>
                <a:spcPts val="0"/>
              </a:spcAft>
              <a:buSzPts val="6000"/>
              <a:buFont typeface="Montserrat"/>
              <a:buNone/>
              <a:defRPr sz="6000">
                <a:latin typeface="Montserrat"/>
                <a:ea typeface="Montserrat"/>
                <a:cs typeface="Montserrat"/>
                <a:sym typeface="Montserrat"/>
              </a:defRPr>
            </a:lvl9pPr>
          </a:lstStyle>
          <a:p>
            <a:r>
              <a:t>xx%</a:t>
            </a:r>
          </a:p>
        </p:txBody>
      </p:sp>
      <p:sp>
        <p:nvSpPr>
          <p:cNvPr id="122" name="Google Shape;122;p11"/>
          <p:cNvSpPr txBox="1">
            <a:spLocks noGrp="1"/>
          </p:cNvSpPr>
          <p:nvPr>
            <p:ph type="subTitle" idx="1"/>
          </p:nvPr>
        </p:nvSpPr>
        <p:spPr>
          <a:xfrm>
            <a:off x="1284000" y="297922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123" name="Google Shape;123;p11"/>
          <p:cNvGrpSpPr/>
          <p:nvPr/>
        </p:nvGrpSpPr>
        <p:grpSpPr>
          <a:xfrm>
            <a:off x="-3978850" y="-491050"/>
            <a:ext cx="17780613" cy="7552826"/>
            <a:chOff x="-3978850" y="-491050"/>
            <a:chExt cx="17780613" cy="7552826"/>
          </a:xfrm>
        </p:grpSpPr>
        <p:sp>
          <p:nvSpPr>
            <p:cNvPr id="124" name="Google Shape;124;p11"/>
            <p:cNvSpPr/>
            <p:nvPr/>
          </p:nvSpPr>
          <p:spPr>
            <a:xfrm>
              <a:off x="-3978850" y="-491050"/>
              <a:ext cx="8025000" cy="14622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25" name="Google Shape;125;p11"/>
            <p:cNvSpPr/>
            <p:nvPr/>
          </p:nvSpPr>
          <p:spPr>
            <a:xfrm>
              <a:off x="-1819200" y="3476476"/>
              <a:ext cx="3585300" cy="3585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26" name="Google Shape;126;p11"/>
            <p:cNvSpPr/>
            <p:nvPr/>
          </p:nvSpPr>
          <p:spPr>
            <a:xfrm>
              <a:off x="416175" y="3500300"/>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27" name="Google Shape;127;p11"/>
            <p:cNvSpPr/>
            <p:nvPr/>
          </p:nvSpPr>
          <p:spPr>
            <a:xfrm>
              <a:off x="1348625" y="447400"/>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28" name="Google Shape;128;p11"/>
            <p:cNvSpPr/>
            <p:nvPr/>
          </p:nvSpPr>
          <p:spPr>
            <a:xfrm>
              <a:off x="6736750" y="4745525"/>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nvGrpSpPr>
            <p:cNvPr id="129" name="Google Shape;129;p11"/>
            <p:cNvGrpSpPr/>
            <p:nvPr/>
          </p:nvGrpSpPr>
          <p:grpSpPr>
            <a:xfrm>
              <a:off x="8476763" y="4298939"/>
              <a:ext cx="5325000" cy="1415400"/>
              <a:chOff x="7996938" y="4181089"/>
              <a:chExt cx="5325000" cy="1415400"/>
            </a:xfrm>
          </p:grpSpPr>
          <p:sp>
            <p:nvSpPr>
              <p:cNvPr id="130" name="Google Shape;130;p11"/>
              <p:cNvSpPr/>
              <p:nvPr/>
            </p:nvSpPr>
            <p:spPr>
              <a:xfrm>
                <a:off x="7996938" y="4181089"/>
                <a:ext cx="5325000" cy="14154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31" name="Google Shape;131;p11"/>
              <p:cNvSpPr/>
              <p:nvPr/>
            </p:nvSpPr>
            <p:spPr>
              <a:xfrm>
                <a:off x="8133138" y="4317300"/>
                <a:ext cx="5052600" cy="11433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32" name="Google Shape;132;p11"/>
              <p:cNvSpPr/>
              <p:nvPr/>
            </p:nvSpPr>
            <p:spPr>
              <a:xfrm>
                <a:off x="8269338" y="4453500"/>
                <a:ext cx="4780200" cy="8709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33" name="Google Shape;133;p11"/>
              <p:cNvSpPr/>
              <p:nvPr/>
            </p:nvSpPr>
            <p:spPr>
              <a:xfrm>
                <a:off x="8405538" y="4589700"/>
                <a:ext cx="4507800" cy="5985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34" name="Google Shape;134;p11"/>
              <p:cNvSpPr/>
              <p:nvPr/>
            </p:nvSpPr>
            <p:spPr>
              <a:xfrm>
                <a:off x="8541738" y="4725900"/>
                <a:ext cx="4235400" cy="3261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pic>
          <p:nvPicPr>
            <p:cNvPr id="135" name="Google Shape;135;p11"/>
            <p:cNvPicPr preferRelativeResize="0"/>
            <p:nvPr/>
          </p:nvPicPr>
          <p:blipFill rotWithShape="1">
            <a:blip r:embed="rId3">
              <a:alphaModFix/>
            </a:blip>
            <a:srcRect l="3798" r="3788"/>
            <a:stretch/>
          </p:blipFill>
          <p:spPr>
            <a:xfrm>
              <a:off x="7296450" y="4093100"/>
              <a:ext cx="3105824" cy="788625"/>
            </a:xfrm>
            <a:prstGeom prst="rect">
              <a:avLst/>
            </a:prstGeom>
            <a:noFill/>
            <a:ln>
              <a:noFill/>
            </a:ln>
            <a:effectLst>
              <a:outerShdw blurRad="128588" dist="57150" dir="5400000" algn="bl" rotWithShape="0">
                <a:srgbClr val="000000">
                  <a:alpha val="15000"/>
                </a:srgbClr>
              </a:outerShdw>
            </a:effectLst>
          </p:spPr>
        </p:pic>
        <p:pic>
          <p:nvPicPr>
            <p:cNvPr id="136" name="Google Shape;136;p11"/>
            <p:cNvPicPr preferRelativeResize="0"/>
            <p:nvPr/>
          </p:nvPicPr>
          <p:blipFill rotWithShape="1">
            <a:blip r:embed="rId4">
              <a:alphaModFix/>
            </a:blip>
            <a:srcRect l="327" r="327"/>
            <a:stretch/>
          </p:blipFill>
          <p:spPr>
            <a:xfrm>
              <a:off x="-1819200" y="4374522"/>
              <a:ext cx="3900401" cy="639825"/>
            </a:xfrm>
            <a:prstGeom prst="rect">
              <a:avLst/>
            </a:prstGeom>
            <a:noFill/>
            <a:ln>
              <a:noFill/>
            </a:ln>
            <a:effectLst>
              <a:outerShdw blurRad="128588" dist="57150" dir="5400000" algn="bl" rotWithShape="0">
                <a:srgbClr val="000000">
                  <a:alpha val="15000"/>
                </a:srgbClr>
              </a:outerShdw>
            </a:effectLst>
          </p:spPr>
        </p:pic>
        <p:pic>
          <p:nvPicPr>
            <p:cNvPr id="137" name="Google Shape;137;p11"/>
            <p:cNvPicPr preferRelativeResize="0"/>
            <p:nvPr/>
          </p:nvPicPr>
          <p:blipFill rotWithShape="1">
            <a:blip r:embed="rId5">
              <a:alphaModFix/>
            </a:blip>
            <a:srcRect t="189" b="189"/>
            <a:stretch/>
          </p:blipFill>
          <p:spPr>
            <a:xfrm>
              <a:off x="370550" y="583608"/>
              <a:ext cx="795601" cy="846642"/>
            </a:xfrm>
            <a:prstGeom prst="rect">
              <a:avLst/>
            </a:prstGeom>
            <a:noFill/>
            <a:ln>
              <a:noFill/>
            </a:ln>
            <a:effectLst>
              <a:outerShdw blurRad="128588" dist="57150" dir="5400000" algn="bl" rotWithShape="0">
                <a:srgbClr val="000000">
                  <a:alpha val="15000"/>
                </a:srgbClr>
              </a:outerShdw>
            </a:effectLst>
          </p:spPr>
        </p:pic>
        <p:pic>
          <p:nvPicPr>
            <p:cNvPr id="138" name="Google Shape;138;p11"/>
            <p:cNvPicPr preferRelativeResize="0"/>
            <p:nvPr/>
          </p:nvPicPr>
          <p:blipFill rotWithShape="1">
            <a:blip r:embed="rId6">
              <a:alphaModFix/>
            </a:blip>
            <a:srcRect l="2480" r="2489"/>
            <a:stretch/>
          </p:blipFill>
          <p:spPr>
            <a:xfrm>
              <a:off x="8624952" y="667426"/>
              <a:ext cx="288650" cy="303725"/>
            </a:xfrm>
            <a:prstGeom prst="rect">
              <a:avLst/>
            </a:prstGeom>
            <a:noFill/>
            <a:ln>
              <a:noFill/>
            </a:ln>
            <a:effectLst>
              <a:outerShdw blurRad="128588" dist="57150" dir="5400000" algn="bl" rotWithShape="0">
                <a:srgbClr val="000000">
                  <a:alpha val="15000"/>
                </a:srgbClr>
              </a:outerShdw>
            </a:effectLst>
          </p:spPr>
        </p:pic>
        <p:pic>
          <p:nvPicPr>
            <p:cNvPr id="139" name="Google Shape;139;p11"/>
            <p:cNvPicPr preferRelativeResize="0"/>
            <p:nvPr/>
          </p:nvPicPr>
          <p:blipFill rotWithShape="1">
            <a:blip r:embed="rId6">
              <a:alphaModFix/>
            </a:blip>
            <a:srcRect l="2480" r="2489"/>
            <a:stretch/>
          </p:blipFill>
          <p:spPr>
            <a:xfrm>
              <a:off x="3455077" y="279876"/>
              <a:ext cx="288650" cy="303725"/>
            </a:xfrm>
            <a:prstGeom prst="rect">
              <a:avLst/>
            </a:prstGeom>
            <a:noFill/>
            <a:ln>
              <a:noFill/>
            </a:ln>
            <a:effectLst>
              <a:outerShdw blurRad="128588" dist="57150" dir="5400000" algn="bl" rotWithShape="0">
                <a:srgbClr val="000000">
                  <a:alpha val="15000"/>
                </a:srgbClr>
              </a:outerShdw>
            </a:effectLst>
          </p:spPr>
        </p:pic>
        <p:sp>
          <p:nvSpPr>
            <p:cNvPr id="140" name="Google Shape;140;p11"/>
            <p:cNvSpPr/>
            <p:nvPr/>
          </p:nvSpPr>
          <p:spPr>
            <a:xfrm>
              <a:off x="8340575" y="407125"/>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13"/>
          <p:cNvSpPr txBox="1">
            <a:spLocks noGrp="1"/>
          </p:cNvSpPr>
          <p:nvPr>
            <p:ph type="title"/>
          </p:nvPr>
        </p:nvSpPr>
        <p:spPr>
          <a:xfrm>
            <a:off x="720000" y="474850"/>
            <a:ext cx="77040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grpSp>
        <p:nvGrpSpPr>
          <p:cNvPr id="144" name="Google Shape;144;p13"/>
          <p:cNvGrpSpPr/>
          <p:nvPr/>
        </p:nvGrpSpPr>
        <p:grpSpPr>
          <a:xfrm>
            <a:off x="-2673365" y="-1116287"/>
            <a:ext cx="12690559" cy="6955762"/>
            <a:chOff x="-2673365" y="-1116287"/>
            <a:chExt cx="12690559" cy="6955762"/>
          </a:xfrm>
        </p:grpSpPr>
        <p:grpSp>
          <p:nvGrpSpPr>
            <p:cNvPr id="145" name="Google Shape;145;p13"/>
            <p:cNvGrpSpPr/>
            <p:nvPr/>
          </p:nvGrpSpPr>
          <p:grpSpPr>
            <a:xfrm>
              <a:off x="-2673365" y="-710574"/>
              <a:ext cx="4682244" cy="1059496"/>
              <a:chOff x="-2673365" y="-710574"/>
              <a:chExt cx="4682244" cy="1059496"/>
            </a:xfrm>
          </p:grpSpPr>
          <p:sp>
            <p:nvSpPr>
              <p:cNvPr id="146" name="Google Shape;146;p13"/>
              <p:cNvSpPr/>
              <p:nvPr/>
            </p:nvSpPr>
            <p:spPr>
              <a:xfrm>
                <a:off x="-2673365" y="-710574"/>
                <a:ext cx="4682244" cy="1059496"/>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47" name="Google Shape;147;p13"/>
              <p:cNvSpPr/>
              <p:nvPr/>
            </p:nvSpPr>
            <p:spPr>
              <a:xfrm>
                <a:off x="-2547149" y="-584358"/>
                <a:ext cx="4429811" cy="807063"/>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48" name="Google Shape;148;p13"/>
              <p:cNvSpPr/>
              <p:nvPr/>
            </p:nvSpPr>
            <p:spPr>
              <a:xfrm>
                <a:off x="-2420932" y="-458141"/>
                <a:ext cx="4177378" cy="55463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149" name="Google Shape;149;p13"/>
            <p:cNvSpPr/>
            <p:nvPr/>
          </p:nvSpPr>
          <p:spPr>
            <a:xfrm>
              <a:off x="-356762" y="-1116287"/>
              <a:ext cx="1076750" cy="2878200"/>
            </a:xfrm>
            <a:custGeom>
              <a:avLst/>
              <a:gdLst/>
              <a:ahLst/>
              <a:cxnLst/>
              <a:rect l="l" t="t" r="r" b="b"/>
              <a:pathLst>
                <a:path w="43070" h="115128" extrusionOk="0">
                  <a:moveTo>
                    <a:pt x="0" y="115128"/>
                  </a:moveTo>
                  <a:cubicBezTo>
                    <a:pt x="13108" y="112944"/>
                    <a:pt x="27782" y="104689"/>
                    <a:pt x="32717" y="92351"/>
                  </a:cubicBezTo>
                  <a:cubicBezTo>
                    <a:pt x="39177" y="76201"/>
                    <a:pt x="33295" y="57537"/>
                    <a:pt x="32303" y="40171"/>
                  </a:cubicBezTo>
                  <a:cubicBezTo>
                    <a:pt x="31512" y="26331"/>
                    <a:pt x="36869" y="12399"/>
                    <a:pt x="43070" y="0"/>
                  </a:cubicBezTo>
                </a:path>
              </a:pathLst>
            </a:custGeom>
            <a:noFill/>
            <a:ln w="9525" cap="flat" cmpd="sng">
              <a:solidFill>
                <a:schemeClr val="dk1"/>
              </a:solidFill>
              <a:prstDash val="solid"/>
              <a:round/>
              <a:headEnd type="none" w="med" len="med"/>
              <a:tailEnd type="none" w="med" len="med"/>
            </a:ln>
          </p:spPr>
        </p:sp>
        <p:sp>
          <p:nvSpPr>
            <p:cNvPr id="150" name="Google Shape;150;p13"/>
            <p:cNvSpPr/>
            <p:nvPr/>
          </p:nvSpPr>
          <p:spPr>
            <a:xfrm rot="10800000" flipH="1">
              <a:off x="5980350" y="4533454"/>
              <a:ext cx="3911206" cy="1093021"/>
            </a:xfrm>
            <a:custGeom>
              <a:avLst/>
              <a:gdLst/>
              <a:ahLst/>
              <a:cxnLst/>
              <a:rect l="l" t="t" r="r" b="b"/>
              <a:pathLst>
                <a:path w="107769" h="30117" extrusionOk="0">
                  <a:moveTo>
                    <a:pt x="0" y="0"/>
                  </a:moveTo>
                  <a:cubicBezTo>
                    <a:pt x="3587" y="14338"/>
                    <a:pt x="20827" y="25309"/>
                    <a:pt x="35560" y="26488"/>
                  </a:cubicBezTo>
                  <a:cubicBezTo>
                    <a:pt x="51720" y="27781"/>
                    <a:pt x="67993" y="24571"/>
                    <a:pt x="84183" y="25400"/>
                  </a:cubicBezTo>
                  <a:cubicBezTo>
                    <a:pt x="92190" y="25810"/>
                    <a:pt x="101356" y="25304"/>
                    <a:pt x="107769" y="30117"/>
                  </a:cubicBezTo>
                </a:path>
              </a:pathLst>
            </a:custGeom>
            <a:noFill/>
            <a:ln w="9525" cap="flat" cmpd="sng">
              <a:solidFill>
                <a:schemeClr val="dk1"/>
              </a:solidFill>
              <a:prstDash val="solid"/>
              <a:round/>
              <a:headEnd type="none" w="med" len="med"/>
              <a:tailEnd type="none" w="med" len="med"/>
            </a:ln>
          </p:spPr>
        </p:sp>
        <p:pic>
          <p:nvPicPr>
            <p:cNvPr id="151" name="Google Shape;151;p13"/>
            <p:cNvPicPr preferRelativeResize="0"/>
            <p:nvPr/>
          </p:nvPicPr>
          <p:blipFill rotWithShape="1">
            <a:blip r:embed="rId3">
              <a:alphaModFix/>
            </a:blip>
            <a:srcRect t="4296" b="4296"/>
            <a:stretch/>
          </p:blipFill>
          <p:spPr>
            <a:xfrm>
              <a:off x="8327694" y="4189800"/>
              <a:ext cx="1689499" cy="1649675"/>
            </a:xfrm>
            <a:prstGeom prst="rect">
              <a:avLst/>
            </a:prstGeom>
            <a:noFill/>
            <a:ln>
              <a:noFill/>
            </a:ln>
          </p:spPr>
        </p:pic>
        <p:sp>
          <p:nvSpPr>
            <p:cNvPr id="152" name="Google Shape;152;p13"/>
            <p:cNvSpPr/>
            <p:nvPr/>
          </p:nvSpPr>
          <p:spPr>
            <a:xfrm>
              <a:off x="415075" y="106727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53" name="Google Shape;153;p13"/>
            <p:cNvSpPr/>
            <p:nvPr/>
          </p:nvSpPr>
          <p:spPr>
            <a:xfrm>
              <a:off x="6013475" y="4799138"/>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154" name="Google Shape;154;p13"/>
            <p:cNvPicPr preferRelativeResize="0"/>
            <p:nvPr/>
          </p:nvPicPr>
          <p:blipFill rotWithShape="1">
            <a:blip r:embed="rId4">
              <a:alphaModFix/>
            </a:blip>
            <a:srcRect/>
            <a:stretch/>
          </p:blipFill>
          <p:spPr>
            <a:xfrm>
              <a:off x="-453700" y="105625"/>
              <a:ext cx="972174" cy="434375"/>
            </a:xfrm>
            <a:prstGeom prst="rect">
              <a:avLst/>
            </a:prstGeom>
            <a:noFill/>
            <a:ln>
              <a:noFill/>
            </a:ln>
            <a:effectLst>
              <a:outerShdw blurRad="128588" dist="57150" dir="5400000" algn="bl" rotWithShape="0">
                <a:srgbClr val="000000">
                  <a:alpha val="15000"/>
                </a:srgbClr>
              </a:outerShdw>
            </a:effectLst>
          </p:spPr>
        </p:pic>
        <p:sp>
          <p:nvSpPr>
            <p:cNvPr id="155" name="Google Shape;155;p13"/>
            <p:cNvSpPr/>
            <p:nvPr/>
          </p:nvSpPr>
          <p:spPr>
            <a:xfrm>
              <a:off x="8191500" y="210663"/>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156" name="Google Shape;156;p13"/>
            <p:cNvPicPr preferRelativeResize="0"/>
            <p:nvPr/>
          </p:nvPicPr>
          <p:blipFill rotWithShape="1">
            <a:blip r:embed="rId5">
              <a:alphaModFix/>
            </a:blip>
            <a:srcRect l="2480" r="2489"/>
            <a:stretch/>
          </p:blipFill>
          <p:spPr>
            <a:xfrm>
              <a:off x="8727502" y="3453151"/>
              <a:ext cx="288650" cy="303725"/>
            </a:xfrm>
            <a:prstGeom prst="rect">
              <a:avLst/>
            </a:prstGeom>
            <a:noFill/>
            <a:ln>
              <a:noFill/>
            </a:ln>
            <a:effectLst>
              <a:outerShdw blurRad="128588" dist="57150" dir="5400000" algn="bl" rotWithShape="0">
                <a:srgbClr val="000000">
                  <a:alpha val="15000"/>
                </a:srgbClr>
              </a:outerShdw>
            </a:effectLst>
          </p:spPr>
        </p:pic>
        <p:pic>
          <p:nvPicPr>
            <p:cNvPr id="157" name="Google Shape;157;p13"/>
            <p:cNvPicPr preferRelativeResize="0"/>
            <p:nvPr/>
          </p:nvPicPr>
          <p:blipFill rotWithShape="1">
            <a:blip r:embed="rId5">
              <a:alphaModFix/>
            </a:blip>
            <a:srcRect l="2480" r="2489"/>
            <a:stretch/>
          </p:blipFill>
          <p:spPr>
            <a:xfrm>
              <a:off x="37302" y="675001"/>
              <a:ext cx="288650" cy="303725"/>
            </a:xfrm>
            <a:prstGeom prst="rect">
              <a:avLst/>
            </a:prstGeom>
            <a:noFill/>
            <a:ln>
              <a:noFill/>
            </a:ln>
            <a:effectLst>
              <a:outerShdw blurRad="128588" dist="57150" dir="5400000" algn="bl" rotWithShape="0">
                <a:srgbClr val="000000">
                  <a:alpha val="15000"/>
                </a:srgbClr>
              </a:outerShdw>
            </a:effectLst>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BLANK_1_1_1_1_1_1_1_1_1_1_1">
    <p:bg>
      <p:bgPr>
        <a:blipFill>
          <a:blip r:embed="rId2">
            <a:alphaModFix/>
          </a:blip>
          <a:stretch>
            <a:fillRect/>
          </a:stretch>
        </a:blipFill>
        <a:effectLst/>
      </p:bgPr>
    </p:bg>
    <p:spTree>
      <p:nvGrpSpPr>
        <p:cNvPr id="1" name="Shape 158"/>
        <p:cNvGrpSpPr/>
        <p:nvPr/>
      </p:nvGrpSpPr>
      <p:grpSpPr>
        <a:xfrm>
          <a:off x="0" y="0"/>
          <a:ext cx="0" cy="0"/>
          <a:chOff x="0" y="0"/>
          <a:chExt cx="0" cy="0"/>
        </a:xfrm>
      </p:grpSpPr>
      <p:sp>
        <p:nvSpPr>
          <p:cNvPr id="159" name="Google Shape;159;p14"/>
          <p:cNvSpPr txBox="1">
            <a:spLocks noGrp="1"/>
          </p:cNvSpPr>
          <p:nvPr>
            <p:ph type="title"/>
          </p:nvPr>
        </p:nvSpPr>
        <p:spPr>
          <a:xfrm>
            <a:off x="720000" y="474850"/>
            <a:ext cx="77040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
        <p:nvSpPr>
          <p:cNvPr id="160" name="Google Shape;160;p14"/>
          <p:cNvSpPr txBox="1">
            <a:spLocks noGrp="1"/>
          </p:cNvSpPr>
          <p:nvPr>
            <p:ph type="title" idx="2"/>
          </p:nvPr>
        </p:nvSpPr>
        <p:spPr>
          <a:xfrm>
            <a:off x="720000" y="1178825"/>
            <a:ext cx="7704000" cy="18783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400"/>
              <a:buFont typeface="Dosis"/>
              <a:buChar char="●"/>
              <a:defRPr sz="1400" b="0">
                <a:latin typeface="Dosis"/>
                <a:ea typeface="Dosis"/>
                <a:cs typeface="Dosis"/>
                <a:sym typeface="Dosis"/>
              </a:defRPr>
            </a:lvl1pPr>
            <a:lvl2pPr lvl="1" rtl="0">
              <a:spcBef>
                <a:spcPts val="0"/>
              </a:spcBef>
              <a:spcAft>
                <a:spcPts val="0"/>
              </a:spcAft>
              <a:buClr>
                <a:srgbClr val="000000"/>
              </a:buClr>
              <a:buSzPts val="1400"/>
              <a:buFont typeface="Arial"/>
              <a:buChar char="○"/>
              <a:defRPr>
                <a:latin typeface="DM Sans"/>
                <a:ea typeface="DM Sans"/>
                <a:cs typeface="DM Sans"/>
                <a:sym typeface="DM Sans"/>
              </a:defRPr>
            </a:lvl2pPr>
            <a:lvl3pPr lvl="2" rtl="0">
              <a:spcBef>
                <a:spcPts val="0"/>
              </a:spcBef>
              <a:spcAft>
                <a:spcPts val="0"/>
              </a:spcAft>
              <a:buClr>
                <a:srgbClr val="000000"/>
              </a:buClr>
              <a:buSzPts val="1400"/>
              <a:buFont typeface="Arial"/>
              <a:buChar char="■"/>
              <a:defRPr>
                <a:latin typeface="DM Sans"/>
                <a:ea typeface="DM Sans"/>
                <a:cs typeface="DM Sans"/>
                <a:sym typeface="DM Sans"/>
              </a:defRPr>
            </a:lvl3pPr>
            <a:lvl4pPr lvl="3" rtl="0">
              <a:spcBef>
                <a:spcPts val="0"/>
              </a:spcBef>
              <a:spcAft>
                <a:spcPts val="0"/>
              </a:spcAft>
              <a:buClr>
                <a:srgbClr val="000000"/>
              </a:buClr>
              <a:buSzPts val="1400"/>
              <a:buFont typeface="Arial"/>
              <a:buChar char="●"/>
              <a:defRPr>
                <a:latin typeface="DM Sans"/>
                <a:ea typeface="DM Sans"/>
                <a:cs typeface="DM Sans"/>
                <a:sym typeface="DM Sans"/>
              </a:defRPr>
            </a:lvl4pPr>
            <a:lvl5pPr lvl="4" rtl="0">
              <a:spcBef>
                <a:spcPts val="0"/>
              </a:spcBef>
              <a:spcAft>
                <a:spcPts val="0"/>
              </a:spcAft>
              <a:buClr>
                <a:srgbClr val="000000"/>
              </a:buClr>
              <a:buSzPts val="1400"/>
              <a:buFont typeface="Arial"/>
              <a:buChar char="○"/>
              <a:defRPr>
                <a:latin typeface="DM Sans"/>
                <a:ea typeface="DM Sans"/>
                <a:cs typeface="DM Sans"/>
                <a:sym typeface="DM Sans"/>
              </a:defRPr>
            </a:lvl5pPr>
            <a:lvl6pPr lvl="5" rtl="0">
              <a:spcBef>
                <a:spcPts val="0"/>
              </a:spcBef>
              <a:spcAft>
                <a:spcPts val="0"/>
              </a:spcAft>
              <a:buClr>
                <a:srgbClr val="000000"/>
              </a:buClr>
              <a:buSzPts val="1400"/>
              <a:buFont typeface="Arial"/>
              <a:buChar char="■"/>
              <a:defRPr>
                <a:latin typeface="DM Sans"/>
                <a:ea typeface="DM Sans"/>
                <a:cs typeface="DM Sans"/>
                <a:sym typeface="DM Sans"/>
              </a:defRPr>
            </a:lvl6pPr>
            <a:lvl7pPr lvl="6" rtl="0">
              <a:spcBef>
                <a:spcPts val="0"/>
              </a:spcBef>
              <a:spcAft>
                <a:spcPts val="0"/>
              </a:spcAft>
              <a:buClr>
                <a:srgbClr val="000000"/>
              </a:buClr>
              <a:buSzPts val="1400"/>
              <a:buFont typeface="Arial"/>
              <a:buChar char="●"/>
              <a:defRPr>
                <a:latin typeface="DM Sans"/>
                <a:ea typeface="DM Sans"/>
                <a:cs typeface="DM Sans"/>
                <a:sym typeface="DM Sans"/>
              </a:defRPr>
            </a:lvl7pPr>
            <a:lvl8pPr lvl="7" rtl="0">
              <a:spcBef>
                <a:spcPts val="0"/>
              </a:spcBef>
              <a:spcAft>
                <a:spcPts val="0"/>
              </a:spcAft>
              <a:buClr>
                <a:srgbClr val="000000"/>
              </a:buClr>
              <a:buSzPts val="1400"/>
              <a:buFont typeface="Arial"/>
              <a:buChar char="○"/>
              <a:defRPr>
                <a:latin typeface="DM Sans"/>
                <a:ea typeface="DM Sans"/>
                <a:cs typeface="DM Sans"/>
                <a:sym typeface="DM Sans"/>
              </a:defRPr>
            </a:lvl8pPr>
            <a:lvl9pPr lvl="8" rtl="0">
              <a:spcBef>
                <a:spcPts val="0"/>
              </a:spcBef>
              <a:spcAft>
                <a:spcPts val="0"/>
              </a:spcAft>
              <a:buClr>
                <a:srgbClr val="000000"/>
              </a:buClr>
              <a:buSzPts val="1400"/>
              <a:buFont typeface="Arial"/>
              <a:buChar char="■"/>
              <a:defRPr>
                <a:latin typeface="DM Sans"/>
                <a:ea typeface="DM Sans"/>
                <a:cs typeface="DM Sans"/>
                <a:sym typeface="DM Sans"/>
              </a:defRPr>
            </a:lvl9pPr>
          </a:lstStyle>
          <a:p>
            <a:endParaRPr/>
          </a:p>
        </p:txBody>
      </p:sp>
      <p:grpSp>
        <p:nvGrpSpPr>
          <p:cNvPr id="161" name="Google Shape;161;p14"/>
          <p:cNvGrpSpPr/>
          <p:nvPr/>
        </p:nvGrpSpPr>
        <p:grpSpPr>
          <a:xfrm>
            <a:off x="-110975" y="2222975"/>
            <a:ext cx="10399255" cy="3205350"/>
            <a:chOff x="-110975" y="2222975"/>
            <a:chExt cx="10399255" cy="3205350"/>
          </a:xfrm>
        </p:grpSpPr>
        <p:sp>
          <p:nvSpPr>
            <p:cNvPr id="162" name="Google Shape;162;p14"/>
            <p:cNvSpPr/>
            <p:nvPr/>
          </p:nvSpPr>
          <p:spPr>
            <a:xfrm>
              <a:off x="-110975" y="3477075"/>
              <a:ext cx="936300" cy="1951250"/>
            </a:xfrm>
            <a:custGeom>
              <a:avLst/>
              <a:gdLst/>
              <a:ahLst/>
              <a:cxnLst/>
              <a:rect l="l" t="t" r="r" b="b"/>
              <a:pathLst>
                <a:path w="37452" h="78050" extrusionOk="0">
                  <a:moveTo>
                    <a:pt x="0" y="0"/>
                  </a:moveTo>
                  <a:cubicBezTo>
                    <a:pt x="7449" y="0"/>
                    <a:pt x="16616" y="1440"/>
                    <a:pt x="21085" y="7399"/>
                  </a:cubicBezTo>
                  <a:cubicBezTo>
                    <a:pt x="28333" y="17064"/>
                    <a:pt x="28868" y="30507"/>
                    <a:pt x="29962" y="42539"/>
                  </a:cubicBezTo>
                  <a:cubicBezTo>
                    <a:pt x="30497" y="48424"/>
                    <a:pt x="35710" y="53046"/>
                    <a:pt x="36990" y="58815"/>
                  </a:cubicBezTo>
                  <a:cubicBezTo>
                    <a:pt x="38392" y="65131"/>
                    <a:pt x="35970" y="71774"/>
                    <a:pt x="34401" y="78050"/>
                  </a:cubicBezTo>
                </a:path>
              </a:pathLst>
            </a:custGeom>
            <a:noFill/>
            <a:ln w="9525" cap="flat" cmpd="sng">
              <a:solidFill>
                <a:schemeClr val="dk1"/>
              </a:solidFill>
              <a:prstDash val="solid"/>
              <a:round/>
              <a:headEnd type="none" w="med" len="med"/>
              <a:tailEnd type="none" w="med" len="med"/>
            </a:ln>
          </p:spPr>
        </p:sp>
        <p:pic>
          <p:nvPicPr>
            <p:cNvPr id="163" name="Google Shape;163;p14"/>
            <p:cNvPicPr preferRelativeResize="0"/>
            <p:nvPr/>
          </p:nvPicPr>
          <p:blipFill rotWithShape="1">
            <a:blip r:embed="rId3">
              <a:alphaModFix/>
            </a:blip>
            <a:srcRect/>
            <a:stretch/>
          </p:blipFill>
          <p:spPr>
            <a:xfrm>
              <a:off x="7795563" y="4528613"/>
              <a:ext cx="972174" cy="434375"/>
            </a:xfrm>
            <a:prstGeom prst="rect">
              <a:avLst/>
            </a:prstGeom>
            <a:noFill/>
            <a:ln>
              <a:noFill/>
            </a:ln>
            <a:effectLst>
              <a:outerShdw blurRad="128588" dist="57150" dir="5400000" algn="bl" rotWithShape="0">
                <a:srgbClr val="000000">
                  <a:alpha val="15000"/>
                </a:srgbClr>
              </a:outerShdw>
            </a:effectLst>
          </p:spPr>
        </p:pic>
        <p:pic>
          <p:nvPicPr>
            <p:cNvPr id="164" name="Google Shape;164;p14"/>
            <p:cNvPicPr preferRelativeResize="0"/>
            <p:nvPr/>
          </p:nvPicPr>
          <p:blipFill rotWithShape="1">
            <a:blip r:embed="rId4">
              <a:alphaModFix/>
            </a:blip>
            <a:srcRect l="2480" r="2489"/>
            <a:stretch/>
          </p:blipFill>
          <p:spPr>
            <a:xfrm>
              <a:off x="8054627" y="4058151"/>
              <a:ext cx="288650" cy="303725"/>
            </a:xfrm>
            <a:prstGeom prst="rect">
              <a:avLst/>
            </a:prstGeom>
            <a:noFill/>
            <a:ln>
              <a:noFill/>
            </a:ln>
            <a:effectLst>
              <a:outerShdw blurRad="128588" dist="57150" dir="5400000" algn="bl" rotWithShape="0">
                <a:srgbClr val="000000">
                  <a:alpha val="15000"/>
                </a:srgbClr>
              </a:outerShdw>
            </a:effectLst>
          </p:spPr>
        </p:pic>
        <p:sp>
          <p:nvSpPr>
            <p:cNvPr id="165" name="Google Shape;165;p14"/>
            <p:cNvSpPr/>
            <p:nvPr/>
          </p:nvSpPr>
          <p:spPr>
            <a:xfrm>
              <a:off x="1024750" y="48150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66" name="Google Shape;166;p14"/>
            <p:cNvSpPr/>
            <p:nvPr/>
          </p:nvSpPr>
          <p:spPr>
            <a:xfrm>
              <a:off x="289063" y="32351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67" name="Google Shape;167;p14"/>
            <p:cNvSpPr/>
            <p:nvPr/>
          </p:nvSpPr>
          <p:spPr>
            <a:xfrm>
              <a:off x="7467475" y="487050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168" name="Google Shape;168;p14"/>
            <p:cNvPicPr preferRelativeResize="0"/>
            <p:nvPr/>
          </p:nvPicPr>
          <p:blipFill rotWithShape="1">
            <a:blip r:embed="rId4">
              <a:alphaModFix/>
            </a:blip>
            <a:srcRect l="2480" r="2489"/>
            <a:stretch/>
          </p:blipFill>
          <p:spPr>
            <a:xfrm>
              <a:off x="74577" y="4121438"/>
              <a:ext cx="288650" cy="303725"/>
            </a:xfrm>
            <a:prstGeom prst="rect">
              <a:avLst/>
            </a:prstGeom>
            <a:noFill/>
            <a:ln>
              <a:noFill/>
            </a:ln>
            <a:effectLst>
              <a:outerShdw blurRad="128588" dist="57150" dir="5400000" algn="bl" rotWithShape="0">
                <a:srgbClr val="000000">
                  <a:alpha val="15000"/>
                </a:srgbClr>
              </a:outerShdw>
            </a:effectLst>
          </p:spPr>
        </p:pic>
        <p:sp>
          <p:nvSpPr>
            <p:cNvPr id="169" name="Google Shape;169;p14"/>
            <p:cNvSpPr/>
            <p:nvPr/>
          </p:nvSpPr>
          <p:spPr>
            <a:xfrm>
              <a:off x="8537480" y="2222975"/>
              <a:ext cx="1750800" cy="1750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170" name="Google Shape;170;p14"/>
            <p:cNvPicPr preferRelativeResize="0"/>
            <p:nvPr/>
          </p:nvPicPr>
          <p:blipFill rotWithShape="1">
            <a:blip r:embed="rId5">
              <a:alphaModFix/>
            </a:blip>
            <a:srcRect t="219" b="209"/>
            <a:stretch/>
          </p:blipFill>
          <p:spPr>
            <a:xfrm>
              <a:off x="8417251" y="3340473"/>
              <a:ext cx="691624" cy="735999"/>
            </a:xfrm>
            <a:prstGeom prst="rect">
              <a:avLst/>
            </a:prstGeom>
            <a:noFill/>
            <a:ln>
              <a:noFill/>
            </a:ln>
            <a:effectLst>
              <a:outerShdw blurRad="128588" dist="57150" dir="5400000" algn="bl" rotWithShape="0">
                <a:srgbClr val="000000">
                  <a:alpha val="15000"/>
                </a:srgbClr>
              </a:outerShdw>
            </a:effectLst>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bg>
      <p:bgPr>
        <a:blipFill>
          <a:blip r:embed="rId2">
            <a:alphaModFix/>
          </a:blip>
          <a:stretch>
            <a:fillRect/>
          </a:stretch>
        </a:blipFill>
        <a:effectLst/>
      </p:bgPr>
    </p:bg>
    <p:spTree>
      <p:nvGrpSpPr>
        <p:cNvPr id="1" name="Shape 199"/>
        <p:cNvGrpSpPr/>
        <p:nvPr/>
      </p:nvGrpSpPr>
      <p:grpSpPr>
        <a:xfrm>
          <a:off x="0" y="0"/>
          <a:ext cx="0" cy="0"/>
          <a:chOff x="0" y="0"/>
          <a:chExt cx="0" cy="0"/>
        </a:xfrm>
      </p:grpSpPr>
      <p:grpSp>
        <p:nvGrpSpPr>
          <p:cNvPr id="200" name="Google Shape;200;p16"/>
          <p:cNvGrpSpPr/>
          <p:nvPr/>
        </p:nvGrpSpPr>
        <p:grpSpPr>
          <a:xfrm>
            <a:off x="-1934162" y="-1208925"/>
            <a:ext cx="12778663" cy="6156325"/>
            <a:chOff x="-1934162" y="-1208925"/>
            <a:chExt cx="12778663" cy="6156325"/>
          </a:xfrm>
        </p:grpSpPr>
        <p:sp>
          <p:nvSpPr>
            <p:cNvPr id="201" name="Google Shape;201;p16"/>
            <p:cNvSpPr/>
            <p:nvPr/>
          </p:nvSpPr>
          <p:spPr>
            <a:xfrm>
              <a:off x="8053300" y="-1208925"/>
              <a:ext cx="2791200" cy="2791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202" name="Google Shape;202;p16"/>
            <p:cNvPicPr preferRelativeResize="0"/>
            <p:nvPr/>
          </p:nvPicPr>
          <p:blipFill rotWithShape="1">
            <a:blip r:embed="rId3">
              <a:alphaModFix/>
            </a:blip>
            <a:srcRect l="327" r="327"/>
            <a:stretch/>
          </p:blipFill>
          <p:spPr>
            <a:xfrm>
              <a:off x="6779575" y="432122"/>
              <a:ext cx="3900401" cy="639825"/>
            </a:xfrm>
            <a:prstGeom prst="rect">
              <a:avLst/>
            </a:prstGeom>
            <a:noFill/>
            <a:ln>
              <a:noFill/>
            </a:ln>
            <a:effectLst>
              <a:outerShdw blurRad="128588" dist="57150" dir="5400000" algn="bl" rotWithShape="0">
                <a:srgbClr val="000000">
                  <a:alpha val="15000"/>
                </a:srgbClr>
              </a:outerShdw>
            </a:effectLst>
          </p:spPr>
        </p:pic>
        <p:sp>
          <p:nvSpPr>
            <p:cNvPr id="203" name="Google Shape;203;p16"/>
            <p:cNvSpPr/>
            <p:nvPr/>
          </p:nvSpPr>
          <p:spPr>
            <a:xfrm>
              <a:off x="2932775" y="4794938"/>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04" name="Google Shape;204;p16"/>
            <p:cNvSpPr/>
            <p:nvPr/>
          </p:nvSpPr>
          <p:spPr>
            <a:xfrm>
              <a:off x="8661675" y="1742313"/>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05" name="Google Shape;205;p16"/>
            <p:cNvSpPr/>
            <p:nvPr/>
          </p:nvSpPr>
          <p:spPr>
            <a:xfrm>
              <a:off x="8379450" y="4580050"/>
              <a:ext cx="136200" cy="136200"/>
            </a:xfrm>
            <a:prstGeom prst="ellipse">
              <a:avLst/>
            </a:prstGeom>
            <a:solidFill>
              <a:schemeClr val="dk1"/>
            </a:solid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nvGrpSpPr>
            <p:cNvPr id="206" name="Google Shape;206;p16"/>
            <p:cNvGrpSpPr/>
            <p:nvPr/>
          </p:nvGrpSpPr>
          <p:grpSpPr>
            <a:xfrm>
              <a:off x="-1934162" y="4348900"/>
              <a:ext cx="4507800" cy="598500"/>
              <a:chOff x="10323938" y="4785025"/>
              <a:chExt cx="4507800" cy="598500"/>
            </a:xfrm>
          </p:grpSpPr>
          <p:sp>
            <p:nvSpPr>
              <p:cNvPr id="207" name="Google Shape;207;p16"/>
              <p:cNvSpPr/>
              <p:nvPr/>
            </p:nvSpPr>
            <p:spPr>
              <a:xfrm>
                <a:off x="10323938" y="4785025"/>
                <a:ext cx="4507800" cy="5985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08" name="Google Shape;208;p16"/>
              <p:cNvSpPr/>
              <p:nvPr/>
            </p:nvSpPr>
            <p:spPr>
              <a:xfrm>
                <a:off x="10460138" y="4921225"/>
                <a:ext cx="4235400" cy="3261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pic>
          <p:nvPicPr>
            <p:cNvPr id="209" name="Google Shape;209;p16"/>
            <p:cNvPicPr preferRelativeResize="0"/>
            <p:nvPr/>
          </p:nvPicPr>
          <p:blipFill rotWithShape="1">
            <a:blip r:embed="rId4">
              <a:alphaModFix/>
            </a:blip>
            <a:srcRect l="5003" r="5003"/>
            <a:stretch/>
          </p:blipFill>
          <p:spPr>
            <a:xfrm>
              <a:off x="7460900" y="1072007"/>
              <a:ext cx="795601" cy="395018"/>
            </a:xfrm>
            <a:prstGeom prst="rect">
              <a:avLst/>
            </a:prstGeom>
            <a:noFill/>
            <a:ln>
              <a:noFill/>
            </a:ln>
            <a:effectLst>
              <a:outerShdw blurRad="128588" dist="57150" dir="5400000" algn="bl" rotWithShape="0">
                <a:srgbClr val="000000">
                  <a:alpha val="15000"/>
                </a:srgbClr>
              </a:outerShdw>
            </a:effectLst>
          </p:spPr>
        </p:pic>
        <p:pic>
          <p:nvPicPr>
            <p:cNvPr id="210" name="Google Shape;210;p16"/>
            <p:cNvPicPr preferRelativeResize="0"/>
            <p:nvPr/>
          </p:nvPicPr>
          <p:blipFill rotWithShape="1">
            <a:blip r:embed="rId5">
              <a:alphaModFix/>
            </a:blip>
            <a:srcRect l="2480" r="2489"/>
            <a:stretch/>
          </p:blipFill>
          <p:spPr>
            <a:xfrm>
              <a:off x="7820652" y="4627413"/>
              <a:ext cx="288650" cy="303725"/>
            </a:xfrm>
            <a:prstGeom prst="rect">
              <a:avLst/>
            </a:prstGeom>
            <a:noFill/>
            <a:ln>
              <a:noFill/>
            </a:ln>
            <a:effectLst>
              <a:outerShdw blurRad="128588" dist="57150" dir="5400000" algn="bl" rotWithShape="0">
                <a:srgbClr val="000000">
                  <a:alpha val="15000"/>
                </a:srgbClr>
              </a:outerShdw>
            </a:effectLst>
          </p:spPr>
        </p:pic>
        <p:pic>
          <p:nvPicPr>
            <p:cNvPr id="211" name="Google Shape;211;p16"/>
            <p:cNvPicPr preferRelativeResize="0"/>
            <p:nvPr/>
          </p:nvPicPr>
          <p:blipFill rotWithShape="1">
            <a:blip r:embed="rId6">
              <a:alphaModFix/>
            </a:blip>
            <a:srcRect t="189" b="189"/>
            <a:stretch/>
          </p:blipFill>
          <p:spPr>
            <a:xfrm>
              <a:off x="281600" y="3404771"/>
              <a:ext cx="795601" cy="846642"/>
            </a:xfrm>
            <a:prstGeom prst="rect">
              <a:avLst/>
            </a:prstGeom>
            <a:noFill/>
            <a:ln>
              <a:noFill/>
            </a:ln>
            <a:effectLst>
              <a:outerShdw blurRad="128588" dist="57150" dir="5400000" algn="bl" rotWithShape="0">
                <a:srgbClr val="000000">
                  <a:alpha val="15000"/>
                </a:srgbClr>
              </a:outerShdw>
            </a:effectLst>
          </p:spPr>
        </p:pic>
        <p:pic>
          <p:nvPicPr>
            <p:cNvPr id="212" name="Google Shape;212;p16"/>
            <p:cNvPicPr preferRelativeResize="0"/>
            <p:nvPr/>
          </p:nvPicPr>
          <p:blipFill rotWithShape="1">
            <a:blip r:embed="rId5">
              <a:alphaModFix/>
            </a:blip>
            <a:srcRect l="2480" r="2489"/>
            <a:stretch/>
          </p:blipFill>
          <p:spPr>
            <a:xfrm>
              <a:off x="723227" y="3120776"/>
              <a:ext cx="288650" cy="303725"/>
            </a:xfrm>
            <a:prstGeom prst="rect">
              <a:avLst/>
            </a:prstGeom>
            <a:noFill/>
            <a:ln>
              <a:noFill/>
            </a:ln>
            <a:effectLst>
              <a:outerShdw blurRad="128588" dist="57150" dir="5400000" algn="bl" rotWithShape="0">
                <a:srgbClr val="000000">
                  <a:alpha val="15000"/>
                </a:srgbClr>
              </a:outerShdw>
            </a:effectLst>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bg>
      <p:bgPr>
        <a:blipFill>
          <a:blip r:embed="rId2">
            <a:alphaModFix/>
          </a:blip>
          <a:stretch>
            <a:fillRect/>
          </a:stretch>
        </a:blipFill>
        <a:effectLst/>
      </p:bgPr>
    </p:bg>
    <p:spTree>
      <p:nvGrpSpPr>
        <p:cNvPr id="1" name="Shape 213"/>
        <p:cNvGrpSpPr/>
        <p:nvPr/>
      </p:nvGrpSpPr>
      <p:grpSpPr>
        <a:xfrm>
          <a:off x="0" y="0"/>
          <a:ext cx="0" cy="0"/>
          <a:chOff x="0" y="0"/>
          <a:chExt cx="0" cy="0"/>
        </a:xfrm>
      </p:grpSpPr>
      <p:grpSp>
        <p:nvGrpSpPr>
          <p:cNvPr id="214" name="Google Shape;214;p17"/>
          <p:cNvGrpSpPr/>
          <p:nvPr/>
        </p:nvGrpSpPr>
        <p:grpSpPr>
          <a:xfrm>
            <a:off x="-1881475" y="-1998975"/>
            <a:ext cx="13434548" cy="7142475"/>
            <a:chOff x="-1881475" y="-1998975"/>
            <a:chExt cx="13434548" cy="7142475"/>
          </a:xfrm>
        </p:grpSpPr>
        <p:sp>
          <p:nvSpPr>
            <p:cNvPr id="215" name="Google Shape;215;p17"/>
            <p:cNvSpPr/>
            <p:nvPr/>
          </p:nvSpPr>
          <p:spPr>
            <a:xfrm>
              <a:off x="-1881475" y="-1998975"/>
              <a:ext cx="3233700" cy="3233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216" name="Google Shape;216;p17"/>
            <p:cNvPicPr preferRelativeResize="0"/>
            <p:nvPr/>
          </p:nvPicPr>
          <p:blipFill rotWithShape="1">
            <a:blip r:embed="rId3">
              <a:alphaModFix/>
            </a:blip>
            <a:srcRect t="189" b="189"/>
            <a:stretch/>
          </p:blipFill>
          <p:spPr>
            <a:xfrm>
              <a:off x="7881150" y="7"/>
              <a:ext cx="1366951" cy="1454642"/>
            </a:xfrm>
            <a:prstGeom prst="rect">
              <a:avLst/>
            </a:prstGeom>
            <a:noFill/>
            <a:ln>
              <a:noFill/>
            </a:ln>
            <a:effectLst>
              <a:outerShdw blurRad="128588" dist="57150" dir="5400000" algn="bl" rotWithShape="0">
                <a:srgbClr val="000000">
                  <a:alpha val="15000"/>
                </a:srgbClr>
              </a:outerShdw>
            </a:effectLst>
          </p:spPr>
        </p:pic>
        <p:pic>
          <p:nvPicPr>
            <p:cNvPr id="217" name="Google Shape;217;p17"/>
            <p:cNvPicPr preferRelativeResize="0"/>
            <p:nvPr/>
          </p:nvPicPr>
          <p:blipFill rotWithShape="1">
            <a:blip r:embed="rId4">
              <a:alphaModFix/>
            </a:blip>
            <a:srcRect l="5547" r="5547"/>
            <a:stretch/>
          </p:blipFill>
          <p:spPr>
            <a:xfrm>
              <a:off x="7014250" y="4311525"/>
              <a:ext cx="4538823" cy="831975"/>
            </a:xfrm>
            <a:prstGeom prst="rect">
              <a:avLst/>
            </a:prstGeom>
            <a:noFill/>
            <a:ln>
              <a:noFill/>
            </a:ln>
            <a:effectLst>
              <a:outerShdw blurRad="128588" dist="57150" dir="5400000" algn="bl" rotWithShape="0">
                <a:srgbClr val="000000">
                  <a:alpha val="15000"/>
                </a:srgbClr>
              </a:outerShdw>
            </a:effectLst>
          </p:spPr>
        </p:pic>
        <p:sp>
          <p:nvSpPr>
            <p:cNvPr id="218" name="Google Shape;218;p17"/>
            <p:cNvSpPr/>
            <p:nvPr/>
          </p:nvSpPr>
          <p:spPr>
            <a:xfrm>
              <a:off x="767625" y="4603713"/>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19" name="Google Shape;219;p17"/>
            <p:cNvSpPr/>
            <p:nvPr/>
          </p:nvSpPr>
          <p:spPr>
            <a:xfrm>
              <a:off x="8117925" y="145465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220" name="Google Shape;220;p17"/>
            <p:cNvSpPr/>
            <p:nvPr/>
          </p:nvSpPr>
          <p:spPr>
            <a:xfrm>
              <a:off x="6505375" y="4788463"/>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221" name="Google Shape;221;p17"/>
            <p:cNvPicPr preferRelativeResize="0"/>
            <p:nvPr/>
          </p:nvPicPr>
          <p:blipFill rotWithShape="1">
            <a:blip r:embed="rId5">
              <a:alphaModFix/>
            </a:blip>
            <a:srcRect l="6093" r="6102"/>
            <a:stretch/>
          </p:blipFill>
          <p:spPr>
            <a:xfrm>
              <a:off x="1422175" y="130625"/>
              <a:ext cx="894400" cy="455125"/>
            </a:xfrm>
            <a:prstGeom prst="rect">
              <a:avLst/>
            </a:prstGeom>
            <a:noFill/>
            <a:ln>
              <a:noFill/>
            </a:ln>
            <a:effectLst>
              <a:outerShdw blurRad="128588" dist="57150" dir="5400000" algn="bl" rotWithShape="0">
                <a:srgbClr val="000000">
                  <a:alpha val="15000"/>
                </a:srgbClr>
              </a:outerShdw>
            </a:effectLst>
          </p:spPr>
        </p:pic>
        <p:pic>
          <p:nvPicPr>
            <p:cNvPr id="222" name="Google Shape;222;p17"/>
            <p:cNvPicPr preferRelativeResize="0"/>
            <p:nvPr/>
          </p:nvPicPr>
          <p:blipFill rotWithShape="1">
            <a:blip r:embed="rId6">
              <a:alphaModFix/>
            </a:blip>
            <a:srcRect l="2480" r="2489"/>
            <a:stretch/>
          </p:blipFill>
          <p:spPr>
            <a:xfrm>
              <a:off x="258177" y="4519951"/>
              <a:ext cx="288650" cy="303725"/>
            </a:xfrm>
            <a:prstGeom prst="rect">
              <a:avLst/>
            </a:prstGeom>
            <a:noFill/>
            <a:ln>
              <a:noFill/>
            </a:ln>
            <a:effectLst>
              <a:outerShdw blurRad="128588" dist="57150" dir="5400000" algn="bl" rotWithShape="0">
                <a:srgbClr val="000000">
                  <a:alpha val="15000"/>
                </a:srgbClr>
              </a:outerShdw>
            </a:effectLst>
          </p:spPr>
        </p:pic>
        <p:pic>
          <p:nvPicPr>
            <p:cNvPr id="223" name="Google Shape;223;p17"/>
            <p:cNvPicPr preferRelativeResize="0"/>
            <p:nvPr/>
          </p:nvPicPr>
          <p:blipFill rotWithShape="1">
            <a:blip r:embed="rId6">
              <a:alphaModFix/>
            </a:blip>
            <a:srcRect l="2480" r="2489"/>
            <a:stretch/>
          </p:blipFill>
          <p:spPr>
            <a:xfrm>
              <a:off x="7592502" y="206313"/>
              <a:ext cx="288650" cy="303725"/>
            </a:xfrm>
            <a:prstGeom prst="rect">
              <a:avLst/>
            </a:prstGeom>
            <a:noFill/>
            <a:ln>
              <a:noFill/>
            </a:ln>
            <a:effectLst>
              <a:outerShdw blurRad="128588" dist="57150" dir="5400000" algn="bl" rotWithShape="0">
                <a:srgbClr val="000000">
                  <a:alpha val="15000"/>
                </a:srgbClr>
              </a:outerShdw>
            </a:effectLst>
          </p:spPr>
        </p:pic>
        <p:pic>
          <p:nvPicPr>
            <p:cNvPr id="224" name="Google Shape;224;p17"/>
            <p:cNvPicPr preferRelativeResize="0"/>
            <p:nvPr/>
          </p:nvPicPr>
          <p:blipFill rotWithShape="1">
            <a:blip r:embed="rId6">
              <a:alphaModFix/>
            </a:blip>
            <a:srcRect l="2480" r="2489"/>
            <a:stretch/>
          </p:blipFill>
          <p:spPr>
            <a:xfrm>
              <a:off x="691402" y="3898726"/>
              <a:ext cx="288650" cy="303725"/>
            </a:xfrm>
            <a:prstGeom prst="rect">
              <a:avLst/>
            </a:prstGeom>
            <a:noFill/>
            <a:ln>
              <a:noFill/>
            </a:ln>
            <a:effectLst>
              <a:outerShdw blurRad="128588" dist="57150" dir="5400000" algn="bl" rotWithShape="0">
                <a:srgbClr val="000000">
                  <a:alpha val="15000"/>
                </a:srgbClr>
              </a:outerShdw>
            </a:effectLst>
          </p:spPr>
        </p:pic>
        <p:sp>
          <p:nvSpPr>
            <p:cNvPr id="225" name="Google Shape;225;p17"/>
            <p:cNvSpPr/>
            <p:nvPr/>
          </p:nvSpPr>
          <p:spPr>
            <a:xfrm>
              <a:off x="6126575" y="-611475"/>
              <a:ext cx="3514725" cy="3127856"/>
            </a:xfrm>
            <a:custGeom>
              <a:avLst/>
              <a:gdLst/>
              <a:ahLst/>
              <a:cxnLst/>
              <a:rect l="l" t="t" r="r" b="b"/>
              <a:pathLst>
                <a:path w="116652" h="103812" extrusionOk="0">
                  <a:moveTo>
                    <a:pt x="0" y="0"/>
                  </a:moveTo>
                  <a:cubicBezTo>
                    <a:pt x="0" y="9223"/>
                    <a:pt x="2562" y="19256"/>
                    <a:pt x="8467" y="26341"/>
                  </a:cubicBezTo>
                  <a:cubicBezTo>
                    <a:pt x="18707" y="38627"/>
                    <a:pt x="35258" y="44195"/>
                    <a:pt x="46567" y="55504"/>
                  </a:cubicBezTo>
                  <a:cubicBezTo>
                    <a:pt x="58907" y="67844"/>
                    <a:pt x="59889" y="89717"/>
                    <a:pt x="73849" y="100189"/>
                  </a:cubicBezTo>
                  <a:cubicBezTo>
                    <a:pt x="85754" y="109119"/>
                    <a:pt x="108401" y="99875"/>
                    <a:pt x="116652" y="87489"/>
                  </a:cubicBezTo>
                </a:path>
              </a:pathLst>
            </a:custGeom>
            <a:noFill/>
            <a:ln w="9525" cap="flat" cmpd="sng">
              <a:solidFill>
                <a:schemeClr val="dk1"/>
              </a:solidFill>
              <a:prstDash val="solid"/>
              <a:round/>
              <a:headEnd type="none" w="med" len="med"/>
              <a:tailEnd type="none" w="med" len="med"/>
            </a:ln>
          </p:spPr>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3"/>
          <p:cNvSpPr txBox="1">
            <a:spLocks noGrp="1"/>
          </p:cNvSpPr>
          <p:nvPr>
            <p:ph type="title" hasCustomPrompt="1"/>
          </p:nvPr>
        </p:nvSpPr>
        <p:spPr>
          <a:xfrm>
            <a:off x="6881300" y="2259724"/>
            <a:ext cx="1312500" cy="1098300"/>
          </a:xfrm>
          <a:prstGeom prst="rect">
            <a:avLst/>
          </a:prstGeom>
          <a:solidFill>
            <a:schemeClr val="dk2"/>
          </a:solid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Font typeface="Libre Franklin Black"/>
              <a:buNone/>
              <a:defRPr sz="50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5" name="Google Shape;35;p3"/>
          <p:cNvSpPr txBox="1">
            <a:spLocks noGrp="1"/>
          </p:cNvSpPr>
          <p:nvPr>
            <p:ph type="title" idx="2"/>
          </p:nvPr>
        </p:nvSpPr>
        <p:spPr>
          <a:xfrm>
            <a:off x="1543300" y="3315625"/>
            <a:ext cx="6757500" cy="1287900"/>
          </a:xfrm>
          <a:prstGeom prst="rect">
            <a:avLst/>
          </a:prstGeom>
        </p:spPr>
        <p:txBody>
          <a:bodyPr spcFirstLastPara="1" wrap="square" lIns="91425" tIns="91425" rIns="91425" bIns="91425" anchor="t" anchorCtr="0">
            <a:noAutofit/>
          </a:bodyPr>
          <a:lstStyle>
            <a:lvl1pPr lvl="0" algn="r">
              <a:spcBef>
                <a:spcPts val="0"/>
              </a:spcBef>
              <a:spcAft>
                <a:spcPts val="0"/>
              </a:spcAft>
              <a:buSzPts val="3500"/>
              <a:buNone/>
              <a:defRPr sz="3000"/>
            </a:lvl1pPr>
            <a:lvl2pPr lvl="1">
              <a:spcBef>
                <a:spcPts val="0"/>
              </a:spcBef>
              <a:spcAft>
                <a:spcPts val="0"/>
              </a:spcAft>
              <a:buSzPts val="3500"/>
              <a:buNone/>
              <a:defRPr>
                <a:latin typeface="DM Sans"/>
                <a:ea typeface="DM Sans"/>
                <a:cs typeface="DM Sans"/>
                <a:sym typeface="DM Sans"/>
              </a:defRPr>
            </a:lvl2pPr>
            <a:lvl3pPr lvl="2">
              <a:spcBef>
                <a:spcPts val="0"/>
              </a:spcBef>
              <a:spcAft>
                <a:spcPts val="0"/>
              </a:spcAft>
              <a:buSzPts val="3500"/>
              <a:buNone/>
              <a:defRPr>
                <a:latin typeface="DM Sans"/>
                <a:ea typeface="DM Sans"/>
                <a:cs typeface="DM Sans"/>
                <a:sym typeface="DM Sans"/>
              </a:defRPr>
            </a:lvl3pPr>
            <a:lvl4pPr lvl="3">
              <a:spcBef>
                <a:spcPts val="0"/>
              </a:spcBef>
              <a:spcAft>
                <a:spcPts val="0"/>
              </a:spcAft>
              <a:buSzPts val="3500"/>
              <a:buNone/>
              <a:defRPr>
                <a:latin typeface="DM Sans"/>
                <a:ea typeface="DM Sans"/>
                <a:cs typeface="DM Sans"/>
                <a:sym typeface="DM Sans"/>
              </a:defRPr>
            </a:lvl4pPr>
            <a:lvl5pPr lvl="4">
              <a:spcBef>
                <a:spcPts val="0"/>
              </a:spcBef>
              <a:spcAft>
                <a:spcPts val="0"/>
              </a:spcAft>
              <a:buSzPts val="3500"/>
              <a:buNone/>
              <a:defRPr>
                <a:latin typeface="DM Sans"/>
                <a:ea typeface="DM Sans"/>
                <a:cs typeface="DM Sans"/>
                <a:sym typeface="DM Sans"/>
              </a:defRPr>
            </a:lvl5pPr>
            <a:lvl6pPr lvl="5">
              <a:spcBef>
                <a:spcPts val="0"/>
              </a:spcBef>
              <a:spcAft>
                <a:spcPts val="0"/>
              </a:spcAft>
              <a:buSzPts val="3500"/>
              <a:buNone/>
              <a:defRPr>
                <a:latin typeface="DM Sans"/>
                <a:ea typeface="DM Sans"/>
                <a:cs typeface="DM Sans"/>
                <a:sym typeface="DM Sans"/>
              </a:defRPr>
            </a:lvl6pPr>
            <a:lvl7pPr lvl="6">
              <a:spcBef>
                <a:spcPts val="0"/>
              </a:spcBef>
              <a:spcAft>
                <a:spcPts val="0"/>
              </a:spcAft>
              <a:buSzPts val="3500"/>
              <a:buNone/>
              <a:defRPr>
                <a:latin typeface="DM Sans"/>
                <a:ea typeface="DM Sans"/>
                <a:cs typeface="DM Sans"/>
                <a:sym typeface="DM Sans"/>
              </a:defRPr>
            </a:lvl7pPr>
            <a:lvl8pPr lvl="7">
              <a:spcBef>
                <a:spcPts val="0"/>
              </a:spcBef>
              <a:spcAft>
                <a:spcPts val="0"/>
              </a:spcAft>
              <a:buSzPts val="3500"/>
              <a:buNone/>
              <a:defRPr>
                <a:latin typeface="DM Sans"/>
                <a:ea typeface="DM Sans"/>
                <a:cs typeface="DM Sans"/>
                <a:sym typeface="DM Sans"/>
              </a:defRPr>
            </a:lvl8pPr>
            <a:lvl9pPr lvl="8">
              <a:spcBef>
                <a:spcPts val="0"/>
              </a:spcBef>
              <a:spcAft>
                <a:spcPts val="0"/>
              </a:spcAft>
              <a:buSzPts val="3500"/>
              <a:buNone/>
              <a:defRPr>
                <a:latin typeface="DM Sans"/>
                <a:ea typeface="DM Sans"/>
                <a:cs typeface="DM Sans"/>
                <a:sym typeface="DM Sans"/>
              </a:defRPr>
            </a:lvl9pPr>
          </a:lstStyle>
          <a:p>
            <a:endParaRPr/>
          </a:p>
        </p:txBody>
      </p:sp>
      <p:grpSp>
        <p:nvGrpSpPr>
          <p:cNvPr id="36" name="Google Shape;36;p3"/>
          <p:cNvGrpSpPr/>
          <p:nvPr/>
        </p:nvGrpSpPr>
        <p:grpSpPr>
          <a:xfrm>
            <a:off x="-2593850" y="-1479000"/>
            <a:ext cx="13112951" cy="6944525"/>
            <a:chOff x="-2593850" y="-1479000"/>
            <a:chExt cx="13112951" cy="6944525"/>
          </a:xfrm>
        </p:grpSpPr>
        <p:sp>
          <p:nvSpPr>
            <p:cNvPr id="37" name="Google Shape;37;p3"/>
            <p:cNvSpPr/>
            <p:nvPr/>
          </p:nvSpPr>
          <p:spPr>
            <a:xfrm>
              <a:off x="6015768" y="-1479000"/>
              <a:ext cx="4503333" cy="4473192"/>
            </a:xfrm>
            <a:custGeom>
              <a:avLst/>
              <a:gdLst/>
              <a:ahLst/>
              <a:cxnLst/>
              <a:rect l="l" t="t" r="r" b="b"/>
              <a:pathLst>
                <a:path w="113699" h="112938" extrusionOk="0">
                  <a:moveTo>
                    <a:pt x="1780" y="0"/>
                  </a:moveTo>
                  <a:cubicBezTo>
                    <a:pt x="-4442" y="15565"/>
                    <a:pt x="7282" y="35807"/>
                    <a:pt x="19810" y="46944"/>
                  </a:cubicBezTo>
                  <a:cubicBezTo>
                    <a:pt x="27593" y="53863"/>
                    <a:pt x="37569" y="58023"/>
                    <a:pt x="45323" y="64974"/>
                  </a:cubicBezTo>
                  <a:cubicBezTo>
                    <a:pt x="50980" y="70046"/>
                    <a:pt x="56517" y="75921"/>
                    <a:pt x="59271" y="83003"/>
                  </a:cubicBezTo>
                  <a:cubicBezTo>
                    <a:pt x="62672" y="91750"/>
                    <a:pt x="63819" y="102692"/>
                    <a:pt x="71177" y="108517"/>
                  </a:cubicBezTo>
                  <a:cubicBezTo>
                    <a:pt x="82299" y="117322"/>
                    <a:pt x="99514" y="110218"/>
                    <a:pt x="113699" y="110218"/>
                  </a:cubicBezTo>
                </a:path>
              </a:pathLst>
            </a:custGeom>
            <a:noFill/>
            <a:ln w="9525" cap="flat" cmpd="sng">
              <a:solidFill>
                <a:schemeClr val="dk1"/>
              </a:solidFill>
              <a:prstDash val="solid"/>
              <a:round/>
              <a:headEnd type="none" w="med" len="med"/>
              <a:tailEnd type="none" w="med" len="med"/>
            </a:ln>
          </p:spPr>
        </p:sp>
        <p:sp>
          <p:nvSpPr>
            <p:cNvPr id="38" name="Google Shape;38;p3"/>
            <p:cNvSpPr/>
            <p:nvPr/>
          </p:nvSpPr>
          <p:spPr>
            <a:xfrm>
              <a:off x="-249475" y="3129650"/>
              <a:ext cx="1818075" cy="2335875"/>
            </a:xfrm>
            <a:custGeom>
              <a:avLst/>
              <a:gdLst/>
              <a:ahLst/>
              <a:cxnLst/>
              <a:rect l="l" t="t" r="r" b="b"/>
              <a:pathLst>
                <a:path w="72723" h="93435" extrusionOk="0">
                  <a:moveTo>
                    <a:pt x="70758" y="93435"/>
                  </a:moveTo>
                  <a:cubicBezTo>
                    <a:pt x="74396" y="84342"/>
                    <a:pt x="72595" y="71843"/>
                    <a:pt x="66222" y="64407"/>
                  </a:cubicBezTo>
                  <a:cubicBezTo>
                    <a:pt x="56805" y="53419"/>
                    <a:pt x="40373" y="50805"/>
                    <a:pt x="29483" y="41275"/>
                  </a:cubicBezTo>
                  <a:cubicBezTo>
                    <a:pt x="24932" y="37292"/>
                    <a:pt x="20510" y="32497"/>
                    <a:pt x="18597" y="26760"/>
                  </a:cubicBezTo>
                  <a:cubicBezTo>
                    <a:pt x="16869" y="21577"/>
                    <a:pt x="17325" y="15571"/>
                    <a:pt x="14515" y="10885"/>
                  </a:cubicBezTo>
                  <a:cubicBezTo>
                    <a:pt x="11405" y="5698"/>
                    <a:pt x="5738" y="1910"/>
                    <a:pt x="0" y="0"/>
                  </a:cubicBezTo>
                </a:path>
              </a:pathLst>
            </a:custGeom>
            <a:noFill/>
            <a:ln w="9525" cap="flat" cmpd="sng">
              <a:solidFill>
                <a:schemeClr val="dk1"/>
              </a:solidFill>
              <a:prstDash val="solid"/>
              <a:round/>
              <a:headEnd type="none" w="med" len="med"/>
              <a:tailEnd type="none" w="med" len="med"/>
            </a:ln>
          </p:spPr>
        </p:sp>
        <p:pic>
          <p:nvPicPr>
            <p:cNvPr id="39" name="Google Shape;39;p3"/>
            <p:cNvPicPr preferRelativeResize="0"/>
            <p:nvPr/>
          </p:nvPicPr>
          <p:blipFill rotWithShape="1">
            <a:blip r:embed="rId3">
              <a:alphaModFix/>
            </a:blip>
            <a:srcRect t="189" b="189"/>
            <a:stretch/>
          </p:blipFill>
          <p:spPr>
            <a:xfrm>
              <a:off x="7352001" y="-1186275"/>
              <a:ext cx="2275050" cy="2421001"/>
            </a:xfrm>
            <a:prstGeom prst="rect">
              <a:avLst/>
            </a:prstGeom>
            <a:noFill/>
            <a:ln>
              <a:noFill/>
            </a:ln>
            <a:effectLst>
              <a:outerShdw blurRad="128588" dist="57150" dir="5400000" algn="bl" rotWithShape="0">
                <a:srgbClr val="000000">
                  <a:alpha val="15000"/>
                </a:srgbClr>
              </a:outerShdw>
            </a:effectLst>
          </p:spPr>
        </p:pic>
        <p:pic>
          <p:nvPicPr>
            <p:cNvPr id="40" name="Google Shape;40;p3"/>
            <p:cNvPicPr preferRelativeResize="0"/>
            <p:nvPr/>
          </p:nvPicPr>
          <p:blipFill rotWithShape="1">
            <a:blip r:embed="rId4">
              <a:alphaModFix/>
            </a:blip>
            <a:srcRect l="3229" r="5546"/>
            <a:stretch/>
          </p:blipFill>
          <p:spPr>
            <a:xfrm>
              <a:off x="-2593850" y="1006875"/>
              <a:ext cx="4657225" cy="831975"/>
            </a:xfrm>
            <a:prstGeom prst="rect">
              <a:avLst/>
            </a:prstGeom>
            <a:noFill/>
            <a:ln>
              <a:noFill/>
            </a:ln>
            <a:effectLst>
              <a:outerShdw blurRad="128588" dist="57150" dir="5400000" algn="bl" rotWithShape="0">
                <a:srgbClr val="000000">
                  <a:alpha val="15000"/>
                </a:srgbClr>
              </a:outerShdw>
            </a:effectLst>
          </p:spPr>
        </p:pic>
        <p:sp>
          <p:nvSpPr>
            <p:cNvPr id="41" name="Google Shape;41;p3"/>
            <p:cNvSpPr/>
            <p:nvPr/>
          </p:nvSpPr>
          <p:spPr>
            <a:xfrm>
              <a:off x="466225" y="352257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42" name="Google Shape;42;p3"/>
            <p:cNvSpPr/>
            <p:nvPr/>
          </p:nvSpPr>
          <p:spPr>
            <a:xfrm>
              <a:off x="8718950" y="47190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43" name="Google Shape;43;p3"/>
            <p:cNvSpPr/>
            <p:nvPr/>
          </p:nvSpPr>
          <p:spPr>
            <a:xfrm>
              <a:off x="8775675" y="19788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44" name="Google Shape;44;p3"/>
            <p:cNvPicPr preferRelativeResize="0"/>
            <p:nvPr/>
          </p:nvPicPr>
          <p:blipFill rotWithShape="1">
            <a:blip r:embed="rId5">
              <a:alphaModFix/>
            </a:blip>
            <a:srcRect l="6093" r="6102"/>
            <a:stretch/>
          </p:blipFill>
          <p:spPr>
            <a:xfrm>
              <a:off x="1116450" y="471900"/>
              <a:ext cx="1122924" cy="571400"/>
            </a:xfrm>
            <a:prstGeom prst="rect">
              <a:avLst/>
            </a:prstGeom>
            <a:noFill/>
            <a:ln>
              <a:noFill/>
            </a:ln>
            <a:effectLst>
              <a:outerShdw blurRad="128588" dist="57150" dir="5400000" algn="bl" rotWithShape="0">
                <a:srgbClr val="000000">
                  <a:alpha val="15000"/>
                </a:srgbClr>
              </a:outerShdw>
            </a:effectLst>
          </p:spPr>
        </p:pic>
        <p:pic>
          <p:nvPicPr>
            <p:cNvPr id="45" name="Google Shape;45;p3"/>
            <p:cNvPicPr preferRelativeResize="0"/>
            <p:nvPr/>
          </p:nvPicPr>
          <p:blipFill rotWithShape="1">
            <a:blip r:embed="rId6">
              <a:alphaModFix/>
            </a:blip>
            <a:srcRect l="2480" r="2489"/>
            <a:stretch/>
          </p:blipFill>
          <p:spPr>
            <a:xfrm>
              <a:off x="728552" y="1685976"/>
              <a:ext cx="288650" cy="303725"/>
            </a:xfrm>
            <a:prstGeom prst="rect">
              <a:avLst/>
            </a:prstGeom>
            <a:noFill/>
            <a:ln>
              <a:noFill/>
            </a:ln>
            <a:effectLst>
              <a:outerShdw blurRad="128588" dist="57150" dir="5400000" algn="bl" rotWithShape="0">
                <a:srgbClr val="000000">
                  <a:alpha val="15000"/>
                </a:srgbClr>
              </a:outerShdw>
            </a:effectLst>
          </p:spPr>
        </p:pic>
        <p:pic>
          <p:nvPicPr>
            <p:cNvPr id="46" name="Google Shape;46;p3"/>
            <p:cNvPicPr preferRelativeResize="0"/>
            <p:nvPr/>
          </p:nvPicPr>
          <p:blipFill rotWithShape="1">
            <a:blip r:embed="rId6">
              <a:alphaModFix/>
            </a:blip>
            <a:srcRect l="2480" r="2489"/>
            <a:stretch/>
          </p:blipFill>
          <p:spPr>
            <a:xfrm>
              <a:off x="8699452" y="1382251"/>
              <a:ext cx="288650" cy="303725"/>
            </a:xfrm>
            <a:prstGeom prst="rect">
              <a:avLst/>
            </a:prstGeom>
            <a:noFill/>
            <a:ln>
              <a:noFill/>
            </a:ln>
            <a:effectLst>
              <a:outerShdw blurRad="128588" dist="57150" dir="5400000" algn="bl" rotWithShape="0">
                <a:srgbClr val="000000">
                  <a:alpha val="15000"/>
                </a:srgbClr>
              </a:outerShdw>
            </a:effectLst>
          </p:spPr>
        </p:pic>
        <p:pic>
          <p:nvPicPr>
            <p:cNvPr id="47" name="Google Shape;47;p3"/>
            <p:cNvPicPr preferRelativeResize="0"/>
            <p:nvPr/>
          </p:nvPicPr>
          <p:blipFill rotWithShape="1">
            <a:blip r:embed="rId6">
              <a:alphaModFix/>
            </a:blip>
            <a:srcRect l="2480" r="2489"/>
            <a:stretch/>
          </p:blipFill>
          <p:spPr>
            <a:xfrm>
              <a:off x="6030102" y="206326"/>
              <a:ext cx="288650" cy="303725"/>
            </a:xfrm>
            <a:prstGeom prst="rect">
              <a:avLst/>
            </a:prstGeom>
            <a:noFill/>
            <a:ln>
              <a:noFill/>
            </a:ln>
            <a:effectLst>
              <a:outerShdw blurRad="128588" dist="57150" dir="5400000" algn="bl" rotWithShape="0">
                <a:srgbClr val="000000">
                  <a:alpha val="15000"/>
                </a:srgbClr>
              </a:outerShdw>
            </a:effectLst>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4"/>
          <p:cNvSpPr txBox="1">
            <a:spLocks noGrp="1"/>
          </p:cNvSpPr>
          <p:nvPr>
            <p:ph type="body" idx="1"/>
          </p:nvPr>
        </p:nvSpPr>
        <p:spPr>
          <a:xfrm>
            <a:off x="720000" y="1178825"/>
            <a:ext cx="7704000" cy="851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2"/>
              </a:buClr>
              <a:buSzPts val="1400"/>
              <a:buFont typeface="Arial"/>
              <a:buChar char="●"/>
              <a:defRPr/>
            </a:lvl1pPr>
            <a:lvl2pPr marL="914400" lvl="1" indent="-317500" rtl="0">
              <a:lnSpc>
                <a:spcPct val="100000"/>
              </a:lnSpc>
              <a:spcBef>
                <a:spcPts val="0"/>
              </a:spcBef>
              <a:spcAft>
                <a:spcPts val="0"/>
              </a:spcAft>
              <a:buSzPts val="1400"/>
              <a:buFont typeface="Arial"/>
              <a:buChar char="○"/>
              <a:defRPr/>
            </a:lvl2pPr>
            <a:lvl3pPr marL="1371600" lvl="2" indent="-317500" rtl="0">
              <a:lnSpc>
                <a:spcPct val="100000"/>
              </a:lnSpc>
              <a:spcBef>
                <a:spcPts val="0"/>
              </a:spcBef>
              <a:spcAft>
                <a:spcPts val="0"/>
              </a:spcAft>
              <a:buSzPts val="1400"/>
              <a:buFont typeface="Arial"/>
              <a:buChar char="■"/>
              <a:defRPr/>
            </a:lvl3pPr>
            <a:lvl4pPr marL="1828800" lvl="3" indent="-317500" rtl="0">
              <a:lnSpc>
                <a:spcPct val="100000"/>
              </a:lnSpc>
              <a:spcBef>
                <a:spcPts val="0"/>
              </a:spcBef>
              <a:spcAft>
                <a:spcPts val="0"/>
              </a:spcAft>
              <a:buSzPts val="1400"/>
              <a:buFont typeface="Arial"/>
              <a:buChar char="●"/>
              <a:defRPr/>
            </a:lvl4pPr>
            <a:lvl5pPr marL="2286000" lvl="4" indent="-317500" rtl="0">
              <a:lnSpc>
                <a:spcPct val="100000"/>
              </a:lnSpc>
              <a:spcBef>
                <a:spcPts val="0"/>
              </a:spcBef>
              <a:spcAft>
                <a:spcPts val="0"/>
              </a:spcAft>
              <a:buSzPts val="1400"/>
              <a:buFont typeface="Arial"/>
              <a:buChar char="○"/>
              <a:defRPr/>
            </a:lvl5pPr>
            <a:lvl6pPr marL="2743200" lvl="5" indent="-317500" rtl="0">
              <a:lnSpc>
                <a:spcPct val="100000"/>
              </a:lnSpc>
              <a:spcBef>
                <a:spcPts val="0"/>
              </a:spcBef>
              <a:spcAft>
                <a:spcPts val="0"/>
              </a:spcAft>
              <a:buSzPts val="1400"/>
              <a:buFont typeface="Arial"/>
              <a:buChar char="■"/>
              <a:defRPr/>
            </a:lvl6pPr>
            <a:lvl7pPr marL="3200400" lvl="6" indent="-317500" rtl="0">
              <a:lnSpc>
                <a:spcPct val="100000"/>
              </a:lnSpc>
              <a:spcBef>
                <a:spcPts val="0"/>
              </a:spcBef>
              <a:spcAft>
                <a:spcPts val="0"/>
              </a:spcAft>
              <a:buSzPts val="1400"/>
              <a:buFont typeface="Arial"/>
              <a:buChar char="●"/>
              <a:defRPr/>
            </a:lvl7pPr>
            <a:lvl8pPr marL="3657600" lvl="7" indent="-317500" rtl="0">
              <a:lnSpc>
                <a:spcPct val="100000"/>
              </a:lnSpc>
              <a:spcBef>
                <a:spcPts val="0"/>
              </a:spcBef>
              <a:spcAft>
                <a:spcPts val="0"/>
              </a:spcAft>
              <a:buSzPts val="1400"/>
              <a:buFont typeface="Arial"/>
              <a:buChar char="○"/>
              <a:defRPr/>
            </a:lvl8pPr>
            <a:lvl9pPr marL="4114800" lvl="8" indent="-317500" rtl="0">
              <a:lnSpc>
                <a:spcPct val="100000"/>
              </a:lnSpc>
              <a:spcBef>
                <a:spcPts val="0"/>
              </a:spcBef>
              <a:spcAft>
                <a:spcPts val="0"/>
              </a:spcAft>
              <a:buSzPts val="1400"/>
              <a:buFont typeface="Arial"/>
              <a:buChar char="■"/>
              <a:defRPr/>
            </a:lvl9pPr>
          </a:lstStyle>
          <a:p>
            <a:endParaRPr/>
          </a:p>
        </p:txBody>
      </p:sp>
      <p:sp>
        <p:nvSpPr>
          <p:cNvPr id="50" name="Google Shape;50;p4"/>
          <p:cNvSpPr txBox="1">
            <a:spLocks noGrp="1"/>
          </p:cNvSpPr>
          <p:nvPr>
            <p:ph type="title"/>
          </p:nvPr>
        </p:nvSpPr>
        <p:spPr>
          <a:xfrm>
            <a:off x="720000" y="474850"/>
            <a:ext cx="77040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5"/>
          <p:cNvSpPr txBox="1">
            <a:spLocks noGrp="1"/>
          </p:cNvSpPr>
          <p:nvPr>
            <p:ph type="subTitle" idx="1"/>
          </p:nvPr>
        </p:nvSpPr>
        <p:spPr>
          <a:xfrm>
            <a:off x="720000" y="1407425"/>
            <a:ext cx="7704000" cy="877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3" name="Google Shape;53;p5"/>
          <p:cNvSpPr txBox="1">
            <a:spLocks noGrp="1"/>
          </p:cNvSpPr>
          <p:nvPr>
            <p:ph type="subTitle" idx="2"/>
          </p:nvPr>
        </p:nvSpPr>
        <p:spPr>
          <a:xfrm>
            <a:off x="720000" y="3574200"/>
            <a:ext cx="7704000" cy="877200"/>
          </a:xfrm>
          <a:prstGeom prst="rect">
            <a:avLst/>
          </a:prstGeom>
          <a:noFill/>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4" name="Google Shape;54;p5"/>
          <p:cNvSpPr txBox="1">
            <a:spLocks noGrp="1"/>
          </p:cNvSpPr>
          <p:nvPr>
            <p:ph type="title"/>
          </p:nvPr>
        </p:nvSpPr>
        <p:spPr>
          <a:xfrm>
            <a:off x="720000" y="474850"/>
            <a:ext cx="77040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grpSp>
        <p:nvGrpSpPr>
          <p:cNvPr id="55" name="Google Shape;55;p5"/>
          <p:cNvGrpSpPr/>
          <p:nvPr/>
        </p:nvGrpSpPr>
        <p:grpSpPr>
          <a:xfrm>
            <a:off x="-829050" y="2906600"/>
            <a:ext cx="10531849" cy="2986250"/>
            <a:chOff x="-829050" y="2906600"/>
            <a:chExt cx="10531849" cy="2986250"/>
          </a:xfrm>
        </p:grpSpPr>
        <p:sp>
          <p:nvSpPr>
            <p:cNvPr id="56" name="Google Shape;56;p5"/>
            <p:cNvSpPr/>
            <p:nvPr/>
          </p:nvSpPr>
          <p:spPr>
            <a:xfrm>
              <a:off x="7862190" y="2906600"/>
              <a:ext cx="1397675" cy="2504000"/>
            </a:xfrm>
            <a:custGeom>
              <a:avLst/>
              <a:gdLst/>
              <a:ahLst/>
              <a:cxnLst/>
              <a:rect l="l" t="t" r="r" b="b"/>
              <a:pathLst>
                <a:path w="55907" h="100160" extrusionOk="0">
                  <a:moveTo>
                    <a:pt x="55907" y="0"/>
                  </a:moveTo>
                  <a:cubicBezTo>
                    <a:pt x="43083" y="0"/>
                    <a:pt x="28144" y="6567"/>
                    <a:pt x="21735" y="17675"/>
                  </a:cubicBezTo>
                  <a:cubicBezTo>
                    <a:pt x="15344" y="28752"/>
                    <a:pt x="19256" y="43446"/>
                    <a:pt x="14665" y="55382"/>
                  </a:cubicBezTo>
                  <a:cubicBezTo>
                    <a:pt x="10692" y="65711"/>
                    <a:pt x="1271" y="74226"/>
                    <a:pt x="132" y="85234"/>
                  </a:cubicBezTo>
                  <a:cubicBezTo>
                    <a:pt x="-398" y="90351"/>
                    <a:pt x="1763" y="95556"/>
                    <a:pt x="4059" y="100160"/>
                  </a:cubicBezTo>
                </a:path>
              </a:pathLst>
            </a:custGeom>
            <a:noFill/>
            <a:ln w="9525" cap="flat" cmpd="sng">
              <a:solidFill>
                <a:schemeClr val="dk1"/>
              </a:solidFill>
              <a:prstDash val="solid"/>
              <a:round/>
              <a:headEnd type="none" w="med" len="med"/>
              <a:tailEnd type="none" w="med" len="med"/>
            </a:ln>
          </p:spPr>
        </p:sp>
        <p:sp>
          <p:nvSpPr>
            <p:cNvPr id="57" name="Google Shape;57;p5"/>
            <p:cNvSpPr/>
            <p:nvPr/>
          </p:nvSpPr>
          <p:spPr>
            <a:xfrm>
              <a:off x="-166925" y="3883493"/>
              <a:ext cx="1679900" cy="1487825"/>
            </a:xfrm>
            <a:custGeom>
              <a:avLst/>
              <a:gdLst/>
              <a:ahLst/>
              <a:cxnLst/>
              <a:rect l="l" t="t" r="r" b="b"/>
              <a:pathLst>
                <a:path w="67196" h="59513" extrusionOk="0">
                  <a:moveTo>
                    <a:pt x="0" y="595"/>
                  </a:moveTo>
                  <a:cubicBezTo>
                    <a:pt x="9906" y="595"/>
                    <a:pt x="21821" y="-1786"/>
                    <a:pt x="29458" y="4523"/>
                  </a:cubicBezTo>
                  <a:cubicBezTo>
                    <a:pt x="35395" y="9428"/>
                    <a:pt x="36652" y="18756"/>
                    <a:pt x="42813" y="23376"/>
                  </a:cubicBezTo>
                  <a:cubicBezTo>
                    <a:pt x="49999" y="28764"/>
                    <a:pt x="62479" y="28856"/>
                    <a:pt x="65987" y="37124"/>
                  </a:cubicBezTo>
                  <a:cubicBezTo>
                    <a:pt x="68924" y="44046"/>
                    <a:pt x="65614" y="52379"/>
                    <a:pt x="63238" y="59513"/>
                  </a:cubicBezTo>
                </a:path>
              </a:pathLst>
            </a:custGeom>
            <a:noFill/>
            <a:ln w="9525" cap="flat" cmpd="sng">
              <a:solidFill>
                <a:schemeClr val="dk1"/>
              </a:solidFill>
              <a:prstDash val="solid"/>
              <a:round/>
              <a:headEnd type="none" w="med" len="med"/>
              <a:tailEnd type="none" w="med" len="med"/>
            </a:ln>
          </p:spPr>
        </p:sp>
        <p:pic>
          <p:nvPicPr>
            <p:cNvPr id="58" name="Google Shape;58;p5"/>
            <p:cNvPicPr preferRelativeResize="0"/>
            <p:nvPr/>
          </p:nvPicPr>
          <p:blipFill rotWithShape="1">
            <a:blip r:embed="rId3">
              <a:alphaModFix/>
            </a:blip>
            <a:srcRect t="189" b="189"/>
            <a:stretch/>
          </p:blipFill>
          <p:spPr>
            <a:xfrm>
              <a:off x="-829050" y="4036303"/>
              <a:ext cx="1744626" cy="1856547"/>
            </a:xfrm>
            <a:prstGeom prst="rect">
              <a:avLst/>
            </a:prstGeom>
            <a:noFill/>
            <a:ln>
              <a:noFill/>
            </a:ln>
            <a:effectLst>
              <a:outerShdw blurRad="128588" dist="57150" dir="5400000" algn="bl" rotWithShape="0">
                <a:srgbClr val="000000">
                  <a:alpha val="15000"/>
                </a:srgbClr>
              </a:outerShdw>
            </a:effectLst>
          </p:spPr>
        </p:pic>
        <p:pic>
          <p:nvPicPr>
            <p:cNvPr id="59" name="Google Shape;59;p5"/>
            <p:cNvPicPr preferRelativeResize="0"/>
            <p:nvPr/>
          </p:nvPicPr>
          <p:blipFill rotWithShape="1">
            <a:blip r:embed="rId4">
              <a:alphaModFix/>
            </a:blip>
            <a:srcRect l="2500" r="5553"/>
            <a:stretch/>
          </p:blipFill>
          <p:spPr>
            <a:xfrm>
              <a:off x="-829050" y="4509150"/>
              <a:ext cx="2572349" cy="455900"/>
            </a:xfrm>
            <a:prstGeom prst="rect">
              <a:avLst/>
            </a:prstGeom>
            <a:noFill/>
            <a:ln>
              <a:noFill/>
            </a:ln>
            <a:effectLst>
              <a:outerShdw blurRad="128588" dist="57150" dir="5400000" algn="bl" rotWithShape="0">
                <a:srgbClr val="000000">
                  <a:alpha val="15000"/>
                </a:srgbClr>
              </a:outerShdw>
            </a:effectLst>
          </p:spPr>
        </p:pic>
        <p:sp>
          <p:nvSpPr>
            <p:cNvPr id="60" name="Google Shape;60;p5"/>
            <p:cNvSpPr/>
            <p:nvPr/>
          </p:nvSpPr>
          <p:spPr>
            <a:xfrm>
              <a:off x="2071100" y="489647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61" name="Google Shape;61;p5"/>
            <p:cNvSpPr/>
            <p:nvPr/>
          </p:nvSpPr>
          <p:spPr>
            <a:xfrm>
              <a:off x="8699450" y="359637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62" name="Google Shape;62;p5"/>
            <p:cNvSpPr/>
            <p:nvPr/>
          </p:nvSpPr>
          <p:spPr>
            <a:xfrm>
              <a:off x="8287800" y="482885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63" name="Google Shape;63;p5"/>
            <p:cNvPicPr preferRelativeResize="0"/>
            <p:nvPr/>
          </p:nvPicPr>
          <p:blipFill rotWithShape="1">
            <a:blip r:embed="rId5">
              <a:alphaModFix/>
            </a:blip>
            <a:srcRect l="6093" r="6102"/>
            <a:stretch/>
          </p:blipFill>
          <p:spPr>
            <a:xfrm>
              <a:off x="8579875" y="4451400"/>
              <a:ext cx="1122924" cy="571400"/>
            </a:xfrm>
            <a:prstGeom prst="rect">
              <a:avLst/>
            </a:prstGeom>
            <a:noFill/>
            <a:ln>
              <a:noFill/>
            </a:ln>
            <a:effectLst>
              <a:outerShdw blurRad="128588" dist="57150" dir="5400000" algn="bl" rotWithShape="0">
                <a:srgbClr val="000000">
                  <a:alpha val="15000"/>
                </a:srgbClr>
              </a:outerShdw>
            </a:effectLst>
          </p:spPr>
        </p:pic>
        <p:pic>
          <p:nvPicPr>
            <p:cNvPr id="64" name="Google Shape;64;p5"/>
            <p:cNvPicPr preferRelativeResize="0"/>
            <p:nvPr/>
          </p:nvPicPr>
          <p:blipFill rotWithShape="1">
            <a:blip r:embed="rId6">
              <a:alphaModFix/>
            </a:blip>
            <a:srcRect l="2480" r="2489"/>
            <a:stretch/>
          </p:blipFill>
          <p:spPr>
            <a:xfrm>
              <a:off x="69852" y="3428851"/>
              <a:ext cx="288650" cy="303725"/>
            </a:xfrm>
            <a:prstGeom prst="rect">
              <a:avLst/>
            </a:prstGeom>
            <a:noFill/>
            <a:ln>
              <a:noFill/>
            </a:ln>
            <a:effectLst>
              <a:outerShdw blurRad="128588" dist="57150" dir="5400000" algn="bl" rotWithShape="0">
                <a:srgbClr val="000000">
                  <a:alpha val="15000"/>
                </a:srgbClr>
              </a:outerShdw>
            </a:effectLst>
          </p:spPr>
        </p:pic>
        <p:pic>
          <p:nvPicPr>
            <p:cNvPr id="65" name="Google Shape;65;p5"/>
            <p:cNvPicPr preferRelativeResize="0"/>
            <p:nvPr/>
          </p:nvPicPr>
          <p:blipFill rotWithShape="1">
            <a:blip r:embed="rId6">
              <a:alphaModFix/>
            </a:blip>
            <a:srcRect l="2480" r="2489"/>
            <a:stretch/>
          </p:blipFill>
          <p:spPr>
            <a:xfrm>
              <a:off x="8775677" y="3860938"/>
              <a:ext cx="288650" cy="303725"/>
            </a:xfrm>
            <a:prstGeom prst="rect">
              <a:avLst/>
            </a:prstGeom>
            <a:noFill/>
            <a:ln>
              <a:noFill/>
            </a:ln>
            <a:effectLst>
              <a:outerShdw blurRad="128588" dist="57150" dir="5400000" algn="bl" rotWithShape="0">
                <a:srgbClr val="000000">
                  <a:alpha val="15000"/>
                </a:srgbClr>
              </a:outerShdw>
            </a:effectLst>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66"/>
        <p:cNvGrpSpPr/>
        <p:nvPr/>
      </p:nvGrpSpPr>
      <p:grpSpPr>
        <a:xfrm>
          <a:off x="0" y="0"/>
          <a:ext cx="0" cy="0"/>
          <a:chOff x="0" y="0"/>
          <a:chExt cx="0" cy="0"/>
        </a:xfrm>
      </p:grpSpPr>
      <p:grpSp>
        <p:nvGrpSpPr>
          <p:cNvPr id="67" name="Google Shape;67;p6"/>
          <p:cNvGrpSpPr/>
          <p:nvPr/>
        </p:nvGrpSpPr>
        <p:grpSpPr>
          <a:xfrm>
            <a:off x="-127000" y="-503244"/>
            <a:ext cx="13226567" cy="6100319"/>
            <a:chOff x="-127000" y="-503244"/>
            <a:chExt cx="13226567" cy="6100319"/>
          </a:xfrm>
        </p:grpSpPr>
        <p:sp>
          <p:nvSpPr>
            <p:cNvPr id="68" name="Google Shape;68;p6"/>
            <p:cNvSpPr/>
            <p:nvPr/>
          </p:nvSpPr>
          <p:spPr>
            <a:xfrm>
              <a:off x="6696667" y="-503244"/>
              <a:ext cx="6402900" cy="8502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69" name="Google Shape;69;p6"/>
            <p:cNvPicPr preferRelativeResize="0"/>
            <p:nvPr/>
          </p:nvPicPr>
          <p:blipFill rotWithShape="1">
            <a:blip r:embed="rId3">
              <a:alphaModFix/>
            </a:blip>
            <a:srcRect t="49" b="39"/>
            <a:stretch/>
          </p:blipFill>
          <p:spPr>
            <a:xfrm>
              <a:off x="8374575" y="-311198"/>
              <a:ext cx="1595184" cy="1702376"/>
            </a:xfrm>
            <a:prstGeom prst="rect">
              <a:avLst/>
            </a:prstGeom>
            <a:noFill/>
            <a:ln>
              <a:noFill/>
            </a:ln>
            <a:effectLst>
              <a:outerShdw blurRad="128588" dist="57150" dir="5400000" algn="bl" rotWithShape="0">
                <a:srgbClr val="000000">
                  <a:alpha val="15000"/>
                </a:srgbClr>
              </a:outerShdw>
            </a:effectLst>
          </p:spPr>
        </p:pic>
        <p:sp>
          <p:nvSpPr>
            <p:cNvPr id="70" name="Google Shape;70;p6"/>
            <p:cNvSpPr/>
            <p:nvPr/>
          </p:nvSpPr>
          <p:spPr>
            <a:xfrm>
              <a:off x="6368050" y="21067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71" name="Google Shape;71;p6"/>
            <p:cNvSpPr/>
            <p:nvPr/>
          </p:nvSpPr>
          <p:spPr>
            <a:xfrm>
              <a:off x="719988" y="48513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72" name="Google Shape;72;p6"/>
            <p:cNvPicPr preferRelativeResize="0"/>
            <p:nvPr/>
          </p:nvPicPr>
          <p:blipFill rotWithShape="1">
            <a:blip r:embed="rId4">
              <a:alphaModFix/>
            </a:blip>
            <a:srcRect l="2480" r="2489"/>
            <a:stretch/>
          </p:blipFill>
          <p:spPr>
            <a:xfrm>
              <a:off x="8695477" y="1178826"/>
              <a:ext cx="288650" cy="303725"/>
            </a:xfrm>
            <a:prstGeom prst="rect">
              <a:avLst/>
            </a:prstGeom>
            <a:noFill/>
            <a:ln>
              <a:noFill/>
            </a:ln>
            <a:effectLst>
              <a:outerShdw blurRad="128588" dist="57150" dir="5400000" algn="bl" rotWithShape="0">
                <a:srgbClr val="000000">
                  <a:alpha val="15000"/>
                </a:srgbClr>
              </a:outerShdw>
            </a:effectLst>
          </p:spPr>
        </p:pic>
        <p:pic>
          <p:nvPicPr>
            <p:cNvPr id="73" name="Google Shape;73;p6"/>
            <p:cNvPicPr preferRelativeResize="0"/>
            <p:nvPr/>
          </p:nvPicPr>
          <p:blipFill rotWithShape="1">
            <a:blip r:embed="rId4">
              <a:alphaModFix/>
            </a:blip>
            <a:srcRect l="2480" r="2489"/>
            <a:stretch/>
          </p:blipFill>
          <p:spPr>
            <a:xfrm>
              <a:off x="135977" y="4037026"/>
              <a:ext cx="288650" cy="303725"/>
            </a:xfrm>
            <a:prstGeom prst="rect">
              <a:avLst/>
            </a:prstGeom>
            <a:noFill/>
            <a:ln>
              <a:noFill/>
            </a:ln>
            <a:effectLst>
              <a:outerShdw blurRad="128588" dist="57150" dir="5400000" algn="bl" rotWithShape="0">
                <a:srgbClr val="000000">
                  <a:alpha val="15000"/>
                </a:srgbClr>
              </a:outerShdw>
            </a:effectLst>
          </p:spPr>
        </p:pic>
        <p:sp>
          <p:nvSpPr>
            <p:cNvPr id="74" name="Google Shape;74;p6"/>
            <p:cNvSpPr/>
            <p:nvPr/>
          </p:nvSpPr>
          <p:spPr>
            <a:xfrm>
              <a:off x="-127000" y="3401775"/>
              <a:ext cx="1046400" cy="2195300"/>
            </a:xfrm>
            <a:custGeom>
              <a:avLst/>
              <a:gdLst/>
              <a:ahLst/>
              <a:cxnLst/>
              <a:rect l="l" t="t" r="r" b="b"/>
              <a:pathLst>
                <a:path w="41856" h="87812" extrusionOk="0">
                  <a:moveTo>
                    <a:pt x="0" y="0"/>
                  </a:moveTo>
                  <a:cubicBezTo>
                    <a:pt x="13973" y="0"/>
                    <a:pt x="25730" y="17719"/>
                    <a:pt x="27577" y="31569"/>
                  </a:cubicBezTo>
                  <a:cubicBezTo>
                    <a:pt x="28361" y="37449"/>
                    <a:pt x="26969" y="43569"/>
                    <a:pt x="28303" y="49349"/>
                  </a:cubicBezTo>
                  <a:cubicBezTo>
                    <a:pt x="30046" y="56900"/>
                    <a:pt x="39486" y="61062"/>
                    <a:pt x="41366" y="68580"/>
                  </a:cubicBezTo>
                  <a:cubicBezTo>
                    <a:pt x="42968" y="74983"/>
                    <a:pt x="39594" y="81905"/>
                    <a:pt x="36649" y="87812"/>
                  </a:cubicBezTo>
                </a:path>
              </a:pathLst>
            </a:custGeom>
            <a:noFill/>
            <a:ln w="9525" cap="flat" cmpd="sng">
              <a:solidFill>
                <a:schemeClr val="dk1"/>
              </a:solidFill>
              <a:prstDash val="solid"/>
              <a:round/>
              <a:headEnd type="none" w="med" len="med"/>
              <a:tailEnd type="none" w="med" len="med"/>
            </a:ln>
          </p:spPr>
        </p:sp>
      </p:grpSp>
      <p:sp>
        <p:nvSpPr>
          <p:cNvPr id="75" name="Google Shape;75;p6"/>
          <p:cNvSpPr txBox="1">
            <a:spLocks noGrp="1"/>
          </p:cNvSpPr>
          <p:nvPr>
            <p:ph type="title"/>
          </p:nvPr>
        </p:nvSpPr>
        <p:spPr>
          <a:xfrm>
            <a:off x="720000" y="474850"/>
            <a:ext cx="77040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7"/>
          <p:cNvSpPr txBox="1">
            <a:spLocks noGrp="1"/>
          </p:cNvSpPr>
          <p:nvPr>
            <p:ph type="subTitle" idx="1"/>
          </p:nvPr>
        </p:nvSpPr>
        <p:spPr>
          <a:xfrm>
            <a:off x="3731022" y="1882375"/>
            <a:ext cx="4402500" cy="2065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600"/>
              <a:buFont typeface="Dosis Light"/>
              <a:buChar char="●"/>
              <a:defRPr/>
            </a:lvl1pPr>
            <a:lvl2pPr lvl="1" algn="ctr" rtl="0">
              <a:lnSpc>
                <a:spcPct val="100000"/>
              </a:lnSpc>
              <a:spcBef>
                <a:spcPts val="0"/>
              </a:spcBef>
              <a:spcAft>
                <a:spcPts val="0"/>
              </a:spcAft>
              <a:buSzPts val="1600"/>
              <a:buFont typeface="Nunito Light"/>
              <a:buChar char="○"/>
              <a:defRPr/>
            </a:lvl2pPr>
            <a:lvl3pPr lvl="2" algn="ctr" rtl="0">
              <a:lnSpc>
                <a:spcPct val="100000"/>
              </a:lnSpc>
              <a:spcBef>
                <a:spcPts val="1600"/>
              </a:spcBef>
              <a:spcAft>
                <a:spcPts val="0"/>
              </a:spcAft>
              <a:buSzPts val="1500"/>
              <a:buFont typeface="Nunito Light"/>
              <a:buChar char="■"/>
              <a:defRPr/>
            </a:lvl3pPr>
            <a:lvl4pPr lvl="3" algn="ctr" rtl="0">
              <a:lnSpc>
                <a:spcPct val="100000"/>
              </a:lnSpc>
              <a:spcBef>
                <a:spcPts val="1600"/>
              </a:spcBef>
              <a:spcAft>
                <a:spcPts val="0"/>
              </a:spcAft>
              <a:buSzPts val="1500"/>
              <a:buFont typeface="Nunito Light"/>
              <a:buChar char="●"/>
              <a:defRPr/>
            </a:lvl4pPr>
            <a:lvl5pPr lvl="4" algn="ctr" rtl="0">
              <a:lnSpc>
                <a:spcPct val="100000"/>
              </a:lnSpc>
              <a:spcBef>
                <a:spcPts val="1600"/>
              </a:spcBef>
              <a:spcAft>
                <a:spcPts val="0"/>
              </a:spcAft>
              <a:buSzPts val="1400"/>
              <a:buFont typeface="Nunito Light"/>
              <a:buChar char="○"/>
              <a:defRPr/>
            </a:lvl5pPr>
            <a:lvl6pPr lvl="5" algn="ctr" rtl="0">
              <a:lnSpc>
                <a:spcPct val="100000"/>
              </a:lnSpc>
              <a:spcBef>
                <a:spcPts val="1600"/>
              </a:spcBef>
              <a:spcAft>
                <a:spcPts val="0"/>
              </a:spcAft>
              <a:buSzPts val="1400"/>
              <a:buFont typeface="Nunito Light"/>
              <a:buChar char="■"/>
              <a:defRPr/>
            </a:lvl6pPr>
            <a:lvl7pPr lvl="6" algn="ctr" rtl="0">
              <a:lnSpc>
                <a:spcPct val="100000"/>
              </a:lnSpc>
              <a:spcBef>
                <a:spcPts val="1600"/>
              </a:spcBef>
              <a:spcAft>
                <a:spcPts val="0"/>
              </a:spcAft>
              <a:buSzPts val="1300"/>
              <a:buFont typeface="Nunito Light"/>
              <a:buChar char="●"/>
              <a:defRPr/>
            </a:lvl7pPr>
            <a:lvl8pPr lvl="7" algn="ctr" rtl="0">
              <a:lnSpc>
                <a:spcPct val="100000"/>
              </a:lnSpc>
              <a:spcBef>
                <a:spcPts val="1600"/>
              </a:spcBef>
              <a:spcAft>
                <a:spcPts val="0"/>
              </a:spcAft>
              <a:buSzPts val="1300"/>
              <a:buFont typeface="Nunito Light"/>
              <a:buChar char="○"/>
              <a:defRPr/>
            </a:lvl8pPr>
            <a:lvl9pPr lvl="8" algn="ctr" rtl="0">
              <a:lnSpc>
                <a:spcPct val="100000"/>
              </a:lnSpc>
              <a:spcBef>
                <a:spcPts val="1600"/>
              </a:spcBef>
              <a:spcAft>
                <a:spcPts val="1600"/>
              </a:spcAft>
              <a:buSzPts val="1400"/>
              <a:buFont typeface="Nunito Light"/>
              <a:buChar char="■"/>
              <a:defRPr/>
            </a:lvl9pPr>
          </a:lstStyle>
          <a:p>
            <a:endParaRPr/>
          </a:p>
        </p:txBody>
      </p:sp>
      <p:sp>
        <p:nvSpPr>
          <p:cNvPr id="78" name="Google Shape;78;p7"/>
          <p:cNvSpPr txBox="1">
            <a:spLocks noGrp="1"/>
          </p:cNvSpPr>
          <p:nvPr>
            <p:ph type="title"/>
          </p:nvPr>
        </p:nvSpPr>
        <p:spPr>
          <a:xfrm>
            <a:off x="3730625" y="540000"/>
            <a:ext cx="4402500" cy="1342200"/>
          </a:xfrm>
          <a:prstGeom prst="rect">
            <a:avLst/>
          </a:prstGeom>
        </p:spPr>
        <p:txBody>
          <a:bodyPr spcFirstLastPara="1" wrap="square" lIns="91425" tIns="91425" rIns="91425" bIns="91425" anchor="b" anchorCtr="0">
            <a:noAutofit/>
          </a:bodyPr>
          <a:lstStyle>
            <a:lvl1pPr lvl="0" rtl="0">
              <a:spcBef>
                <a:spcPts val="0"/>
              </a:spcBef>
              <a:spcAft>
                <a:spcPts val="0"/>
              </a:spcAft>
              <a:buSzPts val="2700"/>
              <a:buAutoNum type="arabicPeriod"/>
              <a:defRPr sz="2700"/>
            </a:lvl1pPr>
            <a:lvl2pPr lvl="1" rtl="0">
              <a:spcBef>
                <a:spcPts val="0"/>
              </a:spcBef>
              <a:spcAft>
                <a:spcPts val="0"/>
              </a:spcAft>
              <a:buSzPts val="2700"/>
              <a:buAutoNum type="alphaLcPeriod"/>
              <a:defRPr sz="2700"/>
            </a:lvl2pPr>
            <a:lvl3pPr lvl="2" rtl="0">
              <a:spcBef>
                <a:spcPts val="0"/>
              </a:spcBef>
              <a:spcAft>
                <a:spcPts val="0"/>
              </a:spcAft>
              <a:buSzPts val="2700"/>
              <a:buAutoNum type="romanLcPeriod"/>
              <a:defRPr sz="2700"/>
            </a:lvl3pPr>
            <a:lvl4pPr lvl="3" rtl="0">
              <a:spcBef>
                <a:spcPts val="0"/>
              </a:spcBef>
              <a:spcAft>
                <a:spcPts val="0"/>
              </a:spcAft>
              <a:buSzPts val="2700"/>
              <a:buAutoNum type="arabicPeriod"/>
              <a:defRPr sz="2700"/>
            </a:lvl4pPr>
            <a:lvl5pPr lvl="4" rtl="0">
              <a:spcBef>
                <a:spcPts val="0"/>
              </a:spcBef>
              <a:spcAft>
                <a:spcPts val="0"/>
              </a:spcAft>
              <a:buSzPts val="2700"/>
              <a:buAutoNum type="alphaLcPeriod"/>
              <a:defRPr sz="2700"/>
            </a:lvl5pPr>
            <a:lvl6pPr lvl="5" rtl="0">
              <a:spcBef>
                <a:spcPts val="0"/>
              </a:spcBef>
              <a:spcAft>
                <a:spcPts val="0"/>
              </a:spcAft>
              <a:buSzPts val="2700"/>
              <a:buAutoNum type="romanLcPeriod"/>
              <a:defRPr sz="2700"/>
            </a:lvl6pPr>
            <a:lvl7pPr lvl="6" rtl="0">
              <a:spcBef>
                <a:spcPts val="0"/>
              </a:spcBef>
              <a:spcAft>
                <a:spcPts val="0"/>
              </a:spcAft>
              <a:buSzPts val="2700"/>
              <a:buAutoNum type="arabicPeriod"/>
              <a:defRPr sz="2700"/>
            </a:lvl7pPr>
            <a:lvl8pPr lvl="7" rtl="0">
              <a:spcBef>
                <a:spcPts val="0"/>
              </a:spcBef>
              <a:spcAft>
                <a:spcPts val="0"/>
              </a:spcAft>
              <a:buSzPts val="2700"/>
              <a:buAutoNum type="alphaLcPeriod"/>
              <a:defRPr sz="2700"/>
            </a:lvl8pPr>
            <a:lvl9pPr lvl="8" rtl="0">
              <a:spcBef>
                <a:spcPts val="0"/>
              </a:spcBef>
              <a:spcAft>
                <a:spcPts val="0"/>
              </a:spcAft>
              <a:buSzPts val="2700"/>
              <a:buAutoNum type="romanLcPeriod"/>
              <a:defRPr sz="2700"/>
            </a:lvl9pPr>
          </a:lstStyle>
          <a:p>
            <a:endParaRPr/>
          </a:p>
        </p:txBody>
      </p:sp>
      <p:grpSp>
        <p:nvGrpSpPr>
          <p:cNvPr id="79" name="Google Shape;79;p7"/>
          <p:cNvGrpSpPr/>
          <p:nvPr/>
        </p:nvGrpSpPr>
        <p:grpSpPr>
          <a:xfrm>
            <a:off x="-4897259" y="1845200"/>
            <a:ext cx="10055959" cy="3999424"/>
            <a:chOff x="-4897259" y="1845200"/>
            <a:chExt cx="10055959" cy="3999424"/>
          </a:xfrm>
        </p:grpSpPr>
        <p:grpSp>
          <p:nvGrpSpPr>
            <p:cNvPr id="80" name="Google Shape;80;p7"/>
            <p:cNvGrpSpPr/>
            <p:nvPr/>
          </p:nvGrpSpPr>
          <p:grpSpPr>
            <a:xfrm>
              <a:off x="-4897259" y="3834190"/>
              <a:ext cx="7563630" cy="2010434"/>
              <a:chOff x="-4341625" y="1329089"/>
              <a:chExt cx="5325000" cy="1415400"/>
            </a:xfrm>
          </p:grpSpPr>
          <p:sp>
            <p:nvSpPr>
              <p:cNvPr id="81" name="Google Shape;81;p7"/>
              <p:cNvSpPr/>
              <p:nvPr/>
            </p:nvSpPr>
            <p:spPr>
              <a:xfrm>
                <a:off x="-4341625" y="1329089"/>
                <a:ext cx="5325000" cy="14154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82" name="Google Shape;82;p7"/>
              <p:cNvSpPr/>
              <p:nvPr/>
            </p:nvSpPr>
            <p:spPr>
              <a:xfrm>
                <a:off x="-4205425" y="1465300"/>
                <a:ext cx="5052600" cy="11433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83" name="Google Shape;83;p7"/>
              <p:cNvSpPr/>
              <p:nvPr/>
            </p:nvSpPr>
            <p:spPr>
              <a:xfrm>
                <a:off x="-4069225" y="1601500"/>
                <a:ext cx="4780200" cy="8709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84" name="Google Shape;84;p7"/>
              <p:cNvSpPr/>
              <p:nvPr/>
            </p:nvSpPr>
            <p:spPr>
              <a:xfrm>
                <a:off x="-3933025" y="1737700"/>
                <a:ext cx="4507800" cy="5985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85" name="Google Shape;85;p7"/>
              <p:cNvSpPr/>
              <p:nvPr/>
            </p:nvSpPr>
            <p:spPr>
              <a:xfrm>
                <a:off x="-3796825" y="1873900"/>
                <a:ext cx="4235400" cy="3261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86" name="Google Shape;86;p7"/>
            <p:cNvSpPr/>
            <p:nvPr/>
          </p:nvSpPr>
          <p:spPr>
            <a:xfrm>
              <a:off x="858300" y="477130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87" name="Google Shape;87;p7"/>
            <p:cNvSpPr/>
            <p:nvPr/>
          </p:nvSpPr>
          <p:spPr>
            <a:xfrm>
              <a:off x="354238" y="184520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88" name="Google Shape;88;p7"/>
            <p:cNvSpPr/>
            <p:nvPr/>
          </p:nvSpPr>
          <p:spPr>
            <a:xfrm>
              <a:off x="5022500" y="477130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89" name="Google Shape;89;p7"/>
            <p:cNvPicPr preferRelativeResize="0"/>
            <p:nvPr/>
          </p:nvPicPr>
          <p:blipFill rotWithShape="1">
            <a:blip r:embed="rId3">
              <a:alphaModFix/>
            </a:blip>
            <a:srcRect l="2480" r="2489"/>
            <a:stretch/>
          </p:blipFill>
          <p:spPr>
            <a:xfrm>
              <a:off x="4390577" y="4594526"/>
              <a:ext cx="288650" cy="303725"/>
            </a:xfrm>
            <a:prstGeom prst="rect">
              <a:avLst/>
            </a:prstGeom>
            <a:noFill/>
            <a:ln>
              <a:noFill/>
            </a:ln>
            <a:effectLst>
              <a:outerShdw blurRad="128588" dist="57150" dir="5400000" algn="bl" rotWithShape="0">
                <a:srgbClr val="000000">
                  <a:alpha val="15000"/>
                </a:srgbClr>
              </a:outerShdw>
            </a:effectLst>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90"/>
        <p:cNvGrpSpPr/>
        <p:nvPr/>
      </p:nvGrpSpPr>
      <p:grpSpPr>
        <a:xfrm>
          <a:off x="0" y="0"/>
          <a:ext cx="0" cy="0"/>
          <a:chOff x="0" y="0"/>
          <a:chExt cx="0" cy="0"/>
        </a:xfrm>
      </p:grpSpPr>
      <p:grpSp>
        <p:nvGrpSpPr>
          <p:cNvPr id="91" name="Google Shape;91;p8"/>
          <p:cNvGrpSpPr/>
          <p:nvPr/>
        </p:nvGrpSpPr>
        <p:grpSpPr>
          <a:xfrm>
            <a:off x="-1881475" y="-1998975"/>
            <a:ext cx="11010827" cy="7152525"/>
            <a:chOff x="-1881475" y="-1998975"/>
            <a:chExt cx="11010827" cy="7152525"/>
          </a:xfrm>
        </p:grpSpPr>
        <p:sp>
          <p:nvSpPr>
            <p:cNvPr id="92" name="Google Shape;92;p8"/>
            <p:cNvSpPr/>
            <p:nvPr/>
          </p:nvSpPr>
          <p:spPr>
            <a:xfrm>
              <a:off x="-1881475" y="-1998975"/>
              <a:ext cx="3233700" cy="3233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93" name="Google Shape;93;p8"/>
            <p:cNvPicPr preferRelativeResize="0"/>
            <p:nvPr/>
          </p:nvPicPr>
          <p:blipFill rotWithShape="1">
            <a:blip r:embed="rId3">
              <a:alphaModFix/>
            </a:blip>
            <a:srcRect t="219" b="219"/>
            <a:stretch/>
          </p:blipFill>
          <p:spPr>
            <a:xfrm>
              <a:off x="7762400" y="3698907"/>
              <a:ext cx="1366952" cy="1454642"/>
            </a:xfrm>
            <a:prstGeom prst="rect">
              <a:avLst/>
            </a:prstGeom>
            <a:noFill/>
            <a:ln>
              <a:noFill/>
            </a:ln>
            <a:effectLst>
              <a:outerShdw blurRad="128588" dist="57150" dir="5400000" algn="bl" rotWithShape="0">
                <a:srgbClr val="000000">
                  <a:alpha val="15000"/>
                </a:srgbClr>
              </a:outerShdw>
            </a:effectLst>
          </p:spPr>
        </p:pic>
        <p:sp>
          <p:nvSpPr>
            <p:cNvPr id="94" name="Google Shape;94;p8"/>
            <p:cNvSpPr/>
            <p:nvPr/>
          </p:nvSpPr>
          <p:spPr>
            <a:xfrm>
              <a:off x="390250" y="1318438"/>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95" name="Google Shape;95;p8"/>
            <p:cNvSpPr/>
            <p:nvPr/>
          </p:nvSpPr>
          <p:spPr>
            <a:xfrm>
              <a:off x="8731175" y="32944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96" name="Google Shape;96;p8"/>
            <p:cNvSpPr/>
            <p:nvPr/>
          </p:nvSpPr>
          <p:spPr>
            <a:xfrm>
              <a:off x="6124900" y="473355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97" name="Google Shape;97;p8"/>
            <p:cNvPicPr preferRelativeResize="0"/>
            <p:nvPr/>
          </p:nvPicPr>
          <p:blipFill rotWithShape="1">
            <a:blip r:embed="rId4">
              <a:alphaModFix/>
            </a:blip>
            <a:srcRect l="6093" r="6102"/>
            <a:stretch/>
          </p:blipFill>
          <p:spPr>
            <a:xfrm>
              <a:off x="6564550" y="4278425"/>
              <a:ext cx="894400" cy="455125"/>
            </a:xfrm>
            <a:prstGeom prst="rect">
              <a:avLst/>
            </a:prstGeom>
            <a:noFill/>
            <a:ln>
              <a:noFill/>
            </a:ln>
            <a:effectLst>
              <a:outerShdw blurRad="128588" dist="57150" dir="5400000" algn="bl" rotWithShape="0">
                <a:srgbClr val="000000">
                  <a:alpha val="15000"/>
                </a:srgbClr>
              </a:outerShdw>
            </a:effectLst>
          </p:spPr>
        </p:pic>
        <p:pic>
          <p:nvPicPr>
            <p:cNvPr id="98" name="Google Shape;98;p8"/>
            <p:cNvPicPr preferRelativeResize="0"/>
            <p:nvPr/>
          </p:nvPicPr>
          <p:blipFill rotWithShape="1">
            <a:blip r:embed="rId5">
              <a:alphaModFix/>
            </a:blip>
            <a:srcRect l="2480" r="2489"/>
            <a:stretch/>
          </p:blipFill>
          <p:spPr>
            <a:xfrm>
              <a:off x="101602" y="1590851"/>
              <a:ext cx="288650" cy="303725"/>
            </a:xfrm>
            <a:prstGeom prst="rect">
              <a:avLst/>
            </a:prstGeom>
            <a:noFill/>
            <a:ln>
              <a:noFill/>
            </a:ln>
            <a:effectLst>
              <a:outerShdw blurRad="128588" dist="57150" dir="5400000" algn="bl" rotWithShape="0">
                <a:srgbClr val="000000">
                  <a:alpha val="15000"/>
                </a:srgbClr>
              </a:outerShdw>
            </a:effectLst>
          </p:spPr>
        </p:pic>
        <p:pic>
          <p:nvPicPr>
            <p:cNvPr id="99" name="Google Shape;99;p8"/>
            <p:cNvPicPr preferRelativeResize="0"/>
            <p:nvPr/>
          </p:nvPicPr>
          <p:blipFill rotWithShape="1">
            <a:blip r:embed="rId5">
              <a:alphaModFix/>
            </a:blip>
            <a:srcRect l="2480" r="2489"/>
            <a:stretch/>
          </p:blipFill>
          <p:spPr>
            <a:xfrm>
              <a:off x="8006477" y="3430613"/>
              <a:ext cx="288650" cy="303725"/>
            </a:xfrm>
            <a:prstGeom prst="rect">
              <a:avLst/>
            </a:prstGeom>
            <a:noFill/>
            <a:ln>
              <a:noFill/>
            </a:ln>
            <a:effectLst>
              <a:outerShdw blurRad="128588" dist="57150" dir="5400000" algn="bl" rotWithShape="0">
                <a:srgbClr val="000000">
                  <a:alpha val="15000"/>
                </a:srgbClr>
              </a:outerShdw>
            </a:effectLst>
          </p:spPr>
        </p:pic>
        <p:pic>
          <p:nvPicPr>
            <p:cNvPr id="100" name="Google Shape;100;p8"/>
            <p:cNvPicPr preferRelativeResize="0"/>
            <p:nvPr/>
          </p:nvPicPr>
          <p:blipFill rotWithShape="1">
            <a:blip r:embed="rId5">
              <a:alphaModFix/>
            </a:blip>
            <a:srcRect l="2480" r="2489"/>
            <a:stretch/>
          </p:blipFill>
          <p:spPr>
            <a:xfrm>
              <a:off x="1461227" y="206326"/>
              <a:ext cx="288650" cy="303725"/>
            </a:xfrm>
            <a:prstGeom prst="rect">
              <a:avLst/>
            </a:prstGeom>
            <a:noFill/>
            <a:ln>
              <a:noFill/>
            </a:ln>
            <a:effectLst>
              <a:outerShdw blurRad="128588" dist="57150" dir="5400000" algn="bl" rotWithShape="0">
                <a:srgbClr val="000000">
                  <a:alpha val="15000"/>
                </a:srgbClr>
              </a:outerShdw>
            </a:effectLst>
          </p:spPr>
        </p:pic>
      </p:grpSp>
      <p:sp>
        <p:nvSpPr>
          <p:cNvPr id="101" name="Google Shape;101;p8"/>
          <p:cNvSpPr txBox="1">
            <a:spLocks noGrp="1"/>
          </p:cNvSpPr>
          <p:nvPr>
            <p:ph type="title"/>
          </p:nvPr>
        </p:nvSpPr>
        <p:spPr>
          <a:xfrm>
            <a:off x="720000" y="1568100"/>
            <a:ext cx="5093100" cy="2007300"/>
          </a:xfrm>
          <a:prstGeom prst="rect">
            <a:avLst/>
          </a:prstGeom>
        </p:spPr>
        <p:txBody>
          <a:bodyPr spcFirstLastPara="1" wrap="square" lIns="91425" tIns="91425" rIns="91425" bIns="91425" anchor="t" anchorCtr="0">
            <a:noAutofit/>
          </a:bodyPr>
          <a:lstStyle>
            <a:lvl1pPr lvl="0">
              <a:spcBef>
                <a:spcPts val="0"/>
              </a:spcBef>
              <a:spcAft>
                <a:spcPts val="0"/>
              </a:spcAft>
              <a:buSzPts val="5000"/>
              <a:buNone/>
              <a:defRPr sz="3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9"/>
          <p:cNvSpPr txBox="1">
            <a:spLocks noGrp="1"/>
          </p:cNvSpPr>
          <p:nvPr>
            <p:ph type="title"/>
          </p:nvPr>
        </p:nvSpPr>
        <p:spPr>
          <a:xfrm>
            <a:off x="2135550" y="1265300"/>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500"/>
              <a:buNone/>
              <a:defRPr sz="4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04" name="Google Shape;104;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5" name="Google Shape;105;p9"/>
          <p:cNvGrpSpPr/>
          <p:nvPr/>
        </p:nvGrpSpPr>
        <p:grpSpPr>
          <a:xfrm>
            <a:off x="-1532401" y="-6"/>
            <a:ext cx="14880499" cy="5786809"/>
            <a:chOff x="-1532401" y="-6"/>
            <a:chExt cx="14880499" cy="5786809"/>
          </a:xfrm>
        </p:grpSpPr>
        <p:sp>
          <p:nvSpPr>
            <p:cNvPr id="106" name="Google Shape;106;p9"/>
            <p:cNvSpPr/>
            <p:nvPr/>
          </p:nvSpPr>
          <p:spPr>
            <a:xfrm>
              <a:off x="6793699" y="3901250"/>
              <a:ext cx="6554400" cy="17421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07" name="Google Shape;107;p9"/>
            <p:cNvSpPr/>
            <p:nvPr/>
          </p:nvSpPr>
          <p:spPr>
            <a:xfrm>
              <a:off x="6961343" y="4068908"/>
              <a:ext cx="6219000" cy="14073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08" name="Google Shape;108;p9"/>
            <p:cNvSpPr/>
            <p:nvPr/>
          </p:nvSpPr>
          <p:spPr>
            <a:xfrm>
              <a:off x="7128987" y="4236551"/>
              <a:ext cx="5883900" cy="1071900"/>
            </a:xfrm>
            <a:prstGeom prst="roundRect">
              <a:avLst>
                <a:gd name="adj" fmla="val 50000"/>
              </a:avLst>
            </a:prstGeom>
            <a:noFill/>
            <a:ln w="9525" cap="flat" cmpd="sng">
              <a:solidFill>
                <a:schemeClr val="dk1"/>
              </a:solidFill>
              <a:prstDash val="solid"/>
              <a:round/>
              <a:headEnd type="none" w="sm" len="sm"/>
              <a:tailEnd type="none" w="sm" len="sm"/>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109" name="Google Shape;109;p9"/>
            <p:cNvPicPr preferRelativeResize="0"/>
            <p:nvPr/>
          </p:nvPicPr>
          <p:blipFill rotWithShape="1">
            <a:blip r:embed="rId3">
              <a:alphaModFix/>
            </a:blip>
            <a:srcRect l="1512" r="1512"/>
            <a:stretch/>
          </p:blipFill>
          <p:spPr>
            <a:xfrm>
              <a:off x="-1532401" y="-6"/>
              <a:ext cx="3909500" cy="946027"/>
            </a:xfrm>
            <a:prstGeom prst="rect">
              <a:avLst/>
            </a:prstGeom>
            <a:noFill/>
            <a:ln>
              <a:noFill/>
            </a:ln>
            <a:effectLst>
              <a:outerShdw blurRad="128588" dist="57150" dir="5400000" algn="bl" rotWithShape="0">
                <a:srgbClr val="000000">
                  <a:alpha val="15000"/>
                </a:srgbClr>
              </a:outerShdw>
            </a:effectLst>
          </p:spPr>
        </p:pic>
        <p:pic>
          <p:nvPicPr>
            <p:cNvPr id="110" name="Google Shape;110;p9"/>
            <p:cNvPicPr preferRelativeResize="0"/>
            <p:nvPr/>
          </p:nvPicPr>
          <p:blipFill rotWithShape="1">
            <a:blip r:embed="rId4">
              <a:alphaModFix/>
            </a:blip>
            <a:srcRect t="49" b="39"/>
            <a:stretch/>
          </p:blipFill>
          <p:spPr>
            <a:xfrm>
              <a:off x="8075298" y="3892002"/>
              <a:ext cx="1775502" cy="1894801"/>
            </a:xfrm>
            <a:prstGeom prst="rect">
              <a:avLst/>
            </a:prstGeom>
            <a:noFill/>
            <a:ln>
              <a:noFill/>
            </a:ln>
            <a:effectLst>
              <a:outerShdw blurRad="128588" dist="57150" dir="5400000" algn="bl" rotWithShape="0">
                <a:srgbClr val="000000">
                  <a:alpha val="15000"/>
                </a:srgbClr>
              </a:outerShdw>
            </a:effectLst>
          </p:spPr>
        </p:pic>
        <p:sp>
          <p:nvSpPr>
            <p:cNvPr id="111" name="Google Shape;111;p9"/>
            <p:cNvSpPr/>
            <p:nvPr/>
          </p:nvSpPr>
          <p:spPr>
            <a:xfrm>
              <a:off x="490450" y="477130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12" name="Google Shape;112;p9"/>
            <p:cNvSpPr/>
            <p:nvPr/>
          </p:nvSpPr>
          <p:spPr>
            <a:xfrm>
              <a:off x="354238" y="9460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sp>
          <p:nvSpPr>
            <p:cNvPr id="113" name="Google Shape;113;p9"/>
            <p:cNvSpPr/>
            <p:nvPr/>
          </p:nvSpPr>
          <p:spPr>
            <a:xfrm>
              <a:off x="8245350" y="159300"/>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pic>
          <p:nvPicPr>
            <p:cNvPr id="114" name="Google Shape;114;p9"/>
            <p:cNvPicPr preferRelativeResize="0"/>
            <p:nvPr/>
          </p:nvPicPr>
          <p:blipFill rotWithShape="1">
            <a:blip r:embed="rId5">
              <a:alphaModFix/>
            </a:blip>
            <a:srcRect l="15596" r="15603"/>
            <a:stretch/>
          </p:blipFill>
          <p:spPr>
            <a:xfrm>
              <a:off x="7356102" y="4484300"/>
              <a:ext cx="889244" cy="576000"/>
            </a:xfrm>
            <a:prstGeom prst="rect">
              <a:avLst/>
            </a:prstGeom>
            <a:noFill/>
            <a:ln>
              <a:noFill/>
            </a:ln>
            <a:effectLst>
              <a:outerShdw blurRad="128588" dist="57150" dir="5400000" algn="bl" rotWithShape="0">
                <a:srgbClr val="000000">
                  <a:alpha val="15000"/>
                </a:srgbClr>
              </a:outerShdw>
            </a:effectLst>
          </p:spPr>
        </p:pic>
        <p:pic>
          <p:nvPicPr>
            <p:cNvPr id="115" name="Google Shape;115;p9"/>
            <p:cNvPicPr preferRelativeResize="0"/>
            <p:nvPr/>
          </p:nvPicPr>
          <p:blipFill rotWithShape="1">
            <a:blip r:embed="rId6">
              <a:alphaModFix/>
            </a:blip>
            <a:srcRect l="2480" r="2489"/>
            <a:stretch/>
          </p:blipFill>
          <p:spPr>
            <a:xfrm>
              <a:off x="201802" y="4236551"/>
              <a:ext cx="288650" cy="303725"/>
            </a:xfrm>
            <a:prstGeom prst="rect">
              <a:avLst/>
            </a:prstGeom>
            <a:noFill/>
            <a:ln>
              <a:noFill/>
            </a:ln>
            <a:effectLst>
              <a:outerShdw blurRad="128588" dist="57150" dir="5400000" algn="bl" rotWithShape="0">
                <a:srgbClr val="000000">
                  <a:alpha val="15000"/>
                </a:srgbClr>
              </a:outerShdw>
            </a:effectLst>
          </p:spPr>
        </p:pic>
        <p:pic>
          <p:nvPicPr>
            <p:cNvPr id="116" name="Google Shape;116;p9"/>
            <p:cNvPicPr preferRelativeResize="0"/>
            <p:nvPr/>
          </p:nvPicPr>
          <p:blipFill rotWithShape="1">
            <a:blip r:embed="rId6">
              <a:alphaModFix/>
            </a:blip>
            <a:srcRect l="2480" r="2489"/>
            <a:stretch/>
          </p:blipFill>
          <p:spPr>
            <a:xfrm>
              <a:off x="8683352" y="159301"/>
              <a:ext cx="288650" cy="303725"/>
            </a:xfrm>
            <a:prstGeom prst="rect">
              <a:avLst/>
            </a:prstGeom>
            <a:noFill/>
            <a:ln>
              <a:noFill/>
            </a:ln>
            <a:effectLst>
              <a:outerShdw blurRad="128588" dist="57150" dir="5400000" algn="bl" rotWithShape="0">
                <a:srgbClr val="000000">
                  <a:alpha val="15000"/>
                </a:srgbClr>
              </a:outerShdw>
            </a:effectLst>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7"/>
        <p:cNvGrpSpPr/>
        <p:nvPr/>
      </p:nvGrpSpPr>
      <p:grpSpPr>
        <a:xfrm>
          <a:off x="0" y="0"/>
          <a:ext cx="0" cy="0"/>
          <a:chOff x="0" y="0"/>
          <a:chExt cx="0" cy="0"/>
        </a:xfrm>
      </p:grpSpPr>
      <p:sp>
        <p:nvSpPr>
          <p:cNvPr id="118" name="Google Shape;118;p10"/>
          <p:cNvSpPr>
            <a:spLocks noGrp="1"/>
          </p:cNvSpPr>
          <p:nvPr>
            <p:ph type="pic" idx="2"/>
          </p:nvPr>
        </p:nvSpPr>
        <p:spPr>
          <a:xfrm>
            <a:off x="-11250" y="0"/>
            <a:ext cx="9144000" cy="5143500"/>
          </a:xfrm>
          <a:prstGeom prst="rect">
            <a:avLst/>
          </a:prstGeom>
          <a:noFill/>
          <a:ln>
            <a:noFill/>
          </a:ln>
        </p:spPr>
      </p:sp>
      <p:sp>
        <p:nvSpPr>
          <p:cNvPr id="119" name="Google Shape;119;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Font typeface="Montserrat"/>
              <a:buNone/>
              <a:defRPr sz="3000">
                <a:latin typeface="Montserrat"/>
                <a:ea typeface="Montserrat"/>
                <a:cs typeface="Montserrat"/>
                <a:sym typeface="Montserrat"/>
              </a:defRPr>
            </a:lvl2pPr>
            <a:lvl3pPr lvl="2" algn="ctr" rtl="0">
              <a:spcBef>
                <a:spcPts val="0"/>
              </a:spcBef>
              <a:spcAft>
                <a:spcPts val="0"/>
              </a:spcAft>
              <a:buSzPts val="3000"/>
              <a:buFont typeface="Montserrat"/>
              <a:buNone/>
              <a:defRPr sz="3000">
                <a:latin typeface="Montserrat"/>
                <a:ea typeface="Montserrat"/>
                <a:cs typeface="Montserrat"/>
                <a:sym typeface="Montserrat"/>
              </a:defRPr>
            </a:lvl3pPr>
            <a:lvl4pPr lvl="3" algn="ctr" rtl="0">
              <a:spcBef>
                <a:spcPts val="0"/>
              </a:spcBef>
              <a:spcAft>
                <a:spcPts val="0"/>
              </a:spcAft>
              <a:buSzPts val="3000"/>
              <a:buFont typeface="Montserrat"/>
              <a:buNone/>
              <a:defRPr sz="3000">
                <a:latin typeface="Montserrat"/>
                <a:ea typeface="Montserrat"/>
                <a:cs typeface="Montserrat"/>
                <a:sym typeface="Montserrat"/>
              </a:defRPr>
            </a:lvl4pPr>
            <a:lvl5pPr lvl="4" algn="ctr" rtl="0">
              <a:spcBef>
                <a:spcPts val="0"/>
              </a:spcBef>
              <a:spcAft>
                <a:spcPts val="0"/>
              </a:spcAft>
              <a:buSzPts val="3000"/>
              <a:buFont typeface="Montserrat"/>
              <a:buNone/>
              <a:defRPr sz="3000">
                <a:latin typeface="Montserrat"/>
                <a:ea typeface="Montserrat"/>
                <a:cs typeface="Montserrat"/>
                <a:sym typeface="Montserrat"/>
              </a:defRPr>
            </a:lvl5pPr>
            <a:lvl6pPr lvl="5" algn="ctr" rtl="0">
              <a:spcBef>
                <a:spcPts val="0"/>
              </a:spcBef>
              <a:spcAft>
                <a:spcPts val="0"/>
              </a:spcAft>
              <a:buSzPts val="3000"/>
              <a:buFont typeface="Montserrat"/>
              <a:buNone/>
              <a:defRPr sz="3000">
                <a:latin typeface="Montserrat"/>
                <a:ea typeface="Montserrat"/>
                <a:cs typeface="Montserrat"/>
                <a:sym typeface="Montserrat"/>
              </a:defRPr>
            </a:lvl6pPr>
            <a:lvl7pPr lvl="6" algn="ctr" rtl="0">
              <a:spcBef>
                <a:spcPts val="0"/>
              </a:spcBef>
              <a:spcAft>
                <a:spcPts val="0"/>
              </a:spcAft>
              <a:buSzPts val="3000"/>
              <a:buFont typeface="Montserrat"/>
              <a:buNone/>
              <a:defRPr sz="3000">
                <a:latin typeface="Montserrat"/>
                <a:ea typeface="Montserrat"/>
                <a:cs typeface="Montserrat"/>
                <a:sym typeface="Montserrat"/>
              </a:defRPr>
            </a:lvl7pPr>
            <a:lvl8pPr lvl="7" algn="ctr" rtl="0">
              <a:spcBef>
                <a:spcPts val="0"/>
              </a:spcBef>
              <a:spcAft>
                <a:spcPts val="0"/>
              </a:spcAft>
              <a:buSzPts val="3000"/>
              <a:buFont typeface="Montserrat"/>
              <a:buNone/>
              <a:defRPr sz="3000">
                <a:latin typeface="Montserrat"/>
                <a:ea typeface="Montserrat"/>
                <a:cs typeface="Montserrat"/>
                <a:sym typeface="Montserrat"/>
              </a:defRPr>
            </a:lvl8pPr>
            <a:lvl9pPr lvl="8" algn="ctr" rtl="0">
              <a:spcBef>
                <a:spcPts val="0"/>
              </a:spcBef>
              <a:spcAft>
                <a:spcPts val="0"/>
              </a:spcAft>
              <a:buSzPts val="3000"/>
              <a:buFont typeface="Montserrat"/>
              <a:buNone/>
              <a:defRPr sz="3000">
                <a:latin typeface="Montserrat"/>
                <a:ea typeface="Montserrat"/>
                <a:cs typeface="Montserrat"/>
                <a:sym typeface="Montserra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1pPr>
            <a:lvl2pPr lvl="1"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2pPr>
            <a:lvl3pPr lvl="2"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3pPr>
            <a:lvl4pPr lvl="3"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4pPr>
            <a:lvl5pPr lvl="4"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5pPr>
            <a:lvl6pPr lvl="5"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6pPr>
            <a:lvl7pPr lvl="6"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7pPr>
            <a:lvl8pPr lvl="7"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8pPr>
            <a:lvl9pPr lvl="8" rtl="0">
              <a:lnSpc>
                <a:spcPct val="115000"/>
              </a:lnSpc>
              <a:spcBef>
                <a:spcPts val="0"/>
              </a:spcBef>
              <a:spcAft>
                <a:spcPts val="0"/>
              </a:spcAft>
              <a:buClr>
                <a:schemeClr val="dk1"/>
              </a:buClr>
              <a:buSzPts val="3500"/>
              <a:buFont typeface="Montserrat"/>
              <a:buNone/>
              <a:defRPr sz="35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1pPr>
            <a:lvl2pPr marL="914400" lvl="1"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2pPr>
            <a:lvl3pPr marL="1371600" lvl="2"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3pPr>
            <a:lvl4pPr marL="1828800" lvl="3"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4pPr>
            <a:lvl5pPr marL="2286000" lvl="4"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5pPr>
            <a:lvl6pPr marL="2743200" lvl="5"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6pPr>
            <a:lvl7pPr marL="3200400" lvl="6"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7pPr>
            <a:lvl8pPr marL="3657600" lvl="7" indent="-317500">
              <a:lnSpc>
                <a:spcPct val="115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8pPr>
            <a:lvl9pPr marL="4114800" lvl="8" indent="-317500">
              <a:lnSpc>
                <a:spcPct val="115000"/>
              </a:lnSpc>
              <a:spcBef>
                <a:spcPts val="1600"/>
              </a:spcBef>
              <a:spcAft>
                <a:spcPts val="1600"/>
              </a:spcAft>
              <a:buClr>
                <a:schemeClr val="dk1"/>
              </a:buClr>
              <a:buSzPts val="1400"/>
              <a:buFont typeface="Dosis"/>
              <a:buChar char="■"/>
              <a:defRPr>
                <a:solidFill>
                  <a:schemeClr val="dk1"/>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2.mp3"/><Relationship Id="rId1" Type="http://schemas.openxmlformats.org/officeDocument/2006/relationships/audio" Target="NULL" TargetMode="Externa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2.mp3"/><Relationship Id="rId1" Type="http://schemas.openxmlformats.org/officeDocument/2006/relationships/audio" Target="NULL" TargetMode="Externa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1"/>
          <p:cNvSpPr txBox="1">
            <a:spLocks noGrp="1"/>
          </p:cNvSpPr>
          <p:nvPr>
            <p:ph type="ctrTitle"/>
          </p:nvPr>
        </p:nvSpPr>
        <p:spPr>
          <a:xfrm>
            <a:off x="1096250" y="1182251"/>
            <a:ext cx="6849900" cy="246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dirty="0"/>
              <a:t>REVIEW 2</a:t>
            </a:r>
            <a:br>
              <a:rPr lang="en" sz="7200" dirty="0"/>
            </a:br>
            <a:r>
              <a:rPr lang="en" sz="4400" dirty="0"/>
              <a:t>UNIT 4, 5, 6 </a:t>
            </a:r>
            <a:endParaRPr sz="7200" dirty="0"/>
          </a:p>
        </p:txBody>
      </p:sp>
      <p:grpSp>
        <p:nvGrpSpPr>
          <p:cNvPr id="237" name="Google Shape;237;p21"/>
          <p:cNvGrpSpPr/>
          <p:nvPr/>
        </p:nvGrpSpPr>
        <p:grpSpPr>
          <a:xfrm>
            <a:off x="3982650" y="2179675"/>
            <a:ext cx="5744454" cy="3336887"/>
            <a:chOff x="3982650" y="2306675"/>
            <a:chExt cx="5744454" cy="3336887"/>
          </a:xfrm>
        </p:grpSpPr>
        <p:sp>
          <p:nvSpPr>
            <p:cNvPr id="238" name="Google Shape;238;p21"/>
            <p:cNvSpPr/>
            <p:nvPr/>
          </p:nvSpPr>
          <p:spPr>
            <a:xfrm>
              <a:off x="3982650" y="2306675"/>
              <a:ext cx="5744454" cy="3336887"/>
            </a:xfrm>
            <a:custGeom>
              <a:avLst/>
              <a:gdLst/>
              <a:ahLst/>
              <a:cxnLst/>
              <a:rect l="l" t="t" r="r" b="b"/>
              <a:pathLst>
                <a:path w="163648" h="95068" extrusionOk="0">
                  <a:moveTo>
                    <a:pt x="0" y="95068"/>
                  </a:moveTo>
                  <a:cubicBezTo>
                    <a:pt x="6005" y="77049"/>
                    <a:pt x="22531" y="58335"/>
                    <a:pt x="41365" y="55880"/>
                  </a:cubicBezTo>
                  <a:cubicBezTo>
                    <a:pt x="56601" y="53894"/>
                    <a:pt x="72106" y="53938"/>
                    <a:pt x="87448" y="54791"/>
                  </a:cubicBezTo>
                  <a:cubicBezTo>
                    <a:pt x="100752" y="55530"/>
                    <a:pt x="114852" y="57201"/>
                    <a:pt x="127363" y="52614"/>
                  </a:cubicBezTo>
                  <a:cubicBezTo>
                    <a:pt x="147365" y="45281"/>
                    <a:pt x="158478" y="20667"/>
                    <a:pt x="163648" y="0"/>
                  </a:cubicBezTo>
                </a:path>
              </a:pathLst>
            </a:custGeom>
            <a:noFill/>
            <a:ln w="9525" cap="flat" cmpd="sng">
              <a:solidFill>
                <a:schemeClr val="dk1"/>
              </a:solidFill>
              <a:prstDash val="solid"/>
              <a:round/>
              <a:headEnd type="none" w="med" len="med"/>
              <a:tailEnd type="none" w="med" len="med"/>
            </a:ln>
          </p:spPr>
        </p:sp>
        <p:pic>
          <p:nvPicPr>
            <p:cNvPr id="239" name="Google Shape;239;p21"/>
            <p:cNvPicPr preferRelativeResize="0"/>
            <p:nvPr/>
          </p:nvPicPr>
          <p:blipFill rotWithShape="1">
            <a:blip r:embed="rId3">
              <a:alphaModFix/>
            </a:blip>
            <a:srcRect l="3798" r="3788"/>
            <a:stretch/>
          </p:blipFill>
          <p:spPr>
            <a:xfrm>
              <a:off x="5160275" y="3853000"/>
              <a:ext cx="3105824" cy="788625"/>
            </a:xfrm>
            <a:prstGeom prst="rect">
              <a:avLst/>
            </a:prstGeom>
            <a:noFill/>
            <a:ln>
              <a:noFill/>
            </a:ln>
            <a:effectLst>
              <a:outerShdw blurRad="128588" dist="57150" dir="5400000" algn="bl" rotWithShape="0">
                <a:srgbClr val="000000">
                  <a:alpha val="15000"/>
                </a:srgbClr>
              </a:outerShdw>
            </a:effectLst>
          </p:spPr>
        </p:pic>
        <p:pic>
          <p:nvPicPr>
            <p:cNvPr id="240" name="Google Shape;240;p21"/>
            <p:cNvPicPr preferRelativeResize="0"/>
            <p:nvPr/>
          </p:nvPicPr>
          <p:blipFill rotWithShape="1">
            <a:blip r:embed="rId4">
              <a:alphaModFix/>
            </a:blip>
            <a:srcRect l="20486" t="34245" r="20492"/>
            <a:stretch/>
          </p:blipFill>
          <p:spPr>
            <a:xfrm>
              <a:off x="6205875" y="4420207"/>
              <a:ext cx="795601" cy="395018"/>
            </a:xfrm>
            <a:prstGeom prst="rect">
              <a:avLst/>
            </a:prstGeom>
            <a:noFill/>
            <a:ln>
              <a:noFill/>
            </a:ln>
            <a:effectLst>
              <a:outerShdw blurRad="128588" dist="57150" dir="5400000" algn="bl" rotWithShape="0">
                <a:srgbClr val="000000">
                  <a:alpha val="15000"/>
                </a:srgbClr>
              </a:outerShdw>
            </a:effectLst>
          </p:spPr>
        </p:pic>
      </p:grpSp>
      <p:sp>
        <p:nvSpPr>
          <p:cNvPr id="2" name="TextBox 1">
            <a:extLst>
              <a:ext uri="{FF2B5EF4-FFF2-40B4-BE49-F238E27FC236}">
                <a16:creationId xmlns:a16="http://schemas.microsoft.com/office/drawing/2014/main" id="{654C2061-368C-97EE-67FD-1E41FBF2AF3F}"/>
              </a:ext>
            </a:extLst>
          </p:cNvPr>
          <p:cNvSpPr txBox="1"/>
          <p:nvPr/>
        </p:nvSpPr>
        <p:spPr>
          <a:xfrm>
            <a:off x="2601873" y="3386041"/>
            <a:ext cx="4164923" cy="523220"/>
          </a:xfrm>
          <a:prstGeom prst="rect">
            <a:avLst/>
          </a:prstGeom>
          <a:noFill/>
        </p:spPr>
        <p:txBody>
          <a:bodyPr wrap="none" rtlCol="0">
            <a:spAutoFit/>
          </a:bodyPr>
          <a:lstStyle/>
          <a:p>
            <a:r>
              <a:rPr lang="en-US" sz="2800" dirty="0">
                <a:latin typeface="Montserrat" panose="00000500000000000000" pitchFamily="2" charset="0"/>
                <a:cs typeface="Arial" panose="020B0604020202020204" pitchFamily="34" charset="0"/>
              </a:rPr>
              <a:t>LESSON 1: LANGUAGE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4"/>
          <p:cNvSpPr txBox="1">
            <a:spLocks noGrp="1"/>
          </p:cNvSpPr>
          <p:nvPr>
            <p:ph type="title"/>
          </p:nvPr>
        </p:nvSpPr>
        <p:spPr>
          <a:xfrm>
            <a:off x="720000" y="294745"/>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Ex3: Write the correct form of the word in brackets to complete each sentence. </a:t>
            </a:r>
          </a:p>
        </p:txBody>
      </p:sp>
      <p:sp>
        <p:nvSpPr>
          <p:cNvPr id="3" name="TextBox 2">
            <a:extLst>
              <a:ext uri="{FF2B5EF4-FFF2-40B4-BE49-F238E27FC236}">
                <a16:creationId xmlns:a16="http://schemas.microsoft.com/office/drawing/2014/main" id="{61D661F3-152E-C9D6-493A-FC3FE0F489C4}"/>
              </a:ext>
            </a:extLst>
          </p:cNvPr>
          <p:cNvSpPr txBox="1"/>
          <p:nvPr/>
        </p:nvSpPr>
        <p:spPr>
          <a:xfrm>
            <a:off x="490289" y="1197775"/>
            <a:ext cx="8300582" cy="3416320"/>
          </a:xfrm>
          <a:prstGeom prst="rect">
            <a:avLst/>
          </a:prstGeom>
          <a:no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1. I have ______________ memories about my trip to Sentosa in Singapore. (forget)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2. Children nowadays are more aware of environment ___________ than we did in the past. (protect)</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3. The most memorable part of our ______ was the boat ride on the River Cam. (tourism)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4. England is very good at __________ its historic buildings and monuments. (preserve)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5. We are getting ready for our graduation ____________. (perform)</a:t>
            </a:r>
            <a:endParaRPr lang="en-US" sz="2400" b="0" dirty="0">
              <a:effectLst/>
              <a:latin typeface="PaTRICK HAND" panose="00000500000000000000" pitchFamily="2" charset="0"/>
            </a:endParaRPr>
          </a:p>
        </p:txBody>
      </p:sp>
      <p:sp>
        <p:nvSpPr>
          <p:cNvPr id="2" name="TextBox 1">
            <a:extLst>
              <a:ext uri="{FF2B5EF4-FFF2-40B4-BE49-F238E27FC236}">
                <a16:creationId xmlns:a16="http://schemas.microsoft.com/office/drawing/2014/main" id="{759A5DF0-704B-4255-FE1E-99425612CBA7}"/>
              </a:ext>
            </a:extLst>
          </p:cNvPr>
          <p:cNvSpPr txBox="1"/>
          <p:nvPr/>
        </p:nvSpPr>
        <p:spPr>
          <a:xfrm>
            <a:off x="2288819" y="1178504"/>
            <a:ext cx="1269899"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forgotten</a:t>
            </a:r>
          </a:p>
        </p:txBody>
      </p:sp>
      <p:sp>
        <p:nvSpPr>
          <p:cNvPr id="4" name="TextBox 3">
            <a:extLst>
              <a:ext uri="{FF2B5EF4-FFF2-40B4-BE49-F238E27FC236}">
                <a16:creationId xmlns:a16="http://schemas.microsoft.com/office/drawing/2014/main" id="{6F9E4800-32EC-0A39-B4B8-4492D40CAE8C}"/>
              </a:ext>
            </a:extLst>
          </p:cNvPr>
          <p:cNvSpPr txBox="1"/>
          <p:nvPr/>
        </p:nvSpPr>
        <p:spPr>
          <a:xfrm>
            <a:off x="7081966" y="1857844"/>
            <a:ext cx="1342034"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protection</a:t>
            </a:r>
          </a:p>
        </p:txBody>
      </p:sp>
      <p:sp>
        <p:nvSpPr>
          <p:cNvPr id="5" name="TextBox 4">
            <a:extLst>
              <a:ext uri="{FF2B5EF4-FFF2-40B4-BE49-F238E27FC236}">
                <a16:creationId xmlns:a16="http://schemas.microsoft.com/office/drawing/2014/main" id="{94034B78-2A0E-65AC-C636-9B7CC332206F}"/>
              </a:ext>
            </a:extLst>
          </p:cNvPr>
          <p:cNvSpPr txBox="1"/>
          <p:nvPr/>
        </p:nvSpPr>
        <p:spPr>
          <a:xfrm>
            <a:off x="4982294" y="2626334"/>
            <a:ext cx="655949"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tour</a:t>
            </a:r>
          </a:p>
        </p:txBody>
      </p:sp>
      <p:sp>
        <p:nvSpPr>
          <p:cNvPr id="6" name="TextBox 5">
            <a:extLst>
              <a:ext uri="{FF2B5EF4-FFF2-40B4-BE49-F238E27FC236}">
                <a16:creationId xmlns:a16="http://schemas.microsoft.com/office/drawing/2014/main" id="{51E4B028-D42F-4C3A-72E4-825B25CF7A7C}"/>
              </a:ext>
            </a:extLst>
          </p:cNvPr>
          <p:cNvSpPr txBox="1"/>
          <p:nvPr/>
        </p:nvSpPr>
        <p:spPr>
          <a:xfrm>
            <a:off x="4008126" y="3322325"/>
            <a:ext cx="1383712"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preserving</a:t>
            </a:r>
          </a:p>
        </p:txBody>
      </p:sp>
      <p:sp>
        <p:nvSpPr>
          <p:cNvPr id="7" name="TextBox 6">
            <a:extLst>
              <a:ext uri="{FF2B5EF4-FFF2-40B4-BE49-F238E27FC236}">
                <a16:creationId xmlns:a16="http://schemas.microsoft.com/office/drawing/2014/main" id="{1D766F23-2895-6DBA-EA25-910BF652B140}"/>
              </a:ext>
            </a:extLst>
          </p:cNvPr>
          <p:cNvSpPr txBox="1"/>
          <p:nvPr/>
        </p:nvSpPr>
        <p:spPr>
          <a:xfrm>
            <a:off x="5589475" y="4091470"/>
            <a:ext cx="1619354"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performance</a:t>
            </a:r>
          </a:p>
        </p:txBody>
      </p:sp>
    </p:spTree>
    <p:extLst>
      <p:ext uri="{BB962C8B-B14F-4D97-AF65-F5344CB8AC3E}">
        <p14:creationId xmlns:p14="http://schemas.microsoft.com/office/powerpoint/2010/main" val="1666572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3406141" y="2064285"/>
            <a:ext cx="7032170" cy="13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sz="6600" dirty="0"/>
            </a:br>
            <a:r>
              <a:rPr lang="en" sz="6600" dirty="0"/>
              <a:t>3.</a:t>
            </a:r>
            <a:br>
              <a:rPr lang="en" sz="6600" dirty="0"/>
            </a:br>
            <a:r>
              <a:rPr lang="en" sz="6600" dirty="0"/>
              <a:t>GRAMMAR</a:t>
            </a:r>
            <a:endParaRPr sz="6600" dirty="0"/>
          </a:p>
        </p:txBody>
      </p:sp>
      <p:grpSp>
        <p:nvGrpSpPr>
          <p:cNvPr id="264" name="Google Shape;264;p23"/>
          <p:cNvGrpSpPr/>
          <p:nvPr/>
        </p:nvGrpSpPr>
        <p:grpSpPr>
          <a:xfrm>
            <a:off x="-1900430" y="-529771"/>
            <a:ext cx="6327650" cy="5795068"/>
            <a:chOff x="-1739127" y="159304"/>
            <a:chExt cx="6327650" cy="5795068"/>
          </a:xfrm>
        </p:grpSpPr>
        <p:sp>
          <p:nvSpPr>
            <p:cNvPr id="265" name="Google Shape;265;p23"/>
            <p:cNvSpPr/>
            <p:nvPr/>
          </p:nvSpPr>
          <p:spPr>
            <a:xfrm rot="-1665592">
              <a:off x="690007" y="169147"/>
              <a:ext cx="1469383" cy="5775382"/>
            </a:xfrm>
            <a:custGeom>
              <a:avLst/>
              <a:gdLst/>
              <a:ahLst/>
              <a:cxnLst/>
              <a:rect l="l" t="t" r="r" b="b"/>
              <a:pathLst>
                <a:path w="48590" h="190982" extrusionOk="0">
                  <a:moveTo>
                    <a:pt x="0" y="0"/>
                  </a:moveTo>
                  <a:cubicBezTo>
                    <a:pt x="17874" y="5958"/>
                    <a:pt x="38719" y="16118"/>
                    <a:pt x="45334" y="33759"/>
                  </a:cubicBezTo>
                  <a:cubicBezTo>
                    <a:pt x="54789" y="58973"/>
                    <a:pt x="40779" y="87426"/>
                    <a:pt x="39064" y="114300"/>
                  </a:cubicBezTo>
                  <a:cubicBezTo>
                    <a:pt x="38062" y="130000"/>
                    <a:pt x="49239" y="144899"/>
                    <a:pt x="48227" y="160598"/>
                  </a:cubicBezTo>
                  <a:cubicBezTo>
                    <a:pt x="47466" y="172401"/>
                    <a:pt x="39741" y="184420"/>
                    <a:pt x="29901" y="190982"/>
                  </a:cubicBezTo>
                </a:path>
              </a:pathLst>
            </a:custGeom>
            <a:noFill/>
            <a:ln w="9525" cap="flat" cmpd="sng">
              <a:solidFill>
                <a:schemeClr val="dk1"/>
              </a:solidFill>
              <a:prstDash val="solid"/>
              <a:round/>
              <a:headEnd type="none" w="med" len="med"/>
              <a:tailEnd type="none" w="med" len="med"/>
            </a:ln>
          </p:spPr>
        </p:sp>
        <p:pic>
          <p:nvPicPr>
            <p:cNvPr id="266" name="Google Shape;266;p23"/>
            <p:cNvPicPr preferRelativeResize="0"/>
            <p:nvPr/>
          </p:nvPicPr>
          <p:blipFill rotWithShape="1">
            <a:blip r:embed="rId3">
              <a:alphaModFix/>
            </a:blip>
            <a:srcRect l="1512" r="1512"/>
            <a:stretch/>
          </p:blipFill>
          <p:spPr>
            <a:xfrm>
              <a:off x="-1739127" y="3424460"/>
              <a:ext cx="6327650" cy="1531156"/>
            </a:xfrm>
            <a:prstGeom prst="rect">
              <a:avLst/>
            </a:prstGeom>
            <a:noFill/>
            <a:ln>
              <a:noFill/>
            </a:ln>
            <a:effectLst>
              <a:outerShdw blurRad="128588" dist="57150" dir="5400000" algn="bl" rotWithShape="0">
                <a:srgbClr val="000000">
                  <a:alpha val="15000"/>
                </a:srgbClr>
              </a:outerShdw>
            </a:effectLst>
          </p:spPr>
        </p:pic>
        <p:pic>
          <p:nvPicPr>
            <p:cNvPr id="267" name="Google Shape;267;p23"/>
            <p:cNvPicPr preferRelativeResize="0"/>
            <p:nvPr/>
          </p:nvPicPr>
          <p:blipFill rotWithShape="1">
            <a:blip r:embed="rId4">
              <a:alphaModFix/>
            </a:blip>
            <a:srcRect t="49" b="39"/>
            <a:stretch/>
          </p:blipFill>
          <p:spPr>
            <a:xfrm>
              <a:off x="-167777" y="2019365"/>
              <a:ext cx="1775502" cy="1894801"/>
            </a:xfrm>
            <a:prstGeom prst="rect">
              <a:avLst/>
            </a:prstGeom>
            <a:noFill/>
            <a:ln>
              <a:noFill/>
            </a:ln>
            <a:effectLst>
              <a:outerShdw blurRad="128588" dist="57150" dir="5400000" algn="bl" rotWithShape="0">
                <a:srgbClr val="000000">
                  <a:alpha val="15000"/>
                </a:srgbClr>
              </a:outerShdw>
            </a:effectLst>
          </p:spPr>
        </p:pic>
        <p:pic>
          <p:nvPicPr>
            <p:cNvPr id="268" name="Google Shape;268;p23"/>
            <p:cNvPicPr preferRelativeResize="0"/>
            <p:nvPr/>
          </p:nvPicPr>
          <p:blipFill rotWithShape="1">
            <a:blip r:embed="rId5">
              <a:alphaModFix/>
            </a:blip>
            <a:srcRect l="15596" r="15603"/>
            <a:stretch/>
          </p:blipFill>
          <p:spPr>
            <a:xfrm>
              <a:off x="577677" y="1574600"/>
              <a:ext cx="889244" cy="576000"/>
            </a:xfrm>
            <a:prstGeom prst="rect">
              <a:avLst/>
            </a:prstGeom>
            <a:noFill/>
            <a:ln>
              <a:noFill/>
            </a:ln>
            <a:effectLst>
              <a:outerShdw blurRad="128588" dist="57150" dir="5400000" algn="bl" rotWithShape="0">
                <a:srgbClr val="000000">
                  <a:alpha val="15000"/>
                </a:srgbClr>
              </a:outerShdw>
            </a:effectLst>
          </p:spPr>
        </p:pic>
        <p:pic>
          <p:nvPicPr>
            <p:cNvPr id="269" name="Google Shape;269;p23"/>
            <p:cNvPicPr preferRelativeResize="0"/>
            <p:nvPr/>
          </p:nvPicPr>
          <p:blipFill rotWithShape="1">
            <a:blip r:embed="rId6">
              <a:alphaModFix/>
            </a:blip>
            <a:srcRect l="2480" r="2489"/>
            <a:stretch/>
          </p:blipFill>
          <p:spPr>
            <a:xfrm>
              <a:off x="1607727" y="3256476"/>
              <a:ext cx="288650" cy="303725"/>
            </a:xfrm>
            <a:prstGeom prst="rect">
              <a:avLst/>
            </a:prstGeom>
            <a:noFill/>
            <a:ln>
              <a:noFill/>
            </a:ln>
            <a:effectLst>
              <a:outerShdw blurRad="128588" dist="57150" dir="5400000" algn="bl" rotWithShape="0">
                <a:srgbClr val="000000">
                  <a:alpha val="15000"/>
                </a:srgbClr>
              </a:outerShdw>
            </a:effectLst>
          </p:spPr>
        </p:pic>
      </p:grpSp>
    </p:spTree>
    <p:extLst>
      <p:ext uri="{BB962C8B-B14F-4D97-AF65-F5344CB8AC3E}">
        <p14:creationId xmlns:p14="http://schemas.microsoft.com/office/powerpoint/2010/main" val="3375471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661943" y="201790"/>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Ex4: Choose the correct answer A, B, C, or D to complete each sentence. </a:t>
            </a:r>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270552" y="1223846"/>
            <a:ext cx="4862280" cy="4524315"/>
          </a:xfrm>
          <a:prstGeom prst="rect">
            <a:avLst/>
          </a:prstGeom>
          <a:no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1. Do you ______ not showing this photo in your presentation?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A. wish                               B. mind </a:t>
            </a: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decide                            D. think </a:t>
            </a:r>
            <a:endParaRPr lang="en-US" sz="2400" b="0" dirty="0">
              <a:effectLst/>
              <a:latin typeface="PaTRICK HAND" panose="00000500000000000000" pitchFamily="2" charset="0"/>
            </a:endParaRPr>
          </a:p>
          <a:p>
            <a:pPr algn="just" rtl="0">
              <a:spcBef>
                <a:spcPts val="0"/>
              </a:spcBef>
              <a:spcAft>
                <a:spcPts val="0"/>
              </a:spcAft>
            </a:pPr>
            <a:endParaRPr lang="en-US" sz="2400" b="0" i="0" u="none" strike="noStrike" dirty="0">
              <a:solidFill>
                <a:srgbClr val="000000"/>
              </a:solidFill>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2. We ______ we had more time to research changes in our village.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A. fancy                              B. decide </a:t>
            </a: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wish                                D. like </a:t>
            </a:r>
            <a:endParaRPr lang="en-US" sz="2400" b="0" dirty="0">
              <a:effectLst/>
              <a:latin typeface="PaTRICK HAND" panose="00000500000000000000" pitchFamily="2" charset="0"/>
            </a:endParaRPr>
          </a:p>
          <a:p>
            <a:br>
              <a:rPr lang="en-US" sz="2400" dirty="0">
                <a:latin typeface="PaTRICK HAND" panose="00000500000000000000" pitchFamily="2" charset="0"/>
              </a:rPr>
            </a:br>
            <a:br>
              <a:rPr lang="en-US" sz="2400" dirty="0">
                <a:latin typeface="PaTRICK HAND" panose="00000500000000000000" pitchFamily="2" charset="0"/>
              </a:rPr>
            </a:br>
            <a:endParaRPr lang="en-US" sz="2400" dirty="0">
              <a:latin typeface="PaTRICK HAND" panose="00000500000000000000" pitchFamily="2" charset="0"/>
            </a:endParaRPr>
          </a:p>
        </p:txBody>
      </p:sp>
      <p:sp>
        <p:nvSpPr>
          <p:cNvPr id="2" name="Oval 1">
            <a:extLst>
              <a:ext uri="{FF2B5EF4-FFF2-40B4-BE49-F238E27FC236}">
                <a16:creationId xmlns:a16="http://schemas.microsoft.com/office/drawing/2014/main" id="{AA63A2A6-A18D-C8C3-CCA1-363A76E8F1D2}"/>
              </a:ext>
            </a:extLst>
          </p:cNvPr>
          <p:cNvSpPr/>
          <p:nvPr/>
        </p:nvSpPr>
        <p:spPr>
          <a:xfrm>
            <a:off x="3166702" y="1986927"/>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BA8AFF3-E9C9-9A9D-94C1-42CCEF2DC942}"/>
              </a:ext>
            </a:extLst>
          </p:cNvPr>
          <p:cNvSpPr/>
          <p:nvPr/>
        </p:nvSpPr>
        <p:spPr>
          <a:xfrm>
            <a:off x="274977" y="4185841"/>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6411F7-231E-21BC-25BB-060DB2B56A6A}"/>
              </a:ext>
            </a:extLst>
          </p:cNvPr>
          <p:cNvSpPr/>
          <p:nvPr/>
        </p:nvSpPr>
        <p:spPr>
          <a:xfrm>
            <a:off x="5529941" y="1313543"/>
            <a:ext cx="3534229" cy="3532414"/>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AutoNum type="arabicPeriod"/>
            </a:pPr>
            <a:r>
              <a:rPr lang="en-US" sz="2400" dirty="0">
                <a:solidFill>
                  <a:schemeClr val="tx1"/>
                </a:solidFill>
                <a:latin typeface="Patrick Hand" panose="00000500000000000000" pitchFamily="2" charset="0"/>
              </a:rPr>
              <a:t>A. </a:t>
            </a:r>
            <a:r>
              <a:rPr lang="vi-VN" sz="2400" dirty="0">
                <a:solidFill>
                  <a:schemeClr val="tx1"/>
                </a:solidFill>
                <a:latin typeface="Patrick Hand" panose="00000500000000000000" pitchFamily="2" charset="0"/>
              </a:rPr>
              <a:t>wish + to V: ước</a:t>
            </a:r>
            <a:endParaRPr lang="en-US" sz="2400" dirty="0">
              <a:solidFill>
                <a:schemeClr val="tx1"/>
              </a:solidFill>
              <a:latin typeface="Patrick Hand" panose="00000500000000000000" pitchFamily="2" charset="0"/>
            </a:endParaRPr>
          </a:p>
          <a:p>
            <a:pPr algn="just"/>
            <a:r>
              <a:rPr lang="en-US" sz="2400" dirty="0">
                <a:solidFill>
                  <a:schemeClr val="tx1"/>
                </a:solidFill>
                <a:latin typeface="Patrick Hand" panose="00000500000000000000" pitchFamily="2" charset="0"/>
              </a:rPr>
              <a:t>B. </a:t>
            </a:r>
            <a:r>
              <a:rPr lang="vi-VN" sz="2400" dirty="0">
                <a:solidFill>
                  <a:schemeClr val="tx1"/>
                </a:solidFill>
                <a:latin typeface="Patrick Hand" panose="00000500000000000000" pitchFamily="2" charset="0"/>
              </a:rPr>
              <a:t>mind + V-ing: phiền, bận tâm</a:t>
            </a:r>
            <a:endParaRPr lang="en-US" sz="2400" dirty="0">
              <a:solidFill>
                <a:schemeClr val="tx1"/>
              </a:solidFill>
              <a:latin typeface="Patrick Hand" panose="00000500000000000000" pitchFamily="2" charset="0"/>
            </a:endParaRPr>
          </a:p>
          <a:p>
            <a:pPr algn="just"/>
            <a:r>
              <a:rPr lang="vi-VN" sz="2400" dirty="0">
                <a:solidFill>
                  <a:schemeClr val="tx1"/>
                </a:solidFill>
                <a:latin typeface="Patrick Hand" panose="00000500000000000000" pitchFamily="2" charset="0"/>
              </a:rPr>
              <a:t>C. decide + to V: quyết định</a:t>
            </a:r>
            <a:endParaRPr lang="en-US" sz="2400" dirty="0">
              <a:solidFill>
                <a:schemeClr val="tx1"/>
              </a:solidFill>
              <a:latin typeface="Patrick Hand" panose="00000500000000000000" pitchFamily="2" charset="0"/>
            </a:endParaRPr>
          </a:p>
          <a:p>
            <a:pPr algn="just"/>
            <a:r>
              <a:rPr lang="vi-VN" sz="2400" dirty="0">
                <a:solidFill>
                  <a:schemeClr val="tx1"/>
                </a:solidFill>
                <a:latin typeface="Patrick Hand" panose="00000500000000000000" pitchFamily="2" charset="0"/>
              </a:rPr>
              <a:t>D. think + to V: ngh</a:t>
            </a:r>
            <a:r>
              <a:rPr lang="en-US" sz="2400" dirty="0">
                <a:solidFill>
                  <a:schemeClr val="tx1"/>
                </a:solidFill>
                <a:latin typeface="Patrick Hand" panose="00000500000000000000" pitchFamily="2" charset="0"/>
              </a:rPr>
              <a:t>ĩ</a:t>
            </a:r>
          </a:p>
          <a:p>
            <a:pPr algn="just"/>
            <a:endParaRPr lang="en-US" sz="2400" dirty="0">
              <a:solidFill>
                <a:schemeClr val="tx1"/>
              </a:solidFill>
              <a:latin typeface="Patrick Hand" panose="00000500000000000000" pitchFamily="2" charset="0"/>
            </a:endParaRPr>
          </a:p>
          <a:p>
            <a:pPr algn="just"/>
            <a:r>
              <a:rPr lang="en-US" sz="2400" dirty="0">
                <a:solidFill>
                  <a:schemeClr val="tx1"/>
                </a:solidFill>
                <a:latin typeface="Patrick Hand" panose="00000500000000000000" pitchFamily="2" charset="0"/>
              </a:rPr>
              <a:t>2. </a:t>
            </a:r>
            <a:r>
              <a:rPr lang="vi-VN" sz="2400" dirty="0">
                <a:solidFill>
                  <a:schemeClr val="tx1"/>
                </a:solidFill>
                <a:latin typeface="Patrick Hand" panose="00000500000000000000" pitchFamily="2" charset="0"/>
              </a:rPr>
              <a:t>Câu ước cho điều trái ngược với hiện tại: S1 + wish + S2 + V2/Ved (quá khứ đơn)</a:t>
            </a:r>
            <a:endParaRPr lang="en-US" sz="2400" dirty="0">
              <a:solidFill>
                <a:schemeClr val="tx1"/>
              </a:solidFill>
              <a:latin typeface="Patrick Hand" panose="00000500000000000000" pitchFamily="2" charset="0"/>
            </a:endParaRPr>
          </a:p>
        </p:txBody>
      </p:sp>
    </p:spTree>
    <p:extLst>
      <p:ext uri="{BB962C8B-B14F-4D97-AF65-F5344CB8AC3E}">
        <p14:creationId xmlns:p14="http://schemas.microsoft.com/office/powerpoint/2010/main" val="14459931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7" name="Rectangle 6">
            <a:extLst>
              <a:ext uri="{FF2B5EF4-FFF2-40B4-BE49-F238E27FC236}">
                <a16:creationId xmlns:a16="http://schemas.microsoft.com/office/drawing/2014/main" id="{A73338A1-87ED-AB29-8413-3E990C088D25}"/>
              </a:ext>
            </a:extLst>
          </p:cNvPr>
          <p:cNvSpPr/>
          <p:nvPr/>
        </p:nvSpPr>
        <p:spPr>
          <a:xfrm>
            <a:off x="3556000" y="3120571"/>
            <a:ext cx="624114" cy="28302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Google Shape;282;p25"/>
          <p:cNvSpPr txBox="1">
            <a:spLocks noGrp="1"/>
          </p:cNvSpPr>
          <p:nvPr>
            <p:ph type="title"/>
          </p:nvPr>
        </p:nvSpPr>
        <p:spPr>
          <a:xfrm>
            <a:off x="661943" y="201790"/>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Ex4: Choose the correct answer A, B, C, or D to complete each sentence. </a:t>
            </a:r>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67352" y="1217426"/>
            <a:ext cx="5435304" cy="3416320"/>
          </a:xfrm>
          <a:prstGeom prst="rect">
            <a:avLst/>
          </a:prstGeom>
          <a:no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3. – How was your ceramic course? – Fantastic. I ______ how to make simple items.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A. have learnt               B. was learning </a:t>
            </a: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am learning              D. learn</a:t>
            </a:r>
            <a:endParaRPr lang="en-US" sz="2400" b="0" dirty="0">
              <a:effectLst/>
              <a:latin typeface="PaTRICK HAND" panose="00000500000000000000" pitchFamily="2" charset="0"/>
            </a:endParaRPr>
          </a:p>
          <a:p>
            <a:pPr algn="just" rtl="0">
              <a:spcBef>
                <a:spcPts val="0"/>
              </a:spcBef>
              <a:spcAft>
                <a:spcPts val="0"/>
              </a:spcAft>
            </a:pPr>
            <a:br>
              <a:rPr lang="en-US" sz="2400" dirty="0">
                <a:latin typeface="PaTRICK HAND" panose="00000500000000000000" pitchFamily="2" charset="0"/>
              </a:rPr>
            </a:br>
            <a:r>
              <a:rPr lang="en-US" sz="2400" b="0" i="0" u="none" strike="noStrike" dirty="0">
                <a:solidFill>
                  <a:srgbClr val="000000"/>
                </a:solidFill>
                <a:effectLst/>
                <a:latin typeface="PaTRICK HAND" panose="00000500000000000000" pitchFamily="2" charset="0"/>
              </a:rPr>
              <a:t>4. I went to the Exhibit Hall while my friend Mark ______ to the museum attendant. </a:t>
            </a:r>
            <a:endParaRPr lang="en-US" sz="2400" b="0" dirty="0">
              <a:effectLst/>
              <a:latin typeface="PaTRICK HAND" panose="00000500000000000000" pitchFamily="2" charset="0"/>
            </a:endParaRPr>
          </a:p>
          <a:p>
            <a:pPr algn="just" rtl="0">
              <a:spcBef>
                <a:spcPts val="0"/>
              </a:spcBef>
              <a:spcAft>
                <a:spcPts val="0"/>
              </a:spcAft>
            </a:pPr>
            <a:r>
              <a:rPr lang="en-US" sz="2400" dirty="0">
                <a:latin typeface="PaTRICK HAND" panose="00000500000000000000" pitchFamily="2" charset="0"/>
              </a:rPr>
              <a:t>A. </a:t>
            </a:r>
            <a:r>
              <a:rPr lang="en-US" sz="2400" b="0" i="0" u="none" strike="noStrike" dirty="0">
                <a:solidFill>
                  <a:srgbClr val="000000"/>
                </a:solidFill>
                <a:effectLst/>
                <a:latin typeface="PaTRICK HAND" panose="00000500000000000000" pitchFamily="2" charset="0"/>
              </a:rPr>
              <a:t>talked                       B. was talking </a:t>
            </a: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has talked                 D. talks </a:t>
            </a:r>
            <a:endParaRPr lang="en-US" sz="2400" b="0" dirty="0">
              <a:effectLst/>
              <a:latin typeface="PaTRICK HAND" panose="00000500000000000000" pitchFamily="2" charset="0"/>
            </a:endParaRPr>
          </a:p>
        </p:txBody>
      </p:sp>
      <p:sp>
        <p:nvSpPr>
          <p:cNvPr id="2" name="Oval 1">
            <a:extLst>
              <a:ext uri="{FF2B5EF4-FFF2-40B4-BE49-F238E27FC236}">
                <a16:creationId xmlns:a16="http://schemas.microsoft.com/office/drawing/2014/main" id="{860DEC4D-F579-4871-F847-DB9692653EBB}"/>
              </a:ext>
            </a:extLst>
          </p:cNvPr>
          <p:cNvSpPr/>
          <p:nvPr/>
        </p:nvSpPr>
        <p:spPr>
          <a:xfrm>
            <a:off x="89123" y="2003397"/>
            <a:ext cx="302762" cy="3261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5E087FD-7139-EF5D-C078-F5C3A429F8CB}"/>
              </a:ext>
            </a:extLst>
          </p:cNvPr>
          <p:cNvSpPr/>
          <p:nvPr/>
        </p:nvSpPr>
        <p:spPr>
          <a:xfrm>
            <a:off x="2665959" y="3843950"/>
            <a:ext cx="294955" cy="33616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B2ADE9-B592-5029-520D-91904CEBFB69}"/>
              </a:ext>
            </a:extLst>
          </p:cNvPr>
          <p:cNvSpPr/>
          <p:nvPr/>
        </p:nvSpPr>
        <p:spPr>
          <a:xfrm>
            <a:off x="5502656" y="1101311"/>
            <a:ext cx="3570514" cy="3926074"/>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Patrick Hand" panose="00000500000000000000" pitchFamily="2" charset="0"/>
              </a:rPr>
              <a:t>3. </a:t>
            </a:r>
            <a:r>
              <a:rPr lang="en-US" sz="2400" dirty="0" err="1">
                <a:solidFill>
                  <a:schemeClr val="tx1"/>
                </a:solidFill>
                <a:latin typeface="Patrick Hand" panose="00000500000000000000" pitchFamily="2" charset="0"/>
              </a:rPr>
              <a:t>Câu</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diễn</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tả</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một</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trải</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nghiệm</a:t>
            </a:r>
            <a:r>
              <a:rPr lang="en-US" sz="2400" dirty="0">
                <a:solidFill>
                  <a:schemeClr val="tx1"/>
                </a:solidFill>
                <a:latin typeface="Patrick Hand" panose="00000500000000000000" pitchFamily="2" charset="0"/>
              </a:rPr>
              <a:t> =&gt; </a:t>
            </a:r>
            <a:r>
              <a:rPr lang="en-US" sz="2400" dirty="0" err="1">
                <a:solidFill>
                  <a:schemeClr val="tx1"/>
                </a:solidFill>
                <a:latin typeface="Patrick Hand" panose="00000500000000000000" pitchFamily="2" charset="0"/>
              </a:rPr>
              <a:t>sử</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dụng</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thì</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hiện</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tại</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hoàn</a:t>
            </a:r>
            <a:r>
              <a:rPr lang="en-US" sz="2400" dirty="0">
                <a:solidFill>
                  <a:schemeClr val="tx1"/>
                </a:solidFill>
                <a:latin typeface="Patrick Hand" panose="00000500000000000000" pitchFamily="2" charset="0"/>
              </a:rPr>
              <a:t> </a:t>
            </a:r>
            <a:r>
              <a:rPr lang="en-US" sz="2400" dirty="0" err="1">
                <a:solidFill>
                  <a:schemeClr val="tx1"/>
                </a:solidFill>
                <a:latin typeface="Patrick Hand" panose="00000500000000000000" pitchFamily="2" charset="0"/>
              </a:rPr>
              <a:t>thành</a:t>
            </a:r>
            <a:r>
              <a:rPr lang="en-US" sz="2400" dirty="0">
                <a:solidFill>
                  <a:schemeClr val="tx1"/>
                </a:solidFill>
                <a:latin typeface="Patrick Hand" panose="00000500000000000000" pitchFamily="2" charset="0"/>
              </a:rPr>
              <a:t>: I have + Ved/V3</a:t>
            </a:r>
          </a:p>
          <a:p>
            <a:pPr algn="just"/>
            <a:r>
              <a:rPr lang="en-US" sz="2400" dirty="0">
                <a:solidFill>
                  <a:schemeClr val="tx1"/>
                </a:solidFill>
                <a:latin typeface="Patrick Hand" panose="00000500000000000000" pitchFamily="2" charset="0"/>
              </a:rPr>
              <a:t>4. C</a:t>
            </a:r>
            <a:r>
              <a:rPr lang="vi-VN" sz="2400" dirty="0">
                <a:solidFill>
                  <a:schemeClr val="tx1"/>
                </a:solidFill>
                <a:latin typeface="Patrick Hand" panose="00000500000000000000" pitchFamily="2" charset="0"/>
              </a:rPr>
              <a:t>âu diễn tả một hành động đang diễn ra thì một hành động khác xen vào: S1 + Ved/V2 (quá khứ đơn) + WHILE + S2 + was/ were V-ing (quá khứ tiếp diễn)</a:t>
            </a:r>
            <a:endParaRPr lang="en-US" sz="2400" dirty="0">
              <a:solidFill>
                <a:schemeClr val="tx1"/>
              </a:solidFill>
              <a:latin typeface="Patrick Hand" panose="00000500000000000000" pitchFamily="2" charset="0"/>
            </a:endParaRPr>
          </a:p>
        </p:txBody>
      </p:sp>
    </p:spTree>
    <p:extLst>
      <p:ext uri="{BB962C8B-B14F-4D97-AF65-F5344CB8AC3E}">
        <p14:creationId xmlns:p14="http://schemas.microsoft.com/office/powerpoint/2010/main" val="3879451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661942" y="338650"/>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Ex4: Choose the correct answer A, B, C, or D to complete each sentence. </a:t>
            </a:r>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1332979" y="1462879"/>
            <a:ext cx="8277811" cy="1700915"/>
          </a:xfrm>
          <a:prstGeom prst="rect">
            <a:avLst/>
          </a:prstGeom>
          <a:noFill/>
        </p:spPr>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5. I wish I ______ visit Angkor Wat in Cambodia.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                      A. can                                      B. should </a:t>
            </a: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                      C. will                                      D. could</a:t>
            </a:r>
            <a:endParaRPr lang="en-US" sz="2400" b="0" dirty="0">
              <a:effectLst/>
              <a:latin typeface="PaTRICK HAND" panose="00000500000000000000" pitchFamily="2" charset="0"/>
            </a:endParaRPr>
          </a:p>
        </p:txBody>
      </p:sp>
      <p:sp>
        <p:nvSpPr>
          <p:cNvPr id="2" name="Oval 1">
            <a:extLst>
              <a:ext uri="{FF2B5EF4-FFF2-40B4-BE49-F238E27FC236}">
                <a16:creationId xmlns:a16="http://schemas.microsoft.com/office/drawing/2014/main" id="{4999D8C2-F5D2-AFB1-649D-31B6FA14C3FA}"/>
              </a:ext>
            </a:extLst>
          </p:cNvPr>
          <p:cNvSpPr/>
          <p:nvPr/>
        </p:nvSpPr>
        <p:spPr>
          <a:xfrm>
            <a:off x="6171159" y="2747361"/>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CAC832D-D039-903E-BD1B-4A8F82180660}"/>
              </a:ext>
            </a:extLst>
          </p:cNvPr>
          <p:cNvSpPr txBox="1"/>
          <p:nvPr/>
        </p:nvSpPr>
        <p:spPr>
          <a:xfrm>
            <a:off x="1460228" y="3505847"/>
            <a:ext cx="6687312" cy="830997"/>
          </a:xfrm>
          <a:prstGeom prst="rect">
            <a:avLst/>
          </a:prstGeom>
          <a:solidFill>
            <a:schemeClr val="accent2">
              <a:lumMod val="20000"/>
              <a:lumOff val="80000"/>
            </a:schemeClr>
          </a:solidFill>
        </p:spPr>
        <p:txBody>
          <a:bodyPr wrap="square">
            <a:spAutoFit/>
          </a:bodyPr>
          <a:lstStyle/>
          <a:p>
            <a:pPr algn="ctr"/>
            <a:r>
              <a:rPr lang="en-US" sz="2400" dirty="0" err="1">
                <a:latin typeface="Patrick Hand" panose="00000500000000000000" pitchFamily="2" charset="0"/>
              </a:rPr>
              <a:t>Câu</a:t>
            </a:r>
            <a:r>
              <a:rPr lang="en-US" sz="2400" dirty="0">
                <a:latin typeface="Patrick Hand" panose="00000500000000000000" pitchFamily="2" charset="0"/>
              </a:rPr>
              <a:t> </a:t>
            </a:r>
            <a:r>
              <a:rPr lang="en-US" sz="2400" dirty="0" err="1">
                <a:latin typeface="Patrick Hand" panose="00000500000000000000" pitchFamily="2" charset="0"/>
              </a:rPr>
              <a:t>điều</a:t>
            </a:r>
            <a:r>
              <a:rPr lang="en-US" sz="2400" dirty="0">
                <a:latin typeface="Patrick Hand" panose="00000500000000000000" pitchFamily="2" charset="0"/>
              </a:rPr>
              <a:t> </a:t>
            </a:r>
            <a:r>
              <a:rPr lang="en-US" sz="2400" dirty="0" err="1">
                <a:latin typeface="Patrick Hand" panose="00000500000000000000" pitchFamily="2" charset="0"/>
              </a:rPr>
              <a:t>ước</a:t>
            </a:r>
            <a:r>
              <a:rPr lang="en-US" sz="2400" dirty="0">
                <a:latin typeface="Patrick Hand" panose="00000500000000000000" pitchFamily="2" charset="0"/>
              </a:rPr>
              <a:t> </a:t>
            </a:r>
            <a:r>
              <a:rPr lang="en-US" sz="2400" dirty="0" err="1">
                <a:latin typeface="Patrick Hand" panose="00000500000000000000" pitchFamily="2" charset="0"/>
              </a:rPr>
              <a:t>với</a:t>
            </a:r>
            <a:r>
              <a:rPr lang="en-US" sz="2400" dirty="0">
                <a:latin typeface="Patrick Hand" panose="00000500000000000000" pitchFamily="2" charset="0"/>
              </a:rPr>
              <a:t> “wish” ở </a:t>
            </a:r>
            <a:r>
              <a:rPr lang="en-US" sz="2400" dirty="0" err="1">
                <a:latin typeface="Patrick Hand" panose="00000500000000000000" pitchFamily="2" charset="0"/>
              </a:rPr>
              <a:t>hiện</a:t>
            </a:r>
            <a:r>
              <a:rPr lang="en-US" sz="2400" dirty="0">
                <a:latin typeface="Patrick Hand" panose="00000500000000000000" pitchFamily="2" charset="0"/>
              </a:rPr>
              <a:t> </a:t>
            </a:r>
            <a:r>
              <a:rPr lang="en-US" sz="2400" dirty="0" err="1">
                <a:latin typeface="Patrick Hand" panose="00000500000000000000" pitchFamily="2" charset="0"/>
              </a:rPr>
              <a:t>tại</a:t>
            </a:r>
            <a:r>
              <a:rPr lang="en-US" sz="2400" dirty="0">
                <a:latin typeface="Patrick Hand" panose="00000500000000000000" pitchFamily="2" charset="0"/>
              </a:rPr>
              <a:t>: S + wish(es) + S + Ved/V2 + O. </a:t>
            </a:r>
          </a:p>
        </p:txBody>
      </p:sp>
    </p:spTree>
    <p:extLst>
      <p:ext uri="{BB962C8B-B14F-4D97-AF65-F5344CB8AC3E}">
        <p14:creationId xmlns:p14="http://schemas.microsoft.com/office/powerpoint/2010/main" val="2168913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F53BA-FE5F-7972-FD48-A23E26441448}"/>
              </a:ext>
            </a:extLst>
          </p:cNvPr>
          <p:cNvSpPr/>
          <p:nvPr/>
        </p:nvSpPr>
        <p:spPr>
          <a:xfrm>
            <a:off x="-489098" y="3118884"/>
            <a:ext cx="1913861" cy="21548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DFA6-9549-1189-3BFD-9BC519913C25}"/>
              </a:ext>
            </a:extLst>
          </p:cNvPr>
          <p:cNvSpPr>
            <a:spLocks noGrp="1"/>
          </p:cNvSpPr>
          <p:nvPr>
            <p:ph type="title"/>
          </p:nvPr>
        </p:nvSpPr>
        <p:spPr>
          <a:xfrm>
            <a:off x="720000" y="86230"/>
            <a:ext cx="7704000" cy="576000"/>
          </a:xfrm>
        </p:spPr>
        <p:txBody>
          <a:bodyPr/>
          <a:lstStyle/>
          <a:p>
            <a:pPr algn="ctr"/>
            <a:r>
              <a:rPr lang="en-US" sz="2400" dirty="0"/>
              <a:t>Ex5: Use the correct forms of the verbs in brackets to complete the sentences. </a:t>
            </a:r>
            <a:br>
              <a:rPr lang="en-US" sz="2400" dirty="0"/>
            </a:br>
            <a:endParaRPr lang="en-US" sz="2400" dirty="0"/>
          </a:p>
        </p:txBody>
      </p:sp>
      <p:sp>
        <p:nvSpPr>
          <p:cNvPr id="5" name="TextBox 4">
            <a:extLst>
              <a:ext uri="{FF2B5EF4-FFF2-40B4-BE49-F238E27FC236}">
                <a16:creationId xmlns:a16="http://schemas.microsoft.com/office/drawing/2014/main" id="{3B491152-A911-8FE8-C892-41AAA76A25C2}"/>
              </a:ext>
            </a:extLst>
          </p:cNvPr>
          <p:cNvSpPr txBox="1"/>
          <p:nvPr/>
        </p:nvSpPr>
        <p:spPr>
          <a:xfrm>
            <a:off x="122363" y="1286229"/>
            <a:ext cx="4789879" cy="3362908"/>
          </a:xfrm>
          <a:prstGeom prst="rect">
            <a:avLst/>
          </a:prstGeom>
          <a:noFill/>
        </p:spPr>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1. We (walk) ____________ down the hill when we saw the castle. It was so beautiful in the sunset.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2. I wish I (have) _______ more time to spend at the Viet Nam National Village for Ethnic Culture and Tourism. </a:t>
            </a:r>
            <a:endParaRPr lang="en-US" sz="2400" b="0" dirty="0">
              <a:effectLst/>
              <a:latin typeface="PaTRICK HAND" panose="00000500000000000000" pitchFamily="2" charset="0"/>
            </a:endParaRPr>
          </a:p>
        </p:txBody>
      </p:sp>
      <p:sp>
        <p:nvSpPr>
          <p:cNvPr id="3" name="Rectangle 2">
            <a:extLst>
              <a:ext uri="{FF2B5EF4-FFF2-40B4-BE49-F238E27FC236}">
                <a16:creationId xmlns:a16="http://schemas.microsoft.com/office/drawing/2014/main" id="{8DECC3E6-9218-90ED-ABFC-153F7D2E0159}"/>
              </a:ext>
            </a:extLst>
          </p:cNvPr>
          <p:cNvSpPr/>
          <p:nvPr/>
        </p:nvSpPr>
        <p:spPr>
          <a:xfrm>
            <a:off x="5139070" y="1162493"/>
            <a:ext cx="3820632" cy="37781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342900" indent="-342900" algn="just">
              <a:buAutoNum type="arabicPeriod"/>
            </a:pPr>
            <a:r>
              <a:rPr lang="vi-VN" sz="2400" dirty="0">
                <a:solidFill>
                  <a:sysClr val="windowText" lastClr="000000"/>
                </a:solidFill>
                <a:latin typeface="Patrick Hand" panose="00000500000000000000" pitchFamily="2" charset="0"/>
              </a:rPr>
              <a:t>Câu diễn tả một hành động đang diễn ra trong quá khứ thì hành động khác xen vào: S1 + was/were V-ing (quá khứ tiếp diễn) + WHEN + S2 + Ved/V2 (quá khứ đơn)</a:t>
            </a:r>
            <a:endParaRPr lang="en-US" sz="2400" dirty="0">
              <a:solidFill>
                <a:sysClr val="windowText" lastClr="000000"/>
              </a:solidFill>
              <a:latin typeface="Patrick Hand" panose="00000500000000000000" pitchFamily="2" charset="0"/>
            </a:endParaRPr>
          </a:p>
          <a:p>
            <a:pPr marL="342900" indent="-342900" algn="just">
              <a:buAutoNum type="arabicPeriod"/>
            </a:pPr>
            <a:r>
              <a:rPr lang="vi-VN" sz="2400" dirty="0">
                <a:solidFill>
                  <a:sysClr val="windowText" lastClr="000000"/>
                </a:solidFill>
                <a:latin typeface="Patrick Hand" panose="00000500000000000000" pitchFamily="2" charset="0"/>
              </a:rPr>
              <a:t>Câu điều ước với “wish” ở hiện tại: S1 + wish(es) + S2 + Ved/V2 (quá khứ đơn)</a:t>
            </a:r>
            <a:endParaRPr lang="en-US" sz="2400" dirty="0">
              <a:solidFill>
                <a:sysClr val="windowText" lastClr="000000"/>
              </a:solidFill>
              <a:latin typeface="Patrick Hand" panose="00000500000000000000" pitchFamily="2" charset="0"/>
            </a:endParaRPr>
          </a:p>
        </p:txBody>
      </p:sp>
      <p:sp>
        <p:nvSpPr>
          <p:cNvPr id="6" name="TextBox 5">
            <a:extLst>
              <a:ext uri="{FF2B5EF4-FFF2-40B4-BE49-F238E27FC236}">
                <a16:creationId xmlns:a16="http://schemas.microsoft.com/office/drawing/2014/main" id="{C740ACFF-5946-CCBC-66BA-D6505BA5FDEF}"/>
              </a:ext>
            </a:extLst>
          </p:cNvPr>
          <p:cNvSpPr txBox="1"/>
          <p:nvPr/>
        </p:nvSpPr>
        <p:spPr>
          <a:xfrm>
            <a:off x="1882335" y="1359932"/>
            <a:ext cx="1577676"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were walking</a:t>
            </a:r>
          </a:p>
        </p:txBody>
      </p:sp>
      <p:sp>
        <p:nvSpPr>
          <p:cNvPr id="7" name="TextBox 6">
            <a:extLst>
              <a:ext uri="{FF2B5EF4-FFF2-40B4-BE49-F238E27FC236}">
                <a16:creationId xmlns:a16="http://schemas.microsoft.com/office/drawing/2014/main" id="{2EAC7905-93A3-68B4-05A7-3B45A919C181}"/>
              </a:ext>
            </a:extLst>
          </p:cNvPr>
          <p:cNvSpPr txBox="1"/>
          <p:nvPr/>
        </p:nvSpPr>
        <p:spPr>
          <a:xfrm>
            <a:off x="2336062" y="3029773"/>
            <a:ext cx="554960"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had</a:t>
            </a:r>
          </a:p>
        </p:txBody>
      </p:sp>
    </p:spTree>
    <p:extLst>
      <p:ext uri="{BB962C8B-B14F-4D97-AF65-F5344CB8AC3E}">
        <p14:creationId xmlns:p14="http://schemas.microsoft.com/office/powerpoint/2010/main" val="2864082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E81E2F-9BE6-5313-41BC-12873D316F45}"/>
              </a:ext>
            </a:extLst>
          </p:cNvPr>
          <p:cNvSpPr/>
          <p:nvPr/>
        </p:nvSpPr>
        <p:spPr>
          <a:xfrm>
            <a:off x="-489098" y="3118884"/>
            <a:ext cx="1913861" cy="21548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DFA6-9549-1189-3BFD-9BC519913C25}"/>
              </a:ext>
            </a:extLst>
          </p:cNvPr>
          <p:cNvSpPr>
            <a:spLocks noGrp="1"/>
          </p:cNvSpPr>
          <p:nvPr>
            <p:ph type="title"/>
          </p:nvPr>
        </p:nvSpPr>
        <p:spPr>
          <a:xfrm>
            <a:off x="720000" y="86230"/>
            <a:ext cx="7704000" cy="576000"/>
          </a:xfrm>
        </p:spPr>
        <p:txBody>
          <a:bodyPr/>
          <a:lstStyle/>
          <a:p>
            <a:pPr algn="ctr"/>
            <a:r>
              <a:rPr lang="en-US" sz="2400" dirty="0"/>
              <a:t>Ex5: Use the correct forms of the verbs in brackets to complete the sentences. </a:t>
            </a:r>
            <a:br>
              <a:rPr lang="en-US" sz="2400" dirty="0"/>
            </a:br>
            <a:endParaRPr lang="en-US" sz="2400" dirty="0"/>
          </a:p>
        </p:txBody>
      </p:sp>
      <p:sp>
        <p:nvSpPr>
          <p:cNvPr id="5" name="TextBox 4">
            <a:extLst>
              <a:ext uri="{FF2B5EF4-FFF2-40B4-BE49-F238E27FC236}">
                <a16:creationId xmlns:a16="http://schemas.microsoft.com/office/drawing/2014/main" id="{3B491152-A911-8FE8-C892-41AAA76A25C2}"/>
              </a:ext>
            </a:extLst>
          </p:cNvPr>
          <p:cNvSpPr txBox="1"/>
          <p:nvPr/>
        </p:nvSpPr>
        <p:spPr>
          <a:xfrm>
            <a:off x="86036" y="1140364"/>
            <a:ext cx="5315304" cy="3362908"/>
          </a:xfrm>
          <a:prstGeom prst="rect">
            <a:avLst/>
          </a:prstGeom>
          <a:noFill/>
        </p:spPr>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3. ______ you (ever / make) ___________ a handicraft item?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4. We all decided (choose) ___________ the Return to the Past class.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5. Do you mind (search) _________ for more information about Japanese cartoons?</a:t>
            </a:r>
            <a:endParaRPr lang="en-US" sz="2400" b="0" dirty="0">
              <a:effectLst/>
              <a:latin typeface="PaTRICK HAND" panose="00000500000000000000" pitchFamily="2" charset="0"/>
            </a:endParaRPr>
          </a:p>
        </p:txBody>
      </p:sp>
      <p:sp>
        <p:nvSpPr>
          <p:cNvPr id="3" name="Rectangle 2">
            <a:extLst>
              <a:ext uri="{FF2B5EF4-FFF2-40B4-BE49-F238E27FC236}">
                <a16:creationId xmlns:a16="http://schemas.microsoft.com/office/drawing/2014/main" id="{D522CF58-0027-DAAE-BC98-1F4457ADEA13}"/>
              </a:ext>
            </a:extLst>
          </p:cNvPr>
          <p:cNvSpPr/>
          <p:nvPr/>
        </p:nvSpPr>
        <p:spPr>
          <a:xfrm>
            <a:off x="5593702" y="1233376"/>
            <a:ext cx="3323470" cy="345203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just">
              <a:lnSpc>
                <a:spcPct val="150000"/>
              </a:lnSpc>
            </a:pPr>
            <a:r>
              <a:rPr lang="en-US" sz="2400" dirty="0">
                <a:solidFill>
                  <a:sysClr val="windowText" lastClr="000000"/>
                </a:solidFill>
                <a:latin typeface="Patrick Hand" panose="00000500000000000000" pitchFamily="2" charset="0"/>
              </a:rPr>
              <a:t>3. Have you ever + Ved/V3: </a:t>
            </a:r>
            <a:r>
              <a:rPr lang="en-US" sz="2400" dirty="0" err="1">
                <a:solidFill>
                  <a:sysClr val="windowText" lastClr="000000"/>
                </a:solidFill>
                <a:latin typeface="Patrick Hand" panose="00000500000000000000" pitchFamily="2" charset="0"/>
              </a:rPr>
              <a:t>Thì</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hiện</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tại</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hoàn</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thành</a:t>
            </a:r>
            <a:r>
              <a:rPr lang="en-US" sz="2400" dirty="0">
                <a:solidFill>
                  <a:sysClr val="windowText" lastClr="000000"/>
                </a:solidFill>
                <a:latin typeface="Patrick Hand" panose="00000500000000000000" pitchFamily="2" charset="0"/>
              </a:rPr>
              <a:t> </a:t>
            </a:r>
          </a:p>
          <a:p>
            <a:pPr algn="just">
              <a:lnSpc>
                <a:spcPct val="150000"/>
              </a:lnSpc>
            </a:pPr>
            <a:r>
              <a:rPr lang="en-US" sz="2400" dirty="0">
                <a:solidFill>
                  <a:sysClr val="windowText" lastClr="000000"/>
                </a:solidFill>
                <a:latin typeface="Patrick Hand" panose="00000500000000000000" pitchFamily="2" charset="0"/>
              </a:rPr>
              <a:t>4. </a:t>
            </a:r>
            <a:r>
              <a:rPr lang="en-US" sz="2400" dirty="0" err="1">
                <a:solidFill>
                  <a:sysClr val="windowText" lastClr="000000"/>
                </a:solidFill>
                <a:latin typeface="Patrick Hand" panose="00000500000000000000" pitchFamily="2" charset="0"/>
              </a:rPr>
              <a:t>Cấu</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trúc</a:t>
            </a:r>
            <a:r>
              <a:rPr lang="en-US" sz="2400" dirty="0">
                <a:solidFill>
                  <a:sysClr val="windowText" lastClr="000000"/>
                </a:solidFill>
                <a:latin typeface="Patrick Hand" panose="00000500000000000000" pitchFamily="2" charset="0"/>
              </a:rPr>
              <a:t> “decide + to V” (</a:t>
            </a:r>
            <a:r>
              <a:rPr lang="en-US" sz="2400" dirty="0" err="1">
                <a:solidFill>
                  <a:sysClr val="windowText" lastClr="000000"/>
                </a:solidFill>
                <a:latin typeface="Patrick Hand" panose="00000500000000000000" pitchFamily="2" charset="0"/>
              </a:rPr>
              <a:t>quyết</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định</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làm</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gì</a:t>
            </a:r>
            <a:r>
              <a:rPr lang="en-US" sz="2400" dirty="0">
                <a:solidFill>
                  <a:sysClr val="windowText" lastClr="000000"/>
                </a:solidFill>
                <a:latin typeface="Patrick Hand" panose="00000500000000000000" pitchFamily="2" charset="0"/>
              </a:rPr>
              <a:t>)</a:t>
            </a:r>
          </a:p>
          <a:p>
            <a:pPr algn="just">
              <a:lnSpc>
                <a:spcPct val="150000"/>
              </a:lnSpc>
            </a:pPr>
            <a:r>
              <a:rPr lang="en-US" sz="2400" dirty="0">
                <a:solidFill>
                  <a:sysClr val="windowText" lastClr="000000"/>
                </a:solidFill>
                <a:latin typeface="Patrick Hand" panose="00000500000000000000" pitchFamily="2" charset="0"/>
              </a:rPr>
              <a:t>5. </a:t>
            </a:r>
            <a:r>
              <a:rPr lang="en-US" sz="2400" dirty="0" err="1">
                <a:solidFill>
                  <a:sysClr val="windowText" lastClr="000000"/>
                </a:solidFill>
                <a:latin typeface="Patrick Hand" panose="00000500000000000000" pitchFamily="2" charset="0"/>
              </a:rPr>
              <a:t>Cấu</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trúc</a:t>
            </a:r>
            <a:r>
              <a:rPr lang="en-US" sz="2400" dirty="0">
                <a:solidFill>
                  <a:sysClr val="windowText" lastClr="000000"/>
                </a:solidFill>
                <a:latin typeface="Patrick Hand" panose="00000500000000000000" pitchFamily="2" charset="0"/>
              </a:rPr>
              <a:t> “mind + V-</a:t>
            </a:r>
            <a:r>
              <a:rPr lang="en-US" sz="2400" dirty="0" err="1">
                <a:solidFill>
                  <a:sysClr val="windowText" lastClr="000000"/>
                </a:solidFill>
                <a:latin typeface="Patrick Hand" panose="00000500000000000000" pitchFamily="2" charset="0"/>
              </a:rPr>
              <a:t>ing</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phiền</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bận</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tâm</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làm</a:t>
            </a:r>
            <a:r>
              <a:rPr lang="en-US" sz="2400" dirty="0">
                <a:solidFill>
                  <a:sysClr val="windowText" lastClr="000000"/>
                </a:solidFill>
                <a:latin typeface="Patrick Hand" panose="00000500000000000000" pitchFamily="2" charset="0"/>
              </a:rPr>
              <a:t> </a:t>
            </a:r>
            <a:r>
              <a:rPr lang="en-US" sz="2400" dirty="0" err="1">
                <a:solidFill>
                  <a:sysClr val="windowText" lastClr="000000"/>
                </a:solidFill>
                <a:latin typeface="Patrick Hand" panose="00000500000000000000" pitchFamily="2" charset="0"/>
              </a:rPr>
              <a:t>gì</a:t>
            </a:r>
            <a:r>
              <a:rPr lang="en-US" sz="2400" dirty="0">
                <a:solidFill>
                  <a:sysClr val="windowText" lastClr="000000"/>
                </a:solidFill>
                <a:latin typeface="Patrick Hand" panose="00000500000000000000" pitchFamily="2" charset="0"/>
              </a:rPr>
              <a:t>)</a:t>
            </a:r>
          </a:p>
        </p:txBody>
      </p:sp>
      <p:sp>
        <p:nvSpPr>
          <p:cNvPr id="6" name="TextBox 5">
            <a:extLst>
              <a:ext uri="{FF2B5EF4-FFF2-40B4-BE49-F238E27FC236}">
                <a16:creationId xmlns:a16="http://schemas.microsoft.com/office/drawing/2014/main" id="{574987DB-AB39-0690-27EB-2302D31B2E11}"/>
              </a:ext>
            </a:extLst>
          </p:cNvPr>
          <p:cNvSpPr txBox="1"/>
          <p:nvPr/>
        </p:nvSpPr>
        <p:spPr>
          <a:xfrm>
            <a:off x="850629" y="1206357"/>
            <a:ext cx="764953"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Have </a:t>
            </a:r>
          </a:p>
        </p:txBody>
      </p:sp>
      <p:sp>
        <p:nvSpPr>
          <p:cNvPr id="7" name="TextBox 6">
            <a:extLst>
              <a:ext uri="{FF2B5EF4-FFF2-40B4-BE49-F238E27FC236}">
                <a16:creationId xmlns:a16="http://schemas.microsoft.com/office/drawing/2014/main" id="{D4B899C1-70C5-E8E7-8C71-3209F5CC4D82}"/>
              </a:ext>
            </a:extLst>
          </p:cNvPr>
          <p:cNvSpPr txBox="1"/>
          <p:nvPr/>
        </p:nvSpPr>
        <p:spPr>
          <a:xfrm>
            <a:off x="3667212" y="2316879"/>
            <a:ext cx="1220206"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to choose</a:t>
            </a:r>
          </a:p>
        </p:txBody>
      </p:sp>
      <p:sp>
        <p:nvSpPr>
          <p:cNvPr id="8" name="TextBox 7">
            <a:extLst>
              <a:ext uri="{FF2B5EF4-FFF2-40B4-BE49-F238E27FC236}">
                <a16:creationId xmlns:a16="http://schemas.microsoft.com/office/drawing/2014/main" id="{4CA3B60B-F86A-B122-60A3-A19F1CE97F48}"/>
              </a:ext>
            </a:extLst>
          </p:cNvPr>
          <p:cNvSpPr txBox="1"/>
          <p:nvPr/>
        </p:nvSpPr>
        <p:spPr>
          <a:xfrm>
            <a:off x="3377390" y="3420961"/>
            <a:ext cx="1257075"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searching</a:t>
            </a:r>
          </a:p>
        </p:txBody>
      </p:sp>
      <p:sp>
        <p:nvSpPr>
          <p:cNvPr id="9" name="TextBox 8">
            <a:extLst>
              <a:ext uri="{FF2B5EF4-FFF2-40B4-BE49-F238E27FC236}">
                <a16:creationId xmlns:a16="http://schemas.microsoft.com/office/drawing/2014/main" id="{90D0FED0-1B33-AB1E-32AD-5E8178BAE99F}"/>
              </a:ext>
            </a:extLst>
          </p:cNvPr>
          <p:cNvSpPr txBox="1"/>
          <p:nvPr/>
        </p:nvSpPr>
        <p:spPr>
          <a:xfrm>
            <a:off x="467832" y="1786318"/>
            <a:ext cx="1313180"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ever made</a:t>
            </a:r>
          </a:p>
        </p:txBody>
      </p:sp>
    </p:spTree>
    <p:extLst>
      <p:ext uri="{BB962C8B-B14F-4D97-AF65-F5344CB8AC3E}">
        <p14:creationId xmlns:p14="http://schemas.microsoft.com/office/powerpoint/2010/main" val="2531838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F53BA-FE5F-7972-FD48-A23E26441448}"/>
              </a:ext>
            </a:extLst>
          </p:cNvPr>
          <p:cNvSpPr/>
          <p:nvPr/>
        </p:nvSpPr>
        <p:spPr>
          <a:xfrm>
            <a:off x="-489098" y="3037604"/>
            <a:ext cx="1913861" cy="21548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DFA6-9549-1189-3BFD-9BC519913C25}"/>
              </a:ext>
            </a:extLst>
          </p:cNvPr>
          <p:cNvSpPr>
            <a:spLocks noGrp="1"/>
          </p:cNvSpPr>
          <p:nvPr>
            <p:ph type="title"/>
          </p:nvPr>
        </p:nvSpPr>
        <p:spPr>
          <a:xfrm>
            <a:off x="720000" y="-35258"/>
            <a:ext cx="7704000" cy="576000"/>
          </a:xfrm>
        </p:spPr>
        <p:txBody>
          <a:bodyPr/>
          <a:lstStyle/>
          <a:p>
            <a:pPr algn="ctr"/>
            <a:r>
              <a:rPr lang="en-US" sz="2400" dirty="0"/>
              <a:t>Ex5: Use the correct forms of the verbs in brackets to complete the sentences. </a:t>
            </a:r>
            <a:br>
              <a:rPr lang="en-US" sz="2400" dirty="0"/>
            </a:br>
            <a:endParaRPr lang="en-US" sz="2400" dirty="0"/>
          </a:p>
        </p:txBody>
      </p:sp>
      <p:sp>
        <p:nvSpPr>
          <p:cNvPr id="5" name="TextBox 4">
            <a:extLst>
              <a:ext uri="{FF2B5EF4-FFF2-40B4-BE49-F238E27FC236}">
                <a16:creationId xmlns:a16="http://schemas.microsoft.com/office/drawing/2014/main" id="{3B491152-A911-8FE8-C892-41AAA76A25C2}"/>
              </a:ext>
            </a:extLst>
          </p:cNvPr>
          <p:cNvSpPr txBox="1"/>
          <p:nvPr/>
        </p:nvSpPr>
        <p:spPr>
          <a:xfrm>
            <a:off x="141191" y="736971"/>
            <a:ext cx="8861617" cy="5024902"/>
          </a:xfrm>
          <a:prstGeom prst="rect">
            <a:avLst/>
          </a:prstGeom>
          <a:noFill/>
        </p:spPr>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1. We (walk) ____________ down the hill when we saw the castle. It was so beautiful in the sunset.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2. I wish I (have) _______ more time to spend at the Viet Nam National Village for Ethnic Culture and Tourism. </a:t>
            </a: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3. ______ you (ever / make) ___________ a handicraft item?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4. We all decided (choose) ___________ the Return to the Past class.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5. Do you mind (search) _________ for more information about Japanese cartoons?</a:t>
            </a:r>
            <a:endParaRPr lang="en-US" sz="2400" b="0" dirty="0">
              <a:effectLst/>
              <a:latin typeface="PaTRICK HAND" panose="00000500000000000000" pitchFamily="2" charset="0"/>
            </a:endParaRPr>
          </a:p>
          <a:p>
            <a:pPr algn="just" rtl="0">
              <a:lnSpc>
                <a:spcPct val="150000"/>
              </a:lnSpc>
              <a:spcBef>
                <a:spcPts val="0"/>
              </a:spcBef>
              <a:spcAft>
                <a:spcPts val="0"/>
              </a:spcAft>
            </a:pPr>
            <a:endParaRPr lang="en-US" sz="2400" b="0" dirty="0">
              <a:effectLst/>
              <a:latin typeface="PaTRICK HAND" panose="00000500000000000000" pitchFamily="2" charset="0"/>
            </a:endParaRPr>
          </a:p>
        </p:txBody>
      </p:sp>
      <p:sp>
        <p:nvSpPr>
          <p:cNvPr id="6" name="TextBox 5">
            <a:extLst>
              <a:ext uri="{FF2B5EF4-FFF2-40B4-BE49-F238E27FC236}">
                <a16:creationId xmlns:a16="http://schemas.microsoft.com/office/drawing/2014/main" id="{C740ACFF-5946-CCBC-66BA-D6505BA5FDEF}"/>
              </a:ext>
            </a:extLst>
          </p:cNvPr>
          <p:cNvSpPr txBox="1"/>
          <p:nvPr/>
        </p:nvSpPr>
        <p:spPr>
          <a:xfrm>
            <a:off x="1824704" y="859552"/>
            <a:ext cx="1577676"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were walking</a:t>
            </a:r>
          </a:p>
        </p:txBody>
      </p:sp>
      <p:sp>
        <p:nvSpPr>
          <p:cNvPr id="7" name="TextBox 6">
            <a:extLst>
              <a:ext uri="{FF2B5EF4-FFF2-40B4-BE49-F238E27FC236}">
                <a16:creationId xmlns:a16="http://schemas.microsoft.com/office/drawing/2014/main" id="{2EAC7905-93A3-68B4-05A7-3B45A919C181}"/>
              </a:ext>
            </a:extLst>
          </p:cNvPr>
          <p:cNvSpPr txBox="1"/>
          <p:nvPr/>
        </p:nvSpPr>
        <p:spPr>
          <a:xfrm>
            <a:off x="2526562" y="1948578"/>
            <a:ext cx="554960"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had</a:t>
            </a:r>
          </a:p>
        </p:txBody>
      </p:sp>
      <p:sp>
        <p:nvSpPr>
          <p:cNvPr id="8" name="TextBox 7">
            <a:extLst>
              <a:ext uri="{FF2B5EF4-FFF2-40B4-BE49-F238E27FC236}">
                <a16:creationId xmlns:a16="http://schemas.microsoft.com/office/drawing/2014/main" id="{9375DAAF-8E1A-EA04-985B-2C3BA67E4428}"/>
              </a:ext>
            </a:extLst>
          </p:cNvPr>
          <p:cNvSpPr txBox="1"/>
          <p:nvPr/>
        </p:nvSpPr>
        <p:spPr>
          <a:xfrm>
            <a:off x="720000" y="3037604"/>
            <a:ext cx="764953"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Have </a:t>
            </a:r>
          </a:p>
        </p:txBody>
      </p:sp>
      <p:sp>
        <p:nvSpPr>
          <p:cNvPr id="9" name="TextBox 8">
            <a:extLst>
              <a:ext uri="{FF2B5EF4-FFF2-40B4-BE49-F238E27FC236}">
                <a16:creationId xmlns:a16="http://schemas.microsoft.com/office/drawing/2014/main" id="{3CF46318-EF58-FEDD-3541-321396EF6AAF}"/>
              </a:ext>
            </a:extLst>
          </p:cNvPr>
          <p:cNvSpPr txBox="1"/>
          <p:nvPr/>
        </p:nvSpPr>
        <p:spPr>
          <a:xfrm>
            <a:off x="3545292" y="3561931"/>
            <a:ext cx="1220206"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to choose</a:t>
            </a:r>
          </a:p>
        </p:txBody>
      </p:sp>
      <p:sp>
        <p:nvSpPr>
          <p:cNvPr id="10" name="TextBox 9">
            <a:extLst>
              <a:ext uri="{FF2B5EF4-FFF2-40B4-BE49-F238E27FC236}">
                <a16:creationId xmlns:a16="http://schemas.microsoft.com/office/drawing/2014/main" id="{B57F5624-1E8E-BF5C-AED8-8DEECC3FB3E8}"/>
              </a:ext>
            </a:extLst>
          </p:cNvPr>
          <p:cNvSpPr txBox="1"/>
          <p:nvPr/>
        </p:nvSpPr>
        <p:spPr>
          <a:xfrm>
            <a:off x="3204670" y="4115036"/>
            <a:ext cx="1257075"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searching</a:t>
            </a:r>
          </a:p>
        </p:txBody>
      </p:sp>
      <p:sp>
        <p:nvSpPr>
          <p:cNvPr id="11" name="TextBox 10">
            <a:extLst>
              <a:ext uri="{FF2B5EF4-FFF2-40B4-BE49-F238E27FC236}">
                <a16:creationId xmlns:a16="http://schemas.microsoft.com/office/drawing/2014/main" id="{09FBECEE-030D-2BDC-E7C7-D7D3C51B08AC}"/>
              </a:ext>
            </a:extLst>
          </p:cNvPr>
          <p:cNvSpPr txBox="1"/>
          <p:nvPr/>
        </p:nvSpPr>
        <p:spPr>
          <a:xfrm>
            <a:off x="3915410" y="3037604"/>
            <a:ext cx="1313180"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ever made</a:t>
            </a:r>
          </a:p>
        </p:txBody>
      </p:sp>
    </p:spTree>
    <p:extLst>
      <p:ext uri="{BB962C8B-B14F-4D97-AF65-F5344CB8AC3E}">
        <p14:creationId xmlns:p14="http://schemas.microsoft.com/office/powerpoint/2010/main" val="595829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1"/>
          <p:cNvSpPr txBox="1">
            <a:spLocks noGrp="1"/>
          </p:cNvSpPr>
          <p:nvPr>
            <p:ph type="ctrTitle"/>
          </p:nvPr>
        </p:nvSpPr>
        <p:spPr>
          <a:xfrm>
            <a:off x="1096250" y="1182251"/>
            <a:ext cx="6849900" cy="246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dirty="0"/>
              <a:t>REVIEW 2</a:t>
            </a:r>
            <a:br>
              <a:rPr lang="en" sz="7200" dirty="0"/>
            </a:br>
            <a:r>
              <a:rPr lang="en" sz="4400" dirty="0"/>
              <a:t>UNIT 4, 5, 6 </a:t>
            </a:r>
            <a:endParaRPr sz="7200" dirty="0"/>
          </a:p>
        </p:txBody>
      </p:sp>
      <p:grpSp>
        <p:nvGrpSpPr>
          <p:cNvPr id="237" name="Google Shape;237;p21"/>
          <p:cNvGrpSpPr/>
          <p:nvPr/>
        </p:nvGrpSpPr>
        <p:grpSpPr>
          <a:xfrm>
            <a:off x="3982650" y="2179675"/>
            <a:ext cx="5744454" cy="3336887"/>
            <a:chOff x="3982650" y="2306675"/>
            <a:chExt cx="5744454" cy="3336887"/>
          </a:xfrm>
        </p:grpSpPr>
        <p:sp>
          <p:nvSpPr>
            <p:cNvPr id="238" name="Google Shape;238;p21"/>
            <p:cNvSpPr/>
            <p:nvPr/>
          </p:nvSpPr>
          <p:spPr>
            <a:xfrm>
              <a:off x="3982650" y="2306675"/>
              <a:ext cx="5744454" cy="3336887"/>
            </a:xfrm>
            <a:custGeom>
              <a:avLst/>
              <a:gdLst/>
              <a:ahLst/>
              <a:cxnLst/>
              <a:rect l="l" t="t" r="r" b="b"/>
              <a:pathLst>
                <a:path w="163648" h="95068" extrusionOk="0">
                  <a:moveTo>
                    <a:pt x="0" y="95068"/>
                  </a:moveTo>
                  <a:cubicBezTo>
                    <a:pt x="6005" y="77049"/>
                    <a:pt x="22531" y="58335"/>
                    <a:pt x="41365" y="55880"/>
                  </a:cubicBezTo>
                  <a:cubicBezTo>
                    <a:pt x="56601" y="53894"/>
                    <a:pt x="72106" y="53938"/>
                    <a:pt x="87448" y="54791"/>
                  </a:cubicBezTo>
                  <a:cubicBezTo>
                    <a:pt x="100752" y="55530"/>
                    <a:pt x="114852" y="57201"/>
                    <a:pt x="127363" y="52614"/>
                  </a:cubicBezTo>
                  <a:cubicBezTo>
                    <a:pt x="147365" y="45281"/>
                    <a:pt x="158478" y="20667"/>
                    <a:pt x="163648" y="0"/>
                  </a:cubicBezTo>
                </a:path>
              </a:pathLst>
            </a:custGeom>
            <a:noFill/>
            <a:ln w="9525" cap="flat" cmpd="sng">
              <a:solidFill>
                <a:schemeClr val="dk1"/>
              </a:solidFill>
              <a:prstDash val="solid"/>
              <a:round/>
              <a:headEnd type="none" w="med" len="med"/>
              <a:tailEnd type="none" w="med" len="med"/>
            </a:ln>
          </p:spPr>
        </p:sp>
        <p:pic>
          <p:nvPicPr>
            <p:cNvPr id="239" name="Google Shape;239;p21"/>
            <p:cNvPicPr preferRelativeResize="0"/>
            <p:nvPr/>
          </p:nvPicPr>
          <p:blipFill rotWithShape="1">
            <a:blip r:embed="rId3">
              <a:alphaModFix/>
            </a:blip>
            <a:srcRect l="3798" r="3788"/>
            <a:stretch/>
          </p:blipFill>
          <p:spPr>
            <a:xfrm>
              <a:off x="5160275" y="3853000"/>
              <a:ext cx="3105824" cy="788625"/>
            </a:xfrm>
            <a:prstGeom prst="rect">
              <a:avLst/>
            </a:prstGeom>
            <a:noFill/>
            <a:ln>
              <a:noFill/>
            </a:ln>
            <a:effectLst>
              <a:outerShdw blurRad="128588" dist="57150" dir="5400000" algn="bl" rotWithShape="0">
                <a:srgbClr val="000000">
                  <a:alpha val="15000"/>
                </a:srgbClr>
              </a:outerShdw>
            </a:effectLst>
          </p:spPr>
        </p:pic>
        <p:pic>
          <p:nvPicPr>
            <p:cNvPr id="240" name="Google Shape;240;p21"/>
            <p:cNvPicPr preferRelativeResize="0"/>
            <p:nvPr/>
          </p:nvPicPr>
          <p:blipFill rotWithShape="1">
            <a:blip r:embed="rId4">
              <a:alphaModFix/>
            </a:blip>
            <a:srcRect l="20486" t="34245" r="20492"/>
            <a:stretch/>
          </p:blipFill>
          <p:spPr>
            <a:xfrm>
              <a:off x="6205875" y="4420207"/>
              <a:ext cx="795601" cy="395018"/>
            </a:xfrm>
            <a:prstGeom prst="rect">
              <a:avLst/>
            </a:prstGeom>
            <a:noFill/>
            <a:ln>
              <a:noFill/>
            </a:ln>
            <a:effectLst>
              <a:outerShdw blurRad="128588" dist="57150" dir="5400000" algn="bl" rotWithShape="0">
                <a:srgbClr val="000000">
                  <a:alpha val="15000"/>
                </a:srgbClr>
              </a:outerShdw>
            </a:effectLst>
          </p:spPr>
        </p:pic>
      </p:grpSp>
      <p:sp>
        <p:nvSpPr>
          <p:cNvPr id="2" name="TextBox 1">
            <a:extLst>
              <a:ext uri="{FF2B5EF4-FFF2-40B4-BE49-F238E27FC236}">
                <a16:creationId xmlns:a16="http://schemas.microsoft.com/office/drawing/2014/main" id="{654C2061-368C-97EE-67FD-1E41FBF2AF3F}"/>
              </a:ext>
            </a:extLst>
          </p:cNvPr>
          <p:cNvSpPr txBox="1"/>
          <p:nvPr/>
        </p:nvSpPr>
        <p:spPr>
          <a:xfrm>
            <a:off x="2601873" y="3386041"/>
            <a:ext cx="3464410" cy="523220"/>
          </a:xfrm>
          <a:prstGeom prst="rect">
            <a:avLst/>
          </a:prstGeom>
          <a:noFill/>
        </p:spPr>
        <p:txBody>
          <a:bodyPr wrap="none" rtlCol="0">
            <a:spAutoFit/>
          </a:bodyPr>
          <a:lstStyle/>
          <a:p>
            <a:r>
              <a:rPr lang="en-US" sz="2800" dirty="0">
                <a:latin typeface="Montserrat" panose="00000500000000000000" pitchFamily="2" charset="0"/>
                <a:cs typeface="Arial" panose="020B0604020202020204" pitchFamily="34" charset="0"/>
              </a:rPr>
              <a:t>LESSON 2: SKILLS </a:t>
            </a:r>
          </a:p>
        </p:txBody>
      </p:sp>
    </p:spTree>
    <p:extLst>
      <p:ext uri="{BB962C8B-B14F-4D97-AF65-F5344CB8AC3E}">
        <p14:creationId xmlns:p14="http://schemas.microsoft.com/office/powerpoint/2010/main" val="1659857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a:off x="720000" y="252863"/>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OBJECTIVES</a:t>
            </a:r>
            <a:endParaRPr sz="4000" dirty="0"/>
          </a:p>
        </p:txBody>
      </p:sp>
      <p:sp>
        <p:nvSpPr>
          <p:cNvPr id="246" name="Google Shape;246;p22"/>
          <p:cNvSpPr txBox="1">
            <a:spLocks noGrp="1"/>
          </p:cNvSpPr>
          <p:nvPr>
            <p:ph type="body" idx="4294967295"/>
          </p:nvPr>
        </p:nvSpPr>
        <p:spPr>
          <a:xfrm>
            <a:off x="872300" y="1178825"/>
            <a:ext cx="7399500" cy="10542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1600"/>
              </a:spcAft>
              <a:buNone/>
            </a:pPr>
            <a:r>
              <a:rPr lang="en" sz="2800" b="1" dirty="0"/>
              <a:t>BY THE END OF THIS REVIEW, SS WILL HAVE: </a:t>
            </a:r>
          </a:p>
          <a:p>
            <a:pPr marL="285750" lvl="0" indent="-285750" rtl="0">
              <a:lnSpc>
                <a:spcPct val="200000"/>
              </a:lnSpc>
              <a:spcBef>
                <a:spcPts val="0"/>
              </a:spcBef>
              <a:spcAft>
                <a:spcPts val="1600"/>
              </a:spcAft>
              <a:buFont typeface="Arial" panose="020B0604020202020204" pitchFamily="34" charset="0"/>
              <a:buChar char="•"/>
            </a:pPr>
            <a:r>
              <a:rPr lang="en" sz="2800" dirty="0">
                <a:latin typeface="PaTRICK HAND" panose="00000500000000000000" pitchFamily="2" charset="0"/>
              </a:rPr>
              <a:t>Revised the laguage they have learnt in units 4 – 6 </a:t>
            </a:r>
          </a:p>
          <a:p>
            <a:pPr marL="285750" lvl="0" indent="-285750" rtl="0">
              <a:lnSpc>
                <a:spcPct val="200000"/>
              </a:lnSpc>
              <a:spcBef>
                <a:spcPts val="0"/>
              </a:spcBef>
              <a:spcAft>
                <a:spcPts val="1600"/>
              </a:spcAft>
              <a:buFont typeface="Arial" panose="020B0604020202020204" pitchFamily="34" charset="0"/>
              <a:buChar char="•"/>
            </a:pPr>
            <a:r>
              <a:rPr lang="en" sz="2800" dirty="0">
                <a:latin typeface="PaTRICK HAND" panose="00000500000000000000" pitchFamily="2" charset="0"/>
              </a:rPr>
              <a:t>The skills the have practised in units 4 – 6 </a:t>
            </a:r>
            <a:endParaRPr sz="2800" dirty="0">
              <a:latin typeface="PaTRICK HAND" panose="00000500000000000000" pitchFamily="2" charset="0"/>
            </a:endParaRPr>
          </a:p>
        </p:txBody>
      </p:sp>
    </p:spTree>
    <p:extLst>
      <p:ext uri="{BB962C8B-B14F-4D97-AF65-F5344CB8AC3E}">
        <p14:creationId xmlns:p14="http://schemas.microsoft.com/office/powerpoint/2010/main" val="2023281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
                                            <p:txEl>
                                              <p:pRg st="1" end="1"/>
                                            </p:txEl>
                                          </p:spTgt>
                                        </p:tgtEl>
                                        <p:attrNameLst>
                                          <p:attrName>style.visibility</p:attrName>
                                        </p:attrNameLst>
                                      </p:cBhvr>
                                      <p:to>
                                        <p:strVal val="visible"/>
                                      </p:to>
                                    </p:set>
                                    <p:anim calcmode="lin" valueType="num">
                                      <p:cBhvr additive="base">
                                        <p:cTn id="7" dur="500" fill="hold"/>
                                        <p:tgtEl>
                                          <p:spTgt spid="2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6">
                                            <p:txEl>
                                              <p:pRg st="2" end="2"/>
                                            </p:txEl>
                                          </p:spTgt>
                                        </p:tgtEl>
                                        <p:attrNameLst>
                                          <p:attrName>style.visibility</p:attrName>
                                        </p:attrNameLst>
                                      </p:cBhvr>
                                      <p:to>
                                        <p:strVal val="visible"/>
                                      </p:to>
                                    </p:set>
                                    <p:anim calcmode="lin" valueType="num">
                                      <p:cBhvr additive="base">
                                        <p:cTn id="13" dur="500" fill="hold"/>
                                        <p:tgtEl>
                                          <p:spTgt spid="2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a:off x="720000" y="252863"/>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OBJECTIVES</a:t>
            </a:r>
            <a:endParaRPr sz="4000" dirty="0"/>
          </a:p>
        </p:txBody>
      </p:sp>
      <p:sp>
        <p:nvSpPr>
          <p:cNvPr id="246" name="Google Shape;246;p22"/>
          <p:cNvSpPr txBox="1">
            <a:spLocks noGrp="1"/>
          </p:cNvSpPr>
          <p:nvPr>
            <p:ph type="body" idx="4294967295"/>
          </p:nvPr>
        </p:nvSpPr>
        <p:spPr>
          <a:xfrm>
            <a:off x="872300" y="1178825"/>
            <a:ext cx="7399500" cy="10542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1600"/>
              </a:spcAft>
              <a:buNone/>
            </a:pPr>
            <a:r>
              <a:rPr lang="en" sz="2800" b="1" dirty="0"/>
              <a:t>BY THE END OF THIS REVIEW, SS WILL HAVE: </a:t>
            </a:r>
          </a:p>
          <a:p>
            <a:pPr marL="285750" lvl="0" indent="-285750" rtl="0">
              <a:lnSpc>
                <a:spcPct val="200000"/>
              </a:lnSpc>
              <a:spcBef>
                <a:spcPts val="0"/>
              </a:spcBef>
              <a:spcAft>
                <a:spcPts val="1600"/>
              </a:spcAft>
              <a:buFont typeface="Arial" panose="020B0604020202020204" pitchFamily="34" charset="0"/>
              <a:buChar char="•"/>
            </a:pPr>
            <a:r>
              <a:rPr lang="en" sz="2800" dirty="0">
                <a:latin typeface="PaTRICK HAND" panose="00000500000000000000" pitchFamily="2" charset="0"/>
              </a:rPr>
              <a:t>Revised the laguage they have learnt in units 4 – 6 </a:t>
            </a:r>
          </a:p>
          <a:p>
            <a:pPr marL="285750" lvl="0" indent="-285750" rtl="0">
              <a:lnSpc>
                <a:spcPct val="200000"/>
              </a:lnSpc>
              <a:spcBef>
                <a:spcPts val="0"/>
              </a:spcBef>
              <a:spcAft>
                <a:spcPts val="1600"/>
              </a:spcAft>
              <a:buFont typeface="Arial" panose="020B0604020202020204" pitchFamily="34" charset="0"/>
              <a:buChar char="•"/>
            </a:pPr>
            <a:r>
              <a:rPr lang="en" sz="2800" dirty="0">
                <a:latin typeface="PaTRICK HAND" panose="00000500000000000000" pitchFamily="2" charset="0"/>
              </a:rPr>
              <a:t>The skills the have practised in units 4 – 6 </a:t>
            </a:r>
            <a:endParaRPr sz="2800" dirty="0">
              <a:latin typeface="PaTRICK HAND" panose="00000500000000000000"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
                                            <p:txEl>
                                              <p:pRg st="1" end="1"/>
                                            </p:txEl>
                                          </p:spTgt>
                                        </p:tgtEl>
                                        <p:attrNameLst>
                                          <p:attrName>style.visibility</p:attrName>
                                        </p:attrNameLst>
                                      </p:cBhvr>
                                      <p:to>
                                        <p:strVal val="visible"/>
                                      </p:to>
                                    </p:set>
                                    <p:anim calcmode="lin" valueType="num">
                                      <p:cBhvr additive="base">
                                        <p:cTn id="7" dur="500" fill="hold"/>
                                        <p:tgtEl>
                                          <p:spTgt spid="2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6">
                                            <p:txEl>
                                              <p:pRg st="2" end="2"/>
                                            </p:txEl>
                                          </p:spTgt>
                                        </p:tgtEl>
                                        <p:attrNameLst>
                                          <p:attrName>style.visibility</p:attrName>
                                        </p:attrNameLst>
                                      </p:cBhvr>
                                      <p:to>
                                        <p:strVal val="visible"/>
                                      </p:to>
                                    </p:set>
                                    <p:anim calcmode="lin" valueType="num">
                                      <p:cBhvr additive="base">
                                        <p:cTn id="13" dur="500" fill="hold"/>
                                        <p:tgtEl>
                                          <p:spTgt spid="2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4023940" y="2048163"/>
            <a:ext cx="7032170" cy="13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sz="6000" dirty="0"/>
            </a:br>
            <a:r>
              <a:rPr lang="en" sz="6000" dirty="0"/>
              <a:t>1.</a:t>
            </a:r>
            <a:br>
              <a:rPr lang="en" sz="6000" dirty="0"/>
            </a:br>
            <a:r>
              <a:rPr lang="en" sz="6000" dirty="0"/>
              <a:t>READING</a:t>
            </a:r>
            <a:endParaRPr sz="6000" dirty="0"/>
          </a:p>
        </p:txBody>
      </p:sp>
      <p:grpSp>
        <p:nvGrpSpPr>
          <p:cNvPr id="264" name="Google Shape;264;p23"/>
          <p:cNvGrpSpPr/>
          <p:nvPr/>
        </p:nvGrpSpPr>
        <p:grpSpPr>
          <a:xfrm>
            <a:off x="-1900430" y="-529771"/>
            <a:ext cx="6327650" cy="5795068"/>
            <a:chOff x="-1739127" y="159304"/>
            <a:chExt cx="6327650" cy="5795068"/>
          </a:xfrm>
        </p:grpSpPr>
        <p:sp>
          <p:nvSpPr>
            <p:cNvPr id="265" name="Google Shape;265;p23"/>
            <p:cNvSpPr/>
            <p:nvPr/>
          </p:nvSpPr>
          <p:spPr>
            <a:xfrm rot="-1665592">
              <a:off x="690007" y="169147"/>
              <a:ext cx="1469383" cy="5775382"/>
            </a:xfrm>
            <a:custGeom>
              <a:avLst/>
              <a:gdLst/>
              <a:ahLst/>
              <a:cxnLst/>
              <a:rect l="l" t="t" r="r" b="b"/>
              <a:pathLst>
                <a:path w="48590" h="190982" extrusionOk="0">
                  <a:moveTo>
                    <a:pt x="0" y="0"/>
                  </a:moveTo>
                  <a:cubicBezTo>
                    <a:pt x="17874" y="5958"/>
                    <a:pt x="38719" y="16118"/>
                    <a:pt x="45334" y="33759"/>
                  </a:cubicBezTo>
                  <a:cubicBezTo>
                    <a:pt x="54789" y="58973"/>
                    <a:pt x="40779" y="87426"/>
                    <a:pt x="39064" y="114300"/>
                  </a:cubicBezTo>
                  <a:cubicBezTo>
                    <a:pt x="38062" y="130000"/>
                    <a:pt x="49239" y="144899"/>
                    <a:pt x="48227" y="160598"/>
                  </a:cubicBezTo>
                  <a:cubicBezTo>
                    <a:pt x="47466" y="172401"/>
                    <a:pt x="39741" y="184420"/>
                    <a:pt x="29901" y="190982"/>
                  </a:cubicBezTo>
                </a:path>
              </a:pathLst>
            </a:custGeom>
            <a:noFill/>
            <a:ln w="9525" cap="flat" cmpd="sng">
              <a:solidFill>
                <a:schemeClr val="dk1"/>
              </a:solidFill>
              <a:prstDash val="solid"/>
              <a:round/>
              <a:headEnd type="none" w="med" len="med"/>
              <a:tailEnd type="none" w="med" len="med"/>
            </a:ln>
          </p:spPr>
        </p:sp>
        <p:pic>
          <p:nvPicPr>
            <p:cNvPr id="266" name="Google Shape;266;p23"/>
            <p:cNvPicPr preferRelativeResize="0"/>
            <p:nvPr/>
          </p:nvPicPr>
          <p:blipFill rotWithShape="1">
            <a:blip r:embed="rId3">
              <a:alphaModFix/>
            </a:blip>
            <a:srcRect l="1512" r="1512"/>
            <a:stretch/>
          </p:blipFill>
          <p:spPr>
            <a:xfrm>
              <a:off x="-1739127" y="3424460"/>
              <a:ext cx="6327650" cy="1531156"/>
            </a:xfrm>
            <a:prstGeom prst="rect">
              <a:avLst/>
            </a:prstGeom>
            <a:noFill/>
            <a:ln>
              <a:noFill/>
            </a:ln>
            <a:effectLst>
              <a:outerShdw blurRad="128588" dist="57150" dir="5400000" algn="bl" rotWithShape="0">
                <a:srgbClr val="000000">
                  <a:alpha val="15000"/>
                </a:srgbClr>
              </a:outerShdw>
            </a:effectLst>
          </p:spPr>
        </p:pic>
        <p:pic>
          <p:nvPicPr>
            <p:cNvPr id="267" name="Google Shape;267;p23"/>
            <p:cNvPicPr preferRelativeResize="0"/>
            <p:nvPr/>
          </p:nvPicPr>
          <p:blipFill rotWithShape="1">
            <a:blip r:embed="rId4">
              <a:alphaModFix/>
            </a:blip>
            <a:srcRect t="49" b="39"/>
            <a:stretch/>
          </p:blipFill>
          <p:spPr>
            <a:xfrm>
              <a:off x="-167777" y="2019365"/>
              <a:ext cx="1775502" cy="1894801"/>
            </a:xfrm>
            <a:prstGeom prst="rect">
              <a:avLst/>
            </a:prstGeom>
            <a:noFill/>
            <a:ln>
              <a:noFill/>
            </a:ln>
            <a:effectLst>
              <a:outerShdw blurRad="128588" dist="57150" dir="5400000" algn="bl" rotWithShape="0">
                <a:srgbClr val="000000">
                  <a:alpha val="15000"/>
                </a:srgbClr>
              </a:outerShdw>
            </a:effectLst>
          </p:spPr>
        </p:pic>
        <p:pic>
          <p:nvPicPr>
            <p:cNvPr id="268" name="Google Shape;268;p23"/>
            <p:cNvPicPr preferRelativeResize="0"/>
            <p:nvPr/>
          </p:nvPicPr>
          <p:blipFill rotWithShape="1">
            <a:blip r:embed="rId5">
              <a:alphaModFix/>
            </a:blip>
            <a:srcRect l="15596" r="15603"/>
            <a:stretch/>
          </p:blipFill>
          <p:spPr>
            <a:xfrm>
              <a:off x="577677" y="1574600"/>
              <a:ext cx="889244" cy="576000"/>
            </a:xfrm>
            <a:prstGeom prst="rect">
              <a:avLst/>
            </a:prstGeom>
            <a:noFill/>
            <a:ln>
              <a:noFill/>
            </a:ln>
            <a:effectLst>
              <a:outerShdw blurRad="128588" dist="57150" dir="5400000" algn="bl" rotWithShape="0">
                <a:srgbClr val="000000">
                  <a:alpha val="15000"/>
                </a:srgbClr>
              </a:outerShdw>
            </a:effectLst>
          </p:spPr>
        </p:pic>
        <p:pic>
          <p:nvPicPr>
            <p:cNvPr id="269" name="Google Shape;269;p23"/>
            <p:cNvPicPr preferRelativeResize="0"/>
            <p:nvPr/>
          </p:nvPicPr>
          <p:blipFill rotWithShape="1">
            <a:blip r:embed="rId6">
              <a:alphaModFix/>
            </a:blip>
            <a:srcRect l="2480" r="2489"/>
            <a:stretch/>
          </p:blipFill>
          <p:spPr>
            <a:xfrm>
              <a:off x="1607727" y="3256476"/>
              <a:ext cx="288650" cy="303725"/>
            </a:xfrm>
            <a:prstGeom prst="rect">
              <a:avLst/>
            </a:prstGeom>
            <a:noFill/>
            <a:ln>
              <a:noFill/>
            </a:ln>
            <a:effectLst>
              <a:outerShdw blurRad="128588" dist="57150" dir="5400000" algn="bl" rotWithShape="0">
                <a:srgbClr val="000000">
                  <a:alpha val="15000"/>
                </a:srgbClr>
              </a:outerShdw>
            </a:effectLst>
          </p:spPr>
        </p:pic>
      </p:grpSp>
    </p:spTree>
    <p:extLst>
      <p:ext uri="{BB962C8B-B14F-4D97-AF65-F5344CB8AC3E}">
        <p14:creationId xmlns:p14="http://schemas.microsoft.com/office/powerpoint/2010/main" val="152561713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CE6980-3F96-1516-D4E1-2E5871C72D0B}"/>
              </a:ext>
            </a:extLst>
          </p:cNvPr>
          <p:cNvSpPr>
            <a:spLocks noGrp="1"/>
          </p:cNvSpPr>
          <p:nvPr>
            <p:ph type="title"/>
          </p:nvPr>
        </p:nvSpPr>
        <p:spPr>
          <a:xfrm>
            <a:off x="0" y="109090"/>
            <a:ext cx="9079320" cy="576000"/>
          </a:xfrm>
        </p:spPr>
        <p:txBody>
          <a:bodyPr/>
          <a:lstStyle/>
          <a:p>
            <a:pPr algn="ctr"/>
            <a:r>
              <a:rPr lang="en-US" sz="2000" dirty="0"/>
              <a:t>Ex1: Read the passage and choose the correct answer A, B, C, or D. </a:t>
            </a:r>
          </a:p>
        </p:txBody>
      </p:sp>
      <p:sp>
        <p:nvSpPr>
          <p:cNvPr id="4" name="TextBox 3">
            <a:extLst>
              <a:ext uri="{FF2B5EF4-FFF2-40B4-BE49-F238E27FC236}">
                <a16:creationId xmlns:a16="http://schemas.microsoft.com/office/drawing/2014/main" id="{74D5A2A5-4122-3A8B-474B-DB9B11DBCB52}"/>
              </a:ext>
            </a:extLst>
          </p:cNvPr>
          <p:cNvSpPr txBox="1"/>
          <p:nvPr/>
        </p:nvSpPr>
        <p:spPr>
          <a:xfrm>
            <a:off x="161879" y="623982"/>
            <a:ext cx="8820241" cy="4493538"/>
          </a:xfrm>
          <a:prstGeom prst="rect">
            <a:avLst/>
          </a:prstGeom>
          <a:noFill/>
        </p:spPr>
        <p:txBody>
          <a:bodyPr wrap="square" rtlCol="0">
            <a:spAutoFit/>
          </a:bodyPr>
          <a:lstStyle/>
          <a:p>
            <a:pPr algn="just" rtl="0">
              <a:spcBef>
                <a:spcPts val="0"/>
              </a:spcBef>
              <a:spcAft>
                <a:spcPts val="0"/>
              </a:spcAft>
            </a:pPr>
            <a:r>
              <a:rPr lang="en-US" sz="2200" b="0" i="0" u="none" strike="noStrike" dirty="0">
                <a:solidFill>
                  <a:srgbClr val="000000"/>
                </a:solidFill>
                <a:effectLst/>
                <a:latin typeface="Patrick Hand" panose="00000500000000000000" pitchFamily="2" charset="0"/>
              </a:rPr>
              <a:t>Not long ago, open-air markets played an important part in the lives of the Vietnamese. Wherever there was open space, the local people could start their own market. There, you could find almost everything from local home-made and home-grown products to those that the sellers bought wholesale from somewhere and resold them for a profit. Since the locals went there nearly every day, they knew one another, and the sellers even remembered the customers’ preferences. Then supermarkets came and soon became popular. There are many reasons to explain their popularity. First, they offer a cool and large shopping site. Shoppers can spend hours in them without worrying about heat or rain. Second, they provide shoppers with a wide range of goods, from foods and kitchenware to cosmetics and pet care products. People do not have to move from shop to shop to collect all the things they need. Nowadays, many supermarkets even offer home-delivery service and online shopping, which makes shopping even easier.</a:t>
            </a:r>
            <a:endParaRPr lang="en-US" sz="2200" b="0" dirty="0">
              <a:effectLst/>
              <a:latin typeface="Patrick Hand" panose="00000500000000000000" pitchFamily="2" charset="0"/>
            </a:endParaRPr>
          </a:p>
        </p:txBody>
      </p:sp>
    </p:spTree>
    <p:extLst>
      <p:ext uri="{BB962C8B-B14F-4D97-AF65-F5344CB8AC3E}">
        <p14:creationId xmlns:p14="http://schemas.microsoft.com/office/powerpoint/2010/main" val="242202141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400050" y="338650"/>
            <a:ext cx="8343899"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Ex1: Read the passage and choose the correct answer A, B, C, or D. </a:t>
            </a:r>
            <a:br>
              <a:rPr lang="en-US" sz="1800" dirty="0"/>
            </a:br>
            <a:endParaRPr lang="en-US" sz="1800" dirty="0"/>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0" y="914474"/>
            <a:ext cx="5648446" cy="4154984"/>
          </a:xfrm>
          <a:prstGeom prst="rect">
            <a:avLst/>
          </a:prstGeom>
          <a:solidFill>
            <a:schemeClr val="bg1">
              <a:lumMod val="95000"/>
            </a:schemeClr>
          </a:solid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1. In the past, the local people could start an open-air market when ______.</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A. they paid the rent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B. they found a spacious spot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they had products to sell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D. they didn’t want to shop elsewhere</a:t>
            </a:r>
            <a:endParaRPr lang="en-US" sz="2400" b="0" dirty="0">
              <a:effectLst/>
              <a:latin typeface="Patrick Hand" panose="00000500000000000000" pitchFamily="2" charset="0"/>
            </a:endParaRPr>
          </a:p>
          <a:p>
            <a:pPr algn="just" rtl="0">
              <a:spcBef>
                <a:spcPts val="0"/>
              </a:spcBef>
              <a:spcAft>
                <a:spcPts val="0"/>
              </a:spcAft>
            </a:pPr>
            <a:endParaRPr lang="en-US" sz="2400" b="0" i="0" u="none" strike="noStrike" dirty="0">
              <a:solidFill>
                <a:srgbClr val="000000"/>
              </a:solidFill>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2. The relationship between the sellers and the market-goers at an open-air market was ____.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A. healthy </a:t>
            </a:r>
            <a:r>
              <a:rPr lang="en-US" sz="2400" dirty="0">
                <a:latin typeface="Patrick Hand" panose="00000500000000000000" pitchFamily="2" charset="0"/>
              </a:rPr>
              <a:t>                                   </a:t>
            </a:r>
            <a:r>
              <a:rPr lang="en-US" sz="2400" b="0" i="0" u="none" strike="noStrike" dirty="0">
                <a:solidFill>
                  <a:srgbClr val="000000"/>
                </a:solidFill>
                <a:effectLst/>
                <a:latin typeface="Patrick Hand" panose="00000500000000000000" pitchFamily="2" charset="0"/>
              </a:rPr>
              <a:t>B. distant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formal </a:t>
            </a:r>
            <a:r>
              <a:rPr lang="en-US" sz="2400" dirty="0">
                <a:latin typeface="Patrick Hand" panose="00000500000000000000" pitchFamily="2" charset="0"/>
              </a:rPr>
              <a:t>                                    </a:t>
            </a:r>
            <a:r>
              <a:rPr lang="en-US" sz="2400" b="0" i="0" u="none" strike="noStrike" dirty="0">
                <a:solidFill>
                  <a:srgbClr val="000000"/>
                </a:solidFill>
                <a:effectLst/>
                <a:latin typeface="Patrick Hand" panose="00000500000000000000" pitchFamily="2" charset="0"/>
              </a:rPr>
              <a:t>D. close</a:t>
            </a:r>
            <a:endParaRPr lang="en-US" sz="2400" b="0" dirty="0">
              <a:effectLst/>
              <a:latin typeface="Patrick Hand" panose="00000500000000000000" pitchFamily="2" charset="0"/>
            </a:endParaRPr>
          </a:p>
        </p:txBody>
      </p:sp>
      <p:sp>
        <p:nvSpPr>
          <p:cNvPr id="2" name="Oval 1">
            <a:extLst>
              <a:ext uri="{FF2B5EF4-FFF2-40B4-BE49-F238E27FC236}">
                <a16:creationId xmlns:a16="http://schemas.microsoft.com/office/drawing/2014/main" id="{352D40E3-2241-CA01-C110-85F3E678DF75}"/>
              </a:ext>
            </a:extLst>
          </p:cNvPr>
          <p:cNvSpPr/>
          <p:nvPr/>
        </p:nvSpPr>
        <p:spPr>
          <a:xfrm>
            <a:off x="834" y="2059499"/>
            <a:ext cx="337335"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7504191-476F-750C-81E4-033E881B0C21}"/>
              </a:ext>
            </a:extLst>
          </p:cNvPr>
          <p:cNvSpPr/>
          <p:nvPr/>
        </p:nvSpPr>
        <p:spPr>
          <a:xfrm>
            <a:off x="3645673" y="4613868"/>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99ACC4-A842-34E8-E4B8-F3D86C1AE79E}"/>
              </a:ext>
            </a:extLst>
          </p:cNvPr>
          <p:cNvSpPr/>
          <p:nvPr/>
        </p:nvSpPr>
        <p:spPr>
          <a:xfrm>
            <a:off x="4629149" y="1350595"/>
            <a:ext cx="4114800" cy="179977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b="0" i="0" u="none" strike="noStrike" dirty="0">
                <a:solidFill>
                  <a:srgbClr val="000000"/>
                </a:solidFill>
                <a:effectLst/>
                <a:latin typeface="Patrick Hand" panose="00000500000000000000" pitchFamily="2" charset="0"/>
              </a:rPr>
              <a:t>Not long ago, open-air markets played an important part in the lives of the Vietnamese. Wherever </a:t>
            </a:r>
            <a:r>
              <a:rPr lang="en-US" sz="2200" b="0" i="0" u="none" strike="noStrike" dirty="0">
                <a:solidFill>
                  <a:srgbClr val="FF0000"/>
                </a:solidFill>
                <a:effectLst/>
                <a:latin typeface="Patrick Hand" panose="00000500000000000000" pitchFamily="2" charset="0"/>
              </a:rPr>
              <a:t>there was open space,</a:t>
            </a:r>
            <a:r>
              <a:rPr lang="en-US" sz="2200" b="0" i="0" u="none" strike="noStrike" dirty="0">
                <a:solidFill>
                  <a:srgbClr val="000000"/>
                </a:solidFill>
                <a:effectLst/>
                <a:latin typeface="Patrick Hand" panose="00000500000000000000" pitchFamily="2" charset="0"/>
              </a:rPr>
              <a:t> the local people </a:t>
            </a:r>
            <a:r>
              <a:rPr lang="en-US" sz="2200" b="0" i="0" u="none" strike="noStrike" dirty="0">
                <a:solidFill>
                  <a:srgbClr val="FF0000"/>
                </a:solidFill>
                <a:effectLst/>
                <a:latin typeface="Patrick Hand" panose="00000500000000000000" pitchFamily="2" charset="0"/>
              </a:rPr>
              <a:t>could start their own market</a:t>
            </a:r>
            <a:r>
              <a:rPr lang="en-US" sz="2200" b="0" i="0" u="none" strike="noStrike" dirty="0">
                <a:solidFill>
                  <a:srgbClr val="000000"/>
                </a:solidFill>
                <a:effectLst/>
                <a:latin typeface="Patrick Hand" panose="00000500000000000000" pitchFamily="2" charset="0"/>
              </a:rPr>
              <a:t>.</a:t>
            </a:r>
            <a:endParaRPr lang="en-US" sz="2200" dirty="0"/>
          </a:p>
        </p:txBody>
      </p:sp>
      <p:sp>
        <p:nvSpPr>
          <p:cNvPr id="6" name="Rectangle 5">
            <a:extLst>
              <a:ext uri="{FF2B5EF4-FFF2-40B4-BE49-F238E27FC236}">
                <a16:creationId xmlns:a16="http://schemas.microsoft.com/office/drawing/2014/main" id="{B3C88716-3238-8BCE-862B-B80FBD1BC309}"/>
              </a:ext>
            </a:extLst>
          </p:cNvPr>
          <p:cNvSpPr/>
          <p:nvPr/>
        </p:nvSpPr>
        <p:spPr>
          <a:xfrm>
            <a:off x="5747657" y="3269687"/>
            <a:ext cx="3138015" cy="179977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Since the locals went there nearly every day, </a:t>
            </a:r>
            <a:r>
              <a:rPr lang="en-US" sz="2200" dirty="0">
                <a:solidFill>
                  <a:srgbClr val="FF0000"/>
                </a:solidFill>
                <a:latin typeface="Patrick Hand" panose="00000500000000000000" pitchFamily="2" charset="0"/>
              </a:rPr>
              <a:t>they knew one another, and the sellers even remembered the customers’ preferences</a:t>
            </a:r>
            <a:r>
              <a:rPr lang="en-US" sz="2200" dirty="0">
                <a:solidFill>
                  <a:srgbClr val="000000"/>
                </a:solidFill>
                <a:latin typeface="Patrick Hand" panose="00000500000000000000" pitchFamily="2" charset="0"/>
              </a:rPr>
              <a:t>. </a:t>
            </a:r>
            <a:endParaRPr lang="en-US" sz="2200" dirty="0"/>
          </a:p>
        </p:txBody>
      </p:sp>
    </p:spTree>
    <p:extLst>
      <p:ext uri="{BB962C8B-B14F-4D97-AF65-F5344CB8AC3E}">
        <p14:creationId xmlns:p14="http://schemas.microsoft.com/office/powerpoint/2010/main" val="36950974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400050" y="338650"/>
            <a:ext cx="8343899"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Ex1: Read the passage and choose the correct answer A, B, C, or D. </a:t>
            </a:r>
            <a:br>
              <a:rPr lang="en-US" sz="1800" dirty="0"/>
            </a:br>
            <a:endParaRPr lang="en-US" sz="1800" dirty="0"/>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0" y="914474"/>
            <a:ext cx="6268438" cy="4154984"/>
          </a:xfrm>
          <a:prstGeom prst="rect">
            <a:avLst/>
          </a:prstGeom>
          <a:solidFill>
            <a:schemeClr val="bg1">
              <a:lumMod val="95000"/>
            </a:schemeClr>
          </a:solidFill>
        </p:spPr>
        <p:txBody>
          <a:bodyPr wrap="square">
            <a:spAutoFit/>
          </a:bodyPr>
          <a:lstStyle/>
          <a:p>
            <a:pPr rtl="0">
              <a:spcBef>
                <a:spcPts val="0"/>
              </a:spcBef>
              <a:spcAft>
                <a:spcPts val="0"/>
              </a:spcAft>
            </a:pPr>
            <a:r>
              <a:rPr lang="en-US" sz="2400" b="0" i="0" u="none" strike="noStrike" dirty="0">
                <a:solidFill>
                  <a:srgbClr val="000000"/>
                </a:solidFill>
                <a:effectLst/>
                <a:latin typeface="Patrick Hand" panose="00000500000000000000" pitchFamily="2" charset="0"/>
              </a:rPr>
              <a:t>3. The writer mentions two ______ the supermarket.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A. of his experiences with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B. types of goods in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C. benefits of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D. types of shoppers in</a:t>
            </a:r>
            <a:br>
              <a:rPr lang="en-US" sz="2400" dirty="0">
                <a:latin typeface="Patrick Hand" panose="00000500000000000000" pitchFamily="2" charset="0"/>
              </a:rPr>
            </a:br>
            <a:endParaRPr lang="en-US" sz="2400" b="0" i="0" u="none" strike="noStrike" dirty="0">
              <a:solidFill>
                <a:srgbClr val="000000"/>
              </a:solidFill>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4. The supermarket also offers ______.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A. pet food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B. pets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C. pet shops </a:t>
            </a:r>
            <a:endParaRPr lang="en-US" sz="2400" b="0" dirty="0">
              <a:effectLst/>
              <a:latin typeface="Patrick Hand" panose="00000500000000000000" pitchFamily="2" charset="0"/>
            </a:endParaRPr>
          </a:p>
          <a:p>
            <a:pPr rtl="0">
              <a:spcBef>
                <a:spcPts val="0"/>
              </a:spcBef>
              <a:spcAft>
                <a:spcPts val="0"/>
              </a:spcAft>
            </a:pPr>
            <a:r>
              <a:rPr lang="en-US" sz="2400" b="0" i="0" u="none" strike="noStrike" dirty="0">
                <a:solidFill>
                  <a:srgbClr val="000000"/>
                </a:solidFill>
                <a:effectLst/>
                <a:latin typeface="Patrick Hand" panose="00000500000000000000" pitchFamily="2" charset="0"/>
              </a:rPr>
              <a:t>D. pet vets</a:t>
            </a:r>
            <a:endParaRPr lang="en-US" sz="2400" b="0" dirty="0">
              <a:effectLst/>
              <a:latin typeface="Patrick Hand" panose="00000500000000000000" pitchFamily="2" charset="0"/>
            </a:endParaRPr>
          </a:p>
        </p:txBody>
      </p:sp>
      <p:sp>
        <p:nvSpPr>
          <p:cNvPr id="2" name="Oval 1">
            <a:extLst>
              <a:ext uri="{FF2B5EF4-FFF2-40B4-BE49-F238E27FC236}">
                <a16:creationId xmlns:a16="http://schemas.microsoft.com/office/drawing/2014/main" id="{4BB97075-5ADE-F941-29CB-46085A136464}"/>
              </a:ext>
            </a:extLst>
          </p:cNvPr>
          <p:cNvSpPr/>
          <p:nvPr/>
        </p:nvSpPr>
        <p:spPr>
          <a:xfrm>
            <a:off x="0" y="2044258"/>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BF39410-B752-460B-F3C3-37A39B6B75F1}"/>
              </a:ext>
            </a:extLst>
          </p:cNvPr>
          <p:cNvSpPr/>
          <p:nvPr/>
        </p:nvSpPr>
        <p:spPr>
          <a:xfrm>
            <a:off x="-11430" y="3517906"/>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55ED700-0984-6264-7C53-EFFEBB18C803}"/>
              </a:ext>
            </a:extLst>
          </p:cNvPr>
          <p:cNvSpPr/>
          <p:nvPr/>
        </p:nvSpPr>
        <p:spPr>
          <a:xfrm>
            <a:off x="4751069" y="1335354"/>
            <a:ext cx="4114800" cy="179977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There are many reasons to explain their popularity. </a:t>
            </a:r>
            <a:r>
              <a:rPr lang="en-US" sz="2200" dirty="0">
                <a:solidFill>
                  <a:srgbClr val="FF0000"/>
                </a:solidFill>
                <a:latin typeface="Patrick Hand" panose="00000500000000000000" pitchFamily="2" charset="0"/>
              </a:rPr>
              <a:t>First</a:t>
            </a:r>
            <a:r>
              <a:rPr lang="en-US" sz="2200" dirty="0">
                <a:solidFill>
                  <a:srgbClr val="000000"/>
                </a:solidFill>
                <a:latin typeface="Patrick Hand" panose="00000500000000000000" pitchFamily="2" charset="0"/>
              </a:rPr>
              <a:t>, they offer a cool and large shopping site. […] </a:t>
            </a:r>
            <a:r>
              <a:rPr lang="en-US" sz="2200" dirty="0">
                <a:solidFill>
                  <a:srgbClr val="FF0000"/>
                </a:solidFill>
                <a:latin typeface="Patrick Hand" panose="00000500000000000000" pitchFamily="2" charset="0"/>
              </a:rPr>
              <a:t>Second</a:t>
            </a:r>
            <a:r>
              <a:rPr lang="en-US" sz="2200" dirty="0">
                <a:solidFill>
                  <a:srgbClr val="000000"/>
                </a:solidFill>
                <a:latin typeface="Patrick Hand" panose="00000500000000000000" pitchFamily="2" charset="0"/>
              </a:rPr>
              <a:t>, they provide shoppers with a wide range of goods, […]</a:t>
            </a:r>
            <a:endParaRPr lang="en-US" sz="2200" dirty="0"/>
          </a:p>
        </p:txBody>
      </p:sp>
      <p:sp>
        <p:nvSpPr>
          <p:cNvPr id="6" name="Rectangle 5">
            <a:extLst>
              <a:ext uri="{FF2B5EF4-FFF2-40B4-BE49-F238E27FC236}">
                <a16:creationId xmlns:a16="http://schemas.microsoft.com/office/drawing/2014/main" id="{D36D72C9-2230-DBC3-ECB5-BA016EB20B6A}"/>
              </a:ext>
            </a:extLst>
          </p:cNvPr>
          <p:cNvSpPr/>
          <p:nvPr/>
        </p:nvSpPr>
        <p:spPr>
          <a:xfrm>
            <a:off x="4751069" y="3517906"/>
            <a:ext cx="4114800" cy="149189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Second, they provide shoppers with a wide range of goods, from foods and kitchenware to cosmetics and pet care products.</a:t>
            </a:r>
            <a:endParaRPr lang="en-US" sz="2200" dirty="0"/>
          </a:p>
        </p:txBody>
      </p:sp>
    </p:spTree>
    <p:extLst>
      <p:ext uri="{BB962C8B-B14F-4D97-AF65-F5344CB8AC3E}">
        <p14:creationId xmlns:p14="http://schemas.microsoft.com/office/powerpoint/2010/main" val="20757446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400050" y="338650"/>
            <a:ext cx="8343899"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Ex1: Read the passage and choose the correct answer A, B, C, or D. </a:t>
            </a:r>
            <a:br>
              <a:rPr lang="en-US" sz="1800" dirty="0"/>
            </a:br>
            <a:endParaRPr lang="en-US" sz="1800" dirty="0"/>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434339" y="1135454"/>
            <a:ext cx="8275320" cy="3046988"/>
          </a:xfrm>
          <a:prstGeom prst="rect">
            <a:avLst/>
          </a:prstGeom>
          <a:no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5. Which statement is true according to the information in this passage?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A. Now you can find open-air markets in the countryside only.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B. Every supermarket offers home-delivery service.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It’s more convenient to shop in a supermarket than in an open-air market.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D. Supermarkets offer everything we need.</a:t>
            </a:r>
            <a:endParaRPr lang="en-US" sz="2400" b="0" dirty="0">
              <a:effectLst/>
              <a:latin typeface="Patrick Hand" panose="00000500000000000000" pitchFamily="2" charset="0"/>
            </a:endParaRPr>
          </a:p>
          <a:p>
            <a:br>
              <a:rPr lang="en-US" sz="2400" dirty="0">
                <a:latin typeface="Patrick Hand" panose="00000500000000000000" pitchFamily="2" charset="0"/>
              </a:rPr>
            </a:br>
            <a:endParaRPr lang="en-US" sz="2400" b="0" dirty="0">
              <a:effectLst/>
              <a:latin typeface="Patrick Hand" panose="00000500000000000000" pitchFamily="2" charset="0"/>
            </a:endParaRPr>
          </a:p>
        </p:txBody>
      </p:sp>
      <p:sp>
        <p:nvSpPr>
          <p:cNvPr id="2" name="Oval 1">
            <a:extLst>
              <a:ext uri="{FF2B5EF4-FFF2-40B4-BE49-F238E27FC236}">
                <a16:creationId xmlns:a16="http://schemas.microsoft.com/office/drawing/2014/main" id="{D36700E0-6952-86BE-C92A-059B45F4BC4B}"/>
              </a:ext>
            </a:extLst>
          </p:cNvPr>
          <p:cNvSpPr/>
          <p:nvPr/>
        </p:nvSpPr>
        <p:spPr>
          <a:xfrm>
            <a:off x="444207" y="2276984"/>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1700FB2-B7F2-AC31-45F7-E7263CD85CD4}"/>
              </a:ext>
            </a:extLst>
          </p:cNvPr>
          <p:cNvSpPr/>
          <p:nvPr/>
        </p:nvSpPr>
        <p:spPr>
          <a:xfrm>
            <a:off x="1588768" y="3518972"/>
            <a:ext cx="6206491" cy="136735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People do not have to move from shop to shop to collect all the things they need. Nowadays, many supermarkets </a:t>
            </a:r>
            <a:r>
              <a:rPr lang="en-US" sz="2200" dirty="0">
                <a:solidFill>
                  <a:srgbClr val="FF0000"/>
                </a:solidFill>
                <a:latin typeface="Patrick Hand" panose="00000500000000000000" pitchFamily="2" charset="0"/>
              </a:rPr>
              <a:t>even offer home-delivery service</a:t>
            </a:r>
            <a:r>
              <a:rPr lang="en-US" sz="2200" dirty="0">
                <a:solidFill>
                  <a:srgbClr val="000000"/>
                </a:solidFill>
                <a:latin typeface="Patrick Hand" panose="00000500000000000000" pitchFamily="2" charset="0"/>
              </a:rPr>
              <a:t> and </a:t>
            </a:r>
            <a:r>
              <a:rPr lang="en-US" sz="2200" dirty="0">
                <a:solidFill>
                  <a:srgbClr val="FF0000"/>
                </a:solidFill>
                <a:latin typeface="Patrick Hand" panose="00000500000000000000" pitchFamily="2" charset="0"/>
              </a:rPr>
              <a:t>online shopping</a:t>
            </a:r>
            <a:r>
              <a:rPr lang="en-US" sz="2200" dirty="0">
                <a:solidFill>
                  <a:srgbClr val="000000"/>
                </a:solidFill>
                <a:latin typeface="Patrick Hand" panose="00000500000000000000" pitchFamily="2" charset="0"/>
              </a:rPr>
              <a:t>, which </a:t>
            </a:r>
            <a:r>
              <a:rPr lang="en-US" sz="2200" dirty="0">
                <a:solidFill>
                  <a:srgbClr val="FF0000"/>
                </a:solidFill>
                <a:latin typeface="Patrick Hand" panose="00000500000000000000" pitchFamily="2" charset="0"/>
              </a:rPr>
              <a:t>makes shopping even easier</a:t>
            </a:r>
            <a:r>
              <a:rPr lang="en-US" sz="2200" dirty="0">
                <a:solidFill>
                  <a:srgbClr val="000000"/>
                </a:solidFill>
                <a:latin typeface="Patrick Hand" panose="00000500000000000000" pitchFamily="2" charset="0"/>
              </a:rPr>
              <a:t>.</a:t>
            </a:r>
            <a:endParaRPr lang="en-US" sz="2200" dirty="0"/>
          </a:p>
        </p:txBody>
      </p:sp>
    </p:spTree>
    <p:extLst>
      <p:ext uri="{BB962C8B-B14F-4D97-AF65-F5344CB8AC3E}">
        <p14:creationId xmlns:p14="http://schemas.microsoft.com/office/powerpoint/2010/main" val="2661683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4181491" y="2367763"/>
            <a:ext cx="7032170" cy="13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sz="6000" dirty="0"/>
            </a:br>
            <a:r>
              <a:rPr lang="en" sz="6000" dirty="0"/>
              <a:t>2.</a:t>
            </a:r>
            <a:br>
              <a:rPr lang="en" sz="6000" dirty="0"/>
            </a:br>
            <a:r>
              <a:rPr lang="en" sz="6000" dirty="0"/>
              <a:t>SPEAKING</a:t>
            </a:r>
            <a:endParaRPr sz="6000" dirty="0"/>
          </a:p>
        </p:txBody>
      </p:sp>
      <p:grpSp>
        <p:nvGrpSpPr>
          <p:cNvPr id="264" name="Google Shape;264;p23"/>
          <p:cNvGrpSpPr/>
          <p:nvPr/>
        </p:nvGrpSpPr>
        <p:grpSpPr>
          <a:xfrm>
            <a:off x="-1900430" y="-529771"/>
            <a:ext cx="6327650" cy="5795068"/>
            <a:chOff x="-1739127" y="159304"/>
            <a:chExt cx="6327650" cy="5795068"/>
          </a:xfrm>
        </p:grpSpPr>
        <p:sp>
          <p:nvSpPr>
            <p:cNvPr id="265" name="Google Shape;265;p23"/>
            <p:cNvSpPr/>
            <p:nvPr/>
          </p:nvSpPr>
          <p:spPr>
            <a:xfrm rot="-1665592">
              <a:off x="690007" y="169147"/>
              <a:ext cx="1469383" cy="5775382"/>
            </a:xfrm>
            <a:custGeom>
              <a:avLst/>
              <a:gdLst/>
              <a:ahLst/>
              <a:cxnLst/>
              <a:rect l="l" t="t" r="r" b="b"/>
              <a:pathLst>
                <a:path w="48590" h="190982" extrusionOk="0">
                  <a:moveTo>
                    <a:pt x="0" y="0"/>
                  </a:moveTo>
                  <a:cubicBezTo>
                    <a:pt x="17874" y="5958"/>
                    <a:pt x="38719" y="16118"/>
                    <a:pt x="45334" y="33759"/>
                  </a:cubicBezTo>
                  <a:cubicBezTo>
                    <a:pt x="54789" y="58973"/>
                    <a:pt x="40779" y="87426"/>
                    <a:pt x="39064" y="114300"/>
                  </a:cubicBezTo>
                  <a:cubicBezTo>
                    <a:pt x="38062" y="130000"/>
                    <a:pt x="49239" y="144899"/>
                    <a:pt x="48227" y="160598"/>
                  </a:cubicBezTo>
                  <a:cubicBezTo>
                    <a:pt x="47466" y="172401"/>
                    <a:pt x="39741" y="184420"/>
                    <a:pt x="29901" y="190982"/>
                  </a:cubicBezTo>
                </a:path>
              </a:pathLst>
            </a:custGeom>
            <a:noFill/>
            <a:ln w="9525" cap="flat" cmpd="sng">
              <a:solidFill>
                <a:schemeClr val="dk1"/>
              </a:solidFill>
              <a:prstDash val="solid"/>
              <a:round/>
              <a:headEnd type="none" w="med" len="med"/>
              <a:tailEnd type="none" w="med" len="med"/>
            </a:ln>
          </p:spPr>
        </p:sp>
        <p:pic>
          <p:nvPicPr>
            <p:cNvPr id="266" name="Google Shape;266;p23"/>
            <p:cNvPicPr preferRelativeResize="0"/>
            <p:nvPr/>
          </p:nvPicPr>
          <p:blipFill rotWithShape="1">
            <a:blip r:embed="rId3">
              <a:alphaModFix/>
            </a:blip>
            <a:srcRect l="1512" r="1512"/>
            <a:stretch/>
          </p:blipFill>
          <p:spPr>
            <a:xfrm>
              <a:off x="-1739127" y="3424460"/>
              <a:ext cx="6327650" cy="1531156"/>
            </a:xfrm>
            <a:prstGeom prst="rect">
              <a:avLst/>
            </a:prstGeom>
            <a:noFill/>
            <a:ln>
              <a:noFill/>
            </a:ln>
            <a:effectLst>
              <a:outerShdw blurRad="128588" dist="57150" dir="5400000" algn="bl" rotWithShape="0">
                <a:srgbClr val="000000">
                  <a:alpha val="15000"/>
                </a:srgbClr>
              </a:outerShdw>
            </a:effectLst>
          </p:spPr>
        </p:pic>
        <p:pic>
          <p:nvPicPr>
            <p:cNvPr id="267" name="Google Shape;267;p23"/>
            <p:cNvPicPr preferRelativeResize="0"/>
            <p:nvPr/>
          </p:nvPicPr>
          <p:blipFill rotWithShape="1">
            <a:blip r:embed="rId4">
              <a:alphaModFix/>
            </a:blip>
            <a:srcRect t="49" b="39"/>
            <a:stretch/>
          </p:blipFill>
          <p:spPr>
            <a:xfrm>
              <a:off x="-167777" y="2019365"/>
              <a:ext cx="1775502" cy="1894801"/>
            </a:xfrm>
            <a:prstGeom prst="rect">
              <a:avLst/>
            </a:prstGeom>
            <a:noFill/>
            <a:ln>
              <a:noFill/>
            </a:ln>
            <a:effectLst>
              <a:outerShdw blurRad="128588" dist="57150" dir="5400000" algn="bl" rotWithShape="0">
                <a:srgbClr val="000000">
                  <a:alpha val="15000"/>
                </a:srgbClr>
              </a:outerShdw>
            </a:effectLst>
          </p:spPr>
        </p:pic>
        <p:pic>
          <p:nvPicPr>
            <p:cNvPr id="268" name="Google Shape;268;p23"/>
            <p:cNvPicPr preferRelativeResize="0"/>
            <p:nvPr/>
          </p:nvPicPr>
          <p:blipFill rotWithShape="1">
            <a:blip r:embed="rId5">
              <a:alphaModFix/>
            </a:blip>
            <a:srcRect l="15596" r="15603"/>
            <a:stretch/>
          </p:blipFill>
          <p:spPr>
            <a:xfrm>
              <a:off x="577677" y="1574600"/>
              <a:ext cx="889244" cy="576000"/>
            </a:xfrm>
            <a:prstGeom prst="rect">
              <a:avLst/>
            </a:prstGeom>
            <a:noFill/>
            <a:ln>
              <a:noFill/>
            </a:ln>
            <a:effectLst>
              <a:outerShdw blurRad="128588" dist="57150" dir="5400000" algn="bl" rotWithShape="0">
                <a:srgbClr val="000000">
                  <a:alpha val="15000"/>
                </a:srgbClr>
              </a:outerShdw>
            </a:effectLst>
          </p:spPr>
        </p:pic>
        <p:pic>
          <p:nvPicPr>
            <p:cNvPr id="269" name="Google Shape;269;p23"/>
            <p:cNvPicPr preferRelativeResize="0"/>
            <p:nvPr/>
          </p:nvPicPr>
          <p:blipFill rotWithShape="1">
            <a:blip r:embed="rId6">
              <a:alphaModFix/>
            </a:blip>
            <a:srcRect l="2480" r="2489"/>
            <a:stretch/>
          </p:blipFill>
          <p:spPr>
            <a:xfrm>
              <a:off x="1607727" y="3256476"/>
              <a:ext cx="288650" cy="303725"/>
            </a:xfrm>
            <a:prstGeom prst="rect">
              <a:avLst/>
            </a:prstGeom>
            <a:noFill/>
            <a:ln>
              <a:noFill/>
            </a:ln>
            <a:effectLst>
              <a:outerShdw blurRad="128588" dist="57150" dir="5400000" algn="bl" rotWithShape="0">
                <a:srgbClr val="000000">
                  <a:alpha val="15000"/>
                </a:srgbClr>
              </a:outerShdw>
            </a:effectLst>
          </p:spPr>
        </p:pic>
      </p:grpSp>
    </p:spTree>
    <p:extLst>
      <p:ext uri="{BB962C8B-B14F-4D97-AF65-F5344CB8AC3E}">
        <p14:creationId xmlns:p14="http://schemas.microsoft.com/office/powerpoint/2010/main" val="1737830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6"/>
          <p:cNvSpPr txBox="1">
            <a:spLocks noGrp="1"/>
          </p:cNvSpPr>
          <p:nvPr>
            <p:ph type="title"/>
          </p:nvPr>
        </p:nvSpPr>
        <p:spPr>
          <a:xfrm>
            <a:off x="720000" y="215770"/>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Ex2: </a:t>
            </a:r>
            <a:r>
              <a:rPr lang="en-US" sz="1800" dirty="0"/>
              <a:t>Work in groups. Choose ONE of the things below and discuss it, using the cues. Then present it to your class. </a:t>
            </a:r>
            <a:br>
              <a:rPr lang="en-US" sz="1800" dirty="0"/>
            </a:br>
            <a:endParaRPr sz="1800" dirty="0"/>
          </a:p>
        </p:txBody>
      </p:sp>
      <p:pic>
        <p:nvPicPr>
          <p:cNvPr id="301" name="Google Shape;301;p26"/>
          <p:cNvPicPr preferRelativeResize="0"/>
          <p:nvPr/>
        </p:nvPicPr>
        <p:blipFill rotWithShape="1">
          <a:blip r:embed="rId3">
            <a:alphaModFix/>
          </a:blip>
          <a:srcRect t="219" b="209"/>
          <a:stretch/>
        </p:blipFill>
        <p:spPr>
          <a:xfrm>
            <a:off x="366198" y="4221789"/>
            <a:ext cx="541105" cy="575824"/>
          </a:xfrm>
          <a:prstGeom prst="rect">
            <a:avLst/>
          </a:prstGeom>
          <a:noFill/>
          <a:ln>
            <a:noFill/>
          </a:ln>
          <a:effectLst>
            <a:outerShdw blurRad="128588" dist="57150" dir="5400000" algn="bl" rotWithShape="0">
              <a:srgbClr val="000000">
                <a:alpha val="15000"/>
              </a:srgbClr>
            </a:outerShdw>
          </a:effectLst>
        </p:spPr>
      </p:pic>
      <p:pic>
        <p:nvPicPr>
          <p:cNvPr id="1026" name="Picture 2" descr="Non La Vietnam (Conical Hat): A National Cultural Icon">
            <a:extLst>
              <a:ext uri="{FF2B5EF4-FFF2-40B4-BE49-F238E27FC236}">
                <a16:creationId xmlns:a16="http://schemas.microsoft.com/office/drawing/2014/main" id="{ADA962EC-28BB-30F5-2B85-73793DEAF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97565"/>
            <a:ext cx="3010124" cy="21882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MART TV 43&quot; - 43E8 (ANDROID R)">
            <a:extLst>
              <a:ext uri="{FF2B5EF4-FFF2-40B4-BE49-F238E27FC236}">
                <a16:creationId xmlns:a16="http://schemas.microsoft.com/office/drawing/2014/main" id="{02CC56DF-400C-6E0B-6DD1-CF46979A882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2" b="89975" l="7234" r="94681">
                        <a14:foregroundMark x1="40319" y1="34645" x2="58085" y2="38832"/>
                        <a14:foregroundMark x1="65957" y1="34137" x2="84149" y2="36168"/>
                        <a14:foregroundMark x1="90213" y1="33376" x2="90745" y2="39086"/>
                        <a14:foregroundMark x1="67128" y1="36548" x2="78085" y2="37817"/>
                        <a14:foregroundMark x1="37872" y1="31345" x2="45319" y2="41878"/>
                        <a14:foregroundMark x1="37340" y1="32107" x2="41170" y2="41751"/>
                        <a14:foregroundMark x1="15532" y1="45051" x2="20957" y2="55076"/>
                        <a14:foregroundMark x1="15957" y1="63198" x2="21489" y2="68401"/>
                        <a14:foregroundMark x1="46809" y1="56472" x2="60106" y2="70178"/>
                        <a14:foregroundMark x1="70745" y1="55964" x2="78830" y2="68782"/>
                        <a14:foregroundMark x1="66915" y1="60914" x2="73511" y2="70812"/>
                        <a14:foregroundMark x1="65000" y1="60025" x2="65638" y2="70939"/>
                        <a14:foregroundMark x1="48298" y1="59137" x2="51596" y2="68147"/>
                        <a14:foregroundMark x1="60000" y1="61421" x2="60745" y2="67005"/>
                        <a14:foregroundMark x1="53191" y1="59264" x2="56702" y2="62563"/>
                      </a14:backgroundRemoval>
                    </a14:imgEffect>
                  </a14:imgLayer>
                </a14:imgProps>
              </a:ext>
              <a:ext uri="{28A0092B-C50C-407E-A947-70E740481C1C}">
                <a14:useLocalDpi xmlns:a14="http://schemas.microsoft.com/office/drawing/2010/main" val="0"/>
              </a:ext>
            </a:extLst>
          </a:blip>
          <a:srcRect/>
          <a:stretch>
            <a:fillRect/>
          </a:stretch>
        </p:blipFill>
        <p:spPr bwMode="auto">
          <a:xfrm>
            <a:off x="2674844" y="1071433"/>
            <a:ext cx="3802156" cy="35737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od Burner vs Open Fire - Bowland Stoves">
            <a:extLst>
              <a:ext uri="{FF2B5EF4-FFF2-40B4-BE49-F238E27FC236}">
                <a16:creationId xmlns:a16="http://schemas.microsoft.com/office/drawing/2014/main" id="{2D4BB239-9366-6433-6981-F2CC9F2A92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7440" y="1697565"/>
            <a:ext cx="2956560"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852F7238-BEA3-0740-063C-D09AD47957B0}"/>
              </a:ext>
            </a:extLst>
          </p:cNvPr>
          <p:cNvSpPr/>
          <p:nvPr/>
        </p:nvSpPr>
        <p:spPr>
          <a:xfrm>
            <a:off x="198232" y="4013487"/>
            <a:ext cx="2613660" cy="4962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Patrick Hand" panose="00000500000000000000" pitchFamily="2" charset="0"/>
              </a:rPr>
              <a:t>1. Conical hat</a:t>
            </a:r>
          </a:p>
        </p:txBody>
      </p:sp>
      <p:sp>
        <p:nvSpPr>
          <p:cNvPr id="3" name="Rectangle: Rounded Corners 2">
            <a:extLst>
              <a:ext uri="{FF2B5EF4-FFF2-40B4-BE49-F238E27FC236}">
                <a16:creationId xmlns:a16="http://schemas.microsoft.com/office/drawing/2014/main" id="{98854D40-255C-C519-AD72-621CFF1FD6B9}"/>
              </a:ext>
            </a:extLst>
          </p:cNvPr>
          <p:cNvSpPr/>
          <p:nvPr/>
        </p:nvSpPr>
        <p:spPr>
          <a:xfrm>
            <a:off x="3278561" y="4013487"/>
            <a:ext cx="2613660" cy="4962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Patrick Hand" panose="00000500000000000000" pitchFamily="2" charset="0"/>
              </a:rPr>
              <a:t>2. Smart TV</a:t>
            </a:r>
          </a:p>
        </p:txBody>
      </p:sp>
      <p:sp>
        <p:nvSpPr>
          <p:cNvPr id="4" name="Rectangle: Rounded Corners 3">
            <a:extLst>
              <a:ext uri="{FF2B5EF4-FFF2-40B4-BE49-F238E27FC236}">
                <a16:creationId xmlns:a16="http://schemas.microsoft.com/office/drawing/2014/main" id="{F5AE6B62-B7F6-6007-86E2-04C61F846603}"/>
              </a:ext>
            </a:extLst>
          </p:cNvPr>
          <p:cNvSpPr/>
          <p:nvPr/>
        </p:nvSpPr>
        <p:spPr>
          <a:xfrm>
            <a:off x="6358890" y="4013487"/>
            <a:ext cx="2613660" cy="4962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Patrick Hand" panose="00000500000000000000" pitchFamily="2" charset="0"/>
              </a:rPr>
              <a:t>3. Open wood fire</a:t>
            </a: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6"/>
          <p:cNvSpPr txBox="1">
            <a:spLocks noGrp="1"/>
          </p:cNvSpPr>
          <p:nvPr>
            <p:ph type="title"/>
          </p:nvPr>
        </p:nvSpPr>
        <p:spPr>
          <a:xfrm>
            <a:off x="720000" y="215770"/>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Ex2: </a:t>
            </a:r>
            <a:r>
              <a:rPr lang="en-US" sz="1800" dirty="0"/>
              <a:t>Work in groups. Choose ONE of the things below and discuss it, using the cues. Then present it to your class. </a:t>
            </a:r>
            <a:br>
              <a:rPr lang="en-US" sz="1800" dirty="0"/>
            </a:br>
            <a:endParaRPr sz="1800" dirty="0"/>
          </a:p>
        </p:txBody>
      </p:sp>
      <p:sp>
        <p:nvSpPr>
          <p:cNvPr id="5" name="TextBox 4">
            <a:extLst>
              <a:ext uri="{FF2B5EF4-FFF2-40B4-BE49-F238E27FC236}">
                <a16:creationId xmlns:a16="http://schemas.microsoft.com/office/drawing/2014/main" id="{CCECD9D3-18FE-E6AD-6687-996EA82D701F}"/>
              </a:ext>
            </a:extLst>
          </p:cNvPr>
          <p:cNvSpPr txBox="1"/>
          <p:nvPr/>
        </p:nvSpPr>
        <p:spPr>
          <a:xfrm>
            <a:off x="144683" y="898114"/>
            <a:ext cx="8854633" cy="4524315"/>
          </a:xfrm>
          <a:prstGeom prst="rect">
            <a:avLst/>
          </a:prstGeom>
          <a:noFill/>
        </p:spPr>
        <p:txBody>
          <a:bodyPr wrap="square" rtlCol="0">
            <a:spAutoFit/>
          </a:bodyPr>
          <a:lstStyle/>
          <a:p>
            <a:pPr algn="just"/>
            <a:r>
              <a:rPr lang="en-US" sz="2400" b="1" dirty="0">
                <a:solidFill>
                  <a:srgbClr val="FF0000"/>
                </a:solidFill>
                <a:latin typeface="Patrick Hand" panose="00000500000000000000" pitchFamily="2" charset="0"/>
              </a:rPr>
              <a:t>Suggested answer:</a:t>
            </a:r>
            <a:endParaRPr lang="en-US" sz="2400" dirty="0">
              <a:solidFill>
                <a:srgbClr val="FF0000"/>
              </a:solidFill>
              <a:latin typeface="Patrick Hand" panose="00000500000000000000" pitchFamily="2" charset="0"/>
            </a:endParaRPr>
          </a:p>
          <a:p>
            <a:pPr algn="just"/>
            <a:r>
              <a:rPr lang="en-US" sz="2400" dirty="0">
                <a:latin typeface="Patrick Hand" panose="00000500000000000000" pitchFamily="2" charset="0"/>
              </a:rPr>
              <a:t>Our group will talk about the conical hat. It's a symbol of Vietnamese women. They wear it to protect them from sunlight and rain whenever they go out, whether on foot or by bike. It was used in the past, is still in use at present, and will continue to exist in the future. The change is not in the hat itself. It's still the same in shape, </a:t>
            </a:r>
            <a:r>
              <a:rPr lang="en-US" sz="2400" dirty="0" err="1">
                <a:latin typeface="Patrick Hand" panose="00000500000000000000" pitchFamily="2" charset="0"/>
              </a:rPr>
              <a:t>colour</a:t>
            </a:r>
            <a:r>
              <a:rPr lang="en-US" sz="2400" dirty="0">
                <a:latin typeface="Patrick Hand" panose="00000500000000000000" pitchFamily="2" charset="0"/>
              </a:rPr>
              <a:t>, and materials. The change is in the use. Since conical hats are not easy to carry around, especially when more and more women travel by bikes and motorbikes, they are now not as popular as they used to. More girls and women change to cloth hats as they are more convenient to carry. However, you can still find conical hats in every corner of Viet Nam.</a:t>
            </a:r>
          </a:p>
          <a:p>
            <a:pPr algn="just"/>
            <a:endParaRPr lang="en-US" sz="2400" dirty="0">
              <a:latin typeface="Patrick Hand" panose="00000500000000000000" pitchFamily="2" charset="0"/>
            </a:endParaRPr>
          </a:p>
        </p:txBody>
      </p:sp>
    </p:spTree>
    <p:extLst>
      <p:ext uri="{BB962C8B-B14F-4D97-AF65-F5344CB8AC3E}">
        <p14:creationId xmlns:p14="http://schemas.microsoft.com/office/powerpoint/2010/main" val="384208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4181491" y="2351943"/>
            <a:ext cx="7032170" cy="13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sz="6000" dirty="0"/>
            </a:br>
            <a:r>
              <a:rPr lang="en" sz="6000" dirty="0"/>
              <a:t>3. </a:t>
            </a:r>
            <a:br>
              <a:rPr lang="en" sz="6000" dirty="0"/>
            </a:br>
            <a:r>
              <a:rPr lang="en" sz="6000" dirty="0"/>
              <a:t>LISTENING</a:t>
            </a:r>
            <a:endParaRPr sz="6000" dirty="0"/>
          </a:p>
        </p:txBody>
      </p:sp>
      <p:grpSp>
        <p:nvGrpSpPr>
          <p:cNvPr id="264" name="Google Shape;264;p23"/>
          <p:cNvGrpSpPr/>
          <p:nvPr/>
        </p:nvGrpSpPr>
        <p:grpSpPr>
          <a:xfrm>
            <a:off x="-1900430" y="-529771"/>
            <a:ext cx="6327650" cy="5795068"/>
            <a:chOff x="-1739127" y="159304"/>
            <a:chExt cx="6327650" cy="5795068"/>
          </a:xfrm>
        </p:grpSpPr>
        <p:sp>
          <p:nvSpPr>
            <p:cNvPr id="265" name="Google Shape;265;p23"/>
            <p:cNvSpPr/>
            <p:nvPr/>
          </p:nvSpPr>
          <p:spPr>
            <a:xfrm rot="-1665592">
              <a:off x="690007" y="169147"/>
              <a:ext cx="1469383" cy="5775382"/>
            </a:xfrm>
            <a:custGeom>
              <a:avLst/>
              <a:gdLst/>
              <a:ahLst/>
              <a:cxnLst/>
              <a:rect l="l" t="t" r="r" b="b"/>
              <a:pathLst>
                <a:path w="48590" h="190982" extrusionOk="0">
                  <a:moveTo>
                    <a:pt x="0" y="0"/>
                  </a:moveTo>
                  <a:cubicBezTo>
                    <a:pt x="17874" y="5958"/>
                    <a:pt x="38719" y="16118"/>
                    <a:pt x="45334" y="33759"/>
                  </a:cubicBezTo>
                  <a:cubicBezTo>
                    <a:pt x="54789" y="58973"/>
                    <a:pt x="40779" y="87426"/>
                    <a:pt x="39064" y="114300"/>
                  </a:cubicBezTo>
                  <a:cubicBezTo>
                    <a:pt x="38062" y="130000"/>
                    <a:pt x="49239" y="144899"/>
                    <a:pt x="48227" y="160598"/>
                  </a:cubicBezTo>
                  <a:cubicBezTo>
                    <a:pt x="47466" y="172401"/>
                    <a:pt x="39741" y="184420"/>
                    <a:pt x="29901" y="190982"/>
                  </a:cubicBezTo>
                </a:path>
              </a:pathLst>
            </a:custGeom>
            <a:noFill/>
            <a:ln w="9525" cap="flat" cmpd="sng">
              <a:solidFill>
                <a:schemeClr val="dk1"/>
              </a:solidFill>
              <a:prstDash val="solid"/>
              <a:round/>
              <a:headEnd type="none" w="med" len="med"/>
              <a:tailEnd type="none" w="med" len="med"/>
            </a:ln>
          </p:spPr>
        </p:sp>
        <p:pic>
          <p:nvPicPr>
            <p:cNvPr id="266" name="Google Shape;266;p23"/>
            <p:cNvPicPr preferRelativeResize="0"/>
            <p:nvPr/>
          </p:nvPicPr>
          <p:blipFill rotWithShape="1">
            <a:blip r:embed="rId3">
              <a:alphaModFix/>
            </a:blip>
            <a:srcRect l="1512" r="1512"/>
            <a:stretch/>
          </p:blipFill>
          <p:spPr>
            <a:xfrm>
              <a:off x="-1739127" y="3424460"/>
              <a:ext cx="6327650" cy="1531156"/>
            </a:xfrm>
            <a:prstGeom prst="rect">
              <a:avLst/>
            </a:prstGeom>
            <a:noFill/>
            <a:ln>
              <a:noFill/>
            </a:ln>
            <a:effectLst>
              <a:outerShdw blurRad="128588" dist="57150" dir="5400000" algn="bl" rotWithShape="0">
                <a:srgbClr val="000000">
                  <a:alpha val="15000"/>
                </a:srgbClr>
              </a:outerShdw>
            </a:effectLst>
          </p:spPr>
        </p:pic>
        <p:pic>
          <p:nvPicPr>
            <p:cNvPr id="267" name="Google Shape;267;p23"/>
            <p:cNvPicPr preferRelativeResize="0"/>
            <p:nvPr/>
          </p:nvPicPr>
          <p:blipFill rotWithShape="1">
            <a:blip r:embed="rId4">
              <a:alphaModFix/>
            </a:blip>
            <a:srcRect t="49" b="39"/>
            <a:stretch/>
          </p:blipFill>
          <p:spPr>
            <a:xfrm>
              <a:off x="-167777" y="2019365"/>
              <a:ext cx="1775502" cy="1894801"/>
            </a:xfrm>
            <a:prstGeom prst="rect">
              <a:avLst/>
            </a:prstGeom>
            <a:noFill/>
            <a:ln>
              <a:noFill/>
            </a:ln>
            <a:effectLst>
              <a:outerShdw blurRad="128588" dist="57150" dir="5400000" algn="bl" rotWithShape="0">
                <a:srgbClr val="000000">
                  <a:alpha val="15000"/>
                </a:srgbClr>
              </a:outerShdw>
            </a:effectLst>
          </p:spPr>
        </p:pic>
        <p:pic>
          <p:nvPicPr>
            <p:cNvPr id="268" name="Google Shape;268;p23"/>
            <p:cNvPicPr preferRelativeResize="0"/>
            <p:nvPr/>
          </p:nvPicPr>
          <p:blipFill rotWithShape="1">
            <a:blip r:embed="rId5">
              <a:alphaModFix/>
            </a:blip>
            <a:srcRect l="15596" r="15603"/>
            <a:stretch/>
          </p:blipFill>
          <p:spPr>
            <a:xfrm>
              <a:off x="577677" y="1574600"/>
              <a:ext cx="889244" cy="576000"/>
            </a:xfrm>
            <a:prstGeom prst="rect">
              <a:avLst/>
            </a:prstGeom>
            <a:noFill/>
            <a:ln>
              <a:noFill/>
            </a:ln>
            <a:effectLst>
              <a:outerShdw blurRad="128588" dist="57150" dir="5400000" algn="bl" rotWithShape="0">
                <a:srgbClr val="000000">
                  <a:alpha val="15000"/>
                </a:srgbClr>
              </a:outerShdw>
            </a:effectLst>
          </p:spPr>
        </p:pic>
        <p:pic>
          <p:nvPicPr>
            <p:cNvPr id="269" name="Google Shape;269;p23"/>
            <p:cNvPicPr preferRelativeResize="0"/>
            <p:nvPr/>
          </p:nvPicPr>
          <p:blipFill rotWithShape="1">
            <a:blip r:embed="rId6">
              <a:alphaModFix/>
            </a:blip>
            <a:srcRect l="2480" r="2489"/>
            <a:stretch/>
          </p:blipFill>
          <p:spPr>
            <a:xfrm>
              <a:off x="1607727" y="3256476"/>
              <a:ext cx="288650" cy="303725"/>
            </a:xfrm>
            <a:prstGeom prst="rect">
              <a:avLst/>
            </a:prstGeom>
            <a:noFill/>
            <a:ln>
              <a:noFill/>
            </a:ln>
            <a:effectLst>
              <a:outerShdw blurRad="128588" dist="57150" dir="5400000" algn="bl" rotWithShape="0">
                <a:srgbClr val="000000">
                  <a:alpha val="15000"/>
                </a:srgbClr>
              </a:outerShdw>
            </a:effectLst>
          </p:spPr>
        </p:pic>
      </p:grpSp>
    </p:spTree>
    <p:extLst>
      <p:ext uri="{BB962C8B-B14F-4D97-AF65-F5344CB8AC3E}">
        <p14:creationId xmlns:p14="http://schemas.microsoft.com/office/powerpoint/2010/main" val="3900093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1E4C-1FE3-A949-91C5-EBBB694F5417}"/>
              </a:ext>
            </a:extLst>
          </p:cNvPr>
          <p:cNvSpPr>
            <a:spLocks noGrp="1"/>
          </p:cNvSpPr>
          <p:nvPr>
            <p:ph type="title"/>
          </p:nvPr>
        </p:nvSpPr>
        <p:spPr>
          <a:xfrm>
            <a:off x="720000" y="173627"/>
            <a:ext cx="7704000" cy="576000"/>
          </a:xfrm>
        </p:spPr>
        <p:txBody>
          <a:bodyPr/>
          <a:lstStyle/>
          <a:p>
            <a:pPr algn="ctr"/>
            <a:r>
              <a:rPr lang="en-US" sz="2000" dirty="0"/>
              <a:t>Ex3:  Listen to a talk about entertainment for Vietnamese children in the past and complete each sentence with ONE word. </a:t>
            </a:r>
            <a:br>
              <a:rPr lang="en-US" sz="2000" dirty="0"/>
            </a:br>
            <a:endParaRPr lang="en-US" sz="2000" dirty="0"/>
          </a:p>
        </p:txBody>
      </p:sp>
      <p:sp>
        <p:nvSpPr>
          <p:cNvPr id="4" name="TextBox 3">
            <a:extLst>
              <a:ext uri="{FF2B5EF4-FFF2-40B4-BE49-F238E27FC236}">
                <a16:creationId xmlns:a16="http://schemas.microsoft.com/office/drawing/2014/main" id="{9B07AB00-E4CA-67B0-4031-73C9F4D9FFDE}"/>
              </a:ext>
            </a:extLst>
          </p:cNvPr>
          <p:cNvSpPr txBox="1"/>
          <p:nvPr/>
        </p:nvSpPr>
        <p:spPr>
          <a:xfrm>
            <a:off x="812597" y="1370035"/>
            <a:ext cx="7972587" cy="3362908"/>
          </a:xfrm>
          <a:prstGeom prst="rect">
            <a:avLst/>
          </a:prstGeom>
          <a:noFill/>
        </p:spPr>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1. Games in the past required little __________.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2. We floated paper boats on imagined ‘rivers’ formed from __________.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3. Thanks to making our own toys, we became _______.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4. We played most games in ________ outdoors.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5. Team games helped develop _______ bonds among us.</a:t>
            </a:r>
            <a:endParaRPr lang="en-US" sz="2400" b="0" dirty="0">
              <a:effectLst/>
              <a:latin typeface="Patrick Hand" panose="00000500000000000000" pitchFamily="2" charset="0"/>
            </a:endParaRPr>
          </a:p>
        </p:txBody>
      </p:sp>
      <p:pic>
        <p:nvPicPr>
          <p:cNvPr id="5" name="Track 40">
            <a:hlinkClick r:id="" action="ppaction://media"/>
            <a:extLst>
              <a:ext uri="{FF2B5EF4-FFF2-40B4-BE49-F238E27FC236}">
                <a16:creationId xmlns:a16="http://schemas.microsoft.com/office/drawing/2014/main" id="{CD153621-EB37-BEF1-E7B3-DC6BA399B18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6318" y="505945"/>
            <a:ext cx="487363" cy="487363"/>
          </a:xfrm>
          <a:prstGeom prst="rect">
            <a:avLst/>
          </a:prstGeom>
        </p:spPr>
      </p:pic>
    </p:spTree>
    <p:extLst>
      <p:ext uri="{BB962C8B-B14F-4D97-AF65-F5344CB8AC3E}">
        <p14:creationId xmlns:p14="http://schemas.microsoft.com/office/powerpoint/2010/main" val="3333414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9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2407921" y="1833726"/>
            <a:ext cx="7032170" cy="13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sz="5600" dirty="0"/>
            </a:br>
            <a:r>
              <a:rPr lang="en" sz="5600" dirty="0"/>
              <a:t>1.</a:t>
            </a:r>
            <a:br>
              <a:rPr lang="en" sz="5600" dirty="0"/>
            </a:br>
            <a:r>
              <a:rPr lang="en" sz="5600" dirty="0"/>
              <a:t>PRONUNCIATION</a:t>
            </a:r>
            <a:endParaRPr sz="5600" dirty="0"/>
          </a:p>
        </p:txBody>
      </p:sp>
      <p:grpSp>
        <p:nvGrpSpPr>
          <p:cNvPr id="264" name="Google Shape;264;p23"/>
          <p:cNvGrpSpPr/>
          <p:nvPr/>
        </p:nvGrpSpPr>
        <p:grpSpPr>
          <a:xfrm>
            <a:off x="-1755650" y="-224971"/>
            <a:ext cx="6327650" cy="5795068"/>
            <a:chOff x="-1739127" y="159304"/>
            <a:chExt cx="6327650" cy="5795068"/>
          </a:xfrm>
        </p:grpSpPr>
        <p:sp>
          <p:nvSpPr>
            <p:cNvPr id="265" name="Google Shape;265;p23"/>
            <p:cNvSpPr/>
            <p:nvPr/>
          </p:nvSpPr>
          <p:spPr>
            <a:xfrm rot="-1665592">
              <a:off x="690007" y="169147"/>
              <a:ext cx="1469383" cy="5775382"/>
            </a:xfrm>
            <a:custGeom>
              <a:avLst/>
              <a:gdLst/>
              <a:ahLst/>
              <a:cxnLst/>
              <a:rect l="l" t="t" r="r" b="b"/>
              <a:pathLst>
                <a:path w="48590" h="190982" extrusionOk="0">
                  <a:moveTo>
                    <a:pt x="0" y="0"/>
                  </a:moveTo>
                  <a:cubicBezTo>
                    <a:pt x="17874" y="5958"/>
                    <a:pt x="38719" y="16118"/>
                    <a:pt x="45334" y="33759"/>
                  </a:cubicBezTo>
                  <a:cubicBezTo>
                    <a:pt x="54789" y="58973"/>
                    <a:pt x="40779" y="87426"/>
                    <a:pt x="39064" y="114300"/>
                  </a:cubicBezTo>
                  <a:cubicBezTo>
                    <a:pt x="38062" y="130000"/>
                    <a:pt x="49239" y="144899"/>
                    <a:pt x="48227" y="160598"/>
                  </a:cubicBezTo>
                  <a:cubicBezTo>
                    <a:pt x="47466" y="172401"/>
                    <a:pt x="39741" y="184420"/>
                    <a:pt x="29901" y="190982"/>
                  </a:cubicBezTo>
                </a:path>
              </a:pathLst>
            </a:custGeom>
            <a:noFill/>
            <a:ln w="9525" cap="flat" cmpd="sng">
              <a:solidFill>
                <a:schemeClr val="dk1"/>
              </a:solidFill>
              <a:prstDash val="solid"/>
              <a:round/>
              <a:headEnd type="none" w="med" len="med"/>
              <a:tailEnd type="none" w="med" len="med"/>
            </a:ln>
          </p:spPr>
        </p:sp>
        <p:pic>
          <p:nvPicPr>
            <p:cNvPr id="266" name="Google Shape;266;p23"/>
            <p:cNvPicPr preferRelativeResize="0"/>
            <p:nvPr/>
          </p:nvPicPr>
          <p:blipFill rotWithShape="1">
            <a:blip r:embed="rId3">
              <a:alphaModFix/>
            </a:blip>
            <a:srcRect l="1512" r="1512"/>
            <a:stretch/>
          </p:blipFill>
          <p:spPr>
            <a:xfrm>
              <a:off x="-1739127" y="3424460"/>
              <a:ext cx="6327650" cy="1531156"/>
            </a:xfrm>
            <a:prstGeom prst="rect">
              <a:avLst/>
            </a:prstGeom>
            <a:noFill/>
            <a:ln>
              <a:noFill/>
            </a:ln>
            <a:effectLst>
              <a:outerShdw blurRad="128588" dist="57150" dir="5400000" algn="bl" rotWithShape="0">
                <a:srgbClr val="000000">
                  <a:alpha val="15000"/>
                </a:srgbClr>
              </a:outerShdw>
            </a:effectLst>
          </p:spPr>
        </p:pic>
        <p:pic>
          <p:nvPicPr>
            <p:cNvPr id="267" name="Google Shape;267;p23"/>
            <p:cNvPicPr preferRelativeResize="0"/>
            <p:nvPr/>
          </p:nvPicPr>
          <p:blipFill rotWithShape="1">
            <a:blip r:embed="rId4">
              <a:alphaModFix/>
            </a:blip>
            <a:srcRect t="49" b="39"/>
            <a:stretch/>
          </p:blipFill>
          <p:spPr>
            <a:xfrm>
              <a:off x="-167777" y="2019365"/>
              <a:ext cx="1775502" cy="1894801"/>
            </a:xfrm>
            <a:prstGeom prst="rect">
              <a:avLst/>
            </a:prstGeom>
            <a:noFill/>
            <a:ln>
              <a:noFill/>
            </a:ln>
            <a:effectLst>
              <a:outerShdw blurRad="128588" dist="57150" dir="5400000" algn="bl" rotWithShape="0">
                <a:srgbClr val="000000">
                  <a:alpha val="15000"/>
                </a:srgbClr>
              </a:outerShdw>
            </a:effectLst>
          </p:spPr>
        </p:pic>
        <p:pic>
          <p:nvPicPr>
            <p:cNvPr id="268" name="Google Shape;268;p23"/>
            <p:cNvPicPr preferRelativeResize="0"/>
            <p:nvPr/>
          </p:nvPicPr>
          <p:blipFill rotWithShape="1">
            <a:blip r:embed="rId5">
              <a:alphaModFix/>
            </a:blip>
            <a:srcRect l="15596" r="15603"/>
            <a:stretch/>
          </p:blipFill>
          <p:spPr>
            <a:xfrm>
              <a:off x="577677" y="1574600"/>
              <a:ext cx="889244" cy="576000"/>
            </a:xfrm>
            <a:prstGeom prst="rect">
              <a:avLst/>
            </a:prstGeom>
            <a:noFill/>
            <a:ln>
              <a:noFill/>
            </a:ln>
            <a:effectLst>
              <a:outerShdw blurRad="128588" dist="57150" dir="5400000" algn="bl" rotWithShape="0">
                <a:srgbClr val="000000">
                  <a:alpha val="15000"/>
                </a:srgbClr>
              </a:outerShdw>
            </a:effectLst>
          </p:spPr>
        </p:pic>
        <p:pic>
          <p:nvPicPr>
            <p:cNvPr id="269" name="Google Shape;269;p23"/>
            <p:cNvPicPr preferRelativeResize="0"/>
            <p:nvPr/>
          </p:nvPicPr>
          <p:blipFill rotWithShape="1">
            <a:blip r:embed="rId6">
              <a:alphaModFix/>
            </a:blip>
            <a:srcRect l="2480" r="2489"/>
            <a:stretch/>
          </p:blipFill>
          <p:spPr>
            <a:xfrm>
              <a:off x="1607727" y="3256476"/>
              <a:ext cx="288650" cy="303725"/>
            </a:xfrm>
            <a:prstGeom prst="rect">
              <a:avLst/>
            </a:prstGeom>
            <a:noFill/>
            <a:ln>
              <a:noFill/>
            </a:ln>
            <a:effectLst>
              <a:outerShdw blurRad="128588" dist="57150" dir="5400000" algn="bl" rotWithShape="0">
                <a:srgbClr val="000000">
                  <a:alpha val="15000"/>
                </a:srgbClr>
              </a:outerShdw>
            </a:effectLst>
          </p:spPr>
        </p:pic>
      </p:gr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1E4C-1FE3-A949-91C5-EBBB694F5417}"/>
              </a:ext>
            </a:extLst>
          </p:cNvPr>
          <p:cNvSpPr>
            <a:spLocks noGrp="1"/>
          </p:cNvSpPr>
          <p:nvPr>
            <p:ph type="title"/>
          </p:nvPr>
        </p:nvSpPr>
        <p:spPr>
          <a:xfrm>
            <a:off x="720000" y="173627"/>
            <a:ext cx="7704000" cy="576000"/>
          </a:xfrm>
        </p:spPr>
        <p:txBody>
          <a:bodyPr/>
          <a:lstStyle/>
          <a:p>
            <a:pPr algn="ctr"/>
            <a:r>
              <a:rPr lang="en-US" sz="2000" dirty="0"/>
              <a:t>Ex3:  Listen to a talk about entertainment for Vietnamese children in the past and complete each sentence with ONE word. </a:t>
            </a:r>
            <a:br>
              <a:rPr lang="en-US" sz="2000" dirty="0"/>
            </a:br>
            <a:endParaRPr lang="en-US" sz="2000" dirty="0"/>
          </a:p>
        </p:txBody>
      </p:sp>
      <p:sp>
        <p:nvSpPr>
          <p:cNvPr id="4" name="TextBox 3">
            <a:extLst>
              <a:ext uri="{FF2B5EF4-FFF2-40B4-BE49-F238E27FC236}">
                <a16:creationId xmlns:a16="http://schemas.microsoft.com/office/drawing/2014/main" id="{9B07AB00-E4CA-67B0-4031-73C9F4D9FFDE}"/>
              </a:ext>
            </a:extLst>
          </p:cNvPr>
          <p:cNvSpPr txBox="1"/>
          <p:nvPr/>
        </p:nvSpPr>
        <p:spPr>
          <a:xfrm>
            <a:off x="797357" y="1479810"/>
            <a:ext cx="4567123" cy="2947410"/>
          </a:xfrm>
          <a:prstGeom prst="rect">
            <a:avLst/>
          </a:prstGeom>
          <a:noFill/>
        </p:spPr>
        <p:txBody>
          <a:bodyPr wrap="square">
            <a:spAutoFit/>
          </a:bodyPr>
          <a:lstStyle/>
          <a:p>
            <a:pPr algn="just" rtl="0">
              <a:lnSpc>
                <a:spcPct val="200000"/>
              </a:lnSpc>
              <a:spcBef>
                <a:spcPts val="0"/>
              </a:spcBef>
              <a:spcAft>
                <a:spcPts val="0"/>
              </a:spcAft>
            </a:pPr>
            <a:r>
              <a:rPr lang="en-US" sz="2400" b="0" i="0" u="none" strike="noStrike" dirty="0">
                <a:solidFill>
                  <a:srgbClr val="000000"/>
                </a:solidFill>
                <a:effectLst/>
                <a:latin typeface="Patrick Hand" panose="00000500000000000000" pitchFamily="2" charset="0"/>
              </a:rPr>
              <a:t>1. Games in the past required little __________. </a:t>
            </a:r>
            <a:endParaRPr lang="en-US" sz="2400" b="0" dirty="0">
              <a:effectLst/>
              <a:latin typeface="Patrick Hand" panose="00000500000000000000" pitchFamily="2" charset="0"/>
            </a:endParaRPr>
          </a:p>
          <a:p>
            <a:pPr algn="just" rtl="0">
              <a:lnSpc>
                <a:spcPct val="200000"/>
              </a:lnSpc>
              <a:spcBef>
                <a:spcPts val="0"/>
              </a:spcBef>
              <a:spcAft>
                <a:spcPts val="0"/>
              </a:spcAft>
            </a:pPr>
            <a:r>
              <a:rPr lang="en-US" sz="2400" b="0" i="0" u="none" strike="noStrike" dirty="0">
                <a:solidFill>
                  <a:srgbClr val="000000"/>
                </a:solidFill>
                <a:effectLst/>
                <a:latin typeface="Patrick Hand" panose="00000500000000000000" pitchFamily="2" charset="0"/>
              </a:rPr>
              <a:t>2. We floated paper boats on imagined ‘rivers’ formed from __________. </a:t>
            </a:r>
            <a:endParaRPr lang="en-US" sz="2400" b="0" dirty="0">
              <a:effectLst/>
              <a:latin typeface="Patrick Hand" panose="00000500000000000000" pitchFamily="2" charset="0"/>
            </a:endParaRPr>
          </a:p>
        </p:txBody>
      </p:sp>
      <p:pic>
        <p:nvPicPr>
          <p:cNvPr id="5" name="Track 40">
            <a:hlinkClick r:id="" action="ppaction://media"/>
            <a:extLst>
              <a:ext uri="{FF2B5EF4-FFF2-40B4-BE49-F238E27FC236}">
                <a16:creationId xmlns:a16="http://schemas.microsoft.com/office/drawing/2014/main" id="{CD153621-EB37-BEF1-E7B3-DC6BA399B18C}"/>
              </a:ext>
            </a:extLst>
          </p:cNvPr>
          <p:cNvPicPr>
            <a:picLocks noChangeAspect="1"/>
          </p:cNvPicPr>
          <p:nvPr>
            <a:audioFile r:link="rId1"/>
            <p:extLst>
              <p:ext uri="{DAA4B4D4-6D71-4841-9C94-3DE7FCFB9230}">
                <p14:media xmlns:p14="http://schemas.microsoft.com/office/powerpoint/2010/main" r:embed="rId2">
                  <p14:trim st="49400" end="41547.75"/>
                </p14:media>
              </p:ext>
            </p:extLst>
          </p:nvPr>
        </p:nvPicPr>
        <p:blipFill>
          <a:blip r:embed="rId4"/>
          <a:stretch>
            <a:fillRect/>
          </a:stretch>
        </p:blipFill>
        <p:spPr>
          <a:xfrm>
            <a:off x="232636" y="1719461"/>
            <a:ext cx="487363" cy="487363"/>
          </a:xfrm>
          <a:prstGeom prst="rect">
            <a:avLst/>
          </a:prstGeom>
        </p:spPr>
      </p:pic>
      <p:pic>
        <p:nvPicPr>
          <p:cNvPr id="3" name="Track 40">
            <a:hlinkClick r:id="" action="ppaction://media"/>
            <a:extLst>
              <a:ext uri="{FF2B5EF4-FFF2-40B4-BE49-F238E27FC236}">
                <a16:creationId xmlns:a16="http://schemas.microsoft.com/office/drawing/2014/main" id="{FAB263CA-51A3-2F36-59E2-169D9D46873F}"/>
              </a:ext>
            </a:extLst>
          </p:cNvPr>
          <p:cNvPicPr>
            <a:picLocks noChangeAspect="1"/>
          </p:cNvPicPr>
          <p:nvPr>
            <a:audioFile r:link="rId1"/>
            <p:extLst>
              <p:ext uri="{DAA4B4D4-6D71-4841-9C94-3DE7FCFB9230}">
                <p14:media xmlns:p14="http://schemas.microsoft.com/office/powerpoint/2010/main" r:embed="rId2">
                  <p14:trim st="53028" end="37008.75"/>
                </p14:media>
              </p:ext>
            </p:extLst>
          </p:nvPr>
        </p:nvPicPr>
        <p:blipFill>
          <a:blip r:embed="rId4"/>
          <a:stretch>
            <a:fillRect/>
          </a:stretch>
        </p:blipFill>
        <p:spPr>
          <a:xfrm>
            <a:off x="232637" y="3212912"/>
            <a:ext cx="487363" cy="487363"/>
          </a:xfrm>
          <a:prstGeom prst="rect">
            <a:avLst/>
          </a:prstGeom>
        </p:spPr>
      </p:pic>
      <p:sp>
        <p:nvSpPr>
          <p:cNvPr id="6" name="Rectangle 5">
            <a:extLst>
              <a:ext uri="{FF2B5EF4-FFF2-40B4-BE49-F238E27FC236}">
                <a16:creationId xmlns:a16="http://schemas.microsoft.com/office/drawing/2014/main" id="{7393E206-BA4F-2C39-0750-BACF13E8DD34}"/>
              </a:ext>
            </a:extLst>
          </p:cNvPr>
          <p:cNvSpPr/>
          <p:nvPr/>
        </p:nvSpPr>
        <p:spPr>
          <a:xfrm>
            <a:off x="6019799" y="1719461"/>
            <a:ext cx="2548889" cy="103200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Most of those games required little </a:t>
            </a:r>
            <a:r>
              <a:rPr lang="en-US" sz="2200" dirty="0">
                <a:solidFill>
                  <a:srgbClr val="FF0000"/>
                </a:solidFill>
                <a:latin typeface="Patrick Hand" panose="00000500000000000000" pitchFamily="2" charset="0"/>
              </a:rPr>
              <a:t>equipment</a:t>
            </a:r>
            <a:r>
              <a:rPr lang="en-US" sz="2200" dirty="0">
                <a:solidFill>
                  <a:srgbClr val="000000"/>
                </a:solidFill>
                <a:latin typeface="Patrick Hand" panose="00000500000000000000" pitchFamily="2" charset="0"/>
              </a:rPr>
              <a:t>. </a:t>
            </a:r>
            <a:endParaRPr lang="en-US" sz="2200" dirty="0"/>
          </a:p>
        </p:txBody>
      </p:sp>
      <p:sp>
        <p:nvSpPr>
          <p:cNvPr id="7" name="Rectangle 6">
            <a:extLst>
              <a:ext uri="{FF2B5EF4-FFF2-40B4-BE49-F238E27FC236}">
                <a16:creationId xmlns:a16="http://schemas.microsoft.com/office/drawing/2014/main" id="{E07DA57B-6229-2F3A-D6D2-4F13F2262964}"/>
              </a:ext>
            </a:extLst>
          </p:cNvPr>
          <p:cNvSpPr/>
          <p:nvPr/>
        </p:nvSpPr>
        <p:spPr>
          <a:xfrm>
            <a:off x="6019799" y="3368040"/>
            <a:ext cx="2548889" cy="134112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We also floated paper boats on imagined 'rivers' formed from </a:t>
            </a:r>
            <a:r>
              <a:rPr lang="en-US" sz="2200" dirty="0">
                <a:solidFill>
                  <a:srgbClr val="FF0000"/>
                </a:solidFill>
                <a:latin typeface="Patrick Hand" panose="00000500000000000000" pitchFamily="2" charset="0"/>
              </a:rPr>
              <a:t>rainwater</a:t>
            </a:r>
            <a:r>
              <a:rPr lang="en-US" sz="2200" dirty="0">
                <a:solidFill>
                  <a:srgbClr val="000000"/>
                </a:solidFill>
                <a:latin typeface="Patrick Hand" panose="00000500000000000000" pitchFamily="2" charset="0"/>
              </a:rPr>
              <a:t>, </a:t>
            </a:r>
            <a:endParaRPr lang="en-US" sz="2200" dirty="0"/>
          </a:p>
        </p:txBody>
      </p:sp>
      <p:sp>
        <p:nvSpPr>
          <p:cNvPr id="8" name="TextBox 7">
            <a:extLst>
              <a:ext uri="{FF2B5EF4-FFF2-40B4-BE49-F238E27FC236}">
                <a16:creationId xmlns:a16="http://schemas.microsoft.com/office/drawing/2014/main" id="{CFD8525A-A162-DCA8-5E8B-6ECC02B06EDD}"/>
              </a:ext>
            </a:extLst>
          </p:cNvPr>
          <p:cNvSpPr txBox="1"/>
          <p:nvPr/>
        </p:nvSpPr>
        <p:spPr>
          <a:xfrm>
            <a:off x="1085052" y="2395918"/>
            <a:ext cx="1350050"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equipment</a:t>
            </a:r>
          </a:p>
        </p:txBody>
      </p:sp>
      <p:sp>
        <p:nvSpPr>
          <p:cNvPr id="9" name="TextBox 8">
            <a:extLst>
              <a:ext uri="{FF2B5EF4-FFF2-40B4-BE49-F238E27FC236}">
                <a16:creationId xmlns:a16="http://schemas.microsoft.com/office/drawing/2014/main" id="{8F2A1600-2768-A642-306C-56E9A65A2D67}"/>
              </a:ext>
            </a:extLst>
          </p:cNvPr>
          <p:cNvSpPr txBox="1"/>
          <p:nvPr/>
        </p:nvSpPr>
        <p:spPr>
          <a:xfrm>
            <a:off x="3516839" y="3865769"/>
            <a:ext cx="1241045"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rainwater</a:t>
            </a:r>
          </a:p>
        </p:txBody>
      </p:sp>
    </p:spTree>
    <p:extLst>
      <p:ext uri="{BB962C8B-B14F-4D97-AF65-F5344CB8AC3E}">
        <p14:creationId xmlns:p14="http://schemas.microsoft.com/office/powerpoint/2010/main" val="3290685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4935" fill="hold"/>
                                        <p:tgtEl>
                                          <p:spTgt spid="3"/>
                                        </p:tgtEl>
                                      </p:cBhvr>
                                    </p:cmd>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5"/>
                </p:tgtEl>
              </p:cMediaNode>
            </p:audio>
            <p:audio>
              <p:cMediaNode vol="80000">
                <p:cTn id="32" fill="hold" display="0">
                  <p:stCondLst>
                    <p:cond delay="indefinite"/>
                  </p:stCondLst>
                  <p:endCondLst>
                    <p:cond evt="onStopAudio" delay="0">
                      <p:tgtEl>
                        <p:sldTgt/>
                      </p:tgtEl>
                    </p:cond>
                  </p:endCondLst>
                </p:cTn>
                <p:tgtEl>
                  <p:spTgt spid="3"/>
                </p:tgtEl>
              </p:cMediaNode>
            </p:audio>
          </p:childTnLst>
        </p:cTn>
      </p:par>
    </p:tnLst>
    <p:bldLst>
      <p:bldP spid="6" grpId="0" animBg="1"/>
      <p:bldP spid="7" grpId="0" animBg="1"/>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1E4C-1FE3-A949-91C5-EBBB694F5417}"/>
              </a:ext>
            </a:extLst>
          </p:cNvPr>
          <p:cNvSpPr>
            <a:spLocks noGrp="1"/>
          </p:cNvSpPr>
          <p:nvPr>
            <p:ph type="title"/>
          </p:nvPr>
        </p:nvSpPr>
        <p:spPr>
          <a:xfrm>
            <a:off x="720000" y="173627"/>
            <a:ext cx="7704000" cy="576000"/>
          </a:xfrm>
        </p:spPr>
        <p:txBody>
          <a:bodyPr/>
          <a:lstStyle/>
          <a:p>
            <a:pPr algn="ctr"/>
            <a:r>
              <a:rPr lang="en-US" sz="2000" dirty="0"/>
              <a:t>Ex3:  Listen to a talk about entertainment for Vietnamese children in the past and complete each sentence with ONE word. </a:t>
            </a:r>
            <a:br>
              <a:rPr lang="en-US" sz="2000" dirty="0"/>
            </a:br>
            <a:endParaRPr lang="en-US" sz="2000" dirty="0"/>
          </a:p>
        </p:txBody>
      </p:sp>
      <p:sp>
        <p:nvSpPr>
          <p:cNvPr id="4" name="TextBox 3">
            <a:extLst>
              <a:ext uri="{FF2B5EF4-FFF2-40B4-BE49-F238E27FC236}">
                <a16:creationId xmlns:a16="http://schemas.microsoft.com/office/drawing/2014/main" id="{9B07AB00-E4CA-67B0-4031-73C9F4D9FFDE}"/>
              </a:ext>
            </a:extLst>
          </p:cNvPr>
          <p:cNvSpPr txBox="1"/>
          <p:nvPr/>
        </p:nvSpPr>
        <p:spPr>
          <a:xfrm>
            <a:off x="568757" y="1430995"/>
            <a:ext cx="4970983" cy="3362908"/>
          </a:xfrm>
          <a:prstGeom prst="rect">
            <a:avLst/>
          </a:prstGeom>
          <a:noFill/>
        </p:spPr>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3. Thanks to making our own toys, we became _______.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4. We played most games in ________ outdoors.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5. Team games helped develop _______ bonds among us.</a:t>
            </a:r>
            <a:endParaRPr lang="en-US" sz="2400" b="0" dirty="0">
              <a:effectLst/>
              <a:latin typeface="Patrick Hand" panose="00000500000000000000" pitchFamily="2" charset="0"/>
            </a:endParaRPr>
          </a:p>
        </p:txBody>
      </p:sp>
      <p:pic>
        <p:nvPicPr>
          <p:cNvPr id="5" name="Track 40">
            <a:hlinkClick r:id="" action="ppaction://media"/>
            <a:extLst>
              <a:ext uri="{FF2B5EF4-FFF2-40B4-BE49-F238E27FC236}">
                <a16:creationId xmlns:a16="http://schemas.microsoft.com/office/drawing/2014/main" id="{CD153621-EB37-BEF1-E7B3-DC6BA399B18C}"/>
              </a:ext>
            </a:extLst>
          </p:cNvPr>
          <p:cNvPicPr>
            <a:picLocks noChangeAspect="1"/>
          </p:cNvPicPr>
          <p:nvPr>
            <a:audioFile r:link="rId1"/>
            <p:extLst>
              <p:ext uri="{DAA4B4D4-6D71-4841-9C94-3DE7FCFB9230}">
                <p14:media xmlns:p14="http://schemas.microsoft.com/office/powerpoint/2010/main" r:embed="rId2">
                  <p14:trim st="63319" end="17846.75"/>
                </p14:media>
              </p:ext>
            </p:extLst>
          </p:nvPr>
        </p:nvPicPr>
        <p:blipFill>
          <a:blip r:embed="rId4"/>
          <a:stretch>
            <a:fillRect/>
          </a:stretch>
        </p:blipFill>
        <p:spPr>
          <a:xfrm>
            <a:off x="81394" y="1540677"/>
            <a:ext cx="487363" cy="487363"/>
          </a:xfrm>
          <a:prstGeom prst="rect">
            <a:avLst/>
          </a:prstGeom>
        </p:spPr>
      </p:pic>
      <p:pic>
        <p:nvPicPr>
          <p:cNvPr id="3" name="Track 40">
            <a:hlinkClick r:id="" action="ppaction://media"/>
            <a:extLst>
              <a:ext uri="{FF2B5EF4-FFF2-40B4-BE49-F238E27FC236}">
                <a16:creationId xmlns:a16="http://schemas.microsoft.com/office/drawing/2014/main" id="{6D4695CD-66F6-FEC5-B791-FA36B3FF434E}"/>
              </a:ext>
            </a:extLst>
          </p:cNvPr>
          <p:cNvPicPr>
            <a:picLocks noChangeAspect="1"/>
          </p:cNvPicPr>
          <p:nvPr>
            <a:audioFile r:link="rId1"/>
            <p:extLst>
              <p:ext uri="{DAA4B4D4-6D71-4841-9C94-3DE7FCFB9230}">
                <p14:media xmlns:p14="http://schemas.microsoft.com/office/powerpoint/2010/main" r:embed="rId2">
                  <p14:trim st="77249" end="12077.75"/>
                </p14:media>
              </p:ext>
            </p:extLst>
          </p:nvPr>
        </p:nvPicPr>
        <p:blipFill>
          <a:blip r:embed="rId4"/>
          <a:stretch>
            <a:fillRect/>
          </a:stretch>
        </p:blipFill>
        <p:spPr>
          <a:xfrm>
            <a:off x="81394" y="2625086"/>
            <a:ext cx="487363" cy="487363"/>
          </a:xfrm>
          <a:prstGeom prst="rect">
            <a:avLst/>
          </a:prstGeom>
        </p:spPr>
      </p:pic>
      <p:pic>
        <p:nvPicPr>
          <p:cNvPr id="6" name="Track 40">
            <a:hlinkClick r:id="" action="ppaction://media"/>
            <a:extLst>
              <a:ext uri="{FF2B5EF4-FFF2-40B4-BE49-F238E27FC236}">
                <a16:creationId xmlns:a16="http://schemas.microsoft.com/office/drawing/2014/main" id="{F05243EB-7E36-5396-CC4B-9A568FF0BA25}"/>
              </a:ext>
            </a:extLst>
          </p:cNvPr>
          <p:cNvPicPr>
            <a:picLocks noChangeAspect="1"/>
          </p:cNvPicPr>
          <p:nvPr>
            <a:audioFile r:link="rId1"/>
            <p:extLst>
              <p:ext uri="{DAA4B4D4-6D71-4841-9C94-3DE7FCFB9230}">
                <p14:media xmlns:p14="http://schemas.microsoft.com/office/powerpoint/2010/main" r:embed="rId2">
                  <p14:trim st="82517" end="6120.75"/>
                </p14:media>
              </p:ext>
            </p:extLst>
          </p:nvPr>
        </p:nvPicPr>
        <p:blipFill>
          <a:blip r:embed="rId4"/>
          <a:stretch>
            <a:fillRect/>
          </a:stretch>
        </p:blipFill>
        <p:spPr>
          <a:xfrm>
            <a:off x="39393" y="3752065"/>
            <a:ext cx="487363" cy="487363"/>
          </a:xfrm>
          <a:prstGeom prst="rect">
            <a:avLst/>
          </a:prstGeom>
        </p:spPr>
      </p:pic>
      <p:sp>
        <p:nvSpPr>
          <p:cNvPr id="7" name="Rectangle 6">
            <a:extLst>
              <a:ext uri="{FF2B5EF4-FFF2-40B4-BE49-F238E27FC236}">
                <a16:creationId xmlns:a16="http://schemas.microsoft.com/office/drawing/2014/main" id="{7F09AFEA-B59B-86F0-7CD9-83704E0B6549}"/>
              </a:ext>
            </a:extLst>
          </p:cNvPr>
          <p:cNvSpPr/>
          <p:nvPr/>
        </p:nvSpPr>
        <p:spPr>
          <a:xfrm>
            <a:off x="6019798" y="1430995"/>
            <a:ext cx="2887983" cy="103200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We collected natural materials […] This helped us become </a:t>
            </a:r>
            <a:r>
              <a:rPr lang="en-US" sz="2200" dirty="0">
                <a:solidFill>
                  <a:srgbClr val="FF0000"/>
                </a:solidFill>
                <a:latin typeface="Patrick Hand" panose="00000500000000000000" pitchFamily="2" charset="0"/>
              </a:rPr>
              <a:t>creative</a:t>
            </a:r>
            <a:r>
              <a:rPr lang="en-US" sz="2200" dirty="0">
                <a:solidFill>
                  <a:srgbClr val="000000"/>
                </a:solidFill>
                <a:latin typeface="Patrick Hand" panose="00000500000000000000" pitchFamily="2" charset="0"/>
              </a:rPr>
              <a:t>.</a:t>
            </a:r>
            <a:endParaRPr lang="en-US" sz="2200" dirty="0"/>
          </a:p>
        </p:txBody>
      </p:sp>
      <p:sp>
        <p:nvSpPr>
          <p:cNvPr id="8" name="Rectangle 7">
            <a:extLst>
              <a:ext uri="{FF2B5EF4-FFF2-40B4-BE49-F238E27FC236}">
                <a16:creationId xmlns:a16="http://schemas.microsoft.com/office/drawing/2014/main" id="{CD559C05-66DC-0B13-122A-36C8BC69ED57}"/>
              </a:ext>
            </a:extLst>
          </p:cNvPr>
          <p:cNvSpPr/>
          <p:nvPr/>
        </p:nvSpPr>
        <p:spPr>
          <a:xfrm>
            <a:off x="6019797" y="2596446"/>
            <a:ext cx="2887983" cy="103200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Another amazing thing is we mostly played in </a:t>
            </a:r>
            <a:r>
              <a:rPr lang="en-US" sz="2200" dirty="0">
                <a:solidFill>
                  <a:srgbClr val="FF0000"/>
                </a:solidFill>
                <a:latin typeface="Patrick Hand" panose="00000500000000000000" pitchFamily="2" charset="0"/>
              </a:rPr>
              <a:t>groups </a:t>
            </a:r>
            <a:r>
              <a:rPr lang="en-US" sz="2200" dirty="0">
                <a:solidFill>
                  <a:srgbClr val="000000"/>
                </a:solidFill>
                <a:latin typeface="Patrick Hand" panose="00000500000000000000" pitchFamily="2" charset="0"/>
              </a:rPr>
              <a:t>outdoors.</a:t>
            </a:r>
            <a:endParaRPr lang="en-US" sz="2200" dirty="0"/>
          </a:p>
        </p:txBody>
      </p:sp>
      <p:sp>
        <p:nvSpPr>
          <p:cNvPr id="9" name="Rectangle 8">
            <a:extLst>
              <a:ext uri="{FF2B5EF4-FFF2-40B4-BE49-F238E27FC236}">
                <a16:creationId xmlns:a16="http://schemas.microsoft.com/office/drawing/2014/main" id="{A0ADAE04-462B-5E5B-5635-C252DFF01625}"/>
              </a:ext>
            </a:extLst>
          </p:cNvPr>
          <p:cNvSpPr/>
          <p:nvPr/>
        </p:nvSpPr>
        <p:spPr>
          <a:xfrm>
            <a:off x="6019798" y="3739038"/>
            <a:ext cx="2887982" cy="138160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200" dirty="0">
                <a:solidFill>
                  <a:srgbClr val="000000"/>
                </a:solidFill>
                <a:latin typeface="Patrick Hand" panose="00000500000000000000" pitchFamily="2" charset="0"/>
              </a:rPr>
              <a:t>Therefore, we got to know one another well and developed </a:t>
            </a:r>
            <a:r>
              <a:rPr lang="en-US" sz="2200" dirty="0">
                <a:solidFill>
                  <a:srgbClr val="FF0000"/>
                </a:solidFill>
                <a:latin typeface="Patrick Hand" panose="00000500000000000000" pitchFamily="2" charset="0"/>
              </a:rPr>
              <a:t>strong</a:t>
            </a:r>
            <a:r>
              <a:rPr lang="en-US" sz="2200" dirty="0">
                <a:solidFill>
                  <a:srgbClr val="000000"/>
                </a:solidFill>
                <a:latin typeface="Patrick Hand" panose="00000500000000000000" pitchFamily="2" charset="0"/>
              </a:rPr>
              <a:t> bonds among us. </a:t>
            </a:r>
            <a:endParaRPr lang="en-US" sz="2200" dirty="0"/>
          </a:p>
        </p:txBody>
      </p:sp>
      <p:sp>
        <p:nvSpPr>
          <p:cNvPr id="10" name="TextBox 9">
            <a:extLst>
              <a:ext uri="{FF2B5EF4-FFF2-40B4-BE49-F238E27FC236}">
                <a16:creationId xmlns:a16="http://schemas.microsoft.com/office/drawing/2014/main" id="{154BEF3A-F198-19CC-4D74-7D523E147425}"/>
              </a:ext>
            </a:extLst>
          </p:cNvPr>
          <p:cNvSpPr txBox="1"/>
          <p:nvPr/>
        </p:nvSpPr>
        <p:spPr>
          <a:xfrm>
            <a:off x="1603212" y="2071985"/>
            <a:ext cx="1083951"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creative</a:t>
            </a:r>
          </a:p>
        </p:txBody>
      </p:sp>
      <p:sp>
        <p:nvSpPr>
          <p:cNvPr id="11" name="TextBox 10">
            <a:extLst>
              <a:ext uri="{FF2B5EF4-FFF2-40B4-BE49-F238E27FC236}">
                <a16:creationId xmlns:a16="http://schemas.microsoft.com/office/drawing/2014/main" id="{853C731A-3742-3553-D8FE-C76A0AFCD6AE}"/>
              </a:ext>
            </a:extLst>
          </p:cNvPr>
          <p:cNvSpPr txBox="1"/>
          <p:nvPr/>
        </p:nvSpPr>
        <p:spPr>
          <a:xfrm>
            <a:off x="4262592" y="2622694"/>
            <a:ext cx="936475"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groups</a:t>
            </a:r>
          </a:p>
        </p:txBody>
      </p:sp>
      <p:sp>
        <p:nvSpPr>
          <p:cNvPr id="12" name="TextBox 11">
            <a:extLst>
              <a:ext uri="{FF2B5EF4-FFF2-40B4-BE49-F238E27FC236}">
                <a16:creationId xmlns:a16="http://schemas.microsoft.com/office/drawing/2014/main" id="{4C283372-5254-5905-CE2D-31B45D34CE68}"/>
              </a:ext>
            </a:extLst>
          </p:cNvPr>
          <p:cNvSpPr txBox="1"/>
          <p:nvPr/>
        </p:nvSpPr>
        <p:spPr>
          <a:xfrm>
            <a:off x="4366623" y="3711583"/>
            <a:ext cx="926857"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strong</a:t>
            </a:r>
          </a:p>
        </p:txBody>
      </p:sp>
    </p:spTree>
    <p:extLst>
      <p:ext uri="{BB962C8B-B14F-4D97-AF65-F5344CB8AC3E}">
        <p14:creationId xmlns:p14="http://schemas.microsoft.com/office/powerpoint/2010/main" val="2803425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0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5645" fill="hold"/>
                                        <p:tgtEl>
                                          <p:spTgt spid="3"/>
                                        </p:tgtEl>
                                      </p:cBhvr>
                                    </p:cmd>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6334" fill="hold"/>
                                        <p:tgtEl>
                                          <p:spTgt spid="6"/>
                                        </p:tgtEl>
                                      </p:cBhvr>
                                    </p:cmd>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5"/>
                </p:tgtEl>
              </p:cMediaNode>
            </p:audio>
            <p:audio>
              <p:cMediaNode vol="80000">
                <p:cTn id="46" fill="hold" display="0">
                  <p:stCondLst>
                    <p:cond delay="indefinite"/>
                  </p:stCondLst>
                  <p:endCondLst>
                    <p:cond evt="onStopAudio" delay="0">
                      <p:tgtEl>
                        <p:sldTgt/>
                      </p:tgtEl>
                    </p:cond>
                  </p:endCondLst>
                </p:cTn>
                <p:tgtEl>
                  <p:spTgt spid="3"/>
                </p:tgtEl>
              </p:cMediaNode>
            </p:audio>
            <p:audio>
              <p:cMediaNode vol="80000">
                <p:cTn id="47" fill="hold" display="0">
                  <p:stCondLst>
                    <p:cond delay="indefinite"/>
                  </p:stCondLst>
                  <p:endCondLst>
                    <p:cond evt="onStopAudio" delay="0">
                      <p:tgtEl>
                        <p:sldTgt/>
                      </p:tgtEl>
                    </p:cond>
                  </p:endCondLst>
                </p:cTn>
                <p:tgtEl>
                  <p:spTgt spid="6"/>
                </p:tgtEl>
              </p:cMediaNode>
            </p:audio>
          </p:childTnLst>
        </p:cTn>
      </p:par>
    </p:tnLst>
    <p:bldLst>
      <p:bldP spid="7" grpId="0" animBg="1"/>
      <p:bldP spid="8" grpId="0" animBg="1"/>
      <p:bldP spid="9" grpId="0" animBg="1"/>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A40A648-95B0-E04E-7F54-382BE989EF52}"/>
              </a:ext>
            </a:extLst>
          </p:cNvPr>
          <p:cNvSpPr txBox="1"/>
          <p:nvPr/>
        </p:nvSpPr>
        <p:spPr>
          <a:xfrm>
            <a:off x="812597" y="1370035"/>
            <a:ext cx="7972587" cy="3362908"/>
          </a:xfrm>
          <a:prstGeom prst="rect">
            <a:avLst/>
          </a:prstGeom>
          <a:noFill/>
        </p:spPr>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1. Games in the past required little __________.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2. We floated paper boats on imagined ‘rivers’ formed from __________.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3. Thanks to making our own toys, we became _______.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4. We played most games in ________ outdoors.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5. Team games helped develop _______ bonds among us.</a:t>
            </a:r>
            <a:endParaRPr lang="en-US" sz="2400" b="0" dirty="0">
              <a:effectLst/>
              <a:latin typeface="Patrick Hand" panose="00000500000000000000" pitchFamily="2" charset="0"/>
            </a:endParaRPr>
          </a:p>
        </p:txBody>
      </p:sp>
      <p:sp>
        <p:nvSpPr>
          <p:cNvPr id="2" name="Title 1">
            <a:extLst>
              <a:ext uri="{FF2B5EF4-FFF2-40B4-BE49-F238E27FC236}">
                <a16:creationId xmlns:a16="http://schemas.microsoft.com/office/drawing/2014/main" id="{AF521E4C-1FE3-A949-91C5-EBBB694F5417}"/>
              </a:ext>
            </a:extLst>
          </p:cNvPr>
          <p:cNvSpPr>
            <a:spLocks noGrp="1"/>
          </p:cNvSpPr>
          <p:nvPr>
            <p:ph type="title"/>
          </p:nvPr>
        </p:nvSpPr>
        <p:spPr>
          <a:xfrm>
            <a:off x="720000" y="173627"/>
            <a:ext cx="7704000" cy="576000"/>
          </a:xfrm>
        </p:spPr>
        <p:txBody>
          <a:bodyPr/>
          <a:lstStyle/>
          <a:p>
            <a:pPr algn="ctr"/>
            <a:r>
              <a:rPr lang="en-US" sz="2000" dirty="0"/>
              <a:t>Ex3:  Listen to a talk about entertainment for Vietnamese children in the past and complete each sentence with ONE word. </a:t>
            </a:r>
            <a:br>
              <a:rPr lang="en-US" sz="2000" dirty="0"/>
            </a:br>
            <a:endParaRPr lang="en-US" sz="2000" dirty="0"/>
          </a:p>
        </p:txBody>
      </p:sp>
      <p:sp>
        <p:nvSpPr>
          <p:cNvPr id="10" name="TextBox 9">
            <a:extLst>
              <a:ext uri="{FF2B5EF4-FFF2-40B4-BE49-F238E27FC236}">
                <a16:creationId xmlns:a16="http://schemas.microsoft.com/office/drawing/2014/main" id="{154BEF3A-F198-19CC-4D74-7D523E147425}"/>
              </a:ext>
            </a:extLst>
          </p:cNvPr>
          <p:cNvSpPr txBox="1"/>
          <p:nvPr/>
        </p:nvSpPr>
        <p:spPr>
          <a:xfrm>
            <a:off x="5954232" y="3112770"/>
            <a:ext cx="1083951"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creative</a:t>
            </a:r>
          </a:p>
        </p:txBody>
      </p:sp>
      <p:sp>
        <p:nvSpPr>
          <p:cNvPr id="11" name="TextBox 10">
            <a:extLst>
              <a:ext uri="{FF2B5EF4-FFF2-40B4-BE49-F238E27FC236}">
                <a16:creationId xmlns:a16="http://schemas.microsoft.com/office/drawing/2014/main" id="{853C731A-3742-3553-D8FE-C76A0AFCD6AE}"/>
              </a:ext>
            </a:extLst>
          </p:cNvPr>
          <p:cNvSpPr txBox="1"/>
          <p:nvPr/>
        </p:nvSpPr>
        <p:spPr>
          <a:xfrm>
            <a:off x="4194012" y="3674513"/>
            <a:ext cx="936475"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groups</a:t>
            </a:r>
          </a:p>
        </p:txBody>
      </p:sp>
      <p:sp>
        <p:nvSpPr>
          <p:cNvPr id="12" name="TextBox 11">
            <a:extLst>
              <a:ext uri="{FF2B5EF4-FFF2-40B4-BE49-F238E27FC236}">
                <a16:creationId xmlns:a16="http://schemas.microsoft.com/office/drawing/2014/main" id="{4C283372-5254-5905-CE2D-31B45D34CE68}"/>
              </a:ext>
            </a:extLst>
          </p:cNvPr>
          <p:cNvSpPr txBox="1"/>
          <p:nvPr/>
        </p:nvSpPr>
        <p:spPr>
          <a:xfrm>
            <a:off x="4397103" y="4211348"/>
            <a:ext cx="926857"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strong</a:t>
            </a:r>
          </a:p>
        </p:txBody>
      </p:sp>
      <p:sp>
        <p:nvSpPr>
          <p:cNvPr id="14" name="TextBox 13">
            <a:extLst>
              <a:ext uri="{FF2B5EF4-FFF2-40B4-BE49-F238E27FC236}">
                <a16:creationId xmlns:a16="http://schemas.microsoft.com/office/drawing/2014/main" id="{F61E4D48-4118-11E2-B675-5CBECB34AD03}"/>
              </a:ext>
            </a:extLst>
          </p:cNvPr>
          <p:cNvSpPr txBox="1"/>
          <p:nvPr/>
        </p:nvSpPr>
        <p:spPr>
          <a:xfrm>
            <a:off x="5032212" y="1468987"/>
            <a:ext cx="1350050"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equipment</a:t>
            </a:r>
          </a:p>
        </p:txBody>
      </p:sp>
      <p:sp>
        <p:nvSpPr>
          <p:cNvPr id="15" name="TextBox 14">
            <a:extLst>
              <a:ext uri="{FF2B5EF4-FFF2-40B4-BE49-F238E27FC236}">
                <a16:creationId xmlns:a16="http://schemas.microsoft.com/office/drawing/2014/main" id="{CB1804CD-7B37-A0E0-14D5-DEBFC9F74D6A}"/>
              </a:ext>
            </a:extLst>
          </p:cNvPr>
          <p:cNvSpPr txBox="1"/>
          <p:nvPr/>
        </p:nvSpPr>
        <p:spPr>
          <a:xfrm>
            <a:off x="1192739" y="2571750"/>
            <a:ext cx="1241045"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rainwater</a:t>
            </a:r>
          </a:p>
        </p:txBody>
      </p:sp>
    </p:spTree>
    <p:extLst>
      <p:ext uri="{BB962C8B-B14F-4D97-AF65-F5344CB8AC3E}">
        <p14:creationId xmlns:p14="http://schemas.microsoft.com/office/powerpoint/2010/main" val="3636464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2E9F60-9E1C-287F-0DFF-17E0023B2AB0}"/>
              </a:ext>
            </a:extLst>
          </p:cNvPr>
          <p:cNvSpPr txBox="1"/>
          <p:nvPr/>
        </p:nvSpPr>
        <p:spPr>
          <a:xfrm>
            <a:off x="0" y="507333"/>
            <a:ext cx="9144000" cy="4524315"/>
          </a:xfrm>
          <a:prstGeom prst="rect">
            <a:avLst/>
          </a:prstGeom>
          <a:noFill/>
        </p:spPr>
        <p:txBody>
          <a:bodyPr wrap="square">
            <a:spAutoFit/>
          </a:bodyPr>
          <a:lstStyle/>
          <a:p>
            <a:pPr algn="just"/>
            <a:r>
              <a:rPr lang="en-US" sz="2400" b="1" dirty="0">
                <a:latin typeface="Patrick Hand" panose="00000500000000000000" pitchFamily="2" charset="0"/>
              </a:rPr>
              <a:t>Audio script – Track 40:</a:t>
            </a:r>
            <a:endParaRPr lang="en-US" sz="2400" dirty="0">
              <a:latin typeface="Patrick Hand" panose="00000500000000000000" pitchFamily="2" charset="0"/>
            </a:endParaRPr>
          </a:p>
          <a:p>
            <a:pPr algn="just"/>
            <a:r>
              <a:rPr lang="en-US" sz="2400" dirty="0">
                <a:latin typeface="Patrick Hand" panose="00000500000000000000" pitchFamily="2" charset="0"/>
              </a:rPr>
              <a:t>Entertainment for us children in the past was very different from now. In my time, playing was cheap or cost nothing. We just chose a place suitable for our games: a smaller space for games like tug of war or hide-and-seek, and a bigger space for football and kite flying. Most of those games required little equipment. We also floated paper boats on imagined 'rivers' formed from rainwater, or played cooking with anything we found in and around our house. We collected natural materials like sticks and leaves or used things like paper and bottles to make toys and play games. This helped us become creative. Another amazing thing is we mostly played in groups outdoors. Therefore, we got to know one another well and developed strong bonds among us. We had more stories to share when we met again years later.</a:t>
            </a:r>
          </a:p>
        </p:txBody>
      </p:sp>
    </p:spTree>
    <p:extLst>
      <p:ext uri="{BB962C8B-B14F-4D97-AF65-F5344CB8AC3E}">
        <p14:creationId xmlns:p14="http://schemas.microsoft.com/office/powerpoint/2010/main" val="261912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4181491" y="2351943"/>
            <a:ext cx="7032170" cy="13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sz="6000" dirty="0"/>
            </a:br>
            <a:r>
              <a:rPr lang="en" sz="6000" dirty="0"/>
              <a:t>4. </a:t>
            </a:r>
            <a:br>
              <a:rPr lang="en" sz="6000" dirty="0"/>
            </a:br>
            <a:r>
              <a:rPr lang="en" sz="6000" dirty="0"/>
              <a:t>WRITING</a:t>
            </a:r>
            <a:endParaRPr sz="6000" dirty="0"/>
          </a:p>
        </p:txBody>
      </p:sp>
      <p:grpSp>
        <p:nvGrpSpPr>
          <p:cNvPr id="264" name="Google Shape;264;p23"/>
          <p:cNvGrpSpPr/>
          <p:nvPr/>
        </p:nvGrpSpPr>
        <p:grpSpPr>
          <a:xfrm>
            <a:off x="-1900430" y="-529771"/>
            <a:ext cx="6327650" cy="5795068"/>
            <a:chOff x="-1739127" y="159304"/>
            <a:chExt cx="6327650" cy="5795068"/>
          </a:xfrm>
        </p:grpSpPr>
        <p:sp>
          <p:nvSpPr>
            <p:cNvPr id="265" name="Google Shape;265;p23"/>
            <p:cNvSpPr/>
            <p:nvPr/>
          </p:nvSpPr>
          <p:spPr>
            <a:xfrm rot="-1665592">
              <a:off x="690007" y="169147"/>
              <a:ext cx="1469383" cy="5775382"/>
            </a:xfrm>
            <a:custGeom>
              <a:avLst/>
              <a:gdLst/>
              <a:ahLst/>
              <a:cxnLst/>
              <a:rect l="l" t="t" r="r" b="b"/>
              <a:pathLst>
                <a:path w="48590" h="190982" extrusionOk="0">
                  <a:moveTo>
                    <a:pt x="0" y="0"/>
                  </a:moveTo>
                  <a:cubicBezTo>
                    <a:pt x="17874" y="5958"/>
                    <a:pt x="38719" y="16118"/>
                    <a:pt x="45334" y="33759"/>
                  </a:cubicBezTo>
                  <a:cubicBezTo>
                    <a:pt x="54789" y="58973"/>
                    <a:pt x="40779" y="87426"/>
                    <a:pt x="39064" y="114300"/>
                  </a:cubicBezTo>
                  <a:cubicBezTo>
                    <a:pt x="38062" y="130000"/>
                    <a:pt x="49239" y="144899"/>
                    <a:pt x="48227" y="160598"/>
                  </a:cubicBezTo>
                  <a:cubicBezTo>
                    <a:pt x="47466" y="172401"/>
                    <a:pt x="39741" y="184420"/>
                    <a:pt x="29901" y="190982"/>
                  </a:cubicBezTo>
                </a:path>
              </a:pathLst>
            </a:custGeom>
            <a:noFill/>
            <a:ln w="9525" cap="flat" cmpd="sng">
              <a:solidFill>
                <a:schemeClr val="dk1"/>
              </a:solidFill>
              <a:prstDash val="solid"/>
              <a:round/>
              <a:headEnd type="none" w="med" len="med"/>
              <a:tailEnd type="none" w="med" len="med"/>
            </a:ln>
          </p:spPr>
        </p:sp>
        <p:pic>
          <p:nvPicPr>
            <p:cNvPr id="266" name="Google Shape;266;p23"/>
            <p:cNvPicPr preferRelativeResize="0"/>
            <p:nvPr/>
          </p:nvPicPr>
          <p:blipFill rotWithShape="1">
            <a:blip r:embed="rId3">
              <a:alphaModFix/>
            </a:blip>
            <a:srcRect l="1512" r="1512"/>
            <a:stretch/>
          </p:blipFill>
          <p:spPr>
            <a:xfrm>
              <a:off x="-1739127" y="3424460"/>
              <a:ext cx="6327650" cy="1531156"/>
            </a:xfrm>
            <a:prstGeom prst="rect">
              <a:avLst/>
            </a:prstGeom>
            <a:noFill/>
            <a:ln>
              <a:noFill/>
            </a:ln>
            <a:effectLst>
              <a:outerShdw blurRad="128588" dist="57150" dir="5400000" algn="bl" rotWithShape="0">
                <a:srgbClr val="000000">
                  <a:alpha val="15000"/>
                </a:srgbClr>
              </a:outerShdw>
            </a:effectLst>
          </p:spPr>
        </p:pic>
        <p:pic>
          <p:nvPicPr>
            <p:cNvPr id="267" name="Google Shape;267;p23"/>
            <p:cNvPicPr preferRelativeResize="0"/>
            <p:nvPr/>
          </p:nvPicPr>
          <p:blipFill rotWithShape="1">
            <a:blip r:embed="rId4">
              <a:alphaModFix/>
            </a:blip>
            <a:srcRect t="49" b="39"/>
            <a:stretch/>
          </p:blipFill>
          <p:spPr>
            <a:xfrm>
              <a:off x="-167777" y="2019365"/>
              <a:ext cx="1775502" cy="1894801"/>
            </a:xfrm>
            <a:prstGeom prst="rect">
              <a:avLst/>
            </a:prstGeom>
            <a:noFill/>
            <a:ln>
              <a:noFill/>
            </a:ln>
            <a:effectLst>
              <a:outerShdw blurRad="128588" dist="57150" dir="5400000" algn="bl" rotWithShape="0">
                <a:srgbClr val="000000">
                  <a:alpha val="15000"/>
                </a:srgbClr>
              </a:outerShdw>
            </a:effectLst>
          </p:spPr>
        </p:pic>
        <p:pic>
          <p:nvPicPr>
            <p:cNvPr id="268" name="Google Shape;268;p23"/>
            <p:cNvPicPr preferRelativeResize="0"/>
            <p:nvPr/>
          </p:nvPicPr>
          <p:blipFill rotWithShape="1">
            <a:blip r:embed="rId5">
              <a:alphaModFix/>
            </a:blip>
            <a:srcRect l="15596" r="15603"/>
            <a:stretch/>
          </p:blipFill>
          <p:spPr>
            <a:xfrm>
              <a:off x="577677" y="1574600"/>
              <a:ext cx="889244" cy="576000"/>
            </a:xfrm>
            <a:prstGeom prst="rect">
              <a:avLst/>
            </a:prstGeom>
            <a:noFill/>
            <a:ln>
              <a:noFill/>
            </a:ln>
            <a:effectLst>
              <a:outerShdw blurRad="128588" dist="57150" dir="5400000" algn="bl" rotWithShape="0">
                <a:srgbClr val="000000">
                  <a:alpha val="15000"/>
                </a:srgbClr>
              </a:outerShdw>
            </a:effectLst>
          </p:spPr>
        </p:pic>
        <p:pic>
          <p:nvPicPr>
            <p:cNvPr id="269" name="Google Shape;269;p23"/>
            <p:cNvPicPr preferRelativeResize="0"/>
            <p:nvPr/>
          </p:nvPicPr>
          <p:blipFill rotWithShape="1">
            <a:blip r:embed="rId6">
              <a:alphaModFix/>
            </a:blip>
            <a:srcRect l="2480" r="2489"/>
            <a:stretch/>
          </p:blipFill>
          <p:spPr>
            <a:xfrm>
              <a:off x="1607727" y="3256476"/>
              <a:ext cx="288650" cy="303725"/>
            </a:xfrm>
            <a:prstGeom prst="rect">
              <a:avLst/>
            </a:prstGeom>
            <a:noFill/>
            <a:ln>
              <a:noFill/>
            </a:ln>
            <a:effectLst>
              <a:outerShdw blurRad="128588" dist="57150" dir="5400000" algn="bl" rotWithShape="0">
                <a:srgbClr val="000000">
                  <a:alpha val="15000"/>
                </a:srgbClr>
              </a:outerShdw>
            </a:effectLst>
          </p:spPr>
        </p:pic>
      </p:grpSp>
    </p:spTree>
    <p:extLst>
      <p:ext uri="{BB962C8B-B14F-4D97-AF65-F5344CB8AC3E}">
        <p14:creationId xmlns:p14="http://schemas.microsoft.com/office/powerpoint/2010/main" val="3876756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2EB-69DF-DDF7-BAF0-72BB2F00AA29}"/>
              </a:ext>
            </a:extLst>
          </p:cNvPr>
          <p:cNvSpPr>
            <a:spLocks noGrp="1"/>
          </p:cNvSpPr>
          <p:nvPr>
            <p:ph type="title"/>
          </p:nvPr>
        </p:nvSpPr>
        <p:spPr>
          <a:xfrm>
            <a:off x="720000" y="-127034"/>
            <a:ext cx="7704000" cy="576000"/>
          </a:xfrm>
        </p:spPr>
        <p:txBody>
          <a:bodyPr/>
          <a:lstStyle/>
          <a:p>
            <a:pPr algn="ctr"/>
            <a:r>
              <a:rPr lang="en-US" sz="2000" dirty="0"/>
              <a:t>Ex4: Make complete sentences from the clues. Make any changes and add more words if necessary. </a:t>
            </a:r>
            <a:br>
              <a:rPr lang="en-US" sz="2000" dirty="0"/>
            </a:br>
            <a:endParaRPr lang="en-US" sz="2000" dirty="0"/>
          </a:p>
        </p:txBody>
      </p:sp>
      <p:sp>
        <p:nvSpPr>
          <p:cNvPr id="4" name="TextBox 3">
            <a:extLst>
              <a:ext uri="{FF2B5EF4-FFF2-40B4-BE49-F238E27FC236}">
                <a16:creationId xmlns:a16="http://schemas.microsoft.com/office/drawing/2014/main" id="{AB9A9CB3-884D-74BA-3AFF-5341A7B15F91}"/>
              </a:ext>
            </a:extLst>
          </p:cNvPr>
          <p:cNvSpPr txBox="1"/>
          <p:nvPr/>
        </p:nvSpPr>
        <p:spPr>
          <a:xfrm>
            <a:off x="259080" y="894109"/>
            <a:ext cx="8510122" cy="1569660"/>
          </a:xfrm>
          <a:prstGeom prst="rect">
            <a:avLst/>
          </a:prstGeom>
          <a:solidFill>
            <a:schemeClr val="bg1">
              <a:lumMod val="95000"/>
            </a:schemeClr>
          </a:solid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1. I / wish / I can / attend / traditional festivals / minority people / Viet Nam. </a:t>
            </a:r>
            <a:endParaRPr lang="en-US" sz="2400" b="0" dirty="0">
              <a:effectLst/>
              <a:latin typeface="Patrick Hand" panose="00000500000000000000" pitchFamily="2" charset="0"/>
            </a:endParaRPr>
          </a:p>
          <a:p>
            <a:pPr algn="just" rtl="0">
              <a:spcBef>
                <a:spcPts val="0"/>
              </a:spcBef>
              <a:spcAft>
                <a:spcPts val="0"/>
              </a:spcAft>
            </a:pPr>
            <a:r>
              <a:rPr lang="en-US" sz="2400" b="1" i="0" u="none" strike="noStrike" dirty="0">
                <a:solidFill>
                  <a:srgbClr val="FF0000"/>
                </a:solidFill>
                <a:effectLst/>
                <a:latin typeface="Patrick Hand" panose="00000500000000000000" pitchFamily="2" charset="0"/>
              </a:rPr>
              <a:t>→ </a:t>
            </a:r>
            <a:r>
              <a:rPr lang="en-US" sz="2400" b="1" i="1" u="none" strike="noStrike" dirty="0">
                <a:solidFill>
                  <a:srgbClr val="FF0000"/>
                </a:solidFill>
                <a:effectLst/>
                <a:latin typeface="Patrick Hand" panose="00000500000000000000" pitchFamily="2" charset="0"/>
              </a:rPr>
              <a:t>I wish I could attend some traditional festivals of minority people in Viet Nam. </a:t>
            </a:r>
            <a:endParaRPr lang="en-US" sz="2400" b="0" dirty="0">
              <a:effectLst/>
              <a:latin typeface="Patrick Hand" panose="00000500000000000000" pitchFamily="2" charset="0"/>
            </a:endParaRPr>
          </a:p>
        </p:txBody>
      </p:sp>
      <p:sp>
        <p:nvSpPr>
          <p:cNvPr id="5" name="Rectangle 4">
            <a:extLst>
              <a:ext uri="{FF2B5EF4-FFF2-40B4-BE49-F238E27FC236}">
                <a16:creationId xmlns:a16="http://schemas.microsoft.com/office/drawing/2014/main" id="{E1F0C844-0807-D11F-4992-BECC85CBFAAD}"/>
              </a:ext>
            </a:extLst>
          </p:cNvPr>
          <p:cNvSpPr/>
          <p:nvPr/>
        </p:nvSpPr>
        <p:spPr>
          <a:xfrm>
            <a:off x="449580" y="2679732"/>
            <a:ext cx="8510122" cy="226086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342900" indent="-342900" algn="just">
              <a:buFontTx/>
              <a:buChar char="-"/>
            </a:pPr>
            <a:r>
              <a:rPr lang="vi-VN" sz="2400" dirty="0">
                <a:solidFill>
                  <a:sysClr val="windowText" lastClr="000000"/>
                </a:solidFill>
                <a:latin typeface="Patrick Hand" panose="00000500000000000000" pitchFamily="2" charset="0"/>
              </a:rPr>
              <a:t>Câu ước cho hiện tại: S1 + wish + S2 + Ved/V2 (quá khứ đơn) =&gt; I wish I could: Tôi ước tôi có thể- can + V (nguyên thể) =&gt; could attend: có thể tham gia</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Cụm danh từ: traditional festivals of minority people (lễ hội truyền thống của dân tộc thiểu số)</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 in + quốc gia =&gt; in Viet Nam: ở Việt Nam</a:t>
            </a:r>
            <a:endParaRPr lang="en-US" sz="2400" dirty="0">
              <a:solidFill>
                <a:sysClr val="windowText" lastClr="000000"/>
              </a:solidFill>
              <a:latin typeface="Patrick Hand" panose="00000500000000000000" pitchFamily="2" charset="0"/>
            </a:endParaRPr>
          </a:p>
        </p:txBody>
      </p:sp>
    </p:spTree>
    <p:extLst>
      <p:ext uri="{BB962C8B-B14F-4D97-AF65-F5344CB8AC3E}">
        <p14:creationId xmlns:p14="http://schemas.microsoft.com/office/powerpoint/2010/main" val="698454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2EB-69DF-DDF7-BAF0-72BB2F00AA29}"/>
              </a:ext>
            </a:extLst>
          </p:cNvPr>
          <p:cNvSpPr>
            <a:spLocks noGrp="1"/>
          </p:cNvSpPr>
          <p:nvPr>
            <p:ph type="title"/>
          </p:nvPr>
        </p:nvSpPr>
        <p:spPr>
          <a:xfrm>
            <a:off x="720000" y="-127034"/>
            <a:ext cx="7704000" cy="576000"/>
          </a:xfrm>
        </p:spPr>
        <p:txBody>
          <a:bodyPr/>
          <a:lstStyle/>
          <a:p>
            <a:pPr algn="ctr"/>
            <a:r>
              <a:rPr lang="en-US" sz="2000" dirty="0"/>
              <a:t>Ex4: Make complete sentences from the clues. Make any changes and add more words if necessary. </a:t>
            </a:r>
            <a:br>
              <a:rPr lang="en-US" sz="2000" dirty="0"/>
            </a:br>
            <a:endParaRPr lang="en-US" sz="2000" dirty="0"/>
          </a:p>
        </p:txBody>
      </p:sp>
      <p:sp>
        <p:nvSpPr>
          <p:cNvPr id="4" name="TextBox 3">
            <a:extLst>
              <a:ext uri="{FF2B5EF4-FFF2-40B4-BE49-F238E27FC236}">
                <a16:creationId xmlns:a16="http://schemas.microsoft.com/office/drawing/2014/main" id="{AB9A9CB3-884D-74BA-3AFF-5341A7B15F91}"/>
              </a:ext>
            </a:extLst>
          </p:cNvPr>
          <p:cNvSpPr txBox="1"/>
          <p:nvPr/>
        </p:nvSpPr>
        <p:spPr>
          <a:xfrm>
            <a:off x="411480" y="1093724"/>
            <a:ext cx="8510122" cy="1200329"/>
          </a:xfrm>
          <a:prstGeom prst="rect">
            <a:avLst/>
          </a:prstGeom>
          <a:solidFill>
            <a:schemeClr val="bg1">
              <a:lumMod val="95000"/>
            </a:schemeClr>
          </a:solidFill>
        </p:spPr>
        <p:txBody>
          <a:bodyPr wrap="square">
            <a:spAutoFit/>
          </a:bodyPr>
          <a:lstStyle/>
          <a:p>
            <a:pPr algn="just"/>
            <a:r>
              <a:rPr lang="en-US" sz="2400" dirty="0">
                <a:latin typeface="Patrick Hand" panose="00000500000000000000" pitchFamily="2" charset="0"/>
              </a:rPr>
              <a:t>2. When we / arrive / fair, / rice-cooking competition / taking place. </a:t>
            </a:r>
          </a:p>
          <a:p>
            <a:pPr algn="just"/>
            <a:r>
              <a:rPr lang="en-US" sz="2400" b="1" dirty="0">
                <a:solidFill>
                  <a:srgbClr val="FF0000"/>
                </a:solidFill>
                <a:latin typeface="Patrick Hand" panose="00000500000000000000" pitchFamily="2" charset="0"/>
              </a:rPr>
              <a:t>→ </a:t>
            </a:r>
            <a:r>
              <a:rPr lang="en-US" sz="2400" b="1" i="1" dirty="0">
                <a:solidFill>
                  <a:srgbClr val="FF0000"/>
                </a:solidFill>
                <a:latin typeface="Patrick Hand" panose="00000500000000000000" pitchFamily="2" charset="0"/>
              </a:rPr>
              <a:t>When we arrived at the fair, the rice-cooking competition was taking place. </a:t>
            </a:r>
            <a:endParaRPr lang="en-US" sz="2400" dirty="0">
              <a:latin typeface="Patrick Hand" panose="00000500000000000000" pitchFamily="2" charset="0"/>
            </a:endParaRPr>
          </a:p>
        </p:txBody>
      </p:sp>
      <p:sp>
        <p:nvSpPr>
          <p:cNvPr id="5" name="Rectangle 4">
            <a:extLst>
              <a:ext uri="{FF2B5EF4-FFF2-40B4-BE49-F238E27FC236}">
                <a16:creationId xmlns:a16="http://schemas.microsoft.com/office/drawing/2014/main" id="{E1F0C844-0807-D11F-4992-BECC85CBFAAD}"/>
              </a:ext>
            </a:extLst>
          </p:cNvPr>
          <p:cNvSpPr/>
          <p:nvPr/>
        </p:nvSpPr>
        <p:spPr>
          <a:xfrm>
            <a:off x="316939" y="2571750"/>
            <a:ext cx="8510122" cy="153445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vi-VN" sz="2400" dirty="0">
                <a:solidFill>
                  <a:sysClr val="windowText" lastClr="000000"/>
                </a:solidFill>
                <a:latin typeface="Patrick Hand" panose="00000500000000000000" pitchFamily="2" charset="0"/>
              </a:rPr>
              <a:t>Thì quá khứ tiếp diễn dùng để diễn tả hành động đang xảy ra trong quá khứ, hành động khác xen vào dùng thì quá khứ đơn: When + S1 + Ved/V2 (quá khứ đơn), S2 + was/were V-ing (quá khứ tiếp diễn)</a:t>
            </a:r>
            <a:endParaRPr lang="en-US" sz="2400" dirty="0">
              <a:solidFill>
                <a:sysClr val="windowText" lastClr="000000"/>
              </a:solidFill>
              <a:latin typeface="Patrick Hand" panose="00000500000000000000" pitchFamily="2" charset="0"/>
            </a:endParaRPr>
          </a:p>
        </p:txBody>
      </p:sp>
    </p:spTree>
    <p:extLst>
      <p:ext uri="{BB962C8B-B14F-4D97-AF65-F5344CB8AC3E}">
        <p14:creationId xmlns:p14="http://schemas.microsoft.com/office/powerpoint/2010/main" val="1240084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2EB-69DF-DDF7-BAF0-72BB2F00AA29}"/>
              </a:ext>
            </a:extLst>
          </p:cNvPr>
          <p:cNvSpPr>
            <a:spLocks noGrp="1"/>
          </p:cNvSpPr>
          <p:nvPr>
            <p:ph type="title"/>
          </p:nvPr>
        </p:nvSpPr>
        <p:spPr>
          <a:xfrm>
            <a:off x="720000" y="-127034"/>
            <a:ext cx="7704000" cy="576000"/>
          </a:xfrm>
        </p:spPr>
        <p:txBody>
          <a:bodyPr/>
          <a:lstStyle/>
          <a:p>
            <a:pPr algn="ctr"/>
            <a:r>
              <a:rPr lang="en-US" sz="2000" dirty="0"/>
              <a:t>Ex4: Make complete sentences from the clues. Make any changes and add more words if necessary. </a:t>
            </a:r>
            <a:br>
              <a:rPr lang="en-US" sz="2000" dirty="0"/>
            </a:br>
            <a:endParaRPr lang="en-US" sz="2000" dirty="0"/>
          </a:p>
        </p:txBody>
      </p:sp>
      <p:sp>
        <p:nvSpPr>
          <p:cNvPr id="4" name="TextBox 3">
            <a:extLst>
              <a:ext uri="{FF2B5EF4-FFF2-40B4-BE49-F238E27FC236}">
                <a16:creationId xmlns:a16="http://schemas.microsoft.com/office/drawing/2014/main" id="{AB9A9CB3-884D-74BA-3AFF-5341A7B15F91}"/>
              </a:ext>
            </a:extLst>
          </p:cNvPr>
          <p:cNvSpPr txBox="1"/>
          <p:nvPr/>
        </p:nvSpPr>
        <p:spPr>
          <a:xfrm>
            <a:off x="411480" y="1093724"/>
            <a:ext cx="8510122" cy="830997"/>
          </a:xfrm>
          <a:prstGeom prst="rect">
            <a:avLst/>
          </a:prstGeom>
          <a:solidFill>
            <a:schemeClr val="bg1">
              <a:lumMod val="95000"/>
            </a:schemeClr>
          </a:solidFill>
        </p:spPr>
        <p:txBody>
          <a:bodyPr wrap="square">
            <a:spAutoFit/>
          </a:bodyPr>
          <a:lstStyle/>
          <a:p>
            <a:pPr algn="just"/>
            <a:r>
              <a:rPr lang="en-US" sz="2400" dirty="0">
                <a:latin typeface="Patrick Hand" panose="00000500000000000000" pitchFamily="2" charset="0"/>
              </a:rPr>
              <a:t>3. He promise / help me / PowerPoint presentation / but he / not. </a:t>
            </a:r>
          </a:p>
          <a:p>
            <a:r>
              <a:rPr lang="en-US" sz="2400" dirty="0">
                <a:solidFill>
                  <a:srgbClr val="FF0000"/>
                </a:solidFill>
                <a:latin typeface="Patrick Hand" panose="00000500000000000000" pitchFamily="2" charset="0"/>
              </a:rPr>
              <a:t>→ </a:t>
            </a:r>
            <a:r>
              <a:rPr lang="en-US" sz="2400" b="1" i="1" dirty="0">
                <a:solidFill>
                  <a:srgbClr val="FF0000"/>
                </a:solidFill>
                <a:latin typeface="Patrick Hand" panose="00000500000000000000" pitchFamily="2" charset="0"/>
              </a:rPr>
              <a:t>He promised to help me with my PowerPoint presentation but he didn’t. </a:t>
            </a:r>
            <a:endParaRPr lang="en-US" sz="2400" dirty="0">
              <a:latin typeface="Patrick Hand" panose="00000500000000000000" pitchFamily="2" charset="0"/>
            </a:endParaRPr>
          </a:p>
        </p:txBody>
      </p:sp>
      <p:sp>
        <p:nvSpPr>
          <p:cNvPr id="5" name="Rectangle 4">
            <a:extLst>
              <a:ext uri="{FF2B5EF4-FFF2-40B4-BE49-F238E27FC236}">
                <a16:creationId xmlns:a16="http://schemas.microsoft.com/office/drawing/2014/main" id="{E1F0C844-0807-D11F-4992-BECC85CBFAAD}"/>
              </a:ext>
            </a:extLst>
          </p:cNvPr>
          <p:cNvSpPr/>
          <p:nvPr/>
        </p:nvSpPr>
        <p:spPr>
          <a:xfrm>
            <a:off x="316939" y="2168561"/>
            <a:ext cx="8510122" cy="297493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342900" indent="-342900" algn="just">
              <a:buFontTx/>
              <a:buChar char="-"/>
            </a:pPr>
            <a:r>
              <a:rPr lang="vi-VN" sz="2400" dirty="0">
                <a:solidFill>
                  <a:sysClr val="windowText" lastClr="000000"/>
                </a:solidFill>
                <a:latin typeface="Patrick Hand" panose="00000500000000000000" pitchFamily="2" charset="0"/>
              </a:rPr>
              <a:t>Câu kể về sự việc đã xảy ra nên dùng thì quá khứ đơn: Ved/V2 =&gt; He promised: Anh ấy hứa- promise + to V: hứa làm việc gì =&gt; promise to help: hứa giúp đỡ</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Cấu trúc: help someone with something (giúp ai làm việc gì) =&gt; help me with PowerPoint presentation: giúp tôi bài thuyết trình Powerpoint</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but + S + V: nhưng- Liên từ “but” nối hai mệnh đề cùng thì của động từ =&gt; but he didn’t: nhưng anh ấy đã không</a:t>
            </a:r>
            <a:endParaRPr lang="en-US" sz="2400" dirty="0">
              <a:solidFill>
                <a:sysClr val="windowText" lastClr="000000"/>
              </a:solidFill>
              <a:latin typeface="Patrick Hand" panose="00000500000000000000" pitchFamily="2" charset="0"/>
            </a:endParaRPr>
          </a:p>
        </p:txBody>
      </p:sp>
    </p:spTree>
    <p:extLst>
      <p:ext uri="{BB962C8B-B14F-4D97-AF65-F5344CB8AC3E}">
        <p14:creationId xmlns:p14="http://schemas.microsoft.com/office/powerpoint/2010/main" val="4114763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2EB-69DF-DDF7-BAF0-72BB2F00AA29}"/>
              </a:ext>
            </a:extLst>
          </p:cNvPr>
          <p:cNvSpPr>
            <a:spLocks noGrp="1"/>
          </p:cNvSpPr>
          <p:nvPr>
            <p:ph type="title"/>
          </p:nvPr>
        </p:nvSpPr>
        <p:spPr>
          <a:xfrm>
            <a:off x="720000" y="-127034"/>
            <a:ext cx="7704000" cy="576000"/>
          </a:xfrm>
        </p:spPr>
        <p:txBody>
          <a:bodyPr/>
          <a:lstStyle/>
          <a:p>
            <a:pPr algn="ctr"/>
            <a:r>
              <a:rPr lang="en-US" sz="2000" dirty="0"/>
              <a:t>Ex4: Make complete sentences from the clues. Make any changes and add more words if necessary. </a:t>
            </a:r>
            <a:br>
              <a:rPr lang="en-US" sz="2000" dirty="0"/>
            </a:br>
            <a:endParaRPr lang="en-US" sz="2000" dirty="0"/>
          </a:p>
        </p:txBody>
      </p:sp>
      <p:sp>
        <p:nvSpPr>
          <p:cNvPr id="4" name="TextBox 3">
            <a:extLst>
              <a:ext uri="{FF2B5EF4-FFF2-40B4-BE49-F238E27FC236}">
                <a16:creationId xmlns:a16="http://schemas.microsoft.com/office/drawing/2014/main" id="{AB9A9CB3-884D-74BA-3AFF-5341A7B15F91}"/>
              </a:ext>
            </a:extLst>
          </p:cNvPr>
          <p:cNvSpPr txBox="1"/>
          <p:nvPr/>
        </p:nvSpPr>
        <p:spPr>
          <a:xfrm>
            <a:off x="633878" y="1093724"/>
            <a:ext cx="8510122" cy="830997"/>
          </a:xfrm>
          <a:prstGeom prst="rect">
            <a:avLst/>
          </a:prstGeom>
          <a:solidFill>
            <a:schemeClr val="bg1">
              <a:lumMod val="95000"/>
            </a:schemeClr>
          </a:solidFill>
        </p:spPr>
        <p:txBody>
          <a:bodyPr wrap="square">
            <a:spAutoFit/>
          </a:bodyPr>
          <a:lstStyle/>
          <a:p>
            <a:pPr algn="just"/>
            <a:r>
              <a:rPr lang="en-US" sz="2400" dirty="0">
                <a:latin typeface="Patrick Hand" panose="00000500000000000000" pitchFamily="2" charset="0"/>
              </a:rPr>
              <a:t>4. We / never see / sight / as beautiful as / mountain at sunset. </a:t>
            </a:r>
          </a:p>
          <a:p>
            <a:pPr algn="just"/>
            <a:r>
              <a:rPr lang="en-US" sz="2400" b="1" dirty="0">
                <a:solidFill>
                  <a:srgbClr val="FF0000"/>
                </a:solidFill>
                <a:latin typeface="Patrick Hand" panose="00000500000000000000" pitchFamily="2" charset="0"/>
              </a:rPr>
              <a:t>→ </a:t>
            </a:r>
            <a:r>
              <a:rPr lang="en-US" sz="2400" b="1" i="1" dirty="0">
                <a:solidFill>
                  <a:srgbClr val="FF0000"/>
                </a:solidFill>
                <a:latin typeface="Patrick Hand" panose="00000500000000000000" pitchFamily="2" charset="0"/>
              </a:rPr>
              <a:t>We have never seen a sight as beautiful as the mountain at sunset. </a:t>
            </a:r>
            <a:r>
              <a:rPr lang="en-US" sz="2400" b="1" dirty="0">
                <a:latin typeface="Patrick Hand" panose="00000500000000000000" pitchFamily="2" charset="0"/>
              </a:rPr>
              <a:t> </a:t>
            </a:r>
            <a:endParaRPr lang="en-US" sz="2400" dirty="0">
              <a:latin typeface="Patrick Hand" panose="00000500000000000000" pitchFamily="2" charset="0"/>
            </a:endParaRPr>
          </a:p>
        </p:txBody>
      </p:sp>
      <p:sp>
        <p:nvSpPr>
          <p:cNvPr id="5" name="Rectangle 4">
            <a:extLst>
              <a:ext uri="{FF2B5EF4-FFF2-40B4-BE49-F238E27FC236}">
                <a16:creationId xmlns:a16="http://schemas.microsoft.com/office/drawing/2014/main" id="{E1F0C844-0807-D11F-4992-BECC85CBFAAD}"/>
              </a:ext>
            </a:extLst>
          </p:cNvPr>
          <p:cNvSpPr/>
          <p:nvPr/>
        </p:nvSpPr>
        <p:spPr>
          <a:xfrm>
            <a:off x="316939" y="2461260"/>
            <a:ext cx="8510122" cy="204978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342900" indent="-342900" algn="just">
              <a:buFontTx/>
              <a:buChar char="-"/>
            </a:pPr>
            <a:r>
              <a:rPr lang="vi-VN" sz="2400" dirty="0">
                <a:solidFill>
                  <a:sysClr val="windowText" lastClr="000000"/>
                </a:solidFill>
                <a:latin typeface="Patrick Hand" panose="00000500000000000000" pitchFamily="2" charset="0"/>
              </a:rPr>
              <a:t>Trong câu có “never” nên dùng thì hiện tại hoàn thành: We have never Ved/V3 =&gt; We have never seen: Chúng tôi chưa bao giờ thấy</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a + danh từ số ít chưa xác định =&gt; a sight: một quang cảnh</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the + danh từ xác định =&gt; the mountain at sunset: núi lúc hoàng hôn</a:t>
            </a:r>
            <a:endParaRPr lang="en-US" sz="2400" dirty="0">
              <a:solidFill>
                <a:sysClr val="windowText" lastClr="000000"/>
              </a:solidFill>
              <a:latin typeface="Patrick Hand" panose="00000500000000000000" pitchFamily="2" charset="0"/>
            </a:endParaRPr>
          </a:p>
        </p:txBody>
      </p:sp>
    </p:spTree>
    <p:extLst>
      <p:ext uri="{BB962C8B-B14F-4D97-AF65-F5344CB8AC3E}">
        <p14:creationId xmlns:p14="http://schemas.microsoft.com/office/powerpoint/2010/main" val="2944540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2EB-69DF-DDF7-BAF0-72BB2F00AA29}"/>
              </a:ext>
            </a:extLst>
          </p:cNvPr>
          <p:cNvSpPr>
            <a:spLocks noGrp="1"/>
          </p:cNvSpPr>
          <p:nvPr>
            <p:ph type="title"/>
          </p:nvPr>
        </p:nvSpPr>
        <p:spPr>
          <a:xfrm>
            <a:off x="720000" y="-127034"/>
            <a:ext cx="7704000" cy="576000"/>
          </a:xfrm>
        </p:spPr>
        <p:txBody>
          <a:bodyPr/>
          <a:lstStyle/>
          <a:p>
            <a:pPr algn="ctr"/>
            <a:r>
              <a:rPr lang="en-US" sz="2000" dirty="0"/>
              <a:t>Ex4: Make complete sentences from the clues. Make any changes and add more words if necessary. </a:t>
            </a:r>
            <a:br>
              <a:rPr lang="en-US" sz="2000" dirty="0"/>
            </a:br>
            <a:endParaRPr lang="en-US" sz="2000" dirty="0"/>
          </a:p>
        </p:txBody>
      </p:sp>
      <p:sp>
        <p:nvSpPr>
          <p:cNvPr id="4" name="TextBox 3">
            <a:extLst>
              <a:ext uri="{FF2B5EF4-FFF2-40B4-BE49-F238E27FC236}">
                <a16:creationId xmlns:a16="http://schemas.microsoft.com/office/drawing/2014/main" id="{AB9A9CB3-884D-74BA-3AFF-5341A7B15F91}"/>
              </a:ext>
            </a:extLst>
          </p:cNvPr>
          <p:cNvSpPr txBox="1"/>
          <p:nvPr/>
        </p:nvSpPr>
        <p:spPr>
          <a:xfrm>
            <a:off x="633878" y="1093724"/>
            <a:ext cx="8510122" cy="830997"/>
          </a:xfrm>
          <a:prstGeom prst="rect">
            <a:avLst/>
          </a:prstGeom>
          <a:solidFill>
            <a:schemeClr val="bg1">
              <a:lumMod val="95000"/>
            </a:schemeClr>
          </a:solidFill>
        </p:spPr>
        <p:txBody>
          <a:bodyPr wrap="square">
            <a:spAutoFit/>
          </a:bodyPr>
          <a:lstStyle/>
          <a:p>
            <a:pPr algn="just"/>
            <a:r>
              <a:rPr lang="en-US" sz="2400" dirty="0">
                <a:latin typeface="Patrick Hand" panose="00000500000000000000" pitchFamily="2" charset="0"/>
              </a:rPr>
              <a:t>5. he / fancy / become / fashion designer / when / he / child? </a:t>
            </a:r>
          </a:p>
          <a:p>
            <a:pPr algn="just"/>
            <a:r>
              <a:rPr lang="en-US" sz="2400" b="1" dirty="0">
                <a:solidFill>
                  <a:srgbClr val="FF0000"/>
                </a:solidFill>
                <a:latin typeface="Patrick Hand" panose="00000500000000000000" pitchFamily="2" charset="0"/>
              </a:rPr>
              <a:t>→ </a:t>
            </a:r>
            <a:r>
              <a:rPr lang="en-US" sz="2400" b="1" i="1" dirty="0">
                <a:solidFill>
                  <a:srgbClr val="FF0000"/>
                </a:solidFill>
                <a:latin typeface="Patrick Hand" panose="00000500000000000000" pitchFamily="2" charset="0"/>
              </a:rPr>
              <a:t>Did he fancy becoming a fashion designer when he was a child?</a:t>
            </a:r>
            <a:r>
              <a:rPr lang="en-US" sz="2400" b="1" dirty="0">
                <a:solidFill>
                  <a:srgbClr val="FF0000"/>
                </a:solidFill>
                <a:latin typeface="Patrick Hand" panose="00000500000000000000" pitchFamily="2" charset="0"/>
              </a:rPr>
              <a:t> </a:t>
            </a:r>
            <a:endParaRPr lang="en-US" sz="2400" dirty="0">
              <a:latin typeface="Patrick Hand" panose="00000500000000000000" pitchFamily="2" charset="0"/>
            </a:endParaRPr>
          </a:p>
        </p:txBody>
      </p:sp>
      <p:sp>
        <p:nvSpPr>
          <p:cNvPr id="5" name="Rectangle 4">
            <a:extLst>
              <a:ext uri="{FF2B5EF4-FFF2-40B4-BE49-F238E27FC236}">
                <a16:creationId xmlns:a16="http://schemas.microsoft.com/office/drawing/2014/main" id="{E1F0C844-0807-D11F-4992-BECC85CBFAAD}"/>
              </a:ext>
            </a:extLst>
          </p:cNvPr>
          <p:cNvSpPr/>
          <p:nvPr/>
        </p:nvSpPr>
        <p:spPr>
          <a:xfrm>
            <a:off x="316939" y="2171700"/>
            <a:ext cx="8510122" cy="272796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342900" indent="-342900" algn="just">
              <a:buFontTx/>
              <a:buChar char="-"/>
            </a:pPr>
            <a:r>
              <a:rPr lang="vi-VN" sz="2400" dirty="0">
                <a:solidFill>
                  <a:sysClr val="windowText" lastClr="000000"/>
                </a:solidFill>
                <a:latin typeface="Patrick Hand" panose="00000500000000000000" pitchFamily="2" charset="0"/>
              </a:rPr>
              <a:t>Thì quá khứ đơn với “when” để diễn tả sự việc đã xảy ra trong quá khứ: S1 + Ved/V2 (quá khứ đơn) + WHEN + S2 + Ved/V2 (quá khứ đơn) =&gt; Câu hỏi thì quá khứ đơn: Did he fancy </a:t>
            </a:r>
            <a:r>
              <a:rPr lang="en-US" sz="2400" dirty="0">
                <a:solidFill>
                  <a:sysClr val="windowText" lastClr="000000"/>
                </a:solidFill>
                <a:latin typeface="Patrick Hand" panose="00000500000000000000" pitchFamily="2" charset="0"/>
              </a:rPr>
              <a:t>- </a:t>
            </a:r>
            <a:r>
              <a:rPr lang="vi-VN" sz="2400" dirty="0">
                <a:solidFill>
                  <a:sysClr val="windowText" lastClr="000000"/>
                </a:solidFill>
                <a:latin typeface="Patrick Hand" panose="00000500000000000000" pitchFamily="2" charset="0"/>
              </a:rPr>
              <a:t>when he was</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fancy + V-ing: thích làm việc gì =&gt; fancy becoming</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a + danh từ chỉ nghề nghiệp =&gt; a fashion designer: nhà thiết kế thời trang</a:t>
            </a:r>
            <a:endParaRPr lang="en-US" sz="2400" dirty="0">
              <a:solidFill>
                <a:sysClr val="windowText" lastClr="000000"/>
              </a:solidFill>
              <a:latin typeface="Patrick Hand" panose="00000500000000000000" pitchFamily="2" charset="0"/>
            </a:endParaRPr>
          </a:p>
          <a:p>
            <a:pPr marL="342900" indent="-342900" algn="just">
              <a:buFontTx/>
              <a:buChar char="-"/>
            </a:pPr>
            <a:r>
              <a:rPr lang="vi-VN" sz="2400" dirty="0">
                <a:solidFill>
                  <a:sysClr val="windowText" lastClr="000000"/>
                </a:solidFill>
                <a:latin typeface="Patrick Hand" panose="00000500000000000000" pitchFamily="2" charset="0"/>
              </a:rPr>
              <a:t>a + danh từ số ít, chưa xác định =&gt; a child: một đứa trẻ</a:t>
            </a:r>
            <a:endParaRPr lang="en-US" sz="2400" dirty="0">
              <a:solidFill>
                <a:sysClr val="windowText" lastClr="000000"/>
              </a:solidFill>
              <a:latin typeface="Patrick Hand" panose="00000500000000000000" pitchFamily="2" charset="0"/>
            </a:endParaRPr>
          </a:p>
        </p:txBody>
      </p:sp>
    </p:spTree>
    <p:extLst>
      <p:ext uri="{BB962C8B-B14F-4D97-AF65-F5344CB8AC3E}">
        <p14:creationId xmlns:p14="http://schemas.microsoft.com/office/powerpoint/2010/main" val="780929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4"/>
          <p:cNvSpPr txBox="1">
            <a:spLocks noGrp="1"/>
          </p:cNvSpPr>
          <p:nvPr>
            <p:ph type="title"/>
          </p:nvPr>
        </p:nvSpPr>
        <p:spPr>
          <a:xfrm>
            <a:off x="720000" y="99387"/>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Ex1: Read the sentences. Pay attention to the underlined words. Then listen and repeat.</a:t>
            </a:r>
          </a:p>
        </p:txBody>
      </p:sp>
      <p:pic>
        <p:nvPicPr>
          <p:cNvPr id="277" name="Google Shape;277;p24"/>
          <p:cNvPicPr preferRelativeResize="0"/>
          <p:nvPr/>
        </p:nvPicPr>
        <p:blipFill rotWithShape="1">
          <a:blip r:embed="rId5">
            <a:alphaModFix/>
          </a:blip>
          <a:srcRect t="219" b="209"/>
          <a:stretch/>
        </p:blipFill>
        <p:spPr>
          <a:xfrm>
            <a:off x="8347798" y="3892289"/>
            <a:ext cx="541105" cy="575824"/>
          </a:xfrm>
          <a:prstGeom prst="rect">
            <a:avLst/>
          </a:prstGeom>
          <a:noFill/>
          <a:ln>
            <a:noFill/>
          </a:ln>
          <a:effectLst>
            <a:outerShdw blurRad="128588" dist="57150" dir="5400000" algn="bl" rotWithShape="0">
              <a:srgbClr val="000000">
                <a:alpha val="15000"/>
              </a:srgbClr>
            </a:outerShdw>
          </a:effectLst>
        </p:spPr>
      </p:pic>
      <p:sp>
        <p:nvSpPr>
          <p:cNvPr id="3" name="TextBox 2">
            <a:extLst>
              <a:ext uri="{FF2B5EF4-FFF2-40B4-BE49-F238E27FC236}">
                <a16:creationId xmlns:a16="http://schemas.microsoft.com/office/drawing/2014/main" id="{61D661F3-152E-C9D6-493A-FC3FE0F489C4}"/>
              </a:ext>
            </a:extLst>
          </p:cNvPr>
          <p:cNvSpPr txBox="1"/>
          <p:nvPr/>
        </p:nvSpPr>
        <p:spPr>
          <a:xfrm>
            <a:off x="588321" y="1014895"/>
            <a:ext cx="8300582" cy="3686074"/>
          </a:xfrm>
          <a:prstGeom prst="rect">
            <a:avLst/>
          </a:prstGeom>
          <a:noFill/>
        </p:spPr>
        <p:txBody>
          <a:bodyPr wrap="square">
            <a:spAutoFit/>
          </a:bodyPr>
          <a:lstStyle/>
          <a:p>
            <a:pPr algn="just" rtl="0">
              <a:lnSpc>
                <a:spcPct val="200000"/>
              </a:lnSpc>
              <a:spcBef>
                <a:spcPts val="0"/>
              </a:spcBef>
              <a:spcAft>
                <a:spcPts val="0"/>
              </a:spcAft>
            </a:pPr>
            <a:r>
              <a:rPr lang="en-US" sz="2400" b="0" i="0" u="none" strike="noStrike" dirty="0">
                <a:solidFill>
                  <a:srgbClr val="000000"/>
                </a:solidFill>
                <a:effectLst/>
                <a:latin typeface="PaTRICK HAND" panose="00000500000000000000" pitchFamily="2" charset="0"/>
              </a:rPr>
              <a:t>1. The </a:t>
            </a:r>
            <a:r>
              <a:rPr lang="en-US" sz="2400" b="0" i="0" u="sng" dirty="0">
                <a:solidFill>
                  <a:srgbClr val="000000"/>
                </a:solidFill>
                <a:effectLst/>
                <a:latin typeface="PaTRICK HAND" panose="00000500000000000000" pitchFamily="2" charset="0"/>
              </a:rPr>
              <a:t>water</a:t>
            </a:r>
            <a:r>
              <a:rPr lang="en-US" sz="2400" b="0" i="0" u="none" strike="noStrike" dirty="0">
                <a:solidFill>
                  <a:srgbClr val="000000"/>
                </a:solidFill>
                <a:effectLst/>
                <a:latin typeface="PaTRICK HAND" panose="00000500000000000000" pitchFamily="2" charset="0"/>
              </a:rPr>
              <a:t> </a:t>
            </a:r>
            <a:r>
              <a:rPr lang="en-US" sz="2400" b="0" i="0" u="sng" dirty="0">
                <a:solidFill>
                  <a:srgbClr val="000000"/>
                </a:solidFill>
                <a:effectLst/>
                <a:latin typeface="PaTRICK HAND" panose="00000500000000000000" pitchFamily="2" charset="0"/>
              </a:rPr>
              <a:t>overflowed</a:t>
            </a:r>
            <a:r>
              <a:rPr lang="en-US" sz="2400" b="0" i="0" u="none" strike="noStrike" dirty="0">
                <a:solidFill>
                  <a:srgbClr val="000000"/>
                </a:solidFill>
                <a:effectLst/>
                <a:latin typeface="PaTRICK HAND" panose="00000500000000000000" pitchFamily="2" charset="0"/>
              </a:rPr>
              <a:t> the dam and </a:t>
            </a:r>
            <a:r>
              <a:rPr lang="en-US" sz="2400" b="0" i="0" u="sng" dirty="0">
                <a:solidFill>
                  <a:srgbClr val="000000"/>
                </a:solidFill>
                <a:effectLst/>
                <a:latin typeface="PaTRICK HAND" panose="00000500000000000000" pitchFamily="2" charset="0"/>
              </a:rPr>
              <a:t>flooded</a:t>
            </a:r>
            <a:r>
              <a:rPr lang="en-US" sz="2400" b="0" i="0" u="none" strike="noStrike" dirty="0">
                <a:solidFill>
                  <a:srgbClr val="000000"/>
                </a:solidFill>
                <a:effectLst/>
                <a:latin typeface="PaTRICK HAND" panose="00000500000000000000" pitchFamily="2" charset="0"/>
              </a:rPr>
              <a:t> the area. </a:t>
            </a:r>
            <a:endParaRPr lang="en-US" sz="2400" b="0" dirty="0">
              <a:effectLst/>
              <a:latin typeface="PaTRICK HAND" panose="00000500000000000000" pitchFamily="2" charset="0"/>
            </a:endParaRPr>
          </a:p>
          <a:p>
            <a:pPr algn="just" rtl="0">
              <a:lnSpc>
                <a:spcPct val="200000"/>
              </a:lnSpc>
              <a:spcBef>
                <a:spcPts val="0"/>
              </a:spcBef>
              <a:spcAft>
                <a:spcPts val="0"/>
              </a:spcAft>
            </a:pPr>
            <a:r>
              <a:rPr lang="en-US" sz="2400" b="0" i="0" u="none" strike="noStrike" dirty="0">
                <a:solidFill>
                  <a:srgbClr val="000000"/>
                </a:solidFill>
                <a:effectLst/>
                <a:latin typeface="PaTRICK HAND" panose="00000500000000000000" pitchFamily="2" charset="0"/>
              </a:rPr>
              <a:t>2. </a:t>
            </a:r>
            <a:r>
              <a:rPr lang="en-US" sz="2400" b="0" i="0" u="sng" dirty="0">
                <a:solidFill>
                  <a:srgbClr val="000000"/>
                </a:solidFill>
                <a:effectLst/>
                <a:latin typeface="PaTRICK HAND" panose="00000500000000000000" pitchFamily="2" charset="0"/>
              </a:rPr>
              <a:t>African</a:t>
            </a:r>
            <a:r>
              <a:rPr lang="en-US" sz="2400" b="0" i="0" u="none" strike="noStrike" dirty="0">
                <a:solidFill>
                  <a:srgbClr val="000000"/>
                </a:solidFill>
                <a:effectLst/>
                <a:latin typeface="PaTRICK HAND" panose="00000500000000000000" pitchFamily="2" charset="0"/>
              </a:rPr>
              <a:t> </a:t>
            </a:r>
            <a:r>
              <a:rPr lang="en-US" sz="2400" b="0" i="0" u="sng" dirty="0">
                <a:solidFill>
                  <a:srgbClr val="000000"/>
                </a:solidFill>
                <a:effectLst/>
                <a:latin typeface="PaTRICK HAND" panose="00000500000000000000" pitchFamily="2" charset="0"/>
              </a:rPr>
              <a:t>American</a:t>
            </a:r>
            <a:r>
              <a:rPr lang="en-US" sz="2400" b="0" i="0" u="none" strike="noStrike" dirty="0">
                <a:solidFill>
                  <a:srgbClr val="000000"/>
                </a:solidFill>
                <a:effectLst/>
                <a:latin typeface="PaTRICK HAND" panose="00000500000000000000" pitchFamily="2" charset="0"/>
              </a:rPr>
              <a:t> musicians created jazz about one hundred </a:t>
            </a:r>
            <a:r>
              <a:rPr lang="en-US" sz="2400" b="0" i="0" u="sng" dirty="0">
                <a:solidFill>
                  <a:srgbClr val="000000"/>
                </a:solidFill>
                <a:effectLst/>
                <a:latin typeface="PaTRICK HAND" panose="00000500000000000000" pitchFamily="2" charset="0"/>
              </a:rPr>
              <a:t>years</a:t>
            </a:r>
            <a:r>
              <a:rPr lang="en-US" sz="2400" b="0" i="0" u="none" strike="noStrike" dirty="0">
                <a:solidFill>
                  <a:srgbClr val="000000"/>
                </a:solidFill>
                <a:effectLst/>
                <a:latin typeface="PaTRICK HAND" panose="00000500000000000000" pitchFamily="2" charset="0"/>
              </a:rPr>
              <a:t> ago. </a:t>
            </a:r>
            <a:endParaRPr lang="en-US" sz="2400" b="0" dirty="0">
              <a:effectLst/>
              <a:latin typeface="PaTRICK HAND" panose="00000500000000000000" pitchFamily="2" charset="0"/>
            </a:endParaRPr>
          </a:p>
          <a:p>
            <a:pPr algn="just" rtl="0">
              <a:lnSpc>
                <a:spcPct val="200000"/>
              </a:lnSpc>
              <a:spcBef>
                <a:spcPts val="0"/>
              </a:spcBef>
              <a:spcAft>
                <a:spcPts val="0"/>
              </a:spcAft>
            </a:pPr>
            <a:r>
              <a:rPr lang="en-US" sz="2400" b="0" i="0" u="none" strike="noStrike" dirty="0">
                <a:solidFill>
                  <a:srgbClr val="000000"/>
                </a:solidFill>
                <a:effectLst/>
                <a:latin typeface="PaTRICK HAND" panose="00000500000000000000" pitchFamily="2" charset="0"/>
              </a:rPr>
              <a:t>3. The </a:t>
            </a:r>
            <a:r>
              <a:rPr lang="en-US" sz="2400" b="0" i="0" u="sng" dirty="0">
                <a:solidFill>
                  <a:srgbClr val="000000"/>
                </a:solidFill>
                <a:effectLst/>
                <a:latin typeface="PaTRICK HAND" panose="00000500000000000000" pitchFamily="2" charset="0"/>
              </a:rPr>
              <a:t>children</a:t>
            </a:r>
            <a:r>
              <a:rPr lang="en-US" sz="2400" b="0" i="0" u="none" strike="noStrike" dirty="0">
                <a:solidFill>
                  <a:srgbClr val="000000"/>
                </a:solidFill>
                <a:effectLst/>
                <a:latin typeface="PaTRICK HAND" panose="00000500000000000000" pitchFamily="2" charset="0"/>
              </a:rPr>
              <a:t> thought </a:t>
            </a:r>
            <a:r>
              <a:rPr lang="en-US" sz="2400" b="0" i="0" u="sng" dirty="0">
                <a:solidFill>
                  <a:srgbClr val="000000"/>
                </a:solidFill>
                <a:effectLst/>
                <a:latin typeface="PaTRICK HAND" panose="00000500000000000000" pitchFamily="2" charset="0"/>
              </a:rPr>
              <a:t>all</a:t>
            </a:r>
            <a:r>
              <a:rPr lang="en-US" sz="2400" b="0" i="0" u="none" strike="noStrike" dirty="0">
                <a:solidFill>
                  <a:srgbClr val="000000"/>
                </a:solidFill>
                <a:effectLst/>
                <a:latin typeface="PaTRICK HAND" panose="00000500000000000000" pitchFamily="2" charset="0"/>
              </a:rPr>
              <a:t> the food at the party was </a:t>
            </a:r>
            <a:r>
              <a:rPr lang="en-US" sz="2400" b="0" i="0" u="sng" dirty="0">
                <a:solidFill>
                  <a:srgbClr val="000000"/>
                </a:solidFill>
                <a:effectLst/>
                <a:latin typeface="PaTRICK HAND" panose="00000500000000000000" pitchFamily="2" charset="0"/>
              </a:rPr>
              <a:t>yummy</a:t>
            </a:r>
            <a:r>
              <a:rPr lang="en-US" sz="2400" b="0" i="0" u="none" strike="noStrike" dirty="0">
                <a:solidFill>
                  <a:srgbClr val="000000"/>
                </a:solidFill>
                <a:effectLst/>
                <a:latin typeface="PaTRICK HAND" panose="00000500000000000000" pitchFamily="2" charset="0"/>
              </a:rPr>
              <a:t>. </a:t>
            </a:r>
            <a:endParaRPr lang="en-US" sz="2400" b="0" dirty="0">
              <a:effectLst/>
              <a:latin typeface="PaTRICK HAND" panose="00000500000000000000" pitchFamily="2" charset="0"/>
            </a:endParaRPr>
          </a:p>
          <a:p>
            <a:pPr algn="just" rtl="0">
              <a:lnSpc>
                <a:spcPct val="200000"/>
              </a:lnSpc>
              <a:spcBef>
                <a:spcPts val="0"/>
              </a:spcBef>
              <a:spcAft>
                <a:spcPts val="0"/>
              </a:spcAft>
            </a:pPr>
            <a:r>
              <a:rPr lang="en-US" sz="2400" b="0" i="0" u="none" strike="noStrike" dirty="0">
                <a:solidFill>
                  <a:srgbClr val="000000"/>
                </a:solidFill>
                <a:effectLst/>
                <a:latin typeface="PaTRICK HAND" panose="00000500000000000000" pitchFamily="2" charset="0"/>
              </a:rPr>
              <a:t>4. The presentation focused on the </a:t>
            </a:r>
            <a:r>
              <a:rPr lang="en-US" sz="2400" b="0" i="0" u="sng" dirty="0">
                <a:solidFill>
                  <a:srgbClr val="000000"/>
                </a:solidFill>
                <a:effectLst/>
                <a:latin typeface="PaTRICK HAND" panose="00000500000000000000" pitchFamily="2" charset="0"/>
              </a:rPr>
              <a:t>values</a:t>
            </a:r>
            <a:r>
              <a:rPr lang="en-US" sz="2400" b="0" i="0" u="none" strike="noStrike" dirty="0">
                <a:solidFill>
                  <a:srgbClr val="000000"/>
                </a:solidFill>
                <a:effectLst/>
                <a:latin typeface="PaTRICK HAND" panose="00000500000000000000" pitchFamily="2" charset="0"/>
              </a:rPr>
              <a:t> of </a:t>
            </a:r>
            <a:r>
              <a:rPr lang="en-US" sz="2400" b="0" i="0" u="sng" dirty="0">
                <a:solidFill>
                  <a:srgbClr val="000000"/>
                </a:solidFill>
                <a:effectLst/>
                <a:latin typeface="PaTRICK HAND" panose="00000500000000000000" pitchFamily="2" charset="0"/>
              </a:rPr>
              <a:t>teamwork</a:t>
            </a:r>
            <a:r>
              <a:rPr lang="en-US" sz="2400" b="0" i="0" u="none" strike="noStrike" dirty="0">
                <a:solidFill>
                  <a:srgbClr val="000000"/>
                </a:solidFill>
                <a:effectLst/>
                <a:latin typeface="PaTRICK HAND" panose="00000500000000000000" pitchFamily="2" charset="0"/>
              </a:rPr>
              <a:t>. </a:t>
            </a:r>
            <a:endParaRPr lang="en-US" sz="2400" b="0" dirty="0">
              <a:effectLst/>
              <a:latin typeface="PaTRICK HAND" panose="00000500000000000000" pitchFamily="2" charset="0"/>
            </a:endParaRPr>
          </a:p>
          <a:p>
            <a:pPr>
              <a:lnSpc>
                <a:spcPct val="200000"/>
              </a:lnSpc>
            </a:pPr>
            <a:r>
              <a:rPr lang="en-US" sz="2400" b="0" i="0" u="none" strike="noStrike" dirty="0">
                <a:solidFill>
                  <a:srgbClr val="000000"/>
                </a:solidFill>
                <a:effectLst/>
                <a:latin typeface="PaTRICK HAND" panose="00000500000000000000" pitchFamily="2" charset="0"/>
              </a:rPr>
              <a:t>5. He sometimes remembers his </a:t>
            </a:r>
            <a:r>
              <a:rPr lang="en-US" sz="2400" b="0" i="0" u="sng" dirty="0">
                <a:solidFill>
                  <a:srgbClr val="000000"/>
                </a:solidFill>
                <a:effectLst/>
                <a:latin typeface="PaTRICK HAND" panose="00000500000000000000" pitchFamily="2" charset="0"/>
              </a:rPr>
              <a:t>younger</a:t>
            </a:r>
            <a:r>
              <a:rPr lang="en-US" sz="2400" b="0" i="0" u="none" strike="noStrike" dirty="0">
                <a:solidFill>
                  <a:srgbClr val="000000"/>
                </a:solidFill>
                <a:effectLst/>
                <a:latin typeface="PaTRICK HAND" panose="00000500000000000000" pitchFamily="2" charset="0"/>
              </a:rPr>
              <a:t> days in the </a:t>
            </a:r>
            <a:r>
              <a:rPr lang="en-US" sz="2400" b="0" i="0" u="sng" dirty="0">
                <a:solidFill>
                  <a:srgbClr val="000000"/>
                </a:solidFill>
                <a:effectLst/>
                <a:latin typeface="PaTRICK HAND" panose="00000500000000000000" pitchFamily="2" charset="0"/>
              </a:rPr>
              <a:t>mountain</a:t>
            </a:r>
            <a:r>
              <a:rPr lang="en-US" sz="2400" b="0" i="0" u="none" strike="noStrike" dirty="0">
                <a:solidFill>
                  <a:srgbClr val="000000"/>
                </a:solidFill>
                <a:effectLst/>
                <a:latin typeface="PaTRICK HAND" panose="00000500000000000000" pitchFamily="2" charset="0"/>
              </a:rPr>
              <a:t> </a:t>
            </a:r>
            <a:r>
              <a:rPr lang="en-US" sz="2400" b="0" i="0" u="sng" dirty="0">
                <a:solidFill>
                  <a:srgbClr val="000000"/>
                </a:solidFill>
                <a:effectLst/>
                <a:latin typeface="PaTRICK HAND" panose="00000500000000000000" pitchFamily="2" charset="0"/>
              </a:rPr>
              <a:t>village</a:t>
            </a:r>
            <a:r>
              <a:rPr lang="en-US" sz="2400" b="0" i="0" u="none" strike="noStrike" dirty="0">
                <a:solidFill>
                  <a:srgbClr val="000000"/>
                </a:solidFill>
                <a:effectLst/>
                <a:latin typeface="PaTRICK HAND" panose="00000500000000000000" pitchFamily="2" charset="0"/>
              </a:rPr>
              <a:t>. </a:t>
            </a:r>
            <a:endParaRPr lang="en-US" sz="2400" dirty="0">
              <a:latin typeface="PaTRICK HAND" panose="00000500000000000000" pitchFamily="2" charset="0"/>
            </a:endParaRPr>
          </a:p>
        </p:txBody>
      </p:sp>
      <p:pic>
        <p:nvPicPr>
          <p:cNvPr id="4" name="Track 39">
            <a:hlinkClick r:id="" action="ppaction://media"/>
            <a:extLst>
              <a:ext uri="{FF2B5EF4-FFF2-40B4-BE49-F238E27FC236}">
                <a16:creationId xmlns:a16="http://schemas.microsoft.com/office/drawing/2014/main" id="{7662BD92-C3F4-E11B-B7EB-1CA4291190F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60435" y="294676"/>
            <a:ext cx="487363" cy="48736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7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2EB-69DF-DDF7-BAF0-72BB2F00AA29}"/>
              </a:ext>
            </a:extLst>
          </p:cNvPr>
          <p:cNvSpPr>
            <a:spLocks noGrp="1"/>
          </p:cNvSpPr>
          <p:nvPr>
            <p:ph type="title"/>
          </p:nvPr>
        </p:nvSpPr>
        <p:spPr>
          <a:xfrm>
            <a:off x="720000" y="-127034"/>
            <a:ext cx="7704000" cy="576000"/>
          </a:xfrm>
        </p:spPr>
        <p:txBody>
          <a:bodyPr/>
          <a:lstStyle/>
          <a:p>
            <a:pPr algn="ctr"/>
            <a:r>
              <a:rPr lang="en-US" sz="2000" dirty="0"/>
              <a:t>Ex4: Make complete sentences from the clues. Make any changes and add more words if necessary. </a:t>
            </a:r>
            <a:br>
              <a:rPr lang="en-US" sz="2000" dirty="0"/>
            </a:br>
            <a:endParaRPr lang="en-US" sz="2000" dirty="0"/>
          </a:p>
        </p:txBody>
      </p:sp>
      <p:sp>
        <p:nvSpPr>
          <p:cNvPr id="4" name="TextBox 3">
            <a:extLst>
              <a:ext uri="{FF2B5EF4-FFF2-40B4-BE49-F238E27FC236}">
                <a16:creationId xmlns:a16="http://schemas.microsoft.com/office/drawing/2014/main" id="{AB9A9CB3-884D-74BA-3AFF-5341A7B15F91}"/>
              </a:ext>
            </a:extLst>
          </p:cNvPr>
          <p:cNvSpPr txBox="1"/>
          <p:nvPr/>
        </p:nvSpPr>
        <p:spPr>
          <a:xfrm>
            <a:off x="0" y="871924"/>
            <a:ext cx="9144000" cy="4893647"/>
          </a:xfrm>
          <a:prstGeom prst="rect">
            <a:avLst/>
          </a:prstGeom>
          <a:solidFill>
            <a:schemeClr val="bg1">
              <a:lumMod val="95000"/>
            </a:schemeClr>
          </a:solid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1. I / wish / I can / attend / traditional festivals / minority people / Viet Nam. </a:t>
            </a:r>
            <a:endParaRPr lang="en-US" sz="2400" b="0" dirty="0">
              <a:effectLst/>
              <a:latin typeface="Patrick Hand" panose="00000500000000000000" pitchFamily="2" charset="0"/>
            </a:endParaRPr>
          </a:p>
          <a:p>
            <a:pPr algn="just" rtl="0">
              <a:spcBef>
                <a:spcPts val="0"/>
              </a:spcBef>
              <a:spcAft>
                <a:spcPts val="0"/>
              </a:spcAft>
            </a:pPr>
            <a:r>
              <a:rPr lang="en-US" sz="2400" b="1" i="0" u="none" strike="noStrike" dirty="0">
                <a:solidFill>
                  <a:srgbClr val="FF0000"/>
                </a:solidFill>
                <a:effectLst/>
                <a:latin typeface="Patrick Hand" panose="00000500000000000000" pitchFamily="2" charset="0"/>
              </a:rPr>
              <a:t>→ </a:t>
            </a:r>
            <a:r>
              <a:rPr lang="en-US" sz="2400" b="1" i="1" u="none" strike="noStrike" dirty="0">
                <a:solidFill>
                  <a:srgbClr val="FF0000"/>
                </a:solidFill>
                <a:effectLst/>
                <a:latin typeface="Patrick Hand" panose="00000500000000000000" pitchFamily="2" charset="0"/>
              </a:rPr>
              <a:t>I wish I could attend some traditional festivals of minority people in Viet Nam.</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2. When we / arrive / fair, / rice-cooking competition / taking place. </a:t>
            </a:r>
            <a:endParaRPr lang="en-US" sz="2400" b="0" dirty="0">
              <a:effectLst/>
              <a:latin typeface="Patrick Hand" panose="00000500000000000000" pitchFamily="2" charset="0"/>
            </a:endParaRPr>
          </a:p>
          <a:p>
            <a:pPr algn="just" rtl="0">
              <a:spcBef>
                <a:spcPts val="0"/>
              </a:spcBef>
              <a:spcAft>
                <a:spcPts val="0"/>
              </a:spcAft>
            </a:pPr>
            <a:r>
              <a:rPr lang="en-US" sz="2400" b="1" i="0" u="none" strike="noStrike" dirty="0">
                <a:solidFill>
                  <a:srgbClr val="FF0000"/>
                </a:solidFill>
                <a:effectLst/>
                <a:latin typeface="Patrick Hand" panose="00000500000000000000" pitchFamily="2" charset="0"/>
              </a:rPr>
              <a:t>→ </a:t>
            </a:r>
            <a:r>
              <a:rPr lang="en-US" sz="2400" b="1" i="1" u="none" strike="noStrike" dirty="0">
                <a:solidFill>
                  <a:srgbClr val="FF0000"/>
                </a:solidFill>
                <a:effectLst/>
                <a:latin typeface="Patrick Hand" panose="00000500000000000000" pitchFamily="2" charset="0"/>
              </a:rPr>
              <a:t>When we arrived at the fair, the rice-cooking competition was taking place.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3. He promise / help me / PowerPoint presentation / but he / not. </a:t>
            </a:r>
            <a:endParaRPr lang="en-US" sz="2400" b="0" dirty="0">
              <a:effectLst/>
              <a:latin typeface="Patrick Hand" panose="00000500000000000000" pitchFamily="2" charset="0"/>
            </a:endParaRPr>
          </a:p>
          <a:p>
            <a:r>
              <a:rPr lang="en-US" sz="2400" b="0" i="0" u="none" strike="noStrike" dirty="0">
                <a:solidFill>
                  <a:srgbClr val="FF0000"/>
                </a:solidFill>
                <a:effectLst/>
                <a:latin typeface="Patrick Hand" panose="00000500000000000000" pitchFamily="2" charset="0"/>
              </a:rPr>
              <a:t>→ </a:t>
            </a:r>
            <a:r>
              <a:rPr lang="en-US" sz="2400" b="1" i="1" u="none" strike="noStrike" dirty="0">
                <a:solidFill>
                  <a:srgbClr val="FF0000"/>
                </a:solidFill>
                <a:effectLst/>
                <a:latin typeface="Patrick Hand" panose="00000500000000000000" pitchFamily="2" charset="0"/>
              </a:rPr>
              <a:t>He promised to help me with my PowerPoint presentation but he didn’t. </a:t>
            </a:r>
            <a:endParaRPr lang="en-US" sz="2400" b="0" i="0" u="none" strike="noStrike" dirty="0">
              <a:solidFill>
                <a:srgbClr val="000000"/>
              </a:solidFill>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4. We / never see / sight / as beautiful as / mountain at sunset. </a:t>
            </a:r>
            <a:endParaRPr lang="en-US" sz="2400" b="0" dirty="0">
              <a:effectLst/>
              <a:latin typeface="Patrick Hand" panose="00000500000000000000" pitchFamily="2" charset="0"/>
            </a:endParaRPr>
          </a:p>
          <a:p>
            <a:pPr algn="just" rtl="0">
              <a:spcBef>
                <a:spcPts val="0"/>
              </a:spcBef>
              <a:spcAft>
                <a:spcPts val="0"/>
              </a:spcAft>
            </a:pPr>
            <a:r>
              <a:rPr lang="en-US" sz="2400" b="1" i="0" u="none" strike="noStrike" dirty="0">
                <a:solidFill>
                  <a:srgbClr val="FF0000"/>
                </a:solidFill>
                <a:effectLst/>
                <a:latin typeface="Patrick Hand" panose="00000500000000000000" pitchFamily="2" charset="0"/>
              </a:rPr>
              <a:t>→ </a:t>
            </a:r>
            <a:r>
              <a:rPr lang="en-US" sz="2400" b="1" i="1" u="none" strike="noStrike" dirty="0">
                <a:solidFill>
                  <a:srgbClr val="FF0000"/>
                </a:solidFill>
                <a:effectLst/>
                <a:latin typeface="Patrick Hand" panose="00000500000000000000" pitchFamily="2" charset="0"/>
              </a:rPr>
              <a:t>We have never seen a sight as beautiful as the mountain at sunset. </a:t>
            </a:r>
            <a:r>
              <a:rPr lang="en-US" sz="2400" b="1" i="0" u="none" strike="noStrike" dirty="0">
                <a:solidFill>
                  <a:srgbClr val="000000"/>
                </a:solidFill>
                <a:effectLst/>
                <a:latin typeface="Patrick Hand" panose="00000500000000000000" pitchFamily="2" charset="0"/>
              </a:rPr>
              <a:t>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5. he / fancy / become / fashion designer / when / he / child? </a:t>
            </a:r>
            <a:endParaRPr lang="en-US" sz="2400" b="0" dirty="0">
              <a:effectLst/>
              <a:latin typeface="Patrick Hand" panose="00000500000000000000" pitchFamily="2" charset="0"/>
            </a:endParaRPr>
          </a:p>
          <a:p>
            <a:pPr algn="just" rtl="0">
              <a:spcBef>
                <a:spcPts val="0"/>
              </a:spcBef>
              <a:spcAft>
                <a:spcPts val="0"/>
              </a:spcAft>
            </a:pPr>
            <a:r>
              <a:rPr lang="en-US" sz="2400" b="1" i="0" u="none" strike="noStrike" dirty="0">
                <a:solidFill>
                  <a:srgbClr val="FF0000"/>
                </a:solidFill>
                <a:effectLst/>
                <a:latin typeface="Patrick Hand" panose="00000500000000000000" pitchFamily="2" charset="0"/>
              </a:rPr>
              <a:t>→ </a:t>
            </a:r>
            <a:r>
              <a:rPr lang="en-US" sz="2400" b="1" i="1" u="none" strike="noStrike" dirty="0">
                <a:solidFill>
                  <a:srgbClr val="FF0000"/>
                </a:solidFill>
                <a:effectLst/>
                <a:latin typeface="Patrick Hand" panose="00000500000000000000" pitchFamily="2" charset="0"/>
              </a:rPr>
              <a:t>Did he fancy becoming a fashion designer when he was a child?</a:t>
            </a:r>
            <a:r>
              <a:rPr lang="en-US" sz="2400" b="1" i="0" u="none" strike="noStrike" dirty="0">
                <a:solidFill>
                  <a:srgbClr val="FF0000"/>
                </a:solidFill>
                <a:effectLst/>
                <a:latin typeface="Patrick Hand" panose="00000500000000000000" pitchFamily="2" charset="0"/>
              </a:rPr>
              <a:t> </a:t>
            </a:r>
            <a:endParaRPr lang="en-US" sz="2400" b="0" dirty="0">
              <a:effectLst/>
              <a:latin typeface="Patrick Hand" panose="00000500000000000000" pitchFamily="2" charset="0"/>
            </a:endParaRPr>
          </a:p>
          <a:p>
            <a:br>
              <a:rPr lang="en-US" sz="2400" dirty="0">
                <a:latin typeface="Patrick Hand" panose="00000500000000000000" pitchFamily="2" charset="0"/>
              </a:rPr>
            </a:br>
            <a:endParaRPr lang="en-US" sz="2400" dirty="0">
              <a:latin typeface="Patrick Hand" panose="00000500000000000000" pitchFamily="2" charset="0"/>
            </a:endParaRPr>
          </a:p>
        </p:txBody>
      </p:sp>
    </p:spTree>
    <p:extLst>
      <p:ext uri="{BB962C8B-B14F-4D97-AF65-F5344CB8AC3E}">
        <p14:creationId xmlns:p14="http://schemas.microsoft.com/office/powerpoint/2010/main" val="4212460831"/>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a:off x="720000" y="252863"/>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t>W</a:t>
            </a:r>
            <a:r>
              <a:rPr lang="en" sz="4000" dirty="0"/>
              <a:t>rap – up </a:t>
            </a:r>
            <a:endParaRPr sz="4000" dirty="0"/>
          </a:p>
        </p:txBody>
      </p:sp>
      <p:sp>
        <p:nvSpPr>
          <p:cNvPr id="246" name="Google Shape;246;p22"/>
          <p:cNvSpPr txBox="1">
            <a:spLocks noGrp="1"/>
          </p:cNvSpPr>
          <p:nvPr>
            <p:ph type="body" idx="4294967295"/>
          </p:nvPr>
        </p:nvSpPr>
        <p:spPr>
          <a:xfrm>
            <a:off x="872300" y="1178825"/>
            <a:ext cx="7399500" cy="1054200"/>
          </a:xfrm>
          <a:prstGeom prst="rect">
            <a:avLst/>
          </a:prstGeom>
        </p:spPr>
        <p:txBody>
          <a:bodyPr spcFirstLastPara="1" wrap="square" lIns="91425" tIns="91425" rIns="91425" bIns="91425" anchor="t" anchorCtr="0">
            <a:noAutofit/>
          </a:bodyPr>
          <a:lstStyle/>
          <a:p>
            <a:pPr marL="0" lvl="0" indent="0" algn="ctr">
              <a:lnSpc>
                <a:spcPct val="200000"/>
              </a:lnSpc>
              <a:spcAft>
                <a:spcPts val="1600"/>
              </a:spcAft>
              <a:buNone/>
            </a:pPr>
            <a:r>
              <a:rPr lang="en-US" sz="2800" b="1" dirty="0"/>
              <a:t>What have we learnt in this review?</a:t>
            </a:r>
          </a:p>
          <a:p>
            <a:pPr marL="285750" lvl="0" indent="-285750" rtl="0">
              <a:lnSpc>
                <a:spcPct val="200000"/>
              </a:lnSpc>
              <a:spcBef>
                <a:spcPts val="0"/>
              </a:spcBef>
              <a:spcAft>
                <a:spcPts val="1600"/>
              </a:spcAft>
              <a:buFont typeface="Arial" panose="020B0604020202020204" pitchFamily="34" charset="0"/>
              <a:buChar char="•"/>
            </a:pPr>
            <a:r>
              <a:rPr lang="en" sz="2800" dirty="0">
                <a:latin typeface="PaTRICK HAND" panose="00000500000000000000" pitchFamily="2" charset="0"/>
              </a:rPr>
              <a:t>Revised the laguage they have learnt in units 4 – 6 </a:t>
            </a:r>
          </a:p>
          <a:p>
            <a:pPr marL="285750" lvl="0" indent="-285750" rtl="0">
              <a:lnSpc>
                <a:spcPct val="200000"/>
              </a:lnSpc>
              <a:spcBef>
                <a:spcPts val="0"/>
              </a:spcBef>
              <a:spcAft>
                <a:spcPts val="1600"/>
              </a:spcAft>
              <a:buFont typeface="Arial" panose="020B0604020202020204" pitchFamily="34" charset="0"/>
              <a:buChar char="•"/>
            </a:pPr>
            <a:r>
              <a:rPr lang="en" sz="2800" dirty="0">
                <a:latin typeface="PaTRICK HAND" panose="00000500000000000000" pitchFamily="2" charset="0"/>
              </a:rPr>
              <a:t>The skills the have practised in units 4 – 6 </a:t>
            </a:r>
            <a:endParaRPr sz="2800" dirty="0">
              <a:latin typeface="PaTRICK HAND" panose="00000500000000000000" pitchFamily="2" charset="0"/>
            </a:endParaRPr>
          </a:p>
        </p:txBody>
      </p:sp>
    </p:spTree>
    <p:extLst>
      <p:ext uri="{BB962C8B-B14F-4D97-AF65-F5344CB8AC3E}">
        <p14:creationId xmlns:p14="http://schemas.microsoft.com/office/powerpoint/2010/main" val="20910173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anim calcmode="lin" valueType="num">
                                      <p:cBhvr additive="base">
                                        <p:cTn id="7" dur="500" fill="hold"/>
                                        <p:tgtEl>
                                          <p:spTgt spid="2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6">
                                            <p:txEl>
                                              <p:pRg st="1" end="1"/>
                                            </p:txEl>
                                          </p:spTgt>
                                        </p:tgtEl>
                                        <p:attrNameLst>
                                          <p:attrName>style.visibility</p:attrName>
                                        </p:attrNameLst>
                                      </p:cBhvr>
                                      <p:to>
                                        <p:strVal val="visible"/>
                                      </p:to>
                                    </p:set>
                                    <p:anim calcmode="lin" valueType="num">
                                      <p:cBhvr additive="base">
                                        <p:cTn id="13" dur="500" fill="hold"/>
                                        <p:tgtEl>
                                          <p:spTgt spid="2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6">
                                            <p:txEl>
                                              <p:pRg st="2" end="2"/>
                                            </p:txEl>
                                          </p:spTgt>
                                        </p:tgtEl>
                                        <p:attrNameLst>
                                          <p:attrName>style.visibility</p:attrName>
                                        </p:attrNameLst>
                                      </p:cBhvr>
                                      <p:to>
                                        <p:strVal val="visible"/>
                                      </p:to>
                                    </p:set>
                                    <p:anim calcmode="lin" valueType="num">
                                      <p:cBhvr additive="base">
                                        <p:cTn id="19" dur="500" fill="hold"/>
                                        <p:tgtEl>
                                          <p:spTgt spid="2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BC32-34F3-BF82-F044-61239A3ACEAF}"/>
              </a:ext>
            </a:extLst>
          </p:cNvPr>
          <p:cNvSpPr>
            <a:spLocks noGrp="1"/>
          </p:cNvSpPr>
          <p:nvPr>
            <p:ph type="ctrTitle"/>
          </p:nvPr>
        </p:nvSpPr>
        <p:spPr/>
        <p:txBody>
          <a:bodyPr/>
          <a:lstStyle/>
          <a:p>
            <a:r>
              <a:rPr lang="en-US" sz="9600" dirty="0"/>
              <a:t>THANK YOU!</a:t>
            </a:r>
          </a:p>
        </p:txBody>
      </p:sp>
    </p:spTree>
    <p:extLst>
      <p:ext uri="{BB962C8B-B14F-4D97-AF65-F5344CB8AC3E}">
        <p14:creationId xmlns:p14="http://schemas.microsoft.com/office/powerpoint/2010/main" val="3481618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3063241" y="1882891"/>
            <a:ext cx="7032170" cy="13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sz="6000" dirty="0"/>
            </a:br>
            <a:r>
              <a:rPr lang="en" sz="6000" dirty="0"/>
              <a:t>2.</a:t>
            </a:r>
            <a:br>
              <a:rPr lang="en" sz="6000" dirty="0"/>
            </a:br>
            <a:r>
              <a:rPr lang="en" sz="6000" dirty="0"/>
              <a:t>VOCABULARY</a:t>
            </a:r>
            <a:endParaRPr sz="6000" dirty="0"/>
          </a:p>
        </p:txBody>
      </p:sp>
      <p:grpSp>
        <p:nvGrpSpPr>
          <p:cNvPr id="264" name="Google Shape;264;p23"/>
          <p:cNvGrpSpPr/>
          <p:nvPr/>
        </p:nvGrpSpPr>
        <p:grpSpPr>
          <a:xfrm>
            <a:off x="-1900430" y="-529771"/>
            <a:ext cx="6327650" cy="5795068"/>
            <a:chOff x="-1739127" y="159304"/>
            <a:chExt cx="6327650" cy="5795068"/>
          </a:xfrm>
        </p:grpSpPr>
        <p:sp>
          <p:nvSpPr>
            <p:cNvPr id="265" name="Google Shape;265;p23"/>
            <p:cNvSpPr/>
            <p:nvPr/>
          </p:nvSpPr>
          <p:spPr>
            <a:xfrm rot="-1665592">
              <a:off x="690007" y="169147"/>
              <a:ext cx="1469383" cy="5775382"/>
            </a:xfrm>
            <a:custGeom>
              <a:avLst/>
              <a:gdLst/>
              <a:ahLst/>
              <a:cxnLst/>
              <a:rect l="l" t="t" r="r" b="b"/>
              <a:pathLst>
                <a:path w="48590" h="190982" extrusionOk="0">
                  <a:moveTo>
                    <a:pt x="0" y="0"/>
                  </a:moveTo>
                  <a:cubicBezTo>
                    <a:pt x="17874" y="5958"/>
                    <a:pt x="38719" y="16118"/>
                    <a:pt x="45334" y="33759"/>
                  </a:cubicBezTo>
                  <a:cubicBezTo>
                    <a:pt x="54789" y="58973"/>
                    <a:pt x="40779" y="87426"/>
                    <a:pt x="39064" y="114300"/>
                  </a:cubicBezTo>
                  <a:cubicBezTo>
                    <a:pt x="38062" y="130000"/>
                    <a:pt x="49239" y="144899"/>
                    <a:pt x="48227" y="160598"/>
                  </a:cubicBezTo>
                  <a:cubicBezTo>
                    <a:pt x="47466" y="172401"/>
                    <a:pt x="39741" y="184420"/>
                    <a:pt x="29901" y="190982"/>
                  </a:cubicBezTo>
                </a:path>
              </a:pathLst>
            </a:custGeom>
            <a:noFill/>
            <a:ln w="9525" cap="flat" cmpd="sng">
              <a:solidFill>
                <a:schemeClr val="dk1"/>
              </a:solidFill>
              <a:prstDash val="solid"/>
              <a:round/>
              <a:headEnd type="none" w="med" len="med"/>
              <a:tailEnd type="none" w="med" len="med"/>
            </a:ln>
          </p:spPr>
        </p:sp>
        <p:pic>
          <p:nvPicPr>
            <p:cNvPr id="266" name="Google Shape;266;p23"/>
            <p:cNvPicPr preferRelativeResize="0"/>
            <p:nvPr/>
          </p:nvPicPr>
          <p:blipFill rotWithShape="1">
            <a:blip r:embed="rId3">
              <a:alphaModFix/>
            </a:blip>
            <a:srcRect l="1512" r="1512"/>
            <a:stretch/>
          </p:blipFill>
          <p:spPr>
            <a:xfrm>
              <a:off x="-1739127" y="3424460"/>
              <a:ext cx="6327650" cy="1531156"/>
            </a:xfrm>
            <a:prstGeom prst="rect">
              <a:avLst/>
            </a:prstGeom>
            <a:noFill/>
            <a:ln>
              <a:noFill/>
            </a:ln>
            <a:effectLst>
              <a:outerShdw blurRad="128588" dist="57150" dir="5400000" algn="bl" rotWithShape="0">
                <a:srgbClr val="000000">
                  <a:alpha val="15000"/>
                </a:srgbClr>
              </a:outerShdw>
            </a:effectLst>
          </p:spPr>
        </p:pic>
        <p:pic>
          <p:nvPicPr>
            <p:cNvPr id="267" name="Google Shape;267;p23"/>
            <p:cNvPicPr preferRelativeResize="0"/>
            <p:nvPr/>
          </p:nvPicPr>
          <p:blipFill rotWithShape="1">
            <a:blip r:embed="rId4">
              <a:alphaModFix/>
            </a:blip>
            <a:srcRect t="49" b="39"/>
            <a:stretch/>
          </p:blipFill>
          <p:spPr>
            <a:xfrm>
              <a:off x="-167777" y="2019365"/>
              <a:ext cx="1775502" cy="1894801"/>
            </a:xfrm>
            <a:prstGeom prst="rect">
              <a:avLst/>
            </a:prstGeom>
            <a:noFill/>
            <a:ln>
              <a:noFill/>
            </a:ln>
            <a:effectLst>
              <a:outerShdw blurRad="128588" dist="57150" dir="5400000" algn="bl" rotWithShape="0">
                <a:srgbClr val="000000">
                  <a:alpha val="15000"/>
                </a:srgbClr>
              </a:outerShdw>
            </a:effectLst>
          </p:spPr>
        </p:pic>
        <p:pic>
          <p:nvPicPr>
            <p:cNvPr id="268" name="Google Shape;268;p23"/>
            <p:cNvPicPr preferRelativeResize="0"/>
            <p:nvPr/>
          </p:nvPicPr>
          <p:blipFill rotWithShape="1">
            <a:blip r:embed="rId5">
              <a:alphaModFix/>
            </a:blip>
            <a:srcRect l="15596" r="15603"/>
            <a:stretch/>
          </p:blipFill>
          <p:spPr>
            <a:xfrm>
              <a:off x="577677" y="1574600"/>
              <a:ext cx="889244" cy="576000"/>
            </a:xfrm>
            <a:prstGeom prst="rect">
              <a:avLst/>
            </a:prstGeom>
            <a:noFill/>
            <a:ln>
              <a:noFill/>
            </a:ln>
            <a:effectLst>
              <a:outerShdw blurRad="128588" dist="57150" dir="5400000" algn="bl" rotWithShape="0">
                <a:srgbClr val="000000">
                  <a:alpha val="15000"/>
                </a:srgbClr>
              </a:outerShdw>
            </a:effectLst>
          </p:spPr>
        </p:pic>
        <p:pic>
          <p:nvPicPr>
            <p:cNvPr id="269" name="Google Shape;269;p23"/>
            <p:cNvPicPr preferRelativeResize="0"/>
            <p:nvPr/>
          </p:nvPicPr>
          <p:blipFill rotWithShape="1">
            <a:blip r:embed="rId6">
              <a:alphaModFix/>
            </a:blip>
            <a:srcRect l="2480" r="2489"/>
            <a:stretch/>
          </p:blipFill>
          <p:spPr>
            <a:xfrm>
              <a:off x="1607727" y="3256476"/>
              <a:ext cx="288650" cy="303725"/>
            </a:xfrm>
            <a:prstGeom prst="rect">
              <a:avLst/>
            </a:prstGeom>
            <a:noFill/>
            <a:ln>
              <a:noFill/>
            </a:ln>
            <a:effectLst>
              <a:outerShdw blurRad="128588" dist="57150" dir="5400000" algn="bl" rotWithShape="0">
                <a:srgbClr val="000000">
                  <a:alpha val="15000"/>
                </a:srgbClr>
              </a:outerShdw>
            </a:effectLst>
          </p:spPr>
        </p:pic>
      </p:grpSp>
    </p:spTree>
    <p:extLst>
      <p:ext uri="{BB962C8B-B14F-4D97-AF65-F5344CB8AC3E}">
        <p14:creationId xmlns:p14="http://schemas.microsoft.com/office/powerpoint/2010/main" val="3736592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661943" y="201790"/>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Ex2: Choose the correct answer A, B, C, or D to complete each sentence. </a:t>
            </a:r>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169503" y="1185746"/>
            <a:ext cx="5454784" cy="4451027"/>
          </a:xfrm>
          <a:prstGeom prst="rect">
            <a:avLst/>
          </a:prstGeom>
          <a:noFill/>
        </p:spPr>
        <p:txBody>
          <a:bodyPr wrap="square">
            <a:spAutoFit/>
          </a:bodyPr>
          <a:lstStyle/>
          <a:p>
            <a:pPr algn="just" rtl="0">
              <a:lnSpc>
                <a:spcPts val="3100"/>
              </a:lnSpc>
              <a:spcBef>
                <a:spcPts val="0"/>
              </a:spcBef>
              <a:spcAft>
                <a:spcPts val="0"/>
              </a:spcAft>
            </a:pPr>
            <a:r>
              <a:rPr lang="en-US" sz="2400" b="0" i="0" u="none" strike="noStrike" dirty="0">
                <a:solidFill>
                  <a:srgbClr val="000000"/>
                </a:solidFill>
                <a:effectLst/>
                <a:latin typeface="PaTRICK HAND" panose="00000500000000000000" pitchFamily="2" charset="0"/>
              </a:rPr>
              <a:t>1. Angkor Wat in Cambodia is a World ______ Site. </a:t>
            </a:r>
            <a:endParaRPr lang="en-US" sz="2400" b="0" dirty="0">
              <a:effectLst/>
              <a:latin typeface="PaTRICK HAND" panose="00000500000000000000" pitchFamily="2" charset="0"/>
            </a:endParaRPr>
          </a:p>
          <a:p>
            <a:pPr algn="just" rtl="0">
              <a:lnSpc>
                <a:spcPts val="3100"/>
              </a:lnSpc>
              <a:spcBef>
                <a:spcPts val="0"/>
              </a:spcBef>
              <a:spcAft>
                <a:spcPts val="0"/>
              </a:spcAft>
            </a:pPr>
            <a:r>
              <a:rPr lang="en-US" sz="2400" b="0" i="0" u="none" strike="noStrike" dirty="0">
                <a:solidFill>
                  <a:srgbClr val="000000"/>
                </a:solidFill>
                <a:effectLst/>
                <a:latin typeface="PaTRICK HAND" panose="00000500000000000000" pitchFamily="2" charset="0"/>
              </a:rPr>
              <a:t>A. Camping                    B. Construction </a:t>
            </a:r>
          </a:p>
          <a:p>
            <a:pPr algn="just" rtl="0">
              <a:lnSpc>
                <a:spcPts val="3100"/>
              </a:lnSpc>
              <a:spcBef>
                <a:spcPts val="0"/>
              </a:spcBef>
              <a:spcAft>
                <a:spcPts val="0"/>
              </a:spcAft>
            </a:pPr>
            <a:r>
              <a:rPr lang="en-US" sz="2400" b="0" i="0" u="none" strike="noStrike" dirty="0">
                <a:solidFill>
                  <a:srgbClr val="000000"/>
                </a:solidFill>
                <a:effectLst/>
                <a:latin typeface="PaTRICK HAND" panose="00000500000000000000" pitchFamily="2" charset="0"/>
              </a:rPr>
              <a:t>C. Heritage                    D. Building </a:t>
            </a:r>
            <a:endParaRPr lang="en-US" sz="2400" b="0" dirty="0">
              <a:effectLst/>
              <a:latin typeface="PaTRICK HAND" panose="00000500000000000000" pitchFamily="2" charset="0"/>
            </a:endParaRPr>
          </a:p>
          <a:p>
            <a:pPr algn="just" rtl="0">
              <a:lnSpc>
                <a:spcPts val="3100"/>
              </a:lnSpc>
              <a:spcBef>
                <a:spcPts val="0"/>
              </a:spcBef>
              <a:spcAft>
                <a:spcPts val="0"/>
              </a:spcAft>
            </a:pPr>
            <a:endParaRPr lang="en-US" sz="2400" b="0" i="0" u="none" strike="noStrike" dirty="0">
              <a:solidFill>
                <a:srgbClr val="000000"/>
              </a:solidFill>
              <a:effectLst/>
              <a:latin typeface="PaTRICK HAND" panose="00000500000000000000" pitchFamily="2" charset="0"/>
            </a:endParaRPr>
          </a:p>
          <a:p>
            <a:pPr algn="just" rtl="0">
              <a:lnSpc>
                <a:spcPts val="3100"/>
              </a:lnSpc>
              <a:spcBef>
                <a:spcPts val="0"/>
              </a:spcBef>
              <a:spcAft>
                <a:spcPts val="0"/>
              </a:spcAft>
            </a:pPr>
            <a:r>
              <a:rPr lang="en-US" sz="2400" b="0" i="0" u="none" strike="noStrike" dirty="0">
                <a:solidFill>
                  <a:srgbClr val="000000"/>
                </a:solidFill>
                <a:effectLst/>
                <a:latin typeface="PaTRICK HAND" panose="00000500000000000000" pitchFamily="2" charset="0"/>
              </a:rPr>
              <a:t>2. Watching the forest from the top of the mountain is an amazing ______. </a:t>
            </a:r>
            <a:endParaRPr lang="en-US" sz="2400" b="0" dirty="0">
              <a:effectLst/>
              <a:latin typeface="PaTRICK HAND" panose="00000500000000000000" pitchFamily="2" charset="0"/>
            </a:endParaRPr>
          </a:p>
          <a:p>
            <a:pPr algn="just" rtl="0">
              <a:lnSpc>
                <a:spcPts val="3100"/>
              </a:lnSpc>
              <a:spcBef>
                <a:spcPts val="0"/>
              </a:spcBef>
              <a:spcAft>
                <a:spcPts val="0"/>
              </a:spcAft>
            </a:pPr>
            <a:r>
              <a:rPr lang="en-US" sz="2400" b="0" i="0" u="none" strike="noStrike" dirty="0">
                <a:solidFill>
                  <a:srgbClr val="000000"/>
                </a:solidFill>
                <a:effectLst/>
                <a:latin typeface="PaTRICK HAND" panose="00000500000000000000" pitchFamily="2" charset="0"/>
              </a:rPr>
              <a:t>A. experience                 B. habit </a:t>
            </a:r>
          </a:p>
          <a:p>
            <a:pPr algn="just" rtl="0">
              <a:lnSpc>
                <a:spcPts val="3100"/>
              </a:lnSpc>
              <a:spcBef>
                <a:spcPts val="0"/>
              </a:spcBef>
              <a:spcAft>
                <a:spcPts val="0"/>
              </a:spcAft>
            </a:pPr>
            <a:r>
              <a:rPr lang="en-US" sz="2400" b="0" i="0" u="none" strike="noStrike" dirty="0">
                <a:solidFill>
                  <a:srgbClr val="000000"/>
                </a:solidFill>
                <a:effectLst/>
                <a:latin typeface="PaTRICK HAND" panose="00000500000000000000" pitchFamily="2" charset="0"/>
              </a:rPr>
              <a:t>C. sight                          D. accident </a:t>
            </a:r>
            <a:endParaRPr lang="en-US" sz="2400" b="0" dirty="0">
              <a:effectLst/>
              <a:latin typeface="PaTRICK HAND" panose="00000500000000000000" pitchFamily="2" charset="0"/>
            </a:endParaRPr>
          </a:p>
          <a:p>
            <a:pPr>
              <a:lnSpc>
                <a:spcPts val="3100"/>
              </a:lnSpc>
            </a:pPr>
            <a:br>
              <a:rPr lang="en-US" sz="2400" dirty="0">
                <a:latin typeface="PaTRICK HAND" panose="00000500000000000000" pitchFamily="2" charset="0"/>
              </a:rPr>
            </a:br>
            <a:endParaRPr lang="en-US" sz="2400" dirty="0">
              <a:latin typeface="PaTRICK HAND" panose="00000500000000000000" pitchFamily="2" charset="0"/>
            </a:endParaRPr>
          </a:p>
        </p:txBody>
      </p:sp>
      <p:sp>
        <p:nvSpPr>
          <p:cNvPr id="4" name="TextBox 3">
            <a:extLst>
              <a:ext uri="{FF2B5EF4-FFF2-40B4-BE49-F238E27FC236}">
                <a16:creationId xmlns:a16="http://schemas.microsoft.com/office/drawing/2014/main" id="{76022428-EDEE-5970-2037-E99263865DED}"/>
              </a:ext>
            </a:extLst>
          </p:cNvPr>
          <p:cNvSpPr txBox="1"/>
          <p:nvPr/>
        </p:nvSpPr>
        <p:spPr>
          <a:xfrm>
            <a:off x="6585324" y="1327831"/>
            <a:ext cx="2211435" cy="1569660"/>
          </a:xfrm>
          <a:prstGeom prst="rect">
            <a:avLst/>
          </a:prstGeom>
          <a:noFill/>
        </p:spPr>
        <p:txBody>
          <a:bodyPr wrap="square">
            <a:spAutoFit/>
          </a:bodyPr>
          <a:lstStyle/>
          <a:p>
            <a:pPr marL="342900" indent="-342900">
              <a:buClr>
                <a:srgbClr val="FF0000"/>
              </a:buClr>
              <a:buAutoNum type="alphaUcPeriod"/>
            </a:pPr>
            <a:r>
              <a:rPr lang="en-US" sz="2400" dirty="0" err="1">
                <a:solidFill>
                  <a:srgbClr val="FF0000"/>
                </a:solidFill>
                <a:latin typeface="Patrick Hand" panose="00000500000000000000" pitchFamily="2" charset="0"/>
              </a:rPr>
              <a:t>Cắm</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trại</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Xây</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dựng</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a:solidFill>
                  <a:srgbClr val="FF0000"/>
                </a:solidFill>
                <a:latin typeface="Patrick Hand" panose="00000500000000000000" pitchFamily="2" charset="0"/>
              </a:rPr>
              <a:t>Di </a:t>
            </a:r>
            <a:r>
              <a:rPr lang="en-US" sz="2400" dirty="0" err="1">
                <a:solidFill>
                  <a:srgbClr val="FF0000"/>
                </a:solidFill>
                <a:latin typeface="Patrick Hand" panose="00000500000000000000" pitchFamily="2" charset="0"/>
              </a:rPr>
              <a:t>sản</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Tòa</a:t>
            </a:r>
            <a:endParaRPr lang="en-US" sz="2400" dirty="0">
              <a:solidFill>
                <a:srgbClr val="FF0000"/>
              </a:solidFill>
              <a:latin typeface="Patrick Hand" panose="00000500000000000000" pitchFamily="2" charset="0"/>
            </a:endParaRPr>
          </a:p>
        </p:txBody>
      </p:sp>
      <p:sp>
        <p:nvSpPr>
          <p:cNvPr id="5" name="TextBox 4">
            <a:extLst>
              <a:ext uri="{FF2B5EF4-FFF2-40B4-BE49-F238E27FC236}">
                <a16:creationId xmlns:a16="http://schemas.microsoft.com/office/drawing/2014/main" id="{E075C12C-E22B-E145-6227-211AD4372F70}"/>
              </a:ext>
            </a:extLst>
          </p:cNvPr>
          <p:cNvSpPr txBox="1"/>
          <p:nvPr/>
        </p:nvSpPr>
        <p:spPr>
          <a:xfrm>
            <a:off x="6585324" y="3249990"/>
            <a:ext cx="2339058" cy="1569660"/>
          </a:xfrm>
          <a:prstGeom prst="rect">
            <a:avLst/>
          </a:prstGeom>
          <a:noFill/>
        </p:spPr>
        <p:txBody>
          <a:bodyPr wrap="square">
            <a:spAutoFit/>
          </a:bodyPr>
          <a:lstStyle/>
          <a:p>
            <a:pPr marL="342900" indent="-342900">
              <a:buClr>
                <a:srgbClr val="FF0000"/>
              </a:buClr>
              <a:buAutoNum type="alphaUcPeriod"/>
            </a:pPr>
            <a:r>
              <a:rPr lang="en-US" sz="2400" dirty="0" err="1">
                <a:solidFill>
                  <a:srgbClr val="FF0000"/>
                </a:solidFill>
                <a:latin typeface="Patrick Hand" panose="00000500000000000000" pitchFamily="2" charset="0"/>
              </a:rPr>
              <a:t>trải</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nghiệm</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thói</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quen</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tầm</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nhìn</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a:solidFill>
                  <a:srgbClr val="FF0000"/>
                </a:solidFill>
                <a:latin typeface="Patrick Hand" panose="00000500000000000000" pitchFamily="2" charset="0"/>
              </a:rPr>
              <a:t>tai </a:t>
            </a:r>
            <a:r>
              <a:rPr lang="en-US" sz="2400" dirty="0" err="1">
                <a:solidFill>
                  <a:srgbClr val="FF0000"/>
                </a:solidFill>
                <a:latin typeface="Patrick Hand" panose="00000500000000000000" pitchFamily="2" charset="0"/>
              </a:rPr>
              <a:t>nạn</a:t>
            </a:r>
            <a:endParaRPr lang="en-US" sz="2400" dirty="0">
              <a:solidFill>
                <a:srgbClr val="FF0000"/>
              </a:solidFill>
              <a:latin typeface="Patrick Hand" panose="00000500000000000000" pitchFamily="2" charset="0"/>
            </a:endParaRPr>
          </a:p>
        </p:txBody>
      </p:sp>
      <p:sp>
        <p:nvSpPr>
          <p:cNvPr id="2" name="Oval 1">
            <a:extLst>
              <a:ext uri="{FF2B5EF4-FFF2-40B4-BE49-F238E27FC236}">
                <a16:creationId xmlns:a16="http://schemas.microsoft.com/office/drawing/2014/main" id="{14371E49-49B8-E805-D856-5906BAA0F951}"/>
              </a:ext>
            </a:extLst>
          </p:cNvPr>
          <p:cNvSpPr/>
          <p:nvPr/>
        </p:nvSpPr>
        <p:spPr>
          <a:xfrm>
            <a:off x="192729" y="2432219"/>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27A4B51-18DD-66E9-FE05-193502669537}"/>
              </a:ext>
            </a:extLst>
          </p:cNvPr>
          <p:cNvSpPr/>
          <p:nvPr/>
        </p:nvSpPr>
        <p:spPr>
          <a:xfrm>
            <a:off x="169502" y="4011670"/>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661943" y="201790"/>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Ex2: Choose the correct answer A, B, C, or D to complete each sentence. </a:t>
            </a:r>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329161" y="1330889"/>
            <a:ext cx="5454784" cy="4524315"/>
          </a:xfrm>
          <a:prstGeom prst="rect">
            <a:avLst/>
          </a:prstGeom>
          <a:no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3. In my grandfather’s ______, people travelled mostly on foot or by bike.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A. age                             B. generation </a:t>
            </a: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past                            D. year </a:t>
            </a:r>
            <a:endParaRPr lang="en-US" sz="2400" b="0" dirty="0">
              <a:effectLst/>
              <a:latin typeface="PaTRICK HAND" panose="00000500000000000000" pitchFamily="2" charset="0"/>
            </a:endParaRPr>
          </a:p>
          <a:p>
            <a:pPr algn="just" rtl="0">
              <a:spcBef>
                <a:spcPts val="0"/>
              </a:spcBef>
              <a:spcAft>
                <a:spcPts val="0"/>
              </a:spcAft>
            </a:pPr>
            <a:br>
              <a:rPr lang="en-US" sz="2400" dirty="0">
                <a:latin typeface="PaTRICK HAND" panose="00000500000000000000" pitchFamily="2" charset="0"/>
              </a:rPr>
            </a:br>
            <a:r>
              <a:rPr lang="en-US" sz="2400" b="0" i="0" u="none" strike="noStrike" dirty="0">
                <a:solidFill>
                  <a:srgbClr val="000000"/>
                </a:solidFill>
                <a:effectLst/>
                <a:latin typeface="PaTRICK HAND" panose="00000500000000000000" pitchFamily="2" charset="0"/>
              </a:rPr>
              <a:t>4. The word ______ is new to most elderly people. They didn’t know about it in their time.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A. ‘eco-tour’                   B. ‘dance’ </a:t>
            </a: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C. ‘festival’                    D. ‘community’ </a:t>
            </a:r>
            <a:endParaRPr lang="en-US" sz="2400" b="0" dirty="0">
              <a:effectLst/>
              <a:latin typeface="PaTRICK HAND" panose="00000500000000000000" pitchFamily="2" charset="0"/>
            </a:endParaRPr>
          </a:p>
          <a:p>
            <a:br>
              <a:rPr lang="en-US" sz="2400" dirty="0">
                <a:latin typeface="PaTRICK HAND" panose="00000500000000000000" pitchFamily="2" charset="0"/>
              </a:rPr>
            </a:br>
            <a:br>
              <a:rPr lang="en-US" sz="2400" dirty="0">
                <a:latin typeface="PaTRICK HAND" panose="00000500000000000000" pitchFamily="2" charset="0"/>
              </a:rPr>
            </a:br>
            <a:endParaRPr lang="en-US" sz="2400" dirty="0">
              <a:latin typeface="PaTRICK HAND" panose="00000500000000000000" pitchFamily="2" charset="0"/>
            </a:endParaRPr>
          </a:p>
        </p:txBody>
      </p:sp>
      <p:sp>
        <p:nvSpPr>
          <p:cNvPr id="2" name="TextBox 1">
            <a:extLst>
              <a:ext uri="{FF2B5EF4-FFF2-40B4-BE49-F238E27FC236}">
                <a16:creationId xmlns:a16="http://schemas.microsoft.com/office/drawing/2014/main" id="{E17F5516-4E75-D44E-1AD9-A28EFB255D15}"/>
              </a:ext>
            </a:extLst>
          </p:cNvPr>
          <p:cNvSpPr txBox="1"/>
          <p:nvPr/>
        </p:nvSpPr>
        <p:spPr>
          <a:xfrm>
            <a:off x="6588453" y="1210010"/>
            <a:ext cx="2339058" cy="1569660"/>
          </a:xfrm>
          <a:prstGeom prst="rect">
            <a:avLst/>
          </a:prstGeom>
          <a:noFill/>
        </p:spPr>
        <p:txBody>
          <a:bodyPr wrap="square">
            <a:spAutoFit/>
          </a:bodyPr>
          <a:lstStyle/>
          <a:p>
            <a:pPr marL="342900" indent="-342900">
              <a:buClr>
                <a:srgbClr val="FF0000"/>
              </a:buClr>
              <a:buAutoNum type="alphaUcPeriod"/>
            </a:pPr>
            <a:r>
              <a:rPr lang="en-US" sz="2400" dirty="0" err="1">
                <a:solidFill>
                  <a:srgbClr val="FF0000"/>
                </a:solidFill>
                <a:latin typeface="Patrick Hand" panose="00000500000000000000" pitchFamily="2" charset="0"/>
              </a:rPr>
              <a:t>Tuổi</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Thế</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hệ</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Quá</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khứ</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Năm</a:t>
            </a:r>
            <a:r>
              <a:rPr lang="en-US" sz="2400" dirty="0">
                <a:solidFill>
                  <a:srgbClr val="FF0000"/>
                </a:solidFill>
                <a:latin typeface="Patrick Hand" panose="00000500000000000000" pitchFamily="2" charset="0"/>
              </a:rPr>
              <a:t> </a:t>
            </a:r>
          </a:p>
        </p:txBody>
      </p:sp>
      <p:sp>
        <p:nvSpPr>
          <p:cNvPr id="4" name="TextBox 3">
            <a:extLst>
              <a:ext uri="{FF2B5EF4-FFF2-40B4-BE49-F238E27FC236}">
                <a16:creationId xmlns:a16="http://schemas.microsoft.com/office/drawing/2014/main" id="{7297C174-B65C-8730-B425-EFD70FF02EEE}"/>
              </a:ext>
            </a:extLst>
          </p:cNvPr>
          <p:cNvSpPr txBox="1"/>
          <p:nvPr/>
        </p:nvSpPr>
        <p:spPr>
          <a:xfrm>
            <a:off x="6588453" y="3211890"/>
            <a:ext cx="2339058" cy="1569660"/>
          </a:xfrm>
          <a:prstGeom prst="rect">
            <a:avLst/>
          </a:prstGeom>
          <a:noFill/>
        </p:spPr>
        <p:txBody>
          <a:bodyPr wrap="square">
            <a:spAutoFit/>
          </a:bodyPr>
          <a:lstStyle/>
          <a:p>
            <a:pPr marL="342900" indent="-342900">
              <a:buClr>
                <a:srgbClr val="FF0000"/>
              </a:buClr>
              <a:buAutoNum type="alphaUcPeriod"/>
            </a:pPr>
            <a:r>
              <a:rPr lang="en-US" sz="2400" dirty="0">
                <a:solidFill>
                  <a:srgbClr val="FF0000"/>
                </a:solidFill>
                <a:latin typeface="Patrick Hand" panose="00000500000000000000" pitchFamily="2" charset="0"/>
              </a:rPr>
              <a:t>Du </a:t>
            </a:r>
            <a:r>
              <a:rPr lang="en-US" sz="2400" dirty="0" err="1">
                <a:solidFill>
                  <a:srgbClr val="FF0000"/>
                </a:solidFill>
                <a:latin typeface="Patrick Hand" panose="00000500000000000000" pitchFamily="2" charset="0"/>
              </a:rPr>
              <a:t>lịch</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sinh</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thái</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Khiêu</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vũ</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Lễ</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hội</a:t>
            </a:r>
            <a:endParaRPr lang="en-US" sz="2400" dirty="0">
              <a:solidFill>
                <a:srgbClr val="FF0000"/>
              </a:solidFill>
              <a:latin typeface="Patrick Hand" panose="00000500000000000000" pitchFamily="2" charset="0"/>
            </a:endParaRPr>
          </a:p>
          <a:p>
            <a:pPr marL="342900" indent="-342900">
              <a:buClr>
                <a:srgbClr val="FF0000"/>
              </a:buClr>
              <a:buAutoNum type="alphaUcPeriod"/>
            </a:pPr>
            <a:r>
              <a:rPr lang="en-US" sz="2400" dirty="0" err="1">
                <a:solidFill>
                  <a:srgbClr val="FF0000"/>
                </a:solidFill>
                <a:latin typeface="Patrick Hand" panose="00000500000000000000" pitchFamily="2" charset="0"/>
              </a:rPr>
              <a:t>Cộng</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đồng</a:t>
            </a:r>
            <a:endParaRPr lang="en-US" sz="2400" dirty="0">
              <a:solidFill>
                <a:srgbClr val="FF0000"/>
              </a:solidFill>
              <a:latin typeface="Patrick Hand" panose="00000500000000000000" pitchFamily="2" charset="0"/>
            </a:endParaRPr>
          </a:p>
        </p:txBody>
      </p:sp>
      <p:sp>
        <p:nvSpPr>
          <p:cNvPr id="5" name="Oval 4">
            <a:extLst>
              <a:ext uri="{FF2B5EF4-FFF2-40B4-BE49-F238E27FC236}">
                <a16:creationId xmlns:a16="http://schemas.microsoft.com/office/drawing/2014/main" id="{0C221FAB-8C70-AFB4-98E1-FC562FAA5AA2}"/>
              </a:ext>
            </a:extLst>
          </p:cNvPr>
          <p:cNvSpPr/>
          <p:nvPr/>
        </p:nvSpPr>
        <p:spPr>
          <a:xfrm>
            <a:off x="3008343" y="2103041"/>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DC13929-B7B1-B163-A495-C87BD2200AF7}"/>
              </a:ext>
            </a:extLst>
          </p:cNvPr>
          <p:cNvSpPr/>
          <p:nvPr/>
        </p:nvSpPr>
        <p:spPr>
          <a:xfrm>
            <a:off x="329161" y="3939098"/>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464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661942" y="338650"/>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Ex2: Choose the correct answer A, B, C, or D to complete each sentence. </a:t>
            </a:r>
          </a:p>
        </p:txBody>
      </p:sp>
      <p:grpSp>
        <p:nvGrpSpPr>
          <p:cNvPr id="292" name="Google Shape;292;p25"/>
          <p:cNvGrpSpPr/>
          <p:nvPr/>
        </p:nvGrpSpPr>
        <p:grpSpPr>
          <a:xfrm>
            <a:off x="0" y="-100986"/>
            <a:ext cx="541105" cy="575836"/>
            <a:chOff x="178898" y="539989"/>
            <a:chExt cx="541105" cy="575836"/>
          </a:xfrm>
        </p:grpSpPr>
        <p:pic>
          <p:nvPicPr>
            <p:cNvPr id="293" name="Google Shape;293;p25"/>
            <p:cNvPicPr preferRelativeResize="0"/>
            <p:nvPr/>
          </p:nvPicPr>
          <p:blipFill rotWithShape="1">
            <a:blip r:embed="rId3">
              <a:alphaModFix/>
            </a:blip>
            <a:srcRect t="219" b="209"/>
            <a:stretch/>
          </p:blipFill>
          <p:spPr>
            <a:xfrm>
              <a:off x="178898" y="539989"/>
              <a:ext cx="541105" cy="575824"/>
            </a:xfrm>
            <a:prstGeom prst="rect">
              <a:avLst/>
            </a:prstGeom>
            <a:noFill/>
            <a:ln>
              <a:noFill/>
            </a:ln>
            <a:effectLst>
              <a:outerShdw blurRad="128588" dist="57150" dir="5400000" algn="bl" rotWithShape="0">
                <a:srgbClr val="000000">
                  <a:alpha val="15000"/>
                </a:srgbClr>
              </a:outerShdw>
            </a:effectLst>
          </p:spPr>
        </p:pic>
        <p:sp>
          <p:nvSpPr>
            <p:cNvPr id="294" name="Google Shape;294;p25"/>
            <p:cNvSpPr/>
            <p:nvPr/>
          </p:nvSpPr>
          <p:spPr>
            <a:xfrm>
              <a:off x="212200" y="979625"/>
              <a:ext cx="136200" cy="136200"/>
            </a:xfrm>
            <a:prstGeom prst="ellipse">
              <a:avLst/>
            </a:prstGeom>
            <a:solidFill>
              <a:schemeClr val="dk1"/>
            </a:solidFill>
            <a:ln>
              <a:noFill/>
            </a:ln>
            <a:effectLst>
              <a:outerShdw blurRad="128588" dist="57150" dir="54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osis"/>
                <a:ea typeface="Dosis"/>
                <a:cs typeface="Dosis"/>
                <a:sym typeface="Dosis"/>
              </a:endParaRPr>
            </a:p>
          </p:txBody>
        </p:sp>
      </p:grpSp>
      <p:sp>
        <p:nvSpPr>
          <p:cNvPr id="3" name="TextBox 2">
            <a:extLst>
              <a:ext uri="{FF2B5EF4-FFF2-40B4-BE49-F238E27FC236}">
                <a16:creationId xmlns:a16="http://schemas.microsoft.com/office/drawing/2014/main" id="{18697CB9-16E7-807C-7CD9-D634248D931C}"/>
              </a:ext>
            </a:extLst>
          </p:cNvPr>
          <p:cNvSpPr txBox="1"/>
          <p:nvPr/>
        </p:nvSpPr>
        <p:spPr>
          <a:xfrm>
            <a:off x="375037" y="1448365"/>
            <a:ext cx="8277811" cy="1700915"/>
          </a:xfrm>
          <a:prstGeom prst="rect">
            <a:avLst/>
          </a:prstGeom>
          <a:noFill/>
        </p:spPr>
        <p:txBody>
          <a:bodyPr wrap="square">
            <a:spAutoFit/>
          </a:bodyPr>
          <a:lstStyle/>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5. Nowadays, ______ books have significantly replaced paper books. </a:t>
            </a:r>
            <a:endParaRPr lang="en-US" sz="2400" b="0" dirty="0">
              <a:effectLst/>
              <a:latin typeface="PaTRICK HAND" panose="00000500000000000000" pitchFamily="2" charset="0"/>
            </a:endParaRP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                      A. science                                      B. picture </a:t>
            </a:r>
          </a:p>
          <a:p>
            <a:pPr algn="just" rtl="0">
              <a:lnSpc>
                <a:spcPct val="150000"/>
              </a:lnSpc>
              <a:spcBef>
                <a:spcPts val="0"/>
              </a:spcBef>
              <a:spcAft>
                <a:spcPts val="0"/>
              </a:spcAft>
            </a:pPr>
            <a:r>
              <a:rPr lang="en-US" sz="2400" b="0" i="0" u="none" strike="noStrike" dirty="0">
                <a:solidFill>
                  <a:srgbClr val="000000"/>
                </a:solidFill>
                <a:effectLst/>
                <a:latin typeface="PaTRICK HAND" panose="00000500000000000000" pitchFamily="2" charset="0"/>
              </a:rPr>
              <a:t>                      C. comic                                        D. online</a:t>
            </a:r>
            <a:endParaRPr lang="en-US" sz="2400" b="0" dirty="0">
              <a:effectLst/>
              <a:latin typeface="PaTRICK HAND" panose="00000500000000000000" pitchFamily="2" charset="0"/>
            </a:endParaRPr>
          </a:p>
        </p:txBody>
      </p:sp>
      <p:sp>
        <p:nvSpPr>
          <p:cNvPr id="2" name="TextBox 1">
            <a:extLst>
              <a:ext uri="{FF2B5EF4-FFF2-40B4-BE49-F238E27FC236}">
                <a16:creationId xmlns:a16="http://schemas.microsoft.com/office/drawing/2014/main" id="{423DF830-BADF-5C4B-E095-C89B9C773332}"/>
              </a:ext>
            </a:extLst>
          </p:cNvPr>
          <p:cNvSpPr txBox="1"/>
          <p:nvPr/>
        </p:nvSpPr>
        <p:spPr>
          <a:xfrm>
            <a:off x="1841736" y="3054844"/>
            <a:ext cx="6927227" cy="1146917"/>
          </a:xfrm>
          <a:prstGeom prst="rect">
            <a:avLst/>
          </a:prstGeom>
          <a:noFill/>
        </p:spPr>
        <p:txBody>
          <a:bodyPr wrap="square">
            <a:spAutoFit/>
          </a:bodyPr>
          <a:lstStyle/>
          <a:p>
            <a:pPr>
              <a:lnSpc>
                <a:spcPct val="150000"/>
              </a:lnSpc>
            </a:pPr>
            <a:r>
              <a:rPr lang="en-US" sz="2400" dirty="0">
                <a:solidFill>
                  <a:srgbClr val="FF0000"/>
                </a:solidFill>
                <a:latin typeface="Patrick Hand" panose="00000500000000000000" pitchFamily="2" charset="0"/>
              </a:rPr>
              <a:t>A. khoa </a:t>
            </a:r>
            <a:r>
              <a:rPr lang="en-US" sz="2400" dirty="0" err="1">
                <a:solidFill>
                  <a:srgbClr val="FF0000"/>
                </a:solidFill>
                <a:latin typeface="Patrick Hand" panose="00000500000000000000" pitchFamily="2" charset="0"/>
              </a:rPr>
              <a:t>học</a:t>
            </a:r>
            <a:r>
              <a:rPr lang="en-US" sz="2400" dirty="0">
                <a:solidFill>
                  <a:srgbClr val="FF0000"/>
                </a:solidFill>
                <a:latin typeface="Patrick Hand" panose="00000500000000000000" pitchFamily="2" charset="0"/>
              </a:rPr>
              <a:t>                                     B. </a:t>
            </a:r>
            <a:r>
              <a:rPr lang="en-US" sz="2400" dirty="0" err="1">
                <a:solidFill>
                  <a:srgbClr val="FF0000"/>
                </a:solidFill>
                <a:latin typeface="Patrick Hand" panose="00000500000000000000" pitchFamily="2" charset="0"/>
              </a:rPr>
              <a:t>hình</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ảnh</a:t>
            </a:r>
            <a:endParaRPr lang="en-US" sz="2400" dirty="0">
              <a:solidFill>
                <a:srgbClr val="FF0000"/>
              </a:solidFill>
              <a:latin typeface="Patrick Hand" panose="00000500000000000000" pitchFamily="2" charset="0"/>
            </a:endParaRPr>
          </a:p>
          <a:p>
            <a:pPr>
              <a:lnSpc>
                <a:spcPct val="150000"/>
              </a:lnSpc>
            </a:pPr>
            <a:r>
              <a:rPr lang="en-US" sz="2400" dirty="0">
                <a:solidFill>
                  <a:srgbClr val="FF0000"/>
                </a:solidFill>
                <a:latin typeface="Patrick Hand" panose="00000500000000000000" pitchFamily="2" charset="0"/>
              </a:rPr>
              <a:t>C. </a:t>
            </a:r>
            <a:r>
              <a:rPr lang="en-US" sz="2400" dirty="0" err="1">
                <a:solidFill>
                  <a:srgbClr val="FF0000"/>
                </a:solidFill>
                <a:latin typeface="Patrick Hand" panose="00000500000000000000" pitchFamily="2" charset="0"/>
              </a:rPr>
              <a:t>truyện</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tranh</a:t>
            </a:r>
            <a:r>
              <a:rPr lang="en-US" sz="2400" dirty="0">
                <a:solidFill>
                  <a:srgbClr val="FF0000"/>
                </a:solidFill>
                <a:latin typeface="Patrick Hand" panose="00000500000000000000" pitchFamily="2" charset="0"/>
              </a:rPr>
              <a:t>                              D. </a:t>
            </a:r>
            <a:r>
              <a:rPr lang="en-US" sz="2400" dirty="0" err="1">
                <a:solidFill>
                  <a:srgbClr val="FF0000"/>
                </a:solidFill>
                <a:latin typeface="Patrick Hand" panose="00000500000000000000" pitchFamily="2" charset="0"/>
              </a:rPr>
              <a:t>trực</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tuyến</a:t>
            </a:r>
            <a:r>
              <a:rPr lang="en-US" sz="2400" dirty="0">
                <a:solidFill>
                  <a:srgbClr val="FF0000"/>
                </a:solidFill>
                <a:latin typeface="Patrick Hand" panose="00000500000000000000" pitchFamily="2" charset="0"/>
              </a:rPr>
              <a:t> </a:t>
            </a:r>
          </a:p>
        </p:txBody>
      </p:sp>
      <p:sp>
        <p:nvSpPr>
          <p:cNvPr id="4" name="Oval 3">
            <a:extLst>
              <a:ext uri="{FF2B5EF4-FFF2-40B4-BE49-F238E27FC236}">
                <a16:creationId xmlns:a16="http://schemas.microsoft.com/office/drawing/2014/main" id="{67403DA7-3427-8E46-61E5-E69FB0EEAD8B}"/>
              </a:ext>
            </a:extLst>
          </p:cNvPr>
          <p:cNvSpPr/>
          <p:nvPr/>
        </p:nvSpPr>
        <p:spPr>
          <a:xfrm>
            <a:off x="5641388" y="2723648"/>
            <a:ext cx="335666" cy="3819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395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4"/>
          <p:cNvSpPr txBox="1">
            <a:spLocks noGrp="1"/>
          </p:cNvSpPr>
          <p:nvPr>
            <p:ph type="title"/>
          </p:nvPr>
        </p:nvSpPr>
        <p:spPr>
          <a:xfrm>
            <a:off x="720000" y="294745"/>
            <a:ext cx="77040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Ex3: Write the correct form of the word in brackets to complete each sentence. </a:t>
            </a:r>
          </a:p>
        </p:txBody>
      </p:sp>
      <p:sp>
        <p:nvSpPr>
          <p:cNvPr id="3" name="TextBox 2">
            <a:extLst>
              <a:ext uri="{FF2B5EF4-FFF2-40B4-BE49-F238E27FC236}">
                <a16:creationId xmlns:a16="http://schemas.microsoft.com/office/drawing/2014/main" id="{61D661F3-152E-C9D6-493A-FC3FE0F489C4}"/>
              </a:ext>
            </a:extLst>
          </p:cNvPr>
          <p:cNvSpPr txBox="1"/>
          <p:nvPr/>
        </p:nvSpPr>
        <p:spPr>
          <a:xfrm>
            <a:off x="490289" y="1197775"/>
            <a:ext cx="8300582" cy="3416320"/>
          </a:xfrm>
          <a:prstGeom prst="rect">
            <a:avLst/>
          </a:prstGeom>
          <a:noFill/>
        </p:spPr>
        <p:txBody>
          <a:bodyPr wrap="square">
            <a:spAutoFit/>
          </a:bodyPr>
          <a:lstStyle/>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1. I have ______________ memories about my trip to Sentosa in Singapore. (forget)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2. Children nowadays are more aware of environment ___________ than we did in the past. (protect)</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3. The most memorable part of our ______ was the boat ride on the River Cam. (tourism)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4. England is very good at __________ its historic buildings and monuments. (preserve) </a:t>
            </a:r>
            <a:endParaRPr lang="en-US" sz="2400" b="0" dirty="0">
              <a:effectLst/>
              <a:latin typeface="PaTRICK HAND" panose="00000500000000000000" pitchFamily="2" charset="0"/>
            </a:endParaRPr>
          </a:p>
          <a:p>
            <a:pPr algn="just" rtl="0">
              <a:spcBef>
                <a:spcPts val="0"/>
              </a:spcBef>
              <a:spcAft>
                <a:spcPts val="0"/>
              </a:spcAft>
            </a:pPr>
            <a:r>
              <a:rPr lang="en-US" sz="2400" b="0" i="0" u="none" strike="noStrike" dirty="0">
                <a:solidFill>
                  <a:srgbClr val="000000"/>
                </a:solidFill>
                <a:effectLst/>
                <a:latin typeface="PaTRICK HAND" panose="00000500000000000000" pitchFamily="2" charset="0"/>
              </a:rPr>
              <a:t>5. We are getting ready for our graduation ____________. (perform)</a:t>
            </a:r>
            <a:endParaRPr lang="en-US" sz="2400" b="0" dirty="0">
              <a:effectLst/>
              <a:latin typeface="PaTRICK HAND" panose="00000500000000000000" pitchFamily="2" charset="0"/>
            </a:endParaRPr>
          </a:p>
        </p:txBody>
      </p:sp>
      <p:sp>
        <p:nvSpPr>
          <p:cNvPr id="2" name="TextBox 1">
            <a:extLst>
              <a:ext uri="{FF2B5EF4-FFF2-40B4-BE49-F238E27FC236}">
                <a16:creationId xmlns:a16="http://schemas.microsoft.com/office/drawing/2014/main" id="{759A5DF0-704B-4255-FE1E-99425612CBA7}"/>
              </a:ext>
            </a:extLst>
          </p:cNvPr>
          <p:cNvSpPr txBox="1"/>
          <p:nvPr/>
        </p:nvSpPr>
        <p:spPr>
          <a:xfrm>
            <a:off x="2288819" y="1141928"/>
            <a:ext cx="575799"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 V</a:t>
            </a:r>
          </a:p>
        </p:txBody>
      </p:sp>
      <p:sp>
        <p:nvSpPr>
          <p:cNvPr id="4" name="TextBox 3">
            <a:extLst>
              <a:ext uri="{FF2B5EF4-FFF2-40B4-BE49-F238E27FC236}">
                <a16:creationId xmlns:a16="http://schemas.microsoft.com/office/drawing/2014/main" id="{6F9E4800-32EC-0A39-B4B8-4492D40CAE8C}"/>
              </a:ext>
            </a:extLst>
          </p:cNvPr>
          <p:cNvSpPr txBox="1"/>
          <p:nvPr/>
        </p:nvSpPr>
        <p:spPr>
          <a:xfrm>
            <a:off x="7366334" y="1882228"/>
            <a:ext cx="566181"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 N</a:t>
            </a:r>
          </a:p>
        </p:txBody>
      </p:sp>
      <p:sp>
        <p:nvSpPr>
          <p:cNvPr id="5" name="TextBox 4">
            <a:extLst>
              <a:ext uri="{FF2B5EF4-FFF2-40B4-BE49-F238E27FC236}">
                <a16:creationId xmlns:a16="http://schemas.microsoft.com/office/drawing/2014/main" id="{94034B78-2A0E-65AC-C636-9B7CC332206F}"/>
              </a:ext>
            </a:extLst>
          </p:cNvPr>
          <p:cNvSpPr txBox="1"/>
          <p:nvPr/>
        </p:nvSpPr>
        <p:spPr>
          <a:xfrm>
            <a:off x="4811606" y="2638526"/>
            <a:ext cx="566181"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 N</a:t>
            </a:r>
          </a:p>
        </p:txBody>
      </p:sp>
      <p:sp>
        <p:nvSpPr>
          <p:cNvPr id="6" name="TextBox 5">
            <a:extLst>
              <a:ext uri="{FF2B5EF4-FFF2-40B4-BE49-F238E27FC236}">
                <a16:creationId xmlns:a16="http://schemas.microsoft.com/office/drawing/2014/main" id="{51E4B028-D42F-4C3A-72E4-825B25CF7A7C}"/>
              </a:ext>
            </a:extLst>
          </p:cNvPr>
          <p:cNvSpPr txBox="1"/>
          <p:nvPr/>
        </p:nvSpPr>
        <p:spPr>
          <a:xfrm>
            <a:off x="4008126" y="3322325"/>
            <a:ext cx="1460656"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 N/ </a:t>
            </a:r>
            <a:r>
              <a:rPr lang="en-US" sz="2400" dirty="0" err="1">
                <a:solidFill>
                  <a:srgbClr val="FF0000"/>
                </a:solidFill>
                <a:latin typeface="Patrick Hand" panose="00000500000000000000" pitchFamily="2" charset="0"/>
              </a:rPr>
              <a:t>V_ing</a:t>
            </a:r>
            <a:endParaRPr lang="en-US" sz="2400" dirty="0">
              <a:solidFill>
                <a:srgbClr val="FF0000"/>
              </a:solidFill>
              <a:latin typeface="Patrick Hand" panose="00000500000000000000" pitchFamily="2" charset="0"/>
            </a:endParaRPr>
          </a:p>
        </p:txBody>
      </p:sp>
      <p:sp>
        <p:nvSpPr>
          <p:cNvPr id="7" name="TextBox 6">
            <a:extLst>
              <a:ext uri="{FF2B5EF4-FFF2-40B4-BE49-F238E27FC236}">
                <a16:creationId xmlns:a16="http://schemas.microsoft.com/office/drawing/2014/main" id="{1D766F23-2895-6DBA-EA25-910BF652B140}"/>
              </a:ext>
            </a:extLst>
          </p:cNvPr>
          <p:cNvSpPr txBox="1"/>
          <p:nvPr/>
        </p:nvSpPr>
        <p:spPr>
          <a:xfrm>
            <a:off x="5976313" y="4103662"/>
            <a:ext cx="566181"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 N</a:t>
            </a:r>
          </a:p>
        </p:txBody>
      </p:sp>
      <p:sp>
        <p:nvSpPr>
          <p:cNvPr id="8" name="TextBox 7">
            <a:extLst>
              <a:ext uri="{FF2B5EF4-FFF2-40B4-BE49-F238E27FC236}">
                <a16:creationId xmlns:a16="http://schemas.microsoft.com/office/drawing/2014/main" id="{C5D90A1F-23C5-E0E2-CEF9-503C2CCE74A4}"/>
              </a:ext>
            </a:extLst>
          </p:cNvPr>
          <p:cNvSpPr txBox="1"/>
          <p:nvPr/>
        </p:nvSpPr>
        <p:spPr>
          <a:xfrm>
            <a:off x="3273831" y="1567553"/>
            <a:ext cx="4560864" cy="461665"/>
          </a:xfrm>
          <a:prstGeom prst="rect">
            <a:avLst/>
          </a:prstGeom>
          <a:noFill/>
        </p:spPr>
        <p:txBody>
          <a:bodyPr wrap="none" rtlCol="0">
            <a:spAutoFit/>
          </a:bodyPr>
          <a:lstStyle/>
          <a:p>
            <a:r>
              <a:rPr lang="en-US" sz="2400" dirty="0" err="1">
                <a:solidFill>
                  <a:srgbClr val="FF0000"/>
                </a:solidFill>
                <a:latin typeface="Patrick Hand" panose="00000500000000000000" pitchFamily="2" charset="0"/>
              </a:rPr>
              <a:t>Thì</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hiện</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tại</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hoàn</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thành</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dạng</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khẳng</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định</a:t>
            </a:r>
            <a:endParaRPr lang="en-US" sz="2400" dirty="0">
              <a:solidFill>
                <a:srgbClr val="FF0000"/>
              </a:solidFill>
              <a:latin typeface="Patrick Hand" panose="00000500000000000000" pitchFamily="2" charset="0"/>
            </a:endParaRPr>
          </a:p>
        </p:txBody>
      </p:sp>
      <p:sp>
        <p:nvSpPr>
          <p:cNvPr id="9" name="TextBox 8">
            <a:extLst>
              <a:ext uri="{FF2B5EF4-FFF2-40B4-BE49-F238E27FC236}">
                <a16:creationId xmlns:a16="http://schemas.microsoft.com/office/drawing/2014/main" id="{E96BA9CF-FD6F-249A-DB27-F68A578CB739}"/>
              </a:ext>
            </a:extLst>
          </p:cNvPr>
          <p:cNvSpPr txBox="1"/>
          <p:nvPr/>
        </p:nvSpPr>
        <p:spPr>
          <a:xfrm>
            <a:off x="3273831" y="3766405"/>
            <a:ext cx="4669868" cy="461665"/>
          </a:xfrm>
          <a:prstGeom prst="rect">
            <a:avLst/>
          </a:prstGeom>
          <a:noFill/>
        </p:spPr>
        <p:txBody>
          <a:bodyPr wrap="none" rtlCol="0">
            <a:spAutoFit/>
          </a:bodyPr>
          <a:lstStyle/>
          <a:p>
            <a:r>
              <a:rPr lang="en-US" sz="2400" dirty="0">
                <a:solidFill>
                  <a:srgbClr val="FF0000"/>
                </a:solidFill>
                <a:latin typeface="Patrick Hand" panose="00000500000000000000" pitchFamily="2" charset="0"/>
              </a:rPr>
              <a:t>Good at + N/</a:t>
            </a:r>
            <a:r>
              <a:rPr lang="en-US" sz="2400" dirty="0" err="1">
                <a:solidFill>
                  <a:srgbClr val="FF0000"/>
                </a:solidFill>
                <a:latin typeface="Patrick Hand" panose="00000500000000000000" pitchFamily="2" charset="0"/>
              </a:rPr>
              <a:t>V_ing</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giỏi</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về</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cái</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gì</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làm</a:t>
            </a:r>
            <a:r>
              <a:rPr lang="en-US" sz="2400" dirty="0">
                <a:solidFill>
                  <a:srgbClr val="FF0000"/>
                </a:solidFill>
                <a:latin typeface="Patrick Hand" panose="00000500000000000000" pitchFamily="2" charset="0"/>
              </a:rPr>
              <a:t> </a:t>
            </a:r>
            <a:r>
              <a:rPr lang="en-US" sz="2400" dirty="0" err="1">
                <a:solidFill>
                  <a:srgbClr val="FF0000"/>
                </a:solidFill>
                <a:latin typeface="Patrick Hand" panose="00000500000000000000" pitchFamily="2" charset="0"/>
              </a:rPr>
              <a:t>gì</a:t>
            </a:r>
            <a:endParaRPr lang="en-US" sz="2400" dirty="0">
              <a:solidFill>
                <a:srgbClr val="FF0000"/>
              </a:solidFill>
              <a:latin typeface="Patrick Hand" panose="00000500000000000000" pitchFamily="2" charset="0"/>
            </a:endParaRPr>
          </a:p>
        </p:txBody>
      </p:sp>
    </p:spTree>
    <p:extLst>
      <p:ext uri="{BB962C8B-B14F-4D97-AF65-F5344CB8AC3E}">
        <p14:creationId xmlns:p14="http://schemas.microsoft.com/office/powerpoint/2010/main" val="20870754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theme/theme1.xml><?xml version="1.0" encoding="utf-8"?>
<a:theme xmlns:a="http://schemas.openxmlformats.org/drawingml/2006/main" name="How to find the antiderivative of simple polynomials by Slidesgo">
  <a:themeElements>
    <a:clrScheme name="Simple Light">
      <a:dk1>
        <a:srgbClr val="060639"/>
      </a:dk1>
      <a:lt1>
        <a:srgbClr val="FFFFFF"/>
      </a:lt1>
      <a:dk2>
        <a:srgbClr val="8F4DB7"/>
      </a:dk2>
      <a:lt2>
        <a:srgbClr val="FF85F7"/>
      </a:lt2>
      <a:accent1>
        <a:srgbClr val="FF4C84"/>
      </a:accent1>
      <a:accent2>
        <a:srgbClr val="FDB28B"/>
      </a:accent2>
      <a:accent3>
        <a:srgbClr val="FFFFFF"/>
      </a:accent3>
      <a:accent4>
        <a:srgbClr val="FFFFFF"/>
      </a:accent4>
      <a:accent5>
        <a:srgbClr val="FFFFFF"/>
      </a:accent5>
      <a:accent6>
        <a:srgbClr val="FFFFFF"/>
      </a:accent6>
      <a:hlink>
        <a:srgbClr val="0606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3675</TotalTime>
  <Words>3646</Words>
  <Application>Microsoft Office PowerPoint</Application>
  <PresentationFormat>On-screen Show (16:9)</PresentationFormat>
  <Paragraphs>271</Paragraphs>
  <Slides>42</Slides>
  <Notes>26</Notes>
  <HiddenSlides>0</HiddenSlides>
  <MMClips>7</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Libre Franklin Black</vt:lpstr>
      <vt:lpstr>Dosis Light</vt:lpstr>
      <vt:lpstr>PaTRICK HAND</vt:lpstr>
      <vt:lpstr>Arial</vt:lpstr>
      <vt:lpstr>PaTRICK HAND</vt:lpstr>
      <vt:lpstr>Montserrat</vt:lpstr>
      <vt:lpstr>Nunito Light</vt:lpstr>
      <vt:lpstr>Dosis</vt:lpstr>
      <vt:lpstr>DM Sans</vt:lpstr>
      <vt:lpstr>How to find the antiderivative of simple polynomials by Slidesgo</vt:lpstr>
      <vt:lpstr>REVIEW 2 UNIT 4, 5, 6 </vt:lpstr>
      <vt:lpstr>OBJECTIVES</vt:lpstr>
      <vt:lpstr> 1. PRONUNCIATION</vt:lpstr>
      <vt:lpstr>Ex1: Read the sentences. Pay attention to the underlined words. Then listen and repeat.</vt:lpstr>
      <vt:lpstr> 2. VOCABULARY</vt:lpstr>
      <vt:lpstr>Ex2: Choose the correct answer A, B, C, or D to complete each sentence. </vt:lpstr>
      <vt:lpstr>Ex2: Choose the correct answer A, B, C, or D to complete each sentence. </vt:lpstr>
      <vt:lpstr>Ex2: Choose the correct answer A, B, C, or D to complete each sentence. </vt:lpstr>
      <vt:lpstr>Ex3: Write the correct form of the word in brackets to complete each sentence. </vt:lpstr>
      <vt:lpstr>Ex3: Write the correct form of the word in brackets to complete each sentence. </vt:lpstr>
      <vt:lpstr> 3. GRAMMAR</vt:lpstr>
      <vt:lpstr>Ex4: Choose the correct answer A, B, C, or D to complete each sentence. </vt:lpstr>
      <vt:lpstr>Ex4: Choose the correct answer A, B, C, or D to complete each sentence. </vt:lpstr>
      <vt:lpstr>Ex4: Choose the correct answer A, B, C, or D to complete each sentence. </vt:lpstr>
      <vt:lpstr>Ex5: Use the correct forms of the verbs in brackets to complete the sentences.  </vt:lpstr>
      <vt:lpstr>Ex5: Use the correct forms of the verbs in brackets to complete the sentences.  </vt:lpstr>
      <vt:lpstr>Ex5: Use the correct forms of the verbs in brackets to complete the sentences.  </vt:lpstr>
      <vt:lpstr>REVIEW 2 UNIT 4, 5, 6 </vt:lpstr>
      <vt:lpstr>OBJECTIVES</vt:lpstr>
      <vt:lpstr> 1. READING</vt:lpstr>
      <vt:lpstr>Ex1: Read the passage and choose the correct answer A, B, C, or D. </vt:lpstr>
      <vt:lpstr>Ex1: Read the passage and choose the correct answer A, B, C, or D.  </vt:lpstr>
      <vt:lpstr>Ex1: Read the passage and choose the correct answer A, B, C, or D.  </vt:lpstr>
      <vt:lpstr>Ex1: Read the passage and choose the correct answer A, B, C, or D.  </vt:lpstr>
      <vt:lpstr> 2. SPEAKING</vt:lpstr>
      <vt:lpstr>Ex2: Work in groups. Choose ONE of the things below and discuss it, using the cues. Then present it to your class.  </vt:lpstr>
      <vt:lpstr>Ex2: Work in groups. Choose ONE of the things below and discuss it, using the cues. Then present it to your class.  </vt:lpstr>
      <vt:lpstr> 3.  LISTENING</vt:lpstr>
      <vt:lpstr>Ex3:  Listen to a talk about entertainment for Vietnamese children in the past and complete each sentence with ONE word.  </vt:lpstr>
      <vt:lpstr>Ex3:  Listen to a talk about entertainment for Vietnamese children in the past and complete each sentence with ONE word.  </vt:lpstr>
      <vt:lpstr>Ex3:  Listen to a talk about entertainment for Vietnamese children in the past and complete each sentence with ONE word.  </vt:lpstr>
      <vt:lpstr>Ex3:  Listen to a talk about entertainment for Vietnamese children in the past and complete each sentence with ONE word.  </vt:lpstr>
      <vt:lpstr>PowerPoint Presentation</vt:lpstr>
      <vt:lpstr> 4.  WRITING</vt:lpstr>
      <vt:lpstr>Ex4: Make complete sentences from the clues. Make any changes and add more words if necessary.  </vt:lpstr>
      <vt:lpstr>Ex4: Make complete sentences from the clues. Make any changes and add more words if necessary.  </vt:lpstr>
      <vt:lpstr>Ex4: Make complete sentences from the clues. Make any changes and add more words if necessary.  </vt:lpstr>
      <vt:lpstr>Ex4: Make complete sentences from the clues. Make any changes and add more words if necessary.  </vt:lpstr>
      <vt:lpstr>Ex4: Make complete sentences from the clues. Make any changes and add more words if necessary.  </vt:lpstr>
      <vt:lpstr>Ex4: Make complete sentences from the clues. Make any changes and add more words if necessary.  </vt:lpstr>
      <vt:lpstr>Wrap – up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04-Thái Sơn - Hải</dc:creator>
  <cp:lastModifiedBy>This MC</cp:lastModifiedBy>
  <cp:revision>4</cp:revision>
  <dcterms:modified xsi:type="dcterms:W3CDTF">2025-01-13T07:10:52Z</dcterms:modified>
</cp:coreProperties>
</file>