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1" r:id="rId1"/>
  </p:sldMasterIdLst>
  <p:notesMasterIdLst>
    <p:notesMasterId r:id="rId24"/>
  </p:notesMasterIdLst>
  <p:sldIdLst>
    <p:sldId id="256" r:id="rId2"/>
    <p:sldId id="260" r:id="rId3"/>
    <p:sldId id="258" r:id="rId4"/>
    <p:sldId id="259" r:id="rId5"/>
    <p:sldId id="300" r:id="rId6"/>
    <p:sldId id="263" r:id="rId7"/>
    <p:sldId id="257" r:id="rId8"/>
    <p:sldId id="262" r:id="rId9"/>
    <p:sldId id="301" r:id="rId10"/>
    <p:sldId id="302" r:id="rId11"/>
    <p:sldId id="306" r:id="rId12"/>
    <p:sldId id="312" r:id="rId13"/>
    <p:sldId id="269" r:id="rId14"/>
    <p:sldId id="311" r:id="rId15"/>
    <p:sldId id="267" r:id="rId16"/>
    <p:sldId id="307" r:id="rId17"/>
    <p:sldId id="308" r:id="rId18"/>
    <p:sldId id="304" r:id="rId19"/>
    <p:sldId id="309" r:id="rId20"/>
    <p:sldId id="310" r:id="rId21"/>
    <p:sldId id="305" r:id="rId22"/>
    <p:sldId id="270" r:id="rId23"/>
  </p:sldIdLst>
  <p:sldSz cx="9144000" cy="5143500" type="screen16x9"/>
  <p:notesSz cx="6858000" cy="9144000"/>
  <p:embeddedFontLst>
    <p:embeddedFont>
      <p:font typeface="Albert Sans" panose="020B0604020202020204" charset="0"/>
      <p:regular r:id="rId25"/>
      <p:bold r:id="rId26"/>
      <p:italic r:id="rId27"/>
      <p:boldItalic r:id="rId28"/>
    </p:embeddedFont>
    <p:embeddedFont>
      <p:font typeface="Bebas Neue" panose="020B0606020202050201" pitchFamily="34" charset="0"/>
      <p:regular r:id="rId29"/>
    </p:embeddedFont>
    <p:embeddedFont>
      <p:font typeface="Fredoka One" panose="02000000000000000000" pitchFamily="2" charset="0"/>
      <p:regular r:id="rId30"/>
    </p:embeddedFont>
    <p:embeddedFont>
      <p:font typeface="Nunito Black" pitchFamily="2" charset="0"/>
      <p:bold r:id="rId31"/>
      <p:boldItalic r:id="rId32"/>
    </p:embeddedFont>
    <p:embeddedFont>
      <p:font typeface="PaTRICK HAND" panose="00000500000000000000" pitchFamily="2" charset="0"/>
      <p:regular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B6EE3F-8AFE-408E-A881-9568FBEB81CA}">
  <a:tblStyle styleId="{52B6EE3F-8AFE-408E-A881-9568FBEB81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918" y="2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21793c52fb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21793c52fb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6614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21a3fe5429a_0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21a3fe5429a_0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3285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21a3fe5429a_0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21a3fe5429a_0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81201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21a3fe5429a_0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21a3fe5429a_0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54dda1946d_6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54dda1946d_6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5539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21a3fe5429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21a3fe5429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21a3fe5429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21a3fe5429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3731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21a3fe5429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21a3fe5429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9643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21a3fe5429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21a3fe5429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94903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21a3fe5429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21a3fe5429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474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21a74306909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21a74306909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21a3fe5429a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21a3fe5429a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01764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21a74306909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21a74306909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66802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g21a3fe5429a_0_3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Google Shape;934;g21a3fe5429a_0_3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4dda1946d_6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4dda1946d_6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21a3fe5429a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21a3fe5429a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21a3fe5429a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" name="Google Shape;660;g21a3fe5429a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9149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21a3fe5429a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" name="Google Shape;660;g21a3fe5429a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54dda1946d_6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54dda1946d_6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160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10" name="Google Shape;10;p2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12" name="Google Shape;12;p2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4022350" y="1418050"/>
            <a:ext cx="3726300" cy="22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300"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BLANK_1_1_1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14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147" name="Google Shape;147;p14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8" name="Google Shape;148;p14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149" name="Google Shape;149;p14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0" name="Google Shape;150;p14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1" name="Google Shape;151;p14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2" name="Google Shape;152;p14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3" name="Google Shape;153;p14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4" name="Google Shape;154;p14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5" name="Google Shape;155;p14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56" name="Google Shape;156;p14"/>
          <p:cNvSpPr txBox="1">
            <a:spLocks noGrp="1"/>
          </p:cNvSpPr>
          <p:nvPr>
            <p:ph type="title"/>
          </p:nvPr>
        </p:nvSpPr>
        <p:spPr>
          <a:xfrm>
            <a:off x="713222" y="2206100"/>
            <a:ext cx="3495600" cy="18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7" name="Google Shape;157;p14"/>
          <p:cNvSpPr txBox="1">
            <a:spLocks noGrp="1"/>
          </p:cNvSpPr>
          <p:nvPr>
            <p:ph type="title" idx="2" hasCustomPrompt="1"/>
          </p:nvPr>
        </p:nvSpPr>
        <p:spPr>
          <a:xfrm>
            <a:off x="713213" y="1027088"/>
            <a:ext cx="1831200" cy="117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9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158" name="Google Shape;158;p14"/>
          <p:cNvGrpSpPr/>
          <p:nvPr/>
        </p:nvGrpSpPr>
        <p:grpSpPr>
          <a:xfrm rot="-392408">
            <a:off x="8313483" y="2705195"/>
            <a:ext cx="503993" cy="1037678"/>
            <a:chOff x="5879350" y="4355225"/>
            <a:chExt cx="503989" cy="1037670"/>
          </a:xfrm>
        </p:grpSpPr>
        <p:sp>
          <p:nvSpPr>
            <p:cNvPr id="159" name="Google Shape;159;p14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0_1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17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199" name="Google Shape;199;p17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0" name="Google Shape;200;p17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201" name="Google Shape;201;p17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17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17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17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17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6" name="Google Shape;206;p17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7" name="Google Shape;207;p17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08" name="Google Shape;208;p17"/>
          <p:cNvSpPr txBox="1">
            <a:spLocks noGrp="1"/>
          </p:cNvSpPr>
          <p:nvPr>
            <p:ph type="title"/>
          </p:nvPr>
        </p:nvSpPr>
        <p:spPr>
          <a:xfrm>
            <a:off x="720000" y="5361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7"/>
          <p:cNvSpPr txBox="1">
            <a:spLocks noGrp="1"/>
          </p:cNvSpPr>
          <p:nvPr>
            <p:ph type="subTitle" idx="1"/>
          </p:nvPr>
        </p:nvSpPr>
        <p:spPr>
          <a:xfrm>
            <a:off x="720025" y="1535353"/>
            <a:ext cx="7704000" cy="13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0_1_1_1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oogle Shape;225;p19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226" name="Google Shape;226;p19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7" name="Google Shape;227;p19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228" name="Google Shape;228;p19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9" name="Google Shape;229;p19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0" name="Google Shape;230;p19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1" name="Google Shape;231;p19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2" name="Google Shape;232;p19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19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234;p19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35" name="Google Shape;235;p19"/>
          <p:cNvSpPr txBox="1">
            <a:spLocks noGrp="1"/>
          </p:cNvSpPr>
          <p:nvPr>
            <p:ph type="title"/>
          </p:nvPr>
        </p:nvSpPr>
        <p:spPr>
          <a:xfrm>
            <a:off x="720000" y="5361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19"/>
          <p:cNvSpPr txBox="1">
            <a:spLocks noGrp="1"/>
          </p:cNvSpPr>
          <p:nvPr>
            <p:ph type="subTitle" idx="1"/>
          </p:nvPr>
        </p:nvSpPr>
        <p:spPr>
          <a:xfrm>
            <a:off x="720025" y="1536349"/>
            <a:ext cx="7704000" cy="10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37" name="Google Shape;237;p19"/>
          <p:cNvSpPr/>
          <p:nvPr/>
        </p:nvSpPr>
        <p:spPr>
          <a:xfrm>
            <a:off x="466075" y="342782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oogle Shape;262;p21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263" name="Google Shape;263;p21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4" name="Google Shape;264;p21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265" name="Google Shape;265;p21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21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21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21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21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21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21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72" name="Google Shape;272;p21"/>
          <p:cNvGrpSpPr/>
          <p:nvPr/>
        </p:nvGrpSpPr>
        <p:grpSpPr>
          <a:xfrm>
            <a:off x="4876850" y="536113"/>
            <a:ext cx="651575" cy="675950"/>
            <a:chOff x="5016100" y="770025"/>
            <a:chExt cx="651575" cy="675950"/>
          </a:xfrm>
        </p:grpSpPr>
        <p:sp>
          <p:nvSpPr>
            <p:cNvPr id="273" name="Google Shape;273;p21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1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1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1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7" name="Google Shape;277;p21"/>
          <p:cNvSpPr/>
          <p:nvPr/>
        </p:nvSpPr>
        <p:spPr>
          <a:xfrm>
            <a:off x="838863" y="5361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21"/>
          <p:cNvSpPr/>
          <p:nvPr/>
        </p:nvSpPr>
        <p:spPr>
          <a:xfrm>
            <a:off x="8320700" y="245626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21"/>
          <p:cNvSpPr/>
          <p:nvPr/>
        </p:nvSpPr>
        <p:spPr>
          <a:xfrm>
            <a:off x="3370350" y="417102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0" name="Google Shape;280;p21"/>
          <p:cNvGrpSpPr/>
          <p:nvPr/>
        </p:nvGrpSpPr>
        <p:grpSpPr>
          <a:xfrm>
            <a:off x="5633500" y="4171013"/>
            <a:ext cx="503989" cy="1037670"/>
            <a:chOff x="5879350" y="4355225"/>
            <a:chExt cx="503989" cy="1037670"/>
          </a:xfrm>
        </p:grpSpPr>
        <p:sp>
          <p:nvSpPr>
            <p:cNvPr id="281" name="Google Shape;281;p21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1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1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1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1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1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1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1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1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1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1" name="Google Shape;291;p21"/>
          <p:cNvSpPr/>
          <p:nvPr/>
        </p:nvSpPr>
        <p:spPr>
          <a:xfrm>
            <a:off x="930650" y="439107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2" name="Google Shape;292;p21"/>
          <p:cNvGrpSpPr/>
          <p:nvPr/>
        </p:nvGrpSpPr>
        <p:grpSpPr>
          <a:xfrm>
            <a:off x="7411226" y="3668287"/>
            <a:ext cx="809507" cy="939094"/>
            <a:chOff x="1518547" y="3883673"/>
            <a:chExt cx="899152" cy="1042974"/>
          </a:xfrm>
        </p:grpSpPr>
        <p:sp>
          <p:nvSpPr>
            <p:cNvPr id="293" name="Google Shape;293;p21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1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1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1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1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1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1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1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2" name="Google Shape;302;p22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303" name="Google Shape;303;p22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" name="Google Shape;304;p22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305" name="Google Shape;305;p22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6" name="Google Shape;306;p22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7" name="Google Shape;307;p22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8" name="Google Shape;308;p22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9" name="Google Shape;309;p22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0" name="Google Shape;310;p22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1" name="Google Shape;311;p22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12" name="Google Shape;312;p22"/>
          <p:cNvGrpSpPr/>
          <p:nvPr/>
        </p:nvGrpSpPr>
        <p:grpSpPr>
          <a:xfrm rot="-2700000" flipH="1">
            <a:off x="7561860" y="3601233"/>
            <a:ext cx="503984" cy="1037660"/>
            <a:chOff x="5879350" y="4355225"/>
            <a:chExt cx="503989" cy="1037670"/>
          </a:xfrm>
        </p:grpSpPr>
        <p:sp>
          <p:nvSpPr>
            <p:cNvPr id="313" name="Google Shape;313;p22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2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2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2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" name="Google Shape;323;p22"/>
          <p:cNvSpPr/>
          <p:nvPr/>
        </p:nvSpPr>
        <p:spPr>
          <a:xfrm>
            <a:off x="5310638" y="53612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2"/>
          <p:cNvSpPr/>
          <p:nvPr/>
        </p:nvSpPr>
        <p:spPr>
          <a:xfrm>
            <a:off x="4698975" y="449733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22"/>
          <p:cNvSpPr/>
          <p:nvPr/>
        </p:nvSpPr>
        <p:spPr>
          <a:xfrm>
            <a:off x="637100" y="283283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6" name="Google Shape;326;p22"/>
          <p:cNvGrpSpPr/>
          <p:nvPr/>
        </p:nvGrpSpPr>
        <p:grpSpPr>
          <a:xfrm>
            <a:off x="2129250" y="80213"/>
            <a:ext cx="651575" cy="675950"/>
            <a:chOff x="5016100" y="770025"/>
            <a:chExt cx="651575" cy="675950"/>
          </a:xfrm>
        </p:grpSpPr>
        <p:sp>
          <p:nvSpPr>
            <p:cNvPr id="327" name="Google Shape;327;p22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1" name="Google Shape;331;p22"/>
          <p:cNvGrpSpPr/>
          <p:nvPr/>
        </p:nvGrpSpPr>
        <p:grpSpPr>
          <a:xfrm>
            <a:off x="267971" y="3932886"/>
            <a:ext cx="1811142" cy="1036270"/>
            <a:chOff x="267971" y="3932886"/>
            <a:chExt cx="1811142" cy="1036270"/>
          </a:xfrm>
        </p:grpSpPr>
        <p:sp>
          <p:nvSpPr>
            <p:cNvPr id="332" name="Google Shape;332;p22"/>
            <p:cNvSpPr/>
            <p:nvPr/>
          </p:nvSpPr>
          <p:spPr>
            <a:xfrm rot="-8999189">
              <a:off x="389035" y="4159323"/>
              <a:ext cx="716169" cy="676044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333" name="Google Shape;333;p22"/>
            <p:cNvGrpSpPr/>
            <p:nvPr/>
          </p:nvGrpSpPr>
          <p:grpSpPr>
            <a:xfrm flipH="1">
              <a:off x="1226274" y="3932886"/>
              <a:ext cx="852839" cy="518847"/>
              <a:chOff x="7127270" y="3572700"/>
              <a:chExt cx="927805" cy="564394"/>
            </a:xfrm>
          </p:grpSpPr>
          <p:sp>
            <p:nvSpPr>
              <p:cNvPr id="334" name="Google Shape;334;p22"/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2"/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2"/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2"/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2"/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2"/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40" name="Google Shape;340;p22"/>
          <p:cNvGrpSpPr/>
          <p:nvPr/>
        </p:nvGrpSpPr>
        <p:grpSpPr>
          <a:xfrm rot="-3236195">
            <a:off x="7705780" y="536237"/>
            <a:ext cx="651590" cy="755814"/>
            <a:chOff x="1518547" y="3883673"/>
            <a:chExt cx="899152" cy="1042974"/>
          </a:xfrm>
        </p:grpSpPr>
        <p:sp>
          <p:nvSpPr>
            <p:cNvPr id="341" name="Google Shape;341;p22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2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2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2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2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2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2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2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" name="Google Shape;349;p22"/>
          <p:cNvSpPr/>
          <p:nvPr/>
        </p:nvSpPr>
        <p:spPr>
          <a:xfrm>
            <a:off x="8210675" y="240023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3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22" name="Google Shape;22;p3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" name="Google Shape;23;p3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24" name="Google Shape;24;p3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3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" name="Google Shape;26;p3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" name="Google Shape;27;p3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3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3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3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4650147" y="2206100"/>
            <a:ext cx="3495600" cy="18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title" idx="2" hasCustomPrompt="1"/>
          </p:nvPr>
        </p:nvSpPr>
        <p:spPr>
          <a:xfrm>
            <a:off x="4650138" y="1027088"/>
            <a:ext cx="1831200" cy="117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9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5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48" name="Google Shape;48;p5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" name="Google Shape;49;p5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50" name="Google Shape;50;p5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5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5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" name="Google Shape;53;p5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" name="Google Shape;54;p5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" name="Google Shape;55;p5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" name="Google Shape;56;p5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7" name="Google Shape;57;p5"/>
          <p:cNvSpPr txBox="1">
            <a:spLocks noGrp="1"/>
          </p:cNvSpPr>
          <p:nvPr>
            <p:ph type="subTitle" idx="1"/>
          </p:nvPr>
        </p:nvSpPr>
        <p:spPr>
          <a:xfrm>
            <a:off x="4683250" y="1994600"/>
            <a:ext cx="3102300" cy="115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subTitle" idx="2"/>
          </p:nvPr>
        </p:nvSpPr>
        <p:spPr>
          <a:xfrm>
            <a:off x="720000" y="1994575"/>
            <a:ext cx="3102300" cy="115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subTitle" idx="3"/>
          </p:nvPr>
        </p:nvSpPr>
        <p:spPr>
          <a:xfrm>
            <a:off x="4683250" y="1535150"/>
            <a:ext cx="3102300" cy="4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u="sng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subTitle" idx="4"/>
          </p:nvPr>
        </p:nvSpPr>
        <p:spPr>
          <a:xfrm>
            <a:off x="720000" y="1535150"/>
            <a:ext cx="3102300" cy="4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u="sng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title"/>
          </p:nvPr>
        </p:nvSpPr>
        <p:spPr>
          <a:xfrm>
            <a:off x="720000" y="5361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/>
          <p:nvPr/>
        </p:nvSpPr>
        <p:spPr>
          <a:xfrm>
            <a:off x="8387975" y="31014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6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65" name="Google Shape;65;p6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" name="Google Shape;66;p6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67" name="Google Shape;67;p6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" name="Google Shape;68;p6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" name="Google Shape;69;p6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" name="Google Shape;70;p6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" name="Google Shape;71;p6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" name="Google Shape;72;p6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" name="Google Shape;73;p6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4" name="Google Shape;74;p6"/>
          <p:cNvSpPr txBox="1">
            <a:spLocks noGrp="1"/>
          </p:cNvSpPr>
          <p:nvPr>
            <p:ph type="title"/>
          </p:nvPr>
        </p:nvSpPr>
        <p:spPr>
          <a:xfrm>
            <a:off x="720000" y="5361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7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77" name="Google Shape;77;p7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" name="Google Shape;78;p7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79" name="Google Shape;79;p7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" name="Google Shape;80;p7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" name="Google Shape;81;p7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" name="Google Shape;82;p7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" name="Google Shape;83;p7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" name="Google Shape;84;p7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" name="Google Shape;85;p7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6" name="Google Shape;86;p7"/>
          <p:cNvSpPr txBox="1">
            <a:spLocks noGrp="1"/>
          </p:cNvSpPr>
          <p:nvPr>
            <p:ph type="title"/>
          </p:nvPr>
        </p:nvSpPr>
        <p:spPr>
          <a:xfrm>
            <a:off x="720000" y="5361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subTitle" idx="1"/>
          </p:nvPr>
        </p:nvSpPr>
        <p:spPr>
          <a:xfrm>
            <a:off x="720025" y="2490975"/>
            <a:ext cx="4014300" cy="19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8" name="Google Shape;88;p7"/>
          <p:cNvSpPr txBox="1">
            <a:spLocks noGrp="1"/>
          </p:cNvSpPr>
          <p:nvPr>
            <p:ph type="subTitle" idx="2"/>
          </p:nvPr>
        </p:nvSpPr>
        <p:spPr>
          <a:xfrm>
            <a:off x="720000" y="2074200"/>
            <a:ext cx="4014300" cy="4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9" name="Google Shape;89;p7"/>
          <p:cNvSpPr txBox="1">
            <a:spLocks noGrp="1"/>
          </p:cNvSpPr>
          <p:nvPr>
            <p:ph type="subTitle" idx="3"/>
          </p:nvPr>
        </p:nvSpPr>
        <p:spPr>
          <a:xfrm>
            <a:off x="720025" y="1228862"/>
            <a:ext cx="7704000" cy="7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8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92" name="Google Shape;92;p8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" name="Google Shape;93;p8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94" name="Google Shape;94;p8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" name="Google Shape;95;p8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" name="Google Shape;96;p8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" name="Google Shape;97;p8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" name="Google Shape;98;p8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" name="Google Shape;99;p8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" name="Google Shape;100;p8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01" name="Google Shape;101;p8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9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104" name="Google Shape;104;p9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5" name="Google Shape;105;p9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106" name="Google Shape;106;p9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" name="Google Shape;107;p9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Google Shape;108;p9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Google Shape;109;p9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Google Shape;110;p9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" name="Google Shape;111;p9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Google Shape;112;p9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13" name="Google Shape;113;p9"/>
          <p:cNvSpPr txBox="1">
            <a:spLocks noGrp="1"/>
          </p:cNvSpPr>
          <p:nvPr>
            <p:ph type="title"/>
          </p:nvPr>
        </p:nvSpPr>
        <p:spPr>
          <a:xfrm>
            <a:off x="1177333" y="1437000"/>
            <a:ext cx="67893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6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9"/>
          <p:cNvSpPr txBox="1">
            <a:spLocks noGrp="1"/>
          </p:cNvSpPr>
          <p:nvPr>
            <p:ph type="subTitle" idx="1"/>
          </p:nvPr>
        </p:nvSpPr>
        <p:spPr>
          <a:xfrm>
            <a:off x="1177200" y="2569500"/>
            <a:ext cx="6789300" cy="1173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"/>
          <p:cNvSpPr txBox="1">
            <a:spLocks noGrp="1"/>
          </p:cNvSpPr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11"/>
          <p:cNvGrpSpPr/>
          <p:nvPr/>
        </p:nvGrpSpPr>
        <p:grpSpPr>
          <a:xfrm>
            <a:off x="355349" y="283500"/>
            <a:ext cx="8433758" cy="4576500"/>
            <a:chOff x="355349" y="283500"/>
            <a:chExt cx="8433758" cy="4576500"/>
          </a:xfrm>
        </p:grpSpPr>
        <p:sp>
          <p:nvSpPr>
            <p:cNvPr id="119" name="Google Shape;119;p11"/>
            <p:cNvSpPr/>
            <p:nvPr/>
          </p:nvSpPr>
          <p:spPr>
            <a:xfrm>
              <a:off x="355350" y="283500"/>
              <a:ext cx="8433300" cy="4576500"/>
            </a:xfrm>
            <a:prstGeom prst="roundRect">
              <a:avLst>
                <a:gd name="adj" fmla="val 4408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" name="Google Shape;120;p11"/>
            <p:cNvGrpSpPr/>
            <p:nvPr/>
          </p:nvGrpSpPr>
          <p:grpSpPr>
            <a:xfrm>
              <a:off x="355349" y="633400"/>
              <a:ext cx="8433758" cy="3865800"/>
              <a:chOff x="-20100" y="633400"/>
              <a:chExt cx="9187100" cy="3865800"/>
            </a:xfrm>
          </p:grpSpPr>
          <p:cxnSp>
            <p:nvCxnSpPr>
              <p:cNvPr id="121" name="Google Shape;121;p11"/>
              <p:cNvCxnSpPr/>
              <p:nvPr/>
            </p:nvCxnSpPr>
            <p:spPr>
              <a:xfrm>
                <a:off x="-17200" y="6334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2" name="Google Shape;122;p11"/>
              <p:cNvCxnSpPr/>
              <p:nvPr/>
            </p:nvCxnSpPr>
            <p:spPr>
              <a:xfrm>
                <a:off x="-17200" y="12777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3" name="Google Shape;123;p11"/>
              <p:cNvCxnSpPr/>
              <p:nvPr/>
            </p:nvCxnSpPr>
            <p:spPr>
              <a:xfrm>
                <a:off x="-17200" y="19220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" name="Google Shape;124;p11"/>
              <p:cNvCxnSpPr/>
              <p:nvPr/>
            </p:nvCxnSpPr>
            <p:spPr>
              <a:xfrm>
                <a:off x="-17200" y="25663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" name="Google Shape;125;p11"/>
              <p:cNvCxnSpPr/>
              <p:nvPr/>
            </p:nvCxnSpPr>
            <p:spPr>
              <a:xfrm>
                <a:off x="-17200" y="32106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" name="Google Shape;126;p11"/>
              <p:cNvCxnSpPr/>
              <p:nvPr/>
            </p:nvCxnSpPr>
            <p:spPr>
              <a:xfrm>
                <a:off x="-17200" y="38549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" name="Google Shape;127;p11"/>
              <p:cNvCxnSpPr/>
              <p:nvPr/>
            </p:nvCxnSpPr>
            <p:spPr>
              <a:xfrm>
                <a:off x="-20100" y="4499200"/>
                <a:ext cx="9184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accent5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28" name="Google Shape;128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288250"/>
            <a:ext cx="6576000" cy="197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29" name="Google Shape;129;p11"/>
          <p:cNvSpPr txBox="1">
            <a:spLocks noGrp="1"/>
          </p:cNvSpPr>
          <p:nvPr>
            <p:ph type="subTitle" idx="1"/>
          </p:nvPr>
        </p:nvSpPr>
        <p:spPr>
          <a:xfrm>
            <a:off x="1284000" y="3259075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 Black"/>
              <a:buNone/>
              <a:defRPr sz="3500">
                <a:solidFill>
                  <a:schemeClr val="dk1"/>
                </a:solidFill>
                <a:latin typeface="Nunito Black"/>
                <a:ea typeface="Nunito Black"/>
                <a:cs typeface="Nunito Black"/>
                <a:sym typeface="Nunito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●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○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■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●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○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■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●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○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"/>
              <a:buChar char="■"/>
              <a:defRPr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3" r:id="rId12"/>
    <p:sldLayoutId id="2147483665" r:id="rId13"/>
    <p:sldLayoutId id="2147483667" r:id="rId14"/>
    <p:sldLayoutId id="2147483668" r:id="rId1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6"/>
          <p:cNvSpPr txBox="1">
            <a:spLocks noGrp="1"/>
          </p:cNvSpPr>
          <p:nvPr>
            <p:ph type="ctrTitle"/>
          </p:nvPr>
        </p:nvSpPr>
        <p:spPr>
          <a:xfrm>
            <a:off x="1893945" y="1318103"/>
            <a:ext cx="7329667" cy="22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accent4"/>
                </a:solidFill>
              </a:rPr>
              <a:t>U</a:t>
            </a:r>
            <a:r>
              <a:rPr lang="en" sz="6000" dirty="0">
                <a:solidFill>
                  <a:schemeClr val="accent4"/>
                </a:solidFill>
              </a:rPr>
              <a:t>nit 6:</a:t>
            </a:r>
            <a:br>
              <a:rPr lang="en" dirty="0"/>
            </a:br>
            <a:r>
              <a:rPr lang="en-US" sz="5400" dirty="0"/>
              <a:t>Vietnamese lifestyle: </a:t>
            </a:r>
            <a:br>
              <a:rPr lang="en-US" sz="5400" dirty="0"/>
            </a:br>
            <a:r>
              <a:rPr lang="en-US" sz="5400" dirty="0"/>
              <a:t>then and now</a:t>
            </a:r>
            <a:endParaRPr dirty="0">
              <a:solidFill>
                <a:schemeClr val="accent4"/>
              </a:solidFill>
            </a:endParaRPr>
          </a:p>
        </p:txBody>
      </p:sp>
      <p:grpSp>
        <p:nvGrpSpPr>
          <p:cNvPr id="361" name="Google Shape;361;p26"/>
          <p:cNvGrpSpPr/>
          <p:nvPr/>
        </p:nvGrpSpPr>
        <p:grpSpPr>
          <a:xfrm>
            <a:off x="4876850" y="536113"/>
            <a:ext cx="651575" cy="675950"/>
            <a:chOff x="5016100" y="770025"/>
            <a:chExt cx="651575" cy="675950"/>
          </a:xfrm>
        </p:grpSpPr>
        <p:sp>
          <p:nvSpPr>
            <p:cNvPr id="362" name="Google Shape;362;p26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6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6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6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6" name="Google Shape;366;p26"/>
          <p:cNvSpPr/>
          <p:nvPr/>
        </p:nvSpPr>
        <p:spPr>
          <a:xfrm>
            <a:off x="838863" y="5361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7" name="Google Shape;367;p26"/>
          <p:cNvGrpSpPr/>
          <p:nvPr/>
        </p:nvGrpSpPr>
        <p:grpSpPr>
          <a:xfrm>
            <a:off x="7411226" y="3668287"/>
            <a:ext cx="809507" cy="939094"/>
            <a:chOff x="1518547" y="3883673"/>
            <a:chExt cx="899152" cy="1042974"/>
          </a:xfrm>
        </p:grpSpPr>
        <p:sp>
          <p:nvSpPr>
            <p:cNvPr id="368" name="Google Shape;368;p26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6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6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6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6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6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6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6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6" name="Google Shape;376;p26"/>
          <p:cNvSpPr/>
          <p:nvPr/>
        </p:nvSpPr>
        <p:spPr>
          <a:xfrm>
            <a:off x="8324918" y="1257471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26"/>
          <p:cNvSpPr/>
          <p:nvPr/>
        </p:nvSpPr>
        <p:spPr>
          <a:xfrm>
            <a:off x="3518784" y="4365620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8" name="Google Shape;378;p26"/>
          <p:cNvGrpSpPr/>
          <p:nvPr/>
        </p:nvGrpSpPr>
        <p:grpSpPr>
          <a:xfrm>
            <a:off x="226798" y="2566288"/>
            <a:ext cx="1677610" cy="1707529"/>
            <a:chOff x="4711775" y="-472987"/>
            <a:chExt cx="1178925" cy="1199950"/>
          </a:xfrm>
        </p:grpSpPr>
        <p:sp>
          <p:nvSpPr>
            <p:cNvPr id="379" name="Google Shape;379;p26"/>
            <p:cNvSpPr/>
            <p:nvPr/>
          </p:nvSpPr>
          <p:spPr>
            <a:xfrm>
              <a:off x="4779800" y="134738"/>
              <a:ext cx="254225" cy="254300"/>
            </a:xfrm>
            <a:custGeom>
              <a:avLst/>
              <a:gdLst/>
              <a:ahLst/>
              <a:cxnLst/>
              <a:rect l="l" t="t" r="r" b="b"/>
              <a:pathLst>
                <a:path w="10169" h="10172" extrusionOk="0">
                  <a:moveTo>
                    <a:pt x="5086" y="2779"/>
                  </a:moveTo>
                  <a:cubicBezTo>
                    <a:pt x="6358" y="2779"/>
                    <a:pt x="7391" y="3814"/>
                    <a:pt x="7391" y="5086"/>
                  </a:cubicBezTo>
                  <a:cubicBezTo>
                    <a:pt x="7391" y="6358"/>
                    <a:pt x="6356" y="7393"/>
                    <a:pt x="5086" y="7393"/>
                  </a:cubicBezTo>
                  <a:cubicBezTo>
                    <a:pt x="3814" y="7393"/>
                    <a:pt x="2779" y="6358"/>
                    <a:pt x="2779" y="5086"/>
                  </a:cubicBezTo>
                  <a:cubicBezTo>
                    <a:pt x="2779" y="3814"/>
                    <a:pt x="3814" y="2779"/>
                    <a:pt x="5086" y="2779"/>
                  </a:cubicBezTo>
                  <a:close/>
                  <a:moveTo>
                    <a:pt x="5086" y="1"/>
                  </a:moveTo>
                  <a:cubicBezTo>
                    <a:pt x="2282" y="1"/>
                    <a:pt x="1" y="2282"/>
                    <a:pt x="1" y="5086"/>
                  </a:cubicBezTo>
                  <a:cubicBezTo>
                    <a:pt x="1" y="7890"/>
                    <a:pt x="2282" y="10171"/>
                    <a:pt x="5086" y="10171"/>
                  </a:cubicBezTo>
                  <a:cubicBezTo>
                    <a:pt x="7890" y="10171"/>
                    <a:pt x="10169" y="7890"/>
                    <a:pt x="10169" y="5086"/>
                  </a:cubicBezTo>
                  <a:cubicBezTo>
                    <a:pt x="10169" y="2282"/>
                    <a:pt x="7888" y="1"/>
                    <a:pt x="50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6"/>
            <p:cNvSpPr/>
            <p:nvPr/>
          </p:nvSpPr>
          <p:spPr>
            <a:xfrm>
              <a:off x="5483525" y="-472987"/>
              <a:ext cx="254275" cy="254225"/>
            </a:xfrm>
            <a:custGeom>
              <a:avLst/>
              <a:gdLst/>
              <a:ahLst/>
              <a:cxnLst/>
              <a:rect l="l" t="t" r="r" b="b"/>
              <a:pathLst>
                <a:path w="10171" h="10169" extrusionOk="0">
                  <a:moveTo>
                    <a:pt x="5085" y="2779"/>
                  </a:moveTo>
                  <a:cubicBezTo>
                    <a:pt x="6357" y="2779"/>
                    <a:pt x="7392" y="3814"/>
                    <a:pt x="7392" y="5086"/>
                  </a:cubicBezTo>
                  <a:cubicBezTo>
                    <a:pt x="7392" y="6355"/>
                    <a:pt x="6357" y="7390"/>
                    <a:pt x="5085" y="7390"/>
                  </a:cubicBezTo>
                  <a:cubicBezTo>
                    <a:pt x="3813" y="7390"/>
                    <a:pt x="2781" y="6355"/>
                    <a:pt x="2781" y="5086"/>
                  </a:cubicBezTo>
                  <a:cubicBezTo>
                    <a:pt x="2781" y="3814"/>
                    <a:pt x="3813" y="2779"/>
                    <a:pt x="5085" y="2779"/>
                  </a:cubicBezTo>
                  <a:close/>
                  <a:moveTo>
                    <a:pt x="5085" y="1"/>
                  </a:moveTo>
                  <a:cubicBezTo>
                    <a:pt x="2281" y="1"/>
                    <a:pt x="0" y="2282"/>
                    <a:pt x="0" y="5086"/>
                  </a:cubicBezTo>
                  <a:cubicBezTo>
                    <a:pt x="0" y="7887"/>
                    <a:pt x="2281" y="10169"/>
                    <a:pt x="5085" y="10169"/>
                  </a:cubicBezTo>
                  <a:cubicBezTo>
                    <a:pt x="7889" y="10169"/>
                    <a:pt x="10171" y="7887"/>
                    <a:pt x="10171" y="5086"/>
                  </a:cubicBezTo>
                  <a:cubicBezTo>
                    <a:pt x="10171" y="2282"/>
                    <a:pt x="7889" y="1"/>
                    <a:pt x="50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6"/>
            <p:cNvSpPr/>
            <p:nvPr/>
          </p:nvSpPr>
          <p:spPr>
            <a:xfrm>
              <a:off x="5098050" y="-296762"/>
              <a:ext cx="227650" cy="159825"/>
            </a:xfrm>
            <a:custGeom>
              <a:avLst/>
              <a:gdLst/>
              <a:ahLst/>
              <a:cxnLst/>
              <a:rect l="l" t="t" r="r" b="b"/>
              <a:pathLst>
                <a:path w="9106" h="6393" extrusionOk="0">
                  <a:moveTo>
                    <a:pt x="1544" y="1"/>
                  </a:moveTo>
                  <a:cubicBezTo>
                    <a:pt x="1090" y="1"/>
                    <a:pt x="646" y="230"/>
                    <a:pt x="390" y="648"/>
                  </a:cubicBezTo>
                  <a:cubicBezTo>
                    <a:pt x="1" y="1284"/>
                    <a:pt x="199" y="2115"/>
                    <a:pt x="838" y="2507"/>
                  </a:cubicBezTo>
                  <a:lnTo>
                    <a:pt x="6855" y="6191"/>
                  </a:lnTo>
                  <a:cubicBezTo>
                    <a:pt x="7074" y="6328"/>
                    <a:pt x="7319" y="6392"/>
                    <a:pt x="7561" y="6392"/>
                  </a:cubicBezTo>
                  <a:cubicBezTo>
                    <a:pt x="8014" y="6392"/>
                    <a:pt x="8459" y="6163"/>
                    <a:pt x="8714" y="5746"/>
                  </a:cubicBezTo>
                  <a:cubicBezTo>
                    <a:pt x="9106" y="5107"/>
                    <a:pt x="8905" y="4276"/>
                    <a:pt x="8266" y="3887"/>
                  </a:cubicBezTo>
                  <a:lnTo>
                    <a:pt x="2249" y="200"/>
                  </a:lnTo>
                  <a:cubicBezTo>
                    <a:pt x="2029" y="65"/>
                    <a:pt x="1785" y="1"/>
                    <a:pt x="15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6"/>
            <p:cNvSpPr/>
            <p:nvPr/>
          </p:nvSpPr>
          <p:spPr>
            <a:xfrm>
              <a:off x="5131800" y="-331037"/>
              <a:ext cx="158050" cy="232650"/>
            </a:xfrm>
            <a:custGeom>
              <a:avLst/>
              <a:gdLst/>
              <a:ahLst/>
              <a:cxnLst/>
              <a:rect l="l" t="t" r="r" b="b"/>
              <a:pathLst>
                <a:path w="6322" h="9306" extrusionOk="0">
                  <a:moveTo>
                    <a:pt x="4736" y="0"/>
                  </a:moveTo>
                  <a:cubicBezTo>
                    <a:pt x="4220" y="0"/>
                    <a:pt x="3724" y="290"/>
                    <a:pt x="3484" y="785"/>
                  </a:cubicBezTo>
                  <a:lnTo>
                    <a:pt x="335" y="7313"/>
                  </a:lnTo>
                  <a:cubicBezTo>
                    <a:pt x="0" y="8003"/>
                    <a:pt x="291" y="8834"/>
                    <a:pt x="981" y="9166"/>
                  </a:cubicBezTo>
                  <a:cubicBezTo>
                    <a:pt x="1177" y="9259"/>
                    <a:pt x="1383" y="9305"/>
                    <a:pt x="1584" y="9305"/>
                  </a:cubicBezTo>
                  <a:cubicBezTo>
                    <a:pt x="2101" y="9305"/>
                    <a:pt x="2598" y="9015"/>
                    <a:pt x="2838" y="8520"/>
                  </a:cubicBezTo>
                  <a:lnTo>
                    <a:pt x="5987" y="1993"/>
                  </a:lnTo>
                  <a:cubicBezTo>
                    <a:pt x="6321" y="1303"/>
                    <a:pt x="6030" y="471"/>
                    <a:pt x="5340" y="139"/>
                  </a:cubicBezTo>
                  <a:cubicBezTo>
                    <a:pt x="5145" y="45"/>
                    <a:pt x="4939" y="0"/>
                    <a:pt x="47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6"/>
            <p:cNvSpPr/>
            <p:nvPr/>
          </p:nvSpPr>
          <p:spPr>
            <a:xfrm>
              <a:off x="5213225" y="99888"/>
              <a:ext cx="227575" cy="159825"/>
            </a:xfrm>
            <a:custGeom>
              <a:avLst/>
              <a:gdLst/>
              <a:ahLst/>
              <a:cxnLst/>
              <a:rect l="l" t="t" r="r" b="b"/>
              <a:pathLst>
                <a:path w="9103" h="6393" extrusionOk="0">
                  <a:moveTo>
                    <a:pt x="1543" y="1"/>
                  </a:moveTo>
                  <a:cubicBezTo>
                    <a:pt x="1089" y="1"/>
                    <a:pt x="645" y="230"/>
                    <a:pt x="389" y="645"/>
                  </a:cubicBezTo>
                  <a:cubicBezTo>
                    <a:pt x="0" y="1284"/>
                    <a:pt x="199" y="2115"/>
                    <a:pt x="837" y="2507"/>
                  </a:cubicBezTo>
                  <a:lnTo>
                    <a:pt x="6855" y="6191"/>
                  </a:lnTo>
                  <a:cubicBezTo>
                    <a:pt x="7073" y="6328"/>
                    <a:pt x="7318" y="6392"/>
                    <a:pt x="7557" y="6392"/>
                  </a:cubicBezTo>
                  <a:cubicBezTo>
                    <a:pt x="8013" y="6392"/>
                    <a:pt x="8459" y="6161"/>
                    <a:pt x="8714" y="5746"/>
                  </a:cubicBezTo>
                  <a:cubicBezTo>
                    <a:pt x="9102" y="5107"/>
                    <a:pt x="8904" y="4276"/>
                    <a:pt x="8266" y="3884"/>
                  </a:cubicBezTo>
                  <a:lnTo>
                    <a:pt x="2248" y="200"/>
                  </a:lnTo>
                  <a:cubicBezTo>
                    <a:pt x="2028" y="65"/>
                    <a:pt x="1784" y="1"/>
                    <a:pt x="1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6"/>
            <p:cNvSpPr/>
            <p:nvPr/>
          </p:nvSpPr>
          <p:spPr>
            <a:xfrm>
              <a:off x="5246950" y="65588"/>
              <a:ext cx="158050" cy="232675"/>
            </a:xfrm>
            <a:custGeom>
              <a:avLst/>
              <a:gdLst/>
              <a:ahLst/>
              <a:cxnLst/>
              <a:rect l="l" t="t" r="r" b="b"/>
              <a:pathLst>
                <a:path w="6322" h="9307" extrusionOk="0">
                  <a:moveTo>
                    <a:pt x="4735" y="1"/>
                  </a:moveTo>
                  <a:cubicBezTo>
                    <a:pt x="4219" y="1"/>
                    <a:pt x="3724" y="290"/>
                    <a:pt x="3484" y="786"/>
                  </a:cubicBezTo>
                  <a:lnTo>
                    <a:pt x="335" y="7314"/>
                  </a:lnTo>
                  <a:cubicBezTo>
                    <a:pt x="1" y="8004"/>
                    <a:pt x="292" y="8835"/>
                    <a:pt x="982" y="9168"/>
                  </a:cubicBezTo>
                  <a:cubicBezTo>
                    <a:pt x="1177" y="9260"/>
                    <a:pt x="1383" y="9307"/>
                    <a:pt x="1584" y="9307"/>
                  </a:cubicBezTo>
                  <a:cubicBezTo>
                    <a:pt x="2102" y="9307"/>
                    <a:pt x="2596" y="9016"/>
                    <a:pt x="2835" y="8521"/>
                  </a:cubicBezTo>
                  <a:lnTo>
                    <a:pt x="5987" y="1994"/>
                  </a:lnTo>
                  <a:cubicBezTo>
                    <a:pt x="6322" y="1304"/>
                    <a:pt x="6031" y="472"/>
                    <a:pt x="5341" y="140"/>
                  </a:cubicBezTo>
                  <a:cubicBezTo>
                    <a:pt x="5145" y="46"/>
                    <a:pt x="4938" y="1"/>
                    <a:pt x="4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6"/>
            <p:cNvSpPr/>
            <p:nvPr/>
          </p:nvSpPr>
          <p:spPr>
            <a:xfrm>
              <a:off x="4937825" y="-317712"/>
              <a:ext cx="298050" cy="1044675"/>
            </a:xfrm>
            <a:custGeom>
              <a:avLst/>
              <a:gdLst/>
              <a:ahLst/>
              <a:cxnLst/>
              <a:rect l="l" t="t" r="r" b="b"/>
              <a:pathLst>
                <a:path w="11922" h="41787" extrusionOk="0">
                  <a:moveTo>
                    <a:pt x="701" y="0"/>
                  </a:moveTo>
                  <a:cubicBezTo>
                    <a:pt x="352" y="0"/>
                    <a:pt x="0" y="280"/>
                    <a:pt x="135" y="708"/>
                  </a:cubicBezTo>
                  <a:cubicBezTo>
                    <a:pt x="1775" y="5920"/>
                    <a:pt x="3315" y="11164"/>
                    <a:pt x="4749" y="16438"/>
                  </a:cubicBezTo>
                  <a:cubicBezTo>
                    <a:pt x="6183" y="21708"/>
                    <a:pt x="7515" y="27010"/>
                    <a:pt x="8740" y="32335"/>
                  </a:cubicBezTo>
                  <a:cubicBezTo>
                    <a:pt x="9433" y="35340"/>
                    <a:pt x="10092" y="38352"/>
                    <a:pt x="10718" y="41372"/>
                  </a:cubicBezTo>
                  <a:cubicBezTo>
                    <a:pt x="10777" y="41662"/>
                    <a:pt x="10990" y="41787"/>
                    <a:pt x="11215" y="41787"/>
                  </a:cubicBezTo>
                  <a:cubicBezTo>
                    <a:pt x="11554" y="41787"/>
                    <a:pt x="11921" y="41501"/>
                    <a:pt x="11830" y="41066"/>
                  </a:cubicBezTo>
                  <a:cubicBezTo>
                    <a:pt x="10720" y="35716"/>
                    <a:pt x="9510" y="30386"/>
                    <a:pt x="8192" y="25081"/>
                  </a:cubicBezTo>
                  <a:cubicBezTo>
                    <a:pt x="6873" y="19780"/>
                    <a:pt x="5452" y="14501"/>
                    <a:pt x="3928" y="9257"/>
                  </a:cubicBezTo>
                  <a:cubicBezTo>
                    <a:pt x="3068" y="6295"/>
                    <a:pt x="2172" y="3342"/>
                    <a:pt x="1247" y="402"/>
                  </a:cubicBezTo>
                  <a:cubicBezTo>
                    <a:pt x="1159" y="121"/>
                    <a:pt x="931" y="0"/>
                    <a:pt x="7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6"/>
            <p:cNvSpPr/>
            <p:nvPr/>
          </p:nvSpPr>
          <p:spPr>
            <a:xfrm>
              <a:off x="5366450" y="-439312"/>
              <a:ext cx="298025" cy="1044725"/>
            </a:xfrm>
            <a:custGeom>
              <a:avLst/>
              <a:gdLst/>
              <a:ahLst/>
              <a:cxnLst/>
              <a:rect l="l" t="t" r="r" b="b"/>
              <a:pathLst>
                <a:path w="11921" h="41789" extrusionOk="0">
                  <a:moveTo>
                    <a:pt x="701" y="1"/>
                  </a:moveTo>
                  <a:cubicBezTo>
                    <a:pt x="352" y="1"/>
                    <a:pt x="1" y="281"/>
                    <a:pt x="136" y="711"/>
                  </a:cubicBezTo>
                  <a:cubicBezTo>
                    <a:pt x="1776" y="5922"/>
                    <a:pt x="3313" y="11167"/>
                    <a:pt x="4750" y="16438"/>
                  </a:cubicBezTo>
                  <a:cubicBezTo>
                    <a:pt x="6184" y="21711"/>
                    <a:pt x="7515" y="27010"/>
                    <a:pt x="8741" y="32335"/>
                  </a:cubicBezTo>
                  <a:cubicBezTo>
                    <a:pt x="9434" y="35342"/>
                    <a:pt x="10093" y="38355"/>
                    <a:pt x="10718" y="41373"/>
                  </a:cubicBezTo>
                  <a:cubicBezTo>
                    <a:pt x="10778" y="41663"/>
                    <a:pt x="10991" y="41789"/>
                    <a:pt x="11215" y="41789"/>
                  </a:cubicBezTo>
                  <a:cubicBezTo>
                    <a:pt x="11554" y="41789"/>
                    <a:pt x="11921" y="41503"/>
                    <a:pt x="11831" y="41066"/>
                  </a:cubicBezTo>
                  <a:cubicBezTo>
                    <a:pt x="10721" y="35716"/>
                    <a:pt x="9508" y="30388"/>
                    <a:pt x="8193" y="25084"/>
                  </a:cubicBezTo>
                  <a:cubicBezTo>
                    <a:pt x="6874" y="19783"/>
                    <a:pt x="5453" y="14504"/>
                    <a:pt x="3929" y="9257"/>
                  </a:cubicBezTo>
                  <a:cubicBezTo>
                    <a:pt x="3069" y="6296"/>
                    <a:pt x="2173" y="3345"/>
                    <a:pt x="1248" y="404"/>
                  </a:cubicBezTo>
                  <a:cubicBezTo>
                    <a:pt x="1160" y="123"/>
                    <a:pt x="931" y="1"/>
                    <a:pt x="7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6"/>
            <p:cNvSpPr/>
            <p:nvPr/>
          </p:nvSpPr>
          <p:spPr>
            <a:xfrm>
              <a:off x="4711775" y="-217587"/>
              <a:ext cx="1057325" cy="293475"/>
            </a:xfrm>
            <a:custGeom>
              <a:avLst/>
              <a:gdLst/>
              <a:ahLst/>
              <a:cxnLst/>
              <a:rect l="l" t="t" r="r" b="b"/>
              <a:pathLst>
                <a:path w="42293" h="11739" extrusionOk="0">
                  <a:moveTo>
                    <a:pt x="41527" y="0"/>
                  </a:moveTo>
                  <a:cubicBezTo>
                    <a:pt x="41470" y="0"/>
                    <a:pt x="41409" y="10"/>
                    <a:pt x="41345" y="30"/>
                  </a:cubicBezTo>
                  <a:cubicBezTo>
                    <a:pt x="36133" y="1670"/>
                    <a:pt x="30888" y="3210"/>
                    <a:pt x="25617" y="4644"/>
                  </a:cubicBezTo>
                  <a:cubicBezTo>
                    <a:pt x="20344" y="6078"/>
                    <a:pt x="15043" y="7409"/>
                    <a:pt x="9718" y="8635"/>
                  </a:cubicBezTo>
                  <a:cubicBezTo>
                    <a:pt x="6713" y="9328"/>
                    <a:pt x="3700" y="9987"/>
                    <a:pt x="680" y="10612"/>
                  </a:cubicBezTo>
                  <a:cubicBezTo>
                    <a:pt x="0" y="10755"/>
                    <a:pt x="228" y="11739"/>
                    <a:pt x="856" y="11739"/>
                  </a:cubicBezTo>
                  <a:cubicBezTo>
                    <a:pt x="898" y="11739"/>
                    <a:pt x="943" y="11734"/>
                    <a:pt x="989" y="11725"/>
                  </a:cubicBezTo>
                  <a:cubicBezTo>
                    <a:pt x="6340" y="10617"/>
                    <a:pt x="11667" y="9405"/>
                    <a:pt x="16971" y="8086"/>
                  </a:cubicBezTo>
                  <a:cubicBezTo>
                    <a:pt x="22273" y="6768"/>
                    <a:pt x="27551" y="5347"/>
                    <a:pt x="32796" y="3823"/>
                  </a:cubicBezTo>
                  <a:cubicBezTo>
                    <a:pt x="35760" y="2963"/>
                    <a:pt x="38710" y="2069"/>
                    <a:pt x="41651" y="1142"/>
                  </a:cubicBezTo>
                  <a:cubicBezTo>
                    <a:pt x="42293" y="941"/>
                    <a:pt x="42101" y="0"/>
                    <a:pt x="415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6"/>
            <p:cNvSpPr/>
            <p:nvPr/>
          </p:nvSpPr>
          <p:spPr>
            <a:xfrm>
              <a:off x="4833300" y="211063"/>
              <a:ext cx="1057400" cy="293475"/>
            </a:xfrm>
            <a:custGeom>
              <a:avLst/>
              <a:gdLst/>
              <a:ahLst/>
              <a:cxnLst/>
              <a:rect l="l" t="t" r="r" b="b"/>
              <a:pathLst>
                <a:path w="42296" h="11739" extrusionOk="0">
                  <a:moveTo>
                    <a:pt x="41528" y="0"/>
                  </a:moveTo>
                  <a:cubicBezTo>
                    <a:pt x="41470" y="0"/>
                    <a:pt x="41409" y="9"/>
                    <a:pt x="41345" y="30"/>
                  </a:cubicBezTo>
                  <a:cubicBezTo>
                    <a:pt x="36133" y="1670"/>
                    <a:pt x="30888" y="3210"/>
                    <a:pt x="25618" y="4644"/>
                  </a:cubicBezTo>
                  <a:cubicBezTo>
                    <a:pt x="20344" y="6078"/>
                    <a:pt x="15043" y="7409"/>
                    <a:pt x="9721" y="8635"/>
                  </a:cubicBezTo>
                  <a:cubicBezTo>
                    <a:pt x="6713" y="9327"/>
                    <a:pt x="3701" y="9986"/>
                    <a:pt x="683" y="10612"/>
                  </a:cubicBezTo>
                  <a:cubicBezTo>
                    <a:pt x="1" y="10752"/>
                    <a:pt x="228" y="11739"/>
                    <a:pt x="856" y="11739"/>
                  </a:cubicBezTo>
                  <a:cubicBezTo>
                    <a:pt x="899" y="11739"/>
                    <a:pt x="943" y="11734"/>
                    <a:pt x="989" y="11724"/>
                  </a:cubicBezTo>
                  <a:cubicBezTo>
                    <a:pt x="6340" y="10615"/>
                    <a:pt x="11667" y="9405"/>
                    <a:pt x="16971" y="8086"/>
                  </a:cubicBezTo>
                  <a:cubicBezTo>
                    <a:pt x="22273" y="6768"/>
                    <a:pt x="27551" y="5347"/>
                    <a:pt x="32799" y="3822"/>
                  </a:cubicBezTo>
                  <a:cubicBezTo>
                    <a:pt x="35760" y="2962"/>
                    <a:pt x="38711" y="2069"/>
                    <a:pt x="41651" y="1142"/>
                  </a:cubicBezTo>
                  <a:cubicBezTo>
                    <a:pt x="42295" y="941"/>
                    <a:pt x="42104" y="0"/>
                    <a:pt x="415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9" name="Google Shape;389;p26"/>
          <p:cNvGrpSpPr/>
          <p:nvPr/>
        </p:nvGrpSpPr>
        <p:grpSpPr>
          <a:xfrm>
            <a:off x="6637325" y="418086"/>
            <a:ext cx="1698413" cy="1032721"/>
            <a:chOff x="6637325" y="418086"/>
            <a:chExt cx="1698413" cy="1032721"/>
          </a:xfrm>
        </p:grpSpPr>
        <p:sp>
          <p:nvSpPr>
            <p:cNvPr id="390" name="Google Shape;390;p26"/>
            <p:cNvSpPr/>
            <p:nvPr/>
          </p:nvSpPr>
          <p:spPr>
            <a:xfrm rot="1493039">
              <a:off x="6746321" y="655429"/>
              <a:ext cx="716205" cy="676079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391" name="Google Shape;391;p26"/>
            <p:cNvGrpSpPr/>
            <p:nvPr/>
          </p:nvGrpSpPr>
          <p:grpSpPr>
            <a:xfrm flipH="1">
              <a:off x="7482899" y="418086"/>
              <a:ext cx="852839" cy="518847"/>
              <a:chOff x="7127270" y="3572700"/>
              <a:chExt cx="927805" cy="564394"/>
            </a:xfrm>
          </p:grpSpPr>
          <p:sp>
            <p:nvSpPr>
              <p:cNvPr id="392" name="Google Shape;392;p26"/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6"/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6"/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6"/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6"/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6"/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98" name="Google Shape;398;p26"/>
          <p:cNvGrpSpPr/>
          <p:nvPr/>
        </p:nvGrpSpPr>
        <p:grpSpPr>
          <a:xfrm>
            <a:off x="8514131" y="3416399"/>
            <a:ext cx="503989" cy="1037670"/>
            <a:chOff x="5879350" y="4355225"/>
            <a:chExt cx="503989" cy="1037670"/>
          </a:xfrm>
        </p:grpSpPr>
        <p:sp>
          <p:nvSpPr>
            <p:cNvPr id="399" name="Google Shape;399;p26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6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6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6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6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6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6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6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6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6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9" name="Google Shape;409;p26"/>
          <p:cNvSpPr/>
          <p:nvPr/>
        </p:nvSpPr>
        <p:spPr>
          <a:xfrm>
            <a:off x="930650" y="439107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0" name="Google Shape;410;p26"/>
          <p:cNvGrpSpPr/>
          <p:nvPr/>
        </p:nvGrpSpPr>
        <p:grpSpPr>
          <a:xfrm>
            <a:off x="421668" y="-2601"/>
            <a:ext cx="2751525" cy="1955727"/>
            <a:chOff x="786165" y="132641"/>
            <a:chExt cx="2751525" cy="1955727"/>
          </a:xfrm>
        </p:grpSpPr>
        <p:grpSp>
          <p:nvGrpSpPr>
            <p:cNvPr id="411" name="Google Shape;411;p26"/>
            <p:cNvGrpSpPr/>
            <p:nvPr/>
          </p:nvGrpSpPr>
          <p:grpSpPr>
            <a:xfrm rot="624414" flipH="1">
              <a:off x="2161107" y="239620"/>
              <a:ext cx="1286237" cy="1117345"/>
              <a:chOff x="322192" y="507350"/>
              <a:chExt cx="1128426" cy="980340"/>
            </a:xfrm>
          </p:grpSpPr>
          <p:sp>
            <p:nvSpPr>
              <p:cNvPr id="412" name="Google Shape;412;p26"/>
              <p:cNvSpPr/>
              <p:nvPr/>
            </p:nvSpPr>
            <p:spPr>
              <a:xfrm flipH="1">
                <a:off x="322192" y="507350"/>
                <a:ext cx="1128426" cy="980340"/>
              </a:xfrm>
              <a:custGeom>
                <a:avLst/>
                <a:gdLst/>
                <a:ahLst/>
                <a:cxnLst/>
                <a:rect l="l" t="t" r="r" b="b"/>
                <a:pathLst>
                  <a:path w="32454" h="28195" extrusionOk="0">
                    <a:moveTo>
                      <a:pt x="24854" y="1"/>
                    </a:moveTo>
                    <a:cubicBezTo>
                      <a:pt x="24537" y="1"/>
                      <a:pt x="24253" y="89"/>
                      <a:pt x="24032" y="275"/>
                    </a:cubicBezTo>
                    <a:lnTo>
                      <a:pt x="21441" y="2461"/>
                    </a:lnTo>
                    <a:lnTo>
                      <a:pt x="21413" y="2428"/>
                    </a:lnTo>
                    <a:lnTo>
                      <a:pt x="10792" y="11445"/>
                    </a:lnTo>
                    <a:lnTo>
                      <a:pt x="6626" y="14962"/>
                    </a:lnTo>
                    <a:lnTo>
                      <a:pt x="6636" y="14975"/>
                    </a:lnTo>
                    <a:lnTo>
                      <a:pt x="1556" y="19288"/>
                    </a:lnTo>
                    <a:lnTo>
                      <a:pt x="1528" y="19311"/>
                    </a:lnTo>
                    <a:lnTo>
                      <a:pt x="1381" y="19437"/>
                    </a:lnTo>
                    <a:lnTo>
                      <a:pt x="529" y="24772"/>
                    </a:lnTo>
                    <a:lnTo>
                      <a:pt x="1" y="28068"/>
                    </a:lnTo>
                    <a:lnTo>
                      <a:pt x="8915" y="28194"/>
                    </a:lnTo>
                    <a:lnTo>
                      <a:pt x="9031" y="28096"/>
                    </a:lnTo>
                    <a:lnTo>
                      <a:pt x="20728" y="18176"/>
                    </a:lnTo>
                    <a:lnTo>
                      <a:pt x="31903" y="8749"/>
                    </a:lnTo>
                    <a:cubicBezTo>
                      <a:pt x="32454" y="8283"/>
                      <a:pt x="32276" y="7181"/>
                      <a:pt x="31506" y="6288"/>
                    </a:cubicBezTo>
                    <a:lnTo>
                      <a:pt x="27232" y="1318"/>
                    </a:lnTo>
                    <a:cubicBezTo>
                      <a:pt x="26512" y="480"/>
                      <a:pt x="25593" y="1"/>
                      <a:pt x="248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6"/>
              <p:cNvSpPr/>
              <p:nvPr/>
            </p:nvSpPr>
            <p:spPr>
              <a:xfrm flipH="1">
                <a:off x="819959" y="907407"/>
                <a:ext cx="630658" cy="580277"/>
              </a:xfrm>
              <a:custGeom>
                <a:avLst/>
                <a:gdLst/>
                <a:ahLst/>
                <a:cxnLst/>
                <a:rect l="l" t="t" r="r" b="b"/>
                <a:pathLst>
                  <a:path w="18138" h="16689" extrusionOk="0">
                    <a:moveTo>
                      <a:pt x="10722" y="1"/>
                    </a:moveTo>
                    <a:lnTo>
                      <a:pt x="6626" y="3456"/>
                    </a:lnTo>
                    <a:lnTo>
                      <a:pt x="6636" y="3469"/>
                    </a:lnTo>
                    <a:lnTo>
                      <a:pt x="1556" y="7782"/>
                    </a:lnTo>
                    <a:lnTo>
                      <a:pt x="1528" y="7805"/>
                    </a:lnTo>
                    <a:lnTo>
                      <a:pt x="1381" y="7931"/>
                    </a:lnTo>
                    <a:lnTo>
                      <a:pt x="529" y="13266"/>
                    </a:lnTo>
                    <a:lnTo>
                      <a:pt x="1" y="16562"/>
                    </a:lnTo>
                    <a:lnTo>
                      <a:pt x="8915" y="16688"/>
                    </a:lnTo>
                    <a:lnTo>
                      <a:pt x="9031" y="16590"/>
                    </a:lnTo>
                    <a:lnTo>
                      <a:pt x="18138" y="8868"/>
                    </a:lnTo>
                    <a:cubicBezTo>
                      <a:pt x="16603" y="7169"/>
                      <a:pt x="15151" y="5392"/>
                      <a:pt x="13709" y="3608"/>
                    </a:cubicBezTo>
                    <a:cubicBezTo>
                      <a:pt x="12726" y="2393"/>
                      <a:pt x="11724" y="1195"/>
                      <a:pt x="1072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6"/>
              <p:cNvSpPr/>
              <p:nvPr/>
            </p:nvSpPr>
            <p:spPr>
              <a:xfrm flipH="1">
                <a:off x="419410" y="574281"/>
                <a:ext cx="978184" cy="907671"/>
              </a:xfrm>
              <a:custGeom>
                <a:avLst/>
                <a:gdLst/>
                <a:ahLst/>
                <a:cxnLst/>
                <a:rect l="l" t="t" r="r" b="b"/>
                <a:pathLst>
                  <a:path w="28133" h="26105" extrusionOk="0">
                    <a:moveTo>
                      <a:pt x="20550" y="1"/>
                    </a:moveTo>
                    <a:lnTo>
                      <a:pt x="19916" y="536"/>
                    </a:lnTo>
                    <a:lnTo>
                      <a:pt x="19888" y="503"/>
                    </a:lnTo>
                    <a:lnTo>
                      <a:pt x="9267" y="9520"/>
                    </a:lnTo>
                    <a:lnTo>
                      <a:pt x="5098" y="13037"/>
                    </a:lnTo>
                    <a:lnTo>
                      <a:pt x="5111" y="13050"/>
                    </a:lnTo>
                    <a:lnTo>
                      <a:pt x="31" y="17363"/>
                    </a:lnTo>
                    <a:lnTo>
                      <a:pt x="3" y="17386"/>
                    </a:lnTo>
                    <a:lnTo>
                      <a:pt x="0" y="17389"/>
                    </a:lnTo>
                    <a:lnTo>
                      <a:pt x="7586" y="26104"/>
                    </a:lnTo>
                    <a:lnTo>
                      <a:pt x="19203" y="16251"/>
                    </a:lnTo>
                    <a:lnTo>
                      <a:pt x="28133" y="8717"/>
                    </a:lnTo>
                    <a:lnTo>
                      <a:pt x="2055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6"/>
              <p:cNvSpPr/>
              <p:nvPr/>
            </p:nvSpPr>
            <p:spPr>
              <a:xfrm flipH="1">
                <a:off x="1263555" y="1303918"/>
                <a:ext cx="187063" cy="182056"/>
              </a:xfrm>
              <a:custGeom>
                <a:avLst/>
                <a:gdLst/>
                <a:ahLst/>
                <a:cxnLst/>
                <a:rect l="l" t="t" r="r" b="b"/>
                <a:pathLst>
                  <a:path w="5380" h="5236" extrusionOk="0">
                    <a:moveTo>
                      <a:pt x="825" y="1"/>
                    </a:moveTo>
                    <a:lnTo>
                      <a:pt x="529" y="1862"/>
                    </a:lnTo>
                    <a:lnTo>
                      <a:pt x="1" y="5158"/>
                    </a:lnTo>
                    <a:lnTo>
                      <a:pt x="5380" y="5235"/>
                    </a:lnTo>
                    <a:lnTo>
                      <a:pt x="5380" y="5235"/>
                    </a:lnTo>
                    <a:lnTo>
                      <a:pt x="82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26"/>
              <p:cNvSpPr/>
              <p:nvPr/>
            </p:nvSpPr>
            <p:spPr>
              <a:xfrm flipH="1">
                <a:off x="458467" y="652234"/>
                <a:ext cx="233689" cy="258654"/>
              </a:xfrm>
              <a:custGeom>
                <a:avLst/>
                <a:gdLst/>
                <a:ahLst/>
                <a:cxnLst/>
                <a:rect l="l" t="t" r="r" b="b"/>
                <a:pathLst>
                  <a:path w="6721" h="7439" extrusionOk="0">
                    <a:moveTo>
                      <a:pt x="385" y="0"/>
                    </a:moveTo>
                    <a:cubicBezTo>
                      <a:pt x="185" y="0"/>
                      <a:pt x="1" y="275"/>
                      <a:pt x="176" y="475"/>
                    </a:cubicBezTo>
                    <a:cubicBezTo>
                      <a:pt x="2169" y="2767"/>
                      <a:pt x="4164" y="5058"/>
                      <a:pt x="6157" y="7350"/>
                    </a:cubicBezTo>
                    <a:cubicBezTo>
                      <a:pt x="6212" y="7413"/>
                      <a:pt x="6275" y="7439"/>
                      <a:pt x="6337" y="7439"/>
                    </a:cubicBezTo>
                    <a:cubicBezTo>
                      <a:pt x="6537" y="7439"/>
                      <a:pt x="6720" y="7164"/>
                      <a:pt x="6543" y="6961"/>
                    </a:cubicBezTo>
                    <a:cubicBezTo>
                      <a:pt x="4550" y="4670"/>
                      <a:pt x="2558" y="2381"/>
                      <a:pt x="565" y="89"/>
                    </a:cubicBezTo>
                    <a:cubicBezTo>
                      <a:pt x="510" y="26"/>
                      <a:pt x="447" y="0"/>
                      <a:pt x="38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26"/>
              <p:cNvSpPr/>
              <p:nvPr/>
            </p:nvSpPr>
            <p:spPr>
              <a:xfrm flipH="1">
                <a:off x="1094750" y="1284308"/>
                <a:ext cx="127536" cy="105005"/>
              </a:xfrm>
              <a:custGeom>
                <a:avLst/>
                <a:gdLst/>
                <a:ahLst/>
                <a:cxnLst/>
                <a:rect l="l" t="t" r="r" b="b"/>
                <a:pathLst>
                  <a:path w="3668" h="3020" extrusionOk="0">
                    <a:moveTo>
                      <a:pt x="3252" y="0"/>
                    </a:moveTo>
                    <a:cubicBezTo>
                      <a:pt x="3191" y="0"/>
                      <a:pt x="3128" y="21"/>
                      <a:pt x="3071" y="70"/>
                    </a:cubicBezTo>
                    <a:cubicBezTo>
                      <a:pt x="2119" y="902"/>
                      <a:pt x="1163" y="1731"/>
                      <a:pt x="211" y="2560"/>
                    </a:cubicBezTo>
                    <a:cubicBezTo>
                      <a:pt x="1" y="2742"/>
                      <a:pt x="195" y="3019"/>
                      <a:pt x="416" y="3019"/>
                    </a:cubicBezTo>
                    <a:cubicBezTo>
                      <a:pt x="477" y="3019"/>
                      <a:pt x="540" y="2998"/>
                      <a:pt x="597" y="2949"/>
                    </a:cubicBezTo>
                    <a:cubicBezTo>
                      <a:pt x="1552" y="2117"/>
                      <a:pt x="2505" y="1288"/>
                      <a:pt x="3458" y="459"/>
                    </a:cubicBezTo>
                    <a:cubicBezTo>
                      <a:pt x="3668" y="277"/>
                      <a:pt x="3473" y="0"/>
                      <a:pt x="325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26"/>
              <p:cNvSpPr/>
              <p:nvPr/>
            </p:nvSpPr>
            <p:spPr>
              <a:xfrm flipH="1">
                <a:off x="612005" y="854662"/>
                <a:ext cx="475723" cy="407991"/>
              </a:xfrm>
              <a:custGeom>
                <a:avLst/>
                <a:gdLst/>
                <a:ahLst/>
                <a:cxnLst/>
                <a:rect l="l" t="t" r="r" b="b"/>
                <a:pathLst>
                  <a:path w="13682" h="11734" extrusionOk="0">
                    <a:moveTo>
                      <a:pt x="13265" y="1"/>
                    </a:moveTo>
                    <a:cubicBezTo>
                      <a:pt x="13205" y="1"/>
                      <a:pt x="13142" y="21"/>
                      <a:pt x="13085" y="71"/>
                    </a:cubicBezTo>
                    <a:cubicBezTo>
                      <a:pt x="8793" y="3807"/>
                      <a:pt x="4500" y="7540"/>
                      <a:pt x="211" y="11276"/>
                    </a:cubicBezTo>
                    <a:cubicBezTo>
                      <a:pt x="1" y="11458"/>
                      <a:pt x="194" y="11733"/>
                      <a:pt x="416" y="11733"/>
                    </a:cubicBezTo>
                    <a:cubicBezTo>
                      <a:pt x="477" y="11733"/>
                      <a:pt x="540" y="11712"/>
                      <a:pt x="597" y="11663"/>
                    </a:cubicBezTo>
                    <a:cubicBezTo>
                      <a:pt x="4889" y="7929"/>
                      <a:pt x="9181" y="4193"/>
                      <a:pt x="13471" y="459"/>
                    </a:cubicBezTo>
                    <a:cubicBezTo>
                      <a:pt x="13681" y="278"/>
                      <a:pt x="13487" y="1"/>
                      <a:pt x="1326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9" name="Google Shape;419;p26"/>
            <p:cNvSpPr/>
            <p:nvPr/>
          </p:nvSpPr>
          <p:spPr>
            <a:xfrm rot="-255669">
              <a:off x="812334" y="1293257"/>
              <a:ext cx="1234131" cy="750298"/>
            </a:xfrm>
            <a:custGeom>
              <a:avLst/>
              <a:gdLst/>
              <a:ahLst/>
              <a:cxnLst/>
              <a:rect l="l" t="t" r="r" b="b"/>
              <a:pathLst>
                <a:path w="49367" h="30013" extrusionOk="0">
                  <a:moveTo>
                    <a:pt x="49367" y="0"/>
                  </a:moveTo>
                  <a:cubicBezTo>
                    <a:pt x="40081" y="0"/>
                    <a:pt x="33136" y="9165"/>
                    <a:pt x="25806" y="14866"/>
                  </a:cubicBezTo>
                  <a:cubicBezTo>
                    <a:pt x="20195" y="19230"/>
                    <a:pt x="6441" y="21140"/>
                    <a:pt x="4488" y="14305"/>
                  </a:cubicBezTo>
                  <a:cubicBezTo>
                    <a:pt x="3887" y="12201"/>
                    <a:pt x="4600" y="8627"/>
                    <a:pt x="6732" y="8135"/>
                  </a:cubicBezTo>
                  <a:cubicBezTo>
                    <a:pt x="10765" y="7204"/>
                    <a:pt x="17926" y="7963"/>
                    <a:pt x="18513" y="12061"/>
                  </a:cubicBezTo>
                  <a:cubicBezTo>
                    <a:pt x="19731" y="20570"/>
                    <a:pt x="8596" y="30013"/>
                    <a:pt x="0" y="30013"/>
                  </a:cubicBezTo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sp>
        <p:nvSpPr>
          <p:cNvPr id="2" name="Google Shape;622;p29">
            <a:extLst>
              <a:ext uri="{FF2B5EF4-FFF2-40B4-BE49-F238E27FC236}">
                <a16:creationId xmlns:a16="http://schemas.microsoft.com/office/drawing/2014/main" id="{628D6DC7-58F0-5582-77DE-6DAF1FEBB5C3}"/>
              </a:ext>
            </a:extLst>
          </p:cNvPr>
          <p:cNvSpPr txBox="1">
            <a:spLocks/>
          </p:cNvSpPr>
          <p:nvPr/>
        </p:nvSpPr>
        <p:spPr>
          <a:xfrm>
            <a:off x="2074456" y="3739469"/>
            <a:ext cx="4316444" cy="714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dirty="0"/>
              <a:t>LESSON 7: LOOKING BACK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485085-1604-62D9-9639-9B9D387E1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6C304A-1CC3-C37D-A681-CD3D0269929F}"/>
              </a:ext>
            </a:extLst>
          </p:cNvPr>
          <p:cNvSpPr/>
          <p:nvPr/>
        </p:nvSpPr>
        <p:spPr>
          <a:xfrm>
            <a:off x="564105" y="1293196"/>
            <a:ext cx="1203735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D2C7A2-7F91-28E8-A1E4-DB695A32C60B}"/>
              </a:ext>
            </a:extLst>
          </p:cNvPr>
          <p:cNvSpPr/>
          <p:nvPr/>
        </p:nvSpPr>
        <p:spPr>
          <a:xfrm>
            <a:off x="4048985" y="1311025"/>
            <a:ext cx="1203735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Google Shape;638;p32"/>
          <p:cNvSpPr txBox="1">
            <a:spLocks noGrp="1"/>
          </p:cNvSpPr>
          <p:nvPr>
            <p:ph type="title"/>
          </p:nvPr>
        </p:nvSpPr>
        <p:spPr>
          <a:xfrm>
            <a:off x="305472" y="80734"/>
            <a:ext cx="893606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Ex1: Choose the correct answer A, B, C, or D</a:t>
            </a:r>
          </a:p>
        </p:txBody>
      </p:sp>
      <p:sp>
        <p:nvSpPr>
          <p:cNvPr id="647" name="Google Shape;647;p32"/>
          <p:cNvSpPr/>
          <p:nvPr/>
        </p:nvSpPr>
        <p:spPr>
          <a:xfrm>
            <a:off x="8838528" y="147034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8CC3E-213E-4EC6-FF12-E5298CE566D5}"/>
              </a:ext>
            </a:extLst>
          </p:cNvPr>
          <p:cNvSpPr txBox="1"/>
          <p:nvPr/>
        </p:nvSpPr>
        <p:spPr>
          <a:xfrm>
            <a:off x="247392" y="1126867"/>
            <a:ext cx="8649216" cy="170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5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. Like adults, children sometimes want some ______.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         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 A.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opportunity                                         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B.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relations 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         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 C.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values                                                  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privacy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F0DFD5-E44E-F16C-BA02-CDB92900B053}"/>
              </a:ext>
            </a:extLst>
          </p:cNvPr>
          <p:cNvSpPr txBox="1"/>
          <p:nvPr/>
        </p:nvSpPr>
        <p:spPr>
          <a:xfrm>
            <a:off x="912228" y="2963404"/>
            <a:ext cx="6927227" cy="1146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A.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cơ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hội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                                                   B.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quan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hệ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C.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giá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trị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                                                  D.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quyền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riêng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tư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1CE2173-FD2F-EB34-3731-E62A4D0C5D28}"/>
              </a:ext>
            </a:extLst>
          </p:cNvPr>
          <p:cNvSpPr/>
          <p:nvPr/>
        </p:nvSpPr>
        <p:spPr>
          <a:xfrm>
            <a:off x="5415280" y="2399030"/>
            <a:ext cx="314960" cy="3454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E7EBDD-84E0-D018-40AC-16F6A479A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31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31FB5F-4410-0AA0-0918-82E7147FD809}"/>
              </a:ext>
            </a:extLst>
          </p:cNvPr>
          <p:cNvSpPr/>
          <p:nvPr/>
        </p:nvSpPr>
        <p:spPr>
          <a:xfrm>
            <a:off x="868733" y="1386797"/>
            <a:ext cx="161219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96528E-6E14-A558-5761-984ACE7194C3}"/>
              </a:ext>
            </a:extLst>
          </p:cNvPr>
          <p:cNvSpPr/>
          <p:nvPr/>
        </p:nvSpPr>
        <p:spPr>
          <a:xfrm>
            <a:off x="3920277" y="1779601"/>
            <a:ext cx="50286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CF0D8-5E24-DD44-B139-72B23AF6E628}"/>
              </a:ext>
            </a:extLst>
          </p:cNvPr>
          <p:cNvSpPr/>
          <p:nvPr/>
        </p:nvSpPr>
        <p:spPr>
          <a:xfrm>
            <a:off x="6805080" y="2578838"/>
            <a:ext cx="715261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AFCE5B-0A2D-4E6E-FC35-1BE03BC23B2A}"/>
              </a:ext>
            </a:extLst>
          </p:cNvPr>
          <p:cNvSpPr/>
          <p:nvPr/>
        </p:nvSpPr>
        <p:spPr>
          <a:xfrm>
            <a:off x="5237038" y="3394845"/>
            <a:ext cx="10432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4F421E-2A70-F1CD-EFDB-30A43F424CA7}"/>
              </a:ext>
            </a:extLst>
          </p:cNvPr>
          <p:cNvSpPr/>
          <p:nvPr/>
        </p:nvSpPr>
        <p:spPr>
          <a:xfrm>
            <a:off x="3321145" y="4196737"/>
            <a:ext cx="11870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9" name="Google Shape;889;p39"/>
          <p:cNvSpPr txBox="1">
            <a:spLocks noGrp="1"/>
          </p:cNvSpPr>
          <p:nvPr>
            <p:ph type="title"/>
          </p:nvPr>
        </p:nvSpPr>
        <p:spPr>
          <a:xfrm>
            <a:off x="475389" y="6563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Ex2: Complete the sentences with the correct forms of the words in brackets.</a:t>
            </a:r>
          </a:p>
        </p:txBody>
      </p:sp>
      <p:grpSp>
        <p:nvGrpSpPr>
          <p:cNvPr id="893" name="Google Shape;893;p39"/>
          <p:cNvGrpSpPr/>
          <p:nvPr/>
        </p:nvGrpSpPr>
        <p:grpSpPr>
          <a:xfrm rot="5098266">
            <a:off x="8140852" y="87780"/>
            <a:ext cx="1055518" cy="960052"/>
            <a:chOff x="3322559" y="4089456"/>
            <a:chExt cx="1397654" cy="1271243"/>
          </a:xfrm>
        </p:grpSpPr>
        <p:sp>
          <p:nvSpPr>
            <p:cNvPr id="894" name="Google Shape;894;p39"/>
            <p:cNvSpPr/>
            <p:nvPr/>
          </p:nvSpPr>
          <p:spPr>
            <a:xfrm rot="-695642">
              <a:off x="3415627" y="4200496"/>
              <a:ext cx="1211517" cy="1049164"/>
            </a:xfrm>
            <a:custGeom>
              <a:avLst/>
              <a:gdLst/>
              <a:ahLst/>
              <a:cxnLst/>
              <a:rect l="l" t="t" r="r" b="b"/>
              <a:pathLst>
                <a:path w="21648" h="18747" extrusionOk="0">
                  <a:moveTo>
                    <a:pt x="18378" y="0"/>
                  </a:moveTo>
                  <a:lnTo>
                    <a:pt x="1" y="14645"/>
                  </a:lnTo>
                  <a:lnTo>
                    <a:pt x="3270" y="18747"/>
                  </a:lnTo>
                  <a:lnTo>
                    <a:pt x="21647" y="4102"/>
                  </a:lnTo>
                  <a:lnTo>
                    <a:pt x="183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 rot="-695642">
              <a:off x="3539526" y="5067640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1" y="0"/>
                  </a:moveTo>
                  <a:cubicBezTo>
                    <a:pt x="100" y="0"/>
                    <a:pt x="68" y="12"/>
                    <a:pt x="46" y="35"/>
                  </a:cubicBezTo>
                  <a:cubicBezTo>
                    <a:pt x="1" y="81"/>
                    <a:pt x="3" y="156"/>
                    <a:pt x="46" y="202"/>
                  </a:cubicBezTo>
                  <a:cubicBezTo>
                    <a:pt x="314" y="482"/>
                    <a:pt x="582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3" y="994"/>
                    <a:pt x="1061" y="916"/>
                    <a:pt x="1018" y="869"/>
                  </a:cubicBezTo>
                  <a:cubicBezTo>
                    <a:pt x="750" y="591"/>
                    <a:pt x="482" y="31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 rot="-695642">
              <a:off x="3585076" y="5006804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8" y="0"/>
                  </a:moveTo>
                  <a:cubicBezTo>
                    <a:pt x="80" y="0"/>
                    <a:pt x="0" y="119"/>
                    <a:pt x="79" y="205"/>
                  </a:cubicBezTo>
                  <a:cubicBezTo>
                    <a:pt x="612" y="786"/>
                    <a:pt x="1144" y="1367"/>
                    <a:pt x="1679" y="1948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6"/>
                    <a:pt x="1845" y="1781"/>
                  </a:cubicBezTo>
                  <a:cubicBezTo>
                    <a:pt x="1312" y="1199"/>
                    <a:pt x="779" y="618"/>
                    <a:pt x="246" y="37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 rot="-695642">
              <a:off x="3621837" y="4964857"/>
              <a:ext cx="51487" cy="55069"/>
            </a:xfrm>
            <a:custGeom>
              <a:avLst/>
              <a:gdLst/>
              <a:ahLst/>
              <a:cxnLst/>
              <a:rect l="l" t="t" r="r" b="b"/>
              <a:pathLst>
                <a:path w="920" h="984" extrusionOk="0">
                  <a:moveTo>
                    <a:pt x="129" y="0"/>
                  </a:moveTo>
                  <a:cubicBezTo>
                    <a:pt x="98" y="0"/>
                    <a:pt x="66" y="12"/>
                    <a:pt x="46" y="35"/>
                  </a:cubicBezTo>
                  <a:cubicBezTo>
                    <a:pt x="1" y="84"/>
                    <a:pt x="1" y="153"/>
                    <a:pt x="46" y="203"/>
                  </a:cubicBezTo>
                  <a:cubicBezTo>
                    <a:pt x="265" y="451"/>
                    <a:pt x="487" y="700"/>
                    <a:pt x="707" y="950"/>
                  </a:cubicBezTo>
                  <a:cubicBezTo>
                    <a:pt x="727" y="972"/>
                    <a:pt x="759" y="983"/>
                    <a:pt x="791" y="983"/>
                  </a:cubicBezTo>
                  <a:cubicBezTo>
                    <a:pt x="822" y="983"/>
                    <a:pt x="854" y="972"/>
                    <a:pt x="874" y="950"/>
                  </a:cubicBezTo>
                  <a:cubicBezTo>
                    <a:pt x="919" y="900"/>
                    <a:pt x="919" y="831"/>
                    <a:pt x="874" y="782"/>
                  </a:cubicBezTo>
                  <a:cubicBezTo>
                    <a:pt x="655" y="533"/>
                    <a:pt x="433" y="283"/>
                    <a:pt x="213" y="35"/>
                  </a:cubicBezTo>
                  <a:cubicBezTo>
                    <a:pt x="193" y="12"/>
                    <a:pt x="161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 rot="-695642">
              <a:off x="3669426" y="4912161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0" y="1"/>
                  </a:moveTo>
                  <a:cubicBezTo>
                    <a:pt x="99" y="1"/>
                    <a:pt x="68" y="12"/>
                    <a:pt x="45" y="34"/>
                  </a:cubicBezTo>
                  <a:cubicBezTo>
                    <a:pt x="0" y="78"/>
                    <a:pt x="0" y="155"/>
                    <a:pt x="45" y="201"/>
                  </a:cubicBezTo>
                  <a:cubicBezTo>
                    <a:pt x="313" y="481"/>
                    <a:pt x="581" y="758"/>
                    <a:pt x="848" y="1038"/>
                  </a:cubicBezTo>
                  <a:cubicBezTo>
                    <a:pt x="870" y="1060"/>
                    <a:pt x="900" y="1071"/>
                    <a:pt x="931" y="1071"/>
                  </a:cubicBezTo>
                  <a:cubicBezTo>
                    <a:pt x="962" y="1071"/>
                    <a:pt x="993" y="1059"/>
                    <a:pt x="1016" y="1038"/>
                  </a:cubicBezTo>
                  <a:cubicBezTo>
                    <a:pt x="1062" y="991"/>
                    <a:pt x="1060" y="917"/>
                    <a:pt x="1016" y="870"/>
                  </a:cubicBezTo>
                  <a:cubicBezTo>
                    <a:pt x="747" y="591"/>
                    <a:pt x="481" y="313"/>
                    <a:pt x="213" y="34"/>
                  </a:cubicBezTo>
                  <a:cubicBezTo>
                    <a:pt x="191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 rot="-695642">
              <a:off x="3714866" y="4851348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7" y="0"/>
                  </a:moveTo>
                  <a:cubicBezTo>
                    <a:pt x="80" y="0"/>
                    <a:pt x="0" y="118"/>
                    <a:pt x="80" y="204"/>
                  </a:cubicBezTo>
                  <a:lnTo>
                    <a:pt x="80" y="206"/>
                  </a:lnTo>
                  <a:cubicBezTo>
                    <a:pt x="613" y="785"/>
                    <a:pt x="1146" y="1366"/>
                    <a:pt x="1678" y="1947"/>
                  </a:cubicBezTo>
                  <a:cubicBezTo>
                    <a:pt x="1703" y="1974"/>
                    <a:pt x="1731" y="1985"/>
                    <a:pt x="1758" y="1985"/>
                  </a:cubicBezTo>
                  <a:cubicBezTo>
                    <a:pt x="1846" y="1985"/>
                    <a:pt x="1924" y="1867"/>
                    <a:pt x="1846" y="1780"/>
                  </a:cubicBezTo>
                  <a:cubicBezTo>
                    <a:pt x="1313" y="1199"/>
                    <a:pt x="781" y="619"/>
                    <a:pt x="246" y="38"/>
                  </a:cubicBezTo>
                  <a:cubicBezTo>
                    <a:pt x="222" y="11"/>
                    <a:pt x="194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 rot="-695642">
              <a:off x="3751626" y="4809395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0"/>
                  </a:moveTo>
                  <a:cubicBezTo>
                    <a:pt x="99" y="0"/>
                    <a:pt x="68" y="12"/>
                    <a:pt x="47" y="35"/>
                  </a:cubicBezTo>
                  <a:cubicBezTo>
                    <a:pt x="0" y="85"/>
                    <a:pt x="2" y="152"/>
                    <a:pt x="47" y="202"/>
                  </a:cubicBezTo>
                  <a:cubicBezTo>
                    <a:pt x="267" y="452"/>
                    <a:pt x="488" y="700"/>
                    <a:pt x="708" y="949"/>
                  </a:cubicBezTo>
                  <a:cubicBezTo>
                    <a:pt x="728" y="972"/>
                    <a:pt x="759" y="983"/>
                    <a:pt x="790" y="983"/>
                  </a:cubicBezTo>
                  <a:cubicBezTo>
                    <a:pt x="822" y="983"/>
                    <a:pt x="854" y="972"/>
                    <a:pt x="876" y="949"/>
                  </a:cubicBezTo>
                  <a:cubicBezTo>
                    <a:pt x="921" y="899"/>
                    <a:pt x="919" y="832"/>
                    <a:pt x="876" y="781"/>
                  </a:cubicBezTo>
                  <a:cubicBezTo>
                    <a:pt x="654" y="532"/>
                    <a:pt x="434" y="28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 rot="-695642">
              <a:off x="3799165" y="4756705"/>
              <a:ext cx="59602" cy="59994"/>
            </a:xfrm>
            <a:custGeom>
              <a:avLst/>
              <a:gdLst/>
              <a:ahLst/>
              <a:cxnLst/>
              <a:rect l="l" t="t" r="r" b="b"/>
              <a:pathLst>
                <a:path w="1065" h="1072" extrusionOk="0">
                  <a:moveTo>
                    <a:pt x="132" y="1"/>
                  </a:moveTo>
                  <a:cubicBezTo>
                    <a:pt x="101" y="1"/>
                    <a:pt x="70" y="12"/>
                    <a:pt x="47" y="35"/>
                  </a:cubicBezTo>
                  <a:cubicBezTo>
                    <a:pt x="1" y="81"/>
                    <a:pt x="3" y="156"/>
                    <a:pt x="47" y="203"/>
                  </a:cubicBezTo>
                  <a:cubicBezTo>
                    <a:pt x="314" y="480"/>
                    <a:pt x="582" y="759"/>
                    <a:pt x="850" y="1037"/>
                  </a:cubicBezTo>
                  <a:cubicBezTo>
                    <a:pt x="872" y="1060"/>
                    <a:pt x="903" y="1071"/>
                    <a:pt x="933" y="1071"/>
                  </a:cubicBezTo>
                  <a:cubicBezTo>
                    <a:pt x="964" y="1071"/>
                    <a:pt x="995" y="1060"/>
                    <a:pt x="1018" y="1037"/>
                  </a:cubicBezTo>
                  <a:cubicBezTo>
                    <a:pt x="1064" y="990"/>
                    <a:pt x="1063" y="916"/>
                    <a:pt x="1018" y="869"/>
                  </a:cubicBezTo>
                  <a:cubicBezTo>
                    <a:pt x="750" y="592"/>
                    <a:pt x="481" y="312"/>
                    <a:pt x="215" y="35"/>
                  </a:cubicBezTo>
                  <a:cubicBezTo>
                    <a:pt x="193" y="12"/>
                    <a:pt x="163" y="1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 rot="-695642">
              <a:off x="3844655" y="4695886"/>
              <a:ext cx="107787" cy="111145"/>
            </a:xfrm>
            <a:custGeom>
              <a:avLst/>
              <a:gdLst/>
              <a:ahLst/>
              <a:cxnLst/>
              <a:rect l="l" t="t" r="r" b="b"/>
              <a:pathLst>
                <a:path w="1926" h="1986" extrusionOk="0">
                  <a:moveTo>
                    <a:pt x="169" y="1"/>
                  </a:moveTo>
                  <a:cubicBezTo>
                    <a:pt x="81" y="1"/>
                    <a:pt x="1" y="119"/>
                    <a:pt x="80" y="205"/>
                  </a:cubicBezTo>
                  <a:cubicBezTo>
                    <a:pt x="612" y="786"/>
                    <a:pt x="1147" y="1367"/>
                    <a:pt x="1680" y="1949"/>
                  </a:cubicBezTo>
                  <a:cubicBezTo>
                    <a:pt x="1703" y="1975"/>
                    <a:pt x="1731" y="1985"/>
                    <a:pt x="1757" y="1985"/>
                  </a:cubicBezTo>
                  <a:cubicBezTo>
                    <a:pt x="1845" y="1985"/>
                    <a:pt x="1926" y="1867"/>
                    <a:pt x="1847" y="1781"/>
                  </a:cubicBezTo>
                  <a:cubicBezTo>
                    <a:pt x="1313" y="1200"/>
                    <a:pt x="780" y="619"/>
                    <a:pt x="247" y="37"/>
                  </a:cubicBezTo>
                  <a:cubicBezTo>
                    <a:pt x="223" y="11"/>
                    <a:pt x="196" y="1"/>
                    <a:pt x="1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 rot="-695642">
              <a:off x="3881459" y="4653873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1"/>
                  </a:moveTo>
                  <a:cubicBezTo>
                    <a:pt x="98" y="1"/>
                    <a:pt x="66" y="12"/>
                    <a:pt x="45" y="35"/>
                  </a:cubicBezTo>
                  <a:cubicBezTo>
                    <a:pt x="1" y="85"/>
                    <a:pt x="3" y="154"/>
                    <a:pt x="45" y="202"/>
                  </a:cubicBezTo>
                  <a:cubicBezTo>
                    <a:pt x="267" y="452"/>
                    <a:pt x="487" y="700"/>
                    <a:pt x="708" y="949"/>
                  </a:cubicBezTo>
                  <a:cubicBezTo>
                    <a:pt x="729" y="972"/>
                    <a:pt x="760" y="984"/>
                    <a:pt x="790" y="984"/>
                  </a:cubicBezTo>
                  <a:cubicBezTo>
                    <a:pt x="822" y="984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2"/>
                  </a:cubicBezTo>
                  <a:cubicBezTo>
                    <a:pt x="654" y="534"/>
                    <a:pt x="433" y="284"/>
                    <a:pt x="213" y="35"/>
                  </a:cubicBezTo>
                  <a:cubicBezTo>
                    <a:pt x="193" y="12"/>
                    <a:pt x="161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 rot="-695642">
              <a:off x="3929056" y="4601199"/>
              <a:ext cx="59322" cy="59994"/>
            </a:xfrm>
            <a:custGeom>
              <a:avLst/>
              <a:gdLst/>
              <a:ahLst/>
              <a:cxnLst/>
              <a:rect l="l" t="t" r="r" b="b"/>
              <a:pathLst>
                <a:path w="1060" h="1072" extrusionOk="0">
                  <a:moveTo>
                    <a:pt x="130" y="1"/>
                  </a:moveTo>
                  <a:cubicBezTo>
                    <a:pt x="99" y="1"/>
                    <a:pt x="67" y="13"/>
                    <a:pt x="45" y="35"/>
                  </a:cubicBezTo>
                  <a:cubicBezTo>
                    <a:pt x="0" y="80"/>
                    <a:pt x="0" y="156"/>
                    <a:pt x="45" y="203"/>
                  </a:cubicBezTo>
                  <a:cubicBezTo>
                    <a:pt x="313" y="480"/>
                    <a:pt x="581" y="760"/>
                    <a:pt x="850" y="1037"/>
                  </a:cubicBezTo>
                  <a:cubicBezTo>
                    <a:pt x="871" y="1060"/>
                    <a:pt x="901" y="1072"/>
                    <a:pt x="931" y="1072"/>
                  </a:cubicBezTo>
                  <a:cubicBezTo>
                    <a:pt x="962" y="1072"/>
                    <a:pt x="993" y="1060"/>
                    <a:pt x="1015" y="1037"/>
                  </a:cubicBezTo>
                  <a:cubicBezTo>
                    <a:pt x="1060" y="993"/>
                    <a:pt x="1060" y="916"/>
                    <a:pt x="1015" y="870"/>
                  </a:cubicBezTo>
                  <a:cubicBezTo>
                    <a:pt x="749" y="592"/>
                    <a:pt x="481" y="313"/>
                    <a:pt x="212" y="35"/>
                  </a:cubicBezTo>
                  <a:cubicBezTo>
                    <a:pt x="190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 rot="-695642">
              <a:off x="3974545" y="4540364"/>
              <a:ext cx="107675" cy="111145"/>
            </a:xfrm>
            <a:custGeom>
              <a:avLst/>
              <a:gdLst/>
              <a:ahLst/>
              <a:cxnLst/>
              <a:rect l="l" t="t" r="r" b="b"/>
              <a:pathLst>
                <a:path w="1924" h="1986" extrusionOk="0">
                  <a:moveTo>
                    <a:pt x="168" y="1"/>
                  </a:moveTo>
                  <a:cubicBezTo>
                    <a:pt x="80" y="1"/>
                    <a:pt x="0" y="120"/>
                    <a:pt x="79" y="205"/>
                  </a:cubicBezTo>
                  <a:cubicBezTo>
                    <a:pt x="612" y="786"/>
                    <a:pt x="1144" y="1368"/>
                    <a:pt x="1677" y="1949"/>
                  </a:cubicBezTo>
                  <a:cubicBezTo>
                    <a:pt x="1701" y="1975"/>
                    <a:pt x="1729" y="1986"/>
                    <a:pt x="1756" y="1986"/>
                  </a:cubicBezTo>
                  <a:cubicBezTo>
                    <a:pt x="1844" y="1986"/>
                    <a:pt x="1923" y="1867"/>
                    <a:pt x="1845" y="1781"/>
                  </a:cubicBezTo>
                  <a:cubicBezTo>
                    <a:pt x="1312" y="1200"/>
                    <a:pt x="779" y="619"/>
                    <a:pt x="247" y="38"/>
                  </a:cubicBezTo>
                  <a:cubicBezTo>
                    <a:pt x="222" y="12"/>
                    <a:pt x="19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 rot="-695642">
              <a:off x="4011249" y="4498417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7" y="13"/>
                    <a:pt x="47" y="36"/>
                  </a:cubicBezTo>
                  <a:cubicBezTo>
                    <a:pt x="0" y="84"/>
                    <a:pt x="2" y="153"/>
                    <a:pt x="47" y="202"/>
                  </a:cubicBezTo>
                  <a:cubicBezTo>
                    <a:pt x="266" y="451"/>
                    <a:pt x="488" y="701"/>
                    <a:pt x="708" y="949"/>
                  </a:cubicBezTo>
                  <a:cubicBezTo>
                    <a:pt x="728" y="972"/>
                    <a:pt x="760" y="984"/>
                    <a:pt x="792" y="984"/>
                  </a:cubicBezTo>
                  <a:cubicBezTo>
                    <a:pt x="823" y="984"/>
                    <a:pt x="855" y="972"/>
                    <a:pt x="876" y="949"/>
                  </a:cubicBezTo>
                  <a:cubicBezTo>
                    <a:pt x="920" y="900"/>
                    <a:pt x="920" y="831"/>
                    <a:pt x="876" y="781"/>
                  </a:cubicBezTo>
                  <a:cubicBezTo>
                    <a:pt x="654" y="533"/>
                    <a:pt x="434" y="284"/>
                    <a:pt x="214" y="36"/>
                  </a:cubicBezTo>
                  <a:cubicBezTo>
                    <a:pt x="194" y="13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 rot="-695642">
              <a:off x="4058784" y="4445738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4"/>
                  </a:cubicBezTo>
                  <a:cubicBezTo>
                    <a:pt x="1" y="81"/>
                    <a:pt x="2" y="155"/>
                    <a:pt x="47" y="202"/>
                  </a:cubicBezTo>
                  <a:cubicBezTo>
                    <a:pt x="315" y="481"/>
                    <a:pt x="584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2" y="994"/>
                    <a:pt x="1062" y="915"/>
                    <a:pt x="1018" y="871"/>
                  </a:cubicBezTo>
                  <a:cubicBezTo>
                    <a:pt x="749" y="591"/>
                    <a:pt x="483" y="314"/>
                    <a:pt x="215" y="34"/>
                  </a:cubicBezTo>
                  <a:cubicBezTo>
                    <a:pt x="193" y="11"/>
                    <a:pt x="162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 rot="-695642">
              <a:off x="4104273" y="4384908"/>
              <a:ext cx="107787" cy="111089"/>
            </a:xfrm>
            <a:custGeom>
              <a:avLst/>
              <a:gdLst/>
              <a:ahLst/>
              <a:cxnLst/>
              <a:rect l="l" t="t" r="r" b="b"/>
              <a:pathLst>
                <a:path w="1926" h="1985" extrusionOk="0">
                  <a:moveTo>
                    <a:pt x="169" y="0"/>
                  </a:moveTo>
                  <a:cubicBezTo>
                    <a:pt x="81" y="0"/>
                    <a:pt x="1" y="119"/>
                    <a:pt x="79" y="205"/>
                  </a:cubicBezTo>
                  <a:cubicBezTo>
                    <a:pt x="614" y="786"/>
                    <a:pt x="1147" y="1367"/>
                    <a:pt x="1679" y="1948"/>
                  </a:cubicBezTo>
                  <a:cubicBezTo>
                    <a:pt x="1703" y="1974"/>
                    <a:pt x="1731" y="1985"/>
                    <a:pt x="1757" y="1985"/>
                  </a:cubicBezTo>
                  <a:cubicBezTo>
                    <a:pt x="1845" y="1985"/>
                    <a:pt x="1926" y="1866"/>
                    <a:pt x="1847" y="1780"/>
                  </a:cubicBezTo>
                  <a:cubicBezTo>
                    <a:pt x="1314" y="1199"/>
                    <a:pt x="782" y="618"/>
                    <a:pt x="247" y="37"/>
                  </a:cubicBezTo>
                  <a:cubicBezTo>
                    <a:pt x="223" y="11"/>
                    <a:pt x="196" y="0"/>
                    <a:pt x="1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 rot="-695642">
              <a:off x="4141094" y="4342949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8" y="13"/>
                    <a:pt x="47" y="35"/>
                  </a:cubicBezTo>
                  <a:cubicBezTo>
                    <a:pt x="0" y="84"/>
                    <a:pt x="2" y="152"/>
                    <a:pt x="47" y="203"/>
                  </a:cubicBezTo>
                  <a:cubicBezTo>
                    <a:pt x="267" y="451"/>
                    <a:pt x="488" y="700"/>
                    <a:pt x="708" y="950"/>
                  </a:cubicBezTo>
                  <a:cubicBezTo>
                    <a:pt x="729" y="972"/>
                    <a:pt x="760" y="983"/>
                    <a:pt x="792" y="983"/>
                  </a:cubicBezTo>
                  <a:cubicBezTo>
                    <a:pt x="824" y="983"/>
                    <a:pt x="855" y="972"/>
                    <a:pt x="876" y="950"/>
                  </a:cubicBezTo>
                  <a:cubicBezTo>
                    <a:pt x="921" y="899"/>
                    <a:pt x="919" y="831"/>
                    <a:pt x="876" y="782"/>
                  </a:cubicBezTo>
                  <a:cubicBezTo>
                    <a:pt x="654" y="532"/>
                    <a:pt x="434" y="283"/>
                    <a:pt x="213" y="35"/>
                  </a:cubicBezTo>
                  <a:cubicBezTo>
                    <a:pt x="193" y="12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 rot="-695642">
              <a:off x="4188640" y="4290325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5"/>
                  </a:cubicBezTo>
                  <a:cubicBezTo>
                    <a:pt x="1" y="79"/>
                    <a:pt x="3" y="156"/>
                    <a:pt x="47" y="200"/>
                  </a:cubicBezTo>
                  <a:cubicBezTo>
                    <a:pt x="314" y="480"/>
                    <a:pt x="582" y="757"/>
                    <a:pt x="850" y="1037"/>
                  </a:cubicBezTo>
                  <a:cubicBezTo>
                    <a:pt x="873" y="1059"/>
                    <a:pt x="903" y="1070"/>
                    <a:pt x="934" y="1070"/>
                  </a:cubicBezTo>
                  <a:cubicBezTo>
                    <a:pt x="965" y="1070"/>
                    <a:pt x="996" y="1059"/>
                    <a:pt x="1018" y="1037"/>
                  </a:cubicBezTo>
                  <a:cubicBezTo>
                    <a:pt x="1063" y="992"/>
                    <a:pt x="1063" y="916"/>
                    <a:pt x="1018" y="869"/>
                  </a:cubicBezTo>
                  <a:cubicBezTo>
                    <a:pt x="750" y="590"/>
                    <a:pt x="481" y="312"/>
                    <a:pt x="215" y="35"/>
                  </a:cubicBezTo>
                  <a:cubicBezTo>
                    <a:pt x="193" y="11"/>
                    <a:pt x="163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 rot="-695642">
              <a:off x="4234173" y="4229435"/>
              <a:ext cx="107731" cy="111089"/>
            </a:xfrm>
            <a:custGeom>
              <a:avLst/>
              <a:gdLst/>
              <a:ahLst/>
              <a:cxnLst/>
              <a:rect l="l" t="t" r="r" b="b"/>
              <a:pathLst>
                <a:path w="1925" h="1985" extrusionOk="0">
                  <a:moveTo>
                    <a:pt x="168" y="0"/>
                  </a:moveTo>
                  <a:cubicBezTo>
                    <a:pt x="80" y="0"/>
                    <a:pt x="0" y="118"/>
                    <a:pt x="79" y="204"/>
                  </a:cubicBezTo>
                  <a:cubicBezTo>
                    <a:pt x="611" y="785"/>
                    <a:pt x="1144" y="1366"/>
                    <a:pt x="1679" y="1947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5"/>
                    <a:pt x="1846" y="1780"/>
                  </a:cubicBezTo>
                  <a:cubicBezTo>
                    <a:pt x="1312" y="1199"/>
                    <a:pt x="779" y="617"/>
                    <a:pt x="246" y="38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9"/>
            <p:cNvSpPr/>
            <p:nvPr/>
          </p:nvSpPr>
          <p:spPr>
            <a:xfrm rot="-695642">
              <a:off x="4270938" y="4187482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0"/>
                  </a:moveTo>
                  <a:cubicBezTo>
                    <a:pt x="98" y="0"/>
                    <a:pt x="66" y="12"/>
                    <a:pt x="45" y="34"/>
                  </a:cubicBezTo>
                  <a:cubicBezTo>
                    <a:pt x="1" y="85"/>
                    <a:pt x="3" y="152"/>
                    <a:pt x="45" y="202"/>
                  </a:cubicBezTo>
                  <a:cubicBezTo>
                    <a:pt x="267" y="452"/>
                    <a:pt x="487" y="699"/>
                    <a:pt x="709" y="949"/>
                  </a:cubicBezTo>
                  <a:cubicBezTo>
                    <a:pt x="729" y="972"/>
                    <a:pt x="760" y="983"/>
                    <a:pt x="791" y="983"/>
                  </a:cubicBezTo>
                  <a:cubicBezTo>
                    <a:pt x="822" y="983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1"/>
                  </a:cubicBezTo>
                  <a:cubicBezTo>
                    <a:pt x="655" y="532"/>
                    <a:pt x="433" y="284"/>
                    <a:pt x="213" y="34"/>
                  </a:cubicBezTo>
                  <a:cubicBezTo>
                    <a:pt x="193" y="11"/>
                    <a:pt x="16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2" name="Google Shape;922;p39"/>
          <p:cNvSpPr/>
          <p:nvPr/>
        </p:nvSpPr>
        <p:spPr>
          <a:xfrm>
            <a:off x="7565094" y="542632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B3D51C-5070-76F3-3CEF-51BF22D6C064}"/>
              </a:ext>
            </a:extLst>
          </p:cNvPr>
          <p:cNvSpPr txBox="1"/>
          <p:nvPr/>
        </p:nvSpPr>
        <p:spPr>
          <a:xfrm>
            <a:off x="457951" y="901926"/>
            <a:ext cx="8382000" cy="4178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My parents taught me not to listen to other people’s __________ conversations.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(privacy)</a:t>
            </a:r>
            <a:endParaRPr lang="en-US" sz="2400" b="1" dirty="0">
              <a:latin typeface="Patrick Hand" panose="00000500000000000000" pitchFamily="2" charset="0"/>
            </a:endParaRPr>
          </a:p>
          <a:p>
            <a:pPr marL="342900" indent="-342900" algn="just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It’s amazing that the boy can __________all the information in such a short time.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(memory)</a:t>
            </a:r>
            <a:endParaRPr lang="en-US" sz="2400" i="0" u="none" strike="noStrike" dirty="0">
              <a:solidFill>
                <a:srgbClr val="000000"/>
              </a:solidFill>
              <a:latin typeface="Patrick Hand" panose="00000500000000000000" pitchFamily="2" charset="0"/>
            </a:endParaRPr>
          </a:p>
          <a:p>
            <a:pPr marL="342900" indent="-342900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Living away from home to attend college has made me more ______________</a:t>
            </a:r>
            <a:r>
              <a:rPr lang="en-US" sz="2400" b="1" dirty="0">
                <a:latin typeface="Patrick Hand" panose="00000500000000000000" pitchFamily="2" charset="0"/>
              </a:rPr>
              <a:t>(independence).</a:t>
            </a:r>
          </a:p>
          <a:p>
            <a:pPr marL="342900" indent="-342900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In a modern society, we learn to value a person’s ____________. </a:t>
            </a:r>
            <a:r>
              <a:rPr lang="en-US" sz="2400" b="1" dirty="0">
                <a:latin typeface="Patrick Hand" panose="00000500000000000000" pitchFamily="2" charset="0"/>
              </a:rPr>
              <a:t>(free)</a:t>
            </a:r>
          </a:p>
          <a:p>
            <a:pPr marL="342900" indent="-342900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In a ___________ classroom, every student has the right to speak as well as the responsibility to listen to others. </a:t>
            </a:r>
            <a:r>
              <a:rPr lang="en-US" sz="2400" b="1" dirty="0">
                <a:latin typeface="Patrick Hand" panose="00000500000000000000" pitchFamily="2" charset="0"/>
              </a:rPr>
              <a:t>(democracy)</a:t>
            </a:r>
            <a:endParaRPr lang="en-US" sz="2400" b="1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9012E-9B06-08A3-C077-E210D2AB2946}"/>
              </a:ext>
            </a:extLst>
          </p:cNvPr>
          <p:cNvSpPr txBox="1"/>
          <p:nvPr/>
        </p:nvSpPr>
        <p:spPr>
          <a:xfrm>
            <a:off x="7675119" y="856889"/>
            <a:ext cx="497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adj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561B7-90E4-2C62-7DF2-3385FD476DE2}"/>
              </a:ext>
            </a:extLst>
          </p:cNvPr>
          <p:cNvSpPr txBox="1"/>
          <p:nvPr/>
        </p:nvSpPr>
        <p:spPr>
          <a:xfrm>
            <a:off x="5018870" y="169013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4E2DD-A8F9-B63D-9170-1C826A0F2B0C}"/>
              </a:ext>
            </a:extLst>
          </p:cNvPr>
          <p:cNvSpPr txBox="1"/>
          <p:nvPr/>
        </p:nvSpPr>
        <p:spPr>
          <a:xfrm>
            <a:off x="1714838" y="2897143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adj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54FE0C-7998-F655-D575-AE56D06D4CDE}"/>
              </a:ext>
            </a:extLst>
          </p:cNvPr>
          <p:cNvSpPr txBox="1"/>
          <p:nvPr/>
        </p:nvSpPr>
        <p:spPr>
          <a:xfrm>
            <a:off x="7022284" y="3322232"/>
            <a:ext cx="566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DED8EC-CE0A-841B-23C0-93DBF80B88F4}"/>
              </a:ext>
            </a:extLst>
          </p:cNvPr>
          <p:cNvSpPr txBox="1"/>
          <p:nvPr/>
        </p:nvSpPr>
        <p:spPr>
          <a:xfrm>
            <a:off x="2001721" y="412853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+adj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F7C366F-35DF-9C93-9B4E-9F4DF9B4A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5812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2" grpId="0"/>
      <p:bldP spid="3" grpId="0"/>
      <p:bldP spid="4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31FB5F-4410-0AA0-0918-82E7147FD809}"/>
              </a:ext>
            </a:extLst>
          </p:cNvPr>
          <p:cNvSpPr/>
          <p:nvPr/>
        </p:nvSpPr>
        <p:spPr>
          <a:xfrm>
            <a:off x="3213841" y="1375630"/>
            <a:ext cx="161219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96528E-6E14-A558-5761-984ACE7194C3}"/>
              </a:ext>
            </a:extLst>
          </p:cNvPr>
          <p:cNvSpPr/>
          <p:nvPr/>
        </p:nvSpPr>
        <p:spPr>
          <a:xfrm>
            <a:off x="3522100" y="1739025"/>
            <a:ext cx="50286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CF0D8-5E24-DD44-B139-72B23AF6E628}"/>
              </a:ext>
            </a:extLst>
          </p:cNvPr>
          <p:cNvSpPr/>
          <p:nvPr/>
        </p:nvSpPr>
        <p:spPr>
          <a:xfrm>
            <a:off x="832795" y="2822808"/>
            <a:ext cx="60625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AFCE5B-0A2D-4E6E-FC35-1BE03BC23B2A}"/>
              </a:ext>
            </a:extLst>
          </p:cNvPr>
          <p:cNvSpPr/>
          <p:nvPr/>
        </p:nvSpPr>
        <p:spPr>
          <a:xfrm>
            <a:off x="4785139" y="3204772"/>
            <a:ext cx="10432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4F421E-2A70-F1CD-EFDB-30A43F424CA7}"/>
              </a:ext>
            </a:extLst>
          </p:cNvPr>
          <p:cNvSpPr/>
          <p:nvPr/>
        </p:nvSpPr>
        <p:spPr>
          <a:xfrm>
            <a:off x="2928570" y="3937553"/>
            <a:ext cx="11870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9" name="Google Shape;889;p39"/>
          <p:cNvSpPr txBox="1">
            <a:spLocks noGrp="1"/>
          </p:cNvSpPr>
          <p:nvPr>
            <p:ph type="title"/>
          </p:nvPr>
        </p:nvSpPr>
        <p:spPr>
          <a:xfrm>
            <a:off x="475389" y="6563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Ex2: Complete the sentences with the correct forms of the words in brackets.</a:t>
            </a:r>
          </a:p>
        </p:txBody>
      </p:sp>
      <p:grpSp>
        <p:nvGrpSpPr>
          <p:cNvPr id="893" name="Google Shape;893;p39"/>
          <p:cNvGrpSpPr/>
          <p:nvPr/>
        </p:nvGrpSpPr>
        <p:grpSpPr>
          <a:xfrm rot="5098266">
            <a:off x="306656" y="62607"/>
            <a:ext cx="1055518" cy="960052"/>
            <a:chOff x="3322559" y="4089456"/>
            <a:chExt cx="1397654" cy="1271243"/>
          </a:xfrm>
        </p:grpSpPr>
        <p:sp>
          <p:nvSpPr>
            <p:cNvPr id="894" name="Google Shape;894;p39"/>
            <p:cNvSpPr/>
            <p:nvPr/>
          </p:nvSpPr>
          <p:spPr>
            <a:xfrm rot="-695642">
              <a:off x="3415627" y="4200496"/>
              <a:ext cx="1211517" cy="1049164"/>
            </a:xfrm>
            <a:custGeom>
              <a:avLst/>
              <a:gdLst/>
              <a:ahLst/>
              <a:cxnLst/>
              <a:rect l="l" t="t" r="r" b="b"/>
              <a:pathLst>
                <a:path w="21648" h="18747" extrusionOk="0">
                  <a:moveTo>
                    <a:pt x="18378" y="0"/>
                  </a:moveTo>
                  <a:lnTo>
                    <a:pt x="1" y="14645"/>
                  </a:lnTo>
                  <a:lnTo>
                    <a:pt x="3270" y="18747"/>
                  </a:lnTo>
                  <a:lnTo>
                    <a:pt x="21647" y="4102"/>
                  </a:lnTo>
                  <a:lnTo>
                    <a:pt x="183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 rot="-695642">
              <a:off x="3539526" y="5067640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1" y="0"/>
                  </a:moveTo>
                  <a:cubicBezTo>
                    <a:pt x="100" y="0"/>
                    <a:pt x="68" y="12"/>
                    <a:pt x="46" y="35"/>
                  </a:cubicBezTo>
                  <a:cubicBezTo>
                    <a:pt x="1" y="81"/>
                    <a:pt x="3" y="156"/>
                    <a:pt x="46" y="202"/>
                  </a:cubicBezTo>
                  <a:cubicBezTo>
                    <a:pt x="314" y="482"/>
                    <a:pt x="582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3" y="994"/>
                    <a:pt x="1061" y="916"/>
                    <a:pt x="1018" y="869"/>
                  </a:cubicBezTo>
                  <a:cubicBezTo>
                    <a:pt x="750" y="591"/>
                    <a:pt x="482" y="31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 rot="-695642">
              <a:off x="3585076" y="5006804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8" y="0"/>
                  </a:moveTo>
                  <a:cubicBezTo>
                    <a:pt x="80" y="0"/>
                    <a:pt x="0" y="119"/>
                    <a:pt x="79" y="205"/>
                  </a:cubicBezTo>
                  <a:cubicBezTo>
                    <a:pt x="612" y="786"/>
                    <a:pt x="1144" y="1367"/>
                    <a:pt x="1679" y="1948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6"/>
                    <a:pt x="1845" y="1781"/>
                  </a:cubicBezTo>
                  <a:cubicBezTo>
                    <a:pt x="1312" y="1199"/>
                    <a:pt x="779" y="618"/>
                    <a:pt x="246" y="37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 rot="-695642">
              <a:off x="3621837" y="4964857"/>
              <a:ext cx="51487" cy="55069"/>
            </a:xfrm>
            <a:custGeom>
              <a:avLst/>
              <a:gdLst/>
              <a:ahLst/>
              <a:cxnLst/>
              <a:rect l="l" t="t" r="r" b="b"/>
              <a:pathLst>
                <a:path w="920" h="984" extrusionOk="0">
                  <a:moveTo>
                    <a:pt x="129" y="0"/>
                  </a:moveTo>
                  <a:cubicBezTo>
                    <a:pt x="98" y="0"/>
                    <a:pt x="66" y="12"/>
                    <a:pt x="46" y="35"/>
                  </a:cubicBezTo>
                  <a:cubicBezTo>
                    <a:pt x="1" y="84"/>
                    <a:pt x="1" y="153"/>
                    <a:pt x="46" y="203"/>
                  </a:cubicBezTo>
                  <a:cubicBezTo>
                    <a:pt x="265" y="451"/>
                    <a:pt x="487" y="700"/>
                    <a:pt x="707" y="950"/>
                  </a:cubicBezTo>
                  <a:cubicBezTo>
                    <a:pt x="727" y="972"/>
                    <a:pt x="759" y="983"/>
                    <a:pt x="791" y="983"/>
                  </a:cubicBezTo>
                  <a:cubicBezTo>
                    <a:pt x="822" y="983"/>
                    <a:pt x="854" y="972"/>
                    <a:pt x="874" y="950"/>
                  </a:cubicBezTo>
                  <a:cubicBezTo>
                    <a:pt x="919" y="900"/>
                    <a:pt x="919" y="831"/>
                    <a:pt x="874" y="782"/>
                  </a:cubicBezTo>
                  <a:cubicBezTo>
                    <a:pt x="655" y="533"/>
                    <a:pt x="433" y="283"/>
                    <a:pt x="213" y="35"/>
                  </a:cubicBezTo>
                  <a:cubicBezTo>
                    <a:pt x="193" y="12"/>
                    <a:pt x="161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 rot="-695642">
              <a:off x="3669426" y="4912161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0" y="1"/>
                  </a:moveTo>
                  <a:cubicBezTo>
                    <a:pt x="99" y="1"/>
                    <a:pt x="68" y="12"/>
                    <a:pt x="45" y="34"/>
                  </a:cubicBezTo>
                  <a:cubicBezTo>
                    <a:pt x="0" y="78"/>
                    <a:pt x="0" y="155"/>
                    <a:pt x="45" y="201"/>
                  </a:cubicBezTo>
                  <a:cubicBezTo>
                    <a:pt x="313" y="481"/>
                    <a:pt x="581" y="758"/>
                    <a:pt x="848" y="1038"/>
                  </a:cubicBezTo>
                  <a:cubicBezTo>
                    <a:pt x="870" y="1060"/>
                    <a:pt x="900" y="1071"/>
                    <a:pt x="931" y="1071"/>
                  </a:cubicBezTo>
                  <a:cubicBezTo>
                    <a:pt x="962" y="1071"/>
                    <a:pt x="993" y="1059"/>
                    <a:pt x="1016" y="1038"/>
                  </a:cubicBezTo>
                  <a:cubicBezTo>
                    <a:pt x="1062" y="991"/>
                    <a:pt x="1060" y="917"/>
                    <a:pt x="1016" y="870"/>
                  </a:cubicBezTo>
                  <a:cubicBezTo>
                    <a:pt x="747" y="591"/>
                    <a:pt x="481" y="313"/>
                    <a:pt x="213" y="34"/>
                  </a:cubicBezTo>
                  <a:cubicBezTo>
                    <a:pt x="191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 rot="-695642">
              <a:off x="3714866" y="4851348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7" y="0"/>
                  </a:moveTo>
                  <a:cubicBezTo>
                    <a:pt x="80" y="0"/>
                    <a:pt x="0" y="118"/>
                    <a:pt x="80" y="204"/>
                  </a:cubicBezTo>
                  <a:lnTo>
                    <a:pt x="80" y="206"/>
                  </a:lnTo>
                  <a:cubicBezTo>
                    <a:pt x="613" y="785"/>
                    <a:pt x="1146" y="1366"/>
                    <a:pt x="1678" y="1947"/>
                  </a:cubicBezTo>
                  <a:cubicBezTo>
                    <a:pt x="1703" y="1974"/>
                    <a:pt x="1731" y="1985"/>
                    <a:pt x="1758" y="1985"/>
                  </a:cubicBezTo>
                  <a:cubicBezTo>
                    <a:pt x="1846" y="1985"/>
                    <a:pt x="1924" y="1867"/>
                    <a:pt x="1846" y="1780"/>
                  </a:cubicBezTo>
                  <a:cubicBezTo>
                    <a:pt x="1313" y="1199"/>
                    <a:pt x="781" y="619"/>
                    <a:pt x="246" y="38"/>
                  </a:cubicBezTo>
                  <a:cubicBezTo>
                    <a:pt x="222" y="11"/>
                    <a:pt x="194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 rot="-695642">
              <a:off x="3751626" y="4809395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0"/>
                  </a:moveTo>
                  <a:cubicBezTo>
                    <a:pt x="99" y="0"/>
                    <a:pt x="68" y="12"/>
                    <a:pt x="47" y="35"/>
                  </a:cubicBezTo>
                  <a:cubicBezTo>
                    <a:pt x="0" y="85"/>
                    <a:pt x="2" y="152"/>
                    <a:pt x="47" y="202"/>
                  </a:cubicBezTo>
                  <a:cubicBezTo>
                    <a:pt x="267" y="452"/>
                    <a:pt x="488" y="700"/>
                    <a:pt x="708" y="949"/>
                  </a:cubicBezTo>
                  <a:cubicBezTo>
                    <a:pt x="728" y="972"/>
                    <a:pt x="759" y="983"/>
                    <a:pt x="790" y="983"/>
                  </a:cubicBezTo>
                  <a:cubicBezTo>
                    <a:pt x="822" y="983"/>
                    <a:pt x="854" y="972"/>
                    <a:pt x="876" y="949"/>
                  </a:cubicBezTo>
                  <a:cubicBezTo>
                    <a:pt x="921" y="899"/>
                    <a:pt x="919" y="832"/>
                    <a:pt x="876" y="781"/>
                  </a:cubicBezTo>
                  <a:cubicBezTo>
                    <a:pt x="654" y="532"/>
                    <a:pt x="434" y="28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 rot="-695642">
              <a:off x="3799165" y="4756705"/>
              <a:ext cx="59602" cy="59994"/>
            </a:xfrm>
            <a:custGeom>
              <a:avLst/>
              <a:gdLst/>
              <a:ahLst/>
              <a:cxnLst/>
              <a:rect l="l" t="t" r="r" b="b"/>
              <a:pathLst>
                <a:path w="1065" h="1072" extrusionOk="0">
                  <a:moveTo>
                    <a:pt x="132" y="1"/>
                  </a:moveTo>
                  <a:cubicBezTo>
                    <a:pt x="101" y="1"/>
                    <a:pt x="70" y="12"/>
                    <a:pt x="47" y="35"/>
                  </a:cubicBezTo>
                  <a:cubicBezTo>
                    <a:pt x="1" y="81"/>
                    <a:pt x="3" y="156"/>
                    <a:pt x="47" y="203"/>
                  </a:cubicBezTo>
                  <a:cubicBezTo>
                    <a:pt x="314" y="480"/>
                    <a:pt x="582" y="759"/>
                    <a:pt x="850" y="1037"/>
                  </a:cubicBezTo>
                  <a:cubicBezTo>
                    <a:pt x="872" y="1060"/>
                    <a:pt x="903" y="1071"/>
                    <a:pt x="933" y="1071"/>
                  </a:cubicBezTo>
                  <a:cubicBezTo>
                    <a:pt x="964" y="1071"/>
                    <a:pt x="995" y="1060"/>
                    <a:pt x="1018" y="1037"/>
                  </a:cubicBezTo>
                  <a:cubicBezTo>
                    <a:pt x="1064" y="990"/>
                    <a:pt x="1063" y="916"/>
                    <a:pt x="1018" y="869"/>
                  </a:cubicBezTo>
                  <a:cubicBezTo>
                    <a:pt x="750" y="592"/>
                    <a:pt x="481" y="312"/>
                    <a:pt x="215" y="35"/>
                  </a:cubicBezTo>
                  <a:cubicBezTo>
                    <a:pt x="193" y="12"/>
                    <a:pt x="163" y="1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 rot="-695642">
              <a:off x="3844655" y="4695886"/>
              <a:ext cx="107787" cy="111145"/>
            </a:xfrm>
            <a:custGeom>
              <a:avLst/>
              <a:gdLst/>
              <a:ahLst/>
              <a:cxnLst/>
              <a:rect l="l" t="t" r="r" b="b"/>
              <a:pathLst>
                <a:path w="1926" h="1986" extrusionOk="0">
                  <a:moveTo>
                    <a:pt x="169" y="1"/>
                  </a:moveTo>
                  <a:cubicBezTo>
                    <a:pt x="81" y="1"/>
                    <a:pt x="1" y="119"/>
                    <a:pt x="80" y="205"/>
                  </a:cubicBezTo>
                  <a:cubicBezTo>
                    <a:pt x="612" y="786"/>
                    <a:pt x="1147" y="1367"/>
                    <a:pt x="1680" y="1949"/>
                  </a:cubicBezTo>
                  <a:cubicBezTo>
                    <a:pt x="1703" y="1975"/>
                    <a:pt x="1731" y="1985"/>
                    <a:pt x="1757" y="1985"/>
                  </a:cubicBezTo>
                  <a:cubicBezTo>
                    <a:pt x="1845" y="1985"/>
                    <a:pt x="1926" y="1867"/>
                    <a:pt x="1847" y="1781"/>
                  </a:cubicBezTo>
                  <a:cubicBezTo>
                    <a:pt x="1313" y="1200"/>
                    <a:pt x="780" y="619"/>
                    <a:pt x="247" y="37"/>
                  </a:cubicBezTo>
                  <a:cubicBezTo>
                    <a:pt x="223" y="11"/>
                    <a:pt x="196" y="1"/>
                    <a:pt x="1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 rot="-695642">
              <a:off x="3881459" y="4653873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1"/>
                  </a:moveTo>
                  <a:cubicBezTo>
                    <a:pt x="98" y="1"/>
                    <a:pt x="66" y="12"/>
                    <a:pt x="45" y="35"/>
                  </a:cubicBezTo>
                  <a:cubicBezTo>
                    <a:pt x="1" y="85"/>
                    <a:pt x="3" y="154"/>
                    <a:pt x="45" y="202"/>
                  </a:cubicBezTo>
                  <a:cubicBezTo>
                    <a:pt x="267" y="452"/>
                    <a:pt x="487" y="700"/>
                    <a:pt x="708" y="949"/>
                  </a:cubicBezTo>
                  <a:cubicBezTo>
                    <a:pt x="729" y="972"/>
                    <a:pt x="760" y="984"/>
                    <a:pt x="790" y="984"/>
                  </a:cubicBezTo>
                  <a:cubicBezTo>
                    <a:pt x="822" y="984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2"/>
                  </a:cubicBezTo>
                  <a:cubicBezTo>
                    <a:pt x="654" y="534"/>
                    <a:pt x="433" y="284"/>
                    <a:pt x="213" y="35"/>
                  </a:cubicBezTo>
                  <a:cubicBezTo>
                    <a:pt x="193" y="12"/>
                    <a:pt x="161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 rot="-695642">
              <a:off x="3929056" y="4601199"/>
              <a:ext cx="59322" cy="59994"/>
            </a:xfrm>
            <a:custGeom>
              <a:avLst/>
              <a:gdLst/>
              <a:ahLst/>
              <a:cxnLst/>
              <a:rect l="l" t="t" r="r" b="b"/>
              <a:pathLst>
                <a:path w="1060" h="1072" extrusionOk="0">
                  <a:moveTo>
                    <a:pt x="130" y="1"/>
                  </a:moveTo>
                  <a:cubicBezTo>
                    <a:pt x="99" y="1"/>
                    <a:pt x="67" y="13"/>
                    <a:pt x="45" y="35"/>
                  </a:cubicBezTo>
                  <a:cubicBezTo>
                    <a:pt x="0" y="80"/>
                    <a:pt x="0" y="156"/>
                    <a:pt x="45" y="203"/>
                  </a:cubicBezTo>
                  <a:cubicBezTo>
                    <a:pt x="313" y="480"/>
                    <a:pt x="581" y="760"/>
                    <a:pt x="850" y="1037"/>
                  </a:cubicBezTo>
                  <a:cubicBezTo>
                    <a:pt x="871" y="1060"/>
                    <a:pt x="901" y="1072"/>
                    <a:pt x="931" y="1072"/>
                  </a:cubicBezTo>
                  <a:cubicBezTo>
                    <a:pt x="962" y="1072"/>
                    <a:pt x="993" y="1060"/>
                    <a:pt x="1015" y="1037"/>
                  </a:cubicBezTo>
                  <a:cubicBezTo>
                    <a:pt x="1060" y="993"/>
                    <a:pt x="1060" y="916"/>
                    <a:pt x="1015" y="870"/>
                  </a:cubicBezTo>
                  <a:cubicBezTo>
                    <a:pt x="749" y="592"/>
                    <a:pt x="481" y="313"/>
                    <a:pt x="212" y="35"/>
                  </a:cubicBezTo>
                  <a:cubicBezTo>
                    <a:pt x="190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 rot="-695642">
              <a:off x="3974545" y="4540364"/>
              <a:ext cx="107675" cy="111145"/>
            </a:xfrm>
            <a:custGeom>
              <a:avLst/>
              <a:gdLst/>
              <a:ahLst/>
              <a:cxnLst/>
              <a:rect l="l" t="t" r="r" b="b"/>
              <a:pathLst>
                <a:path w="1924" h="1986" extrusionOk="0">
                  <a:moveTo>
                    <a:pt x="168" y="1"/>
                  </a:moveTo>
                  <a:cubicBezTo>
                    <a:pt x="80" y="1"/>
                    <a:pt x="0" y="120"/>
                    <a:pt x="79" y="205"/>
                  </a:cubicBezTo>
                  <a:cubicBezTo>
                    <a:pt x="612" y="786"/>
                    <a:pt x="1144" y="1368"/>
                    <a:pt x="1677" y="1949"/>
                  </a:cubicBezTo>
                  <a:cubicBezTo>
                    <a:pt x="1701" y="1975"/>
                    <a:pt x="1729" y="1986"/>
                    <a:pt x="1756" y="1986"/>
                  </a:cubicBezTo>
                  <a:cubicBezTo>
                    <a:pt x="1844" y="1986"/>
                    <a:pt x="1923" y="1867"/>
                    <a:pt x="1845" y="1781"/>
                  </a:cubicBezTo>
                  <a:cubicBezTo>
                    <a:pt x="1312" y="1200"/>
                    <a:pt x="779" y="619"/>
                    <a:pt x="247" y="38"/>
                  </a:cubicBezTo>
                  <a:cubicBezTo>
                    <a:pt x="222" y="12"/>
                    <a:pt x="19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 rot="-695642">
              <a:off x="4011249" y="4498417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7" y="13"/>
                    <a:pt x="47" y="36"/>
                  </a:cubicBezTo>
                  <a:cubicBezTo>
                    <a:pt x="0" y="84"/>
                    <a:pt x="2" y="153"/>
                    <a:pt x="47" y="202"/>
                  </a:cubicBezTo>
                  <a:cubicBezTo>
                    <a:pt x="266" y="451"/>
                    <a:pt x="488" y="701"/>
                    <a:pt x="708" y="949"/>
                  </a:cubicBezTo>
                  <a:cubicBezTo>
                    <a:pt x="728" y="972"/>
                    <a:pt x="760" y="984"/>
                    <a:pt x="792" y="984"/>
                  </a:cubicBezTo>
                  <a:cubicBezTo>
                    <a:pt x="823" y="984"/>
                    <a:pt x="855" y="972"/>
                    <a:pt x="876" y="949"/>
                  </a:cubicBezTo>
                  <a:cubicBezTo>
                    <a:pt x="920" y="900"/>
                    <a:pt x="920" y="831"/>
                    <a:pt x="876" y="781"/>
                  </a:cubicBezTo>
                  <a:cubicBezTo>
                    <a:pt x="654" y="533"/>
                    <a:pt x="434" y="284"/>
                    <a:pt x="214" y="36"/>
                  </a:cubicBezTo>
                  <a:cubicBezTo>
                    <a:pt x="194" y="13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 rot="-695642">
              <a:off x="4058784" y="4445738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4"/>
                  </a:cubicBezTo>
                  <a:cubicBezTo>
                    <a:pt x="1" y="81"/>
                    <a:pt x="2" y="155"/>
                    <a:pt x="47" y="202"/>
                  </a:cubicBezTo>
                  <a:cubicBezTo>
                    <a:pt x="315" y="481"/>
                    <a:pt x="584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2" y="994"/>
                    <a:pt x="1062" y="915"/>
                    <a:pt x="1018" y="871"/>
                  </a:cubicBezTo>
                  <a:cubicBezTo>
                    <a:pt x="749" y="591"/>
                    <a:pt x="483" y="314"/>
                    <a:pt x="215" y="34"/>
                  </a:cubicBezTo>
                  <a:cubicBezTo>
                    <a:pt x="193" y="11"/>
                    <a:pt x="162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 rot="-695642">
              <a:off x="4104273" y="4384908"/>
              <a:ext cx="107787" cy="111089"/>
            </a:xfrm>
            <a:custGeom>
              <a:avLst/>
              <a:gdLst/>
              <a:ahLst/>
              <a:cxnLst/>
              <a:rect l="l" t="t" r="r" b="b"/>
              <a:pathLst>
                <a:path w="1926" h="1985" extrusionOk="0">
                  <a:moveTo>
                    <a:pt x="169" y="0"/>
                  </a:moveTo>
                  <a:cubicBezTo>
                    <a:pt x="81" y="0"/>
                    <a:pt x="1" y="119"/>
                    <a:pt x="79" y="205"/>
                  </a:cubicBezTo>
                  <a:cubicBezTo>
                    <a:pt x="614" y="786"/>
                    <a:pt x="1147" y="1367"/>
                    <a:pt x="1679" y="1948"/>
                  </a:cubicBezTo>
                  <a:cubicBezTo>
                    <a:pt x="1703" y="1974"/>
                    <a:pt x="1731" y="1985"/>
                    <a:pt x="1757" y="1985"/>
                  </a:cubicBezTo>
                  <a:cubicBezTo>
                    <a:pt x="1845" y="1985"/>
                    <a:pt x="1926" y="1866"/>
                    <a:pt x="1847" y="1780"/>
                  </a:cubicBezTo>
                  <a:cubicBezTo>
                    <a:pt x="1314" y="1199"/>
                    <a:pt x="782" y="618"/>
                    <a:pt x="247" y="37"/>
                  </a:cubicBezTo>
                  <a:cubicBezTo>
                    <a:pt x="223" y="11"/>
                    <a:pt x="196" y="0"/>
                    <a:pt x="1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 rot="-695642">
              <a:off x="4141094" y="4342949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8" y="13"/>
                    <a:pt x="47" y="35"/>
                  </a:cubicBezTo>
                  <a:cubicBezTo>
                    <a:pt x="0" y="84"/>
                    <a:pt x="2" y="152"/>
                    <a:pt x="47" y="203"/>
                  </a:cubicBezTo>
                  <a:cubicBezTo>
                    <a:pt x="267" y="451"/>
                    <a:pt x="488" y="700"/>
                    <a:pt x="708" y="950"/>
                  </a:cubicBezTo>
                  <a:cubicBezTo>
                    <a:pt x="729" y="972"/>
                    <a:pt x="760" y="983"/>
                    <a:pt x="792" y="983"/>
                  </a:cubicBezTo>
                  <a:cubicBezTo>
                    <a:pt x="824" y="983"/>
                    <a:pt x="855" y="972"/>
                    <a:pt x="876" y="950"/>
                  </a:cubicBezTo>
                  <a:cubicBezTo>
                    <a:pt x="921" y="899"/>
                    <a:pt x="919" y="831"/>
                    <a:pt x="876" y="782"/>
                  </a:cubicBezTo>
                  <a:cubicBezTo>
                    <a:pt x="654" y="532"/>
                    <a:pt x="434" y="283"/>
                    <a:pt x="213" y="35"/>
                  </a:cubicBezTo>
                  <a:cubicBezTo>
                    <a:pt x="193" y="12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 rot="-695642">
              <a:off x="4188640" y="4290325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5"/>
                  </a:cubicBezTo>
                  <a:cubicBezTo>
                    <a:pt x="1" y="79"/>
                    <a:pt x="3" y="156"/>
                    <a:pt x="47" y="200"/>
                  </a:cubicBezTo>
                  <a:cubicBezTo>
                    <a:pt x="314" y="480"/>
                    <a:pt x="582" y="757"/>
                    <a:pt x="850" y="1037"/>
                  </a:cubicBezTo>
                  <a:cubicBezTo>
                    <a:pt x="873" y="1059"/>
                    <a:pt x="903" y="1070"/>
                    <a:pt x="934" y="1070"/>
                  </a:cubicBezTo>
                  <a:cubicBezTo>
                    <a:pt x="965" y="1070"/>
                    <a:pt x="996" y="1059"/>
                    <a:pt x="1018" y="1037"/>
                  </a:cubicBezTo>
                  <a:cubicBezTo>
                    <a:pt x="1063" y="992"/>
                    <a:pt x="1063" y="916"/>
                    <a:pt x="1018" y="869"/>
                  </a:cubicBezTo>
                  <a:cubicBezTo>
                    <a:pt x="750" y="590"/>
                    <a:pt x="481" y="312"/>
                    <a:pt x="215" y="35"/>
                  </a:cubicBezTo>
                  <a:cubicBezTo>
                    <a:pt x="193" y="11"/>
                    <a:pt x="163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 rot="-695642">
              <a:off x="4234173" y="4229435"/>
              <a:ext cx="107731" cy="111089"/>
            </a:xfrm>
            <a:custGeom>
              <a:avLst/>
              <a:gdLst/>
              <a:ahLst/>
              <a:cxnLst/>
              <a:rect l="l" t="t" r="r" b="b"/>
              <a:pathLst>
                <a:path w="1925" h="1985" extrusionOk="0">
                  <a:moveTo>
                    <a:pt x="168" y="0"/>
                  </a:moveTo>
                  <a:cubicBezTo>
                    <a:pt x="80" y="0"/>
                    <a:pt x="0" y="118"/>
                    <a:pt x="79" y="204"/>
                  </a:cubicBezTo>
                  <a:cubicBezTo>
                    <a:pt x="611" y="785"/>
                    <a:pt x="1144" y="1366"/>
                    <a:pt x="1679" y="1947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5"/>
                    <a:pt x="1846" y="1780"/>
                  </a:cubicBezTo>
                  <a:cubicBezTo>
                    <a:pt x="1312" y="1199"/>
                    <a:pt x="779" y="617"/>
                    <a:pt x="246" y="38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9"/>
            <p:cNvSpPr/>
            <p:nvPr/>
          </p:nvSpPr>
          <p:spPr>
            <a:xfrm rot="-695642">
              <a:off x="4270938" y="4187482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0"/>
                  </a:moveTo>
                  <a:cubicBezTo>
                    <a:pt x="98" y="0"/>
                    <a:pt x="66" y="12"/>
                    <a:pt x="45" y="34"/>
                  </a:cubicBezTo>
                  <a:cubicBezTo>
                    <a:pt x="1" y="85"/>
                    <a:pt x="3" y="152"/>
                    <a:pt x="45" y="202"/>
                  </a:cubicBezTo>
                  <a:cubicBezTo>
                    <a:pt x="267" y="452"/>
                    <a:pt x="487" y="699"/>
                    <a:pt x="709" y="949"/>
                  </a:cubicBezTo>
                  <a:cubicBezTo>
                    <a:pt x="729" y="972"/>
                    <a:pt x="760" y="983"/>
                    <a:pt x="791" y="983"/>
                  </a:cubicBezTo>
                  <a:cubicBezTo>
                    <a:pt x="822" y="983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1"/>
                  </a:cubicBezTo>
                  <a:cubicBezTo>
                    <a:pt x="655" y="532"/>
                    <a:pt x="433" y="284"/>
                    <a:pt x="213" y="34"/>
                  </a:cubicBezTo>
                  <a:cubicBezTo>
                    <a:pt x="193" y="11"/>
                    <a:pt x="16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2" name="Google Shape;922;p39"/>
          <p:cNvSpPr/>
          <p:nvPr/>
        </p:nvSpPr>
        <p:spPr>
          <a:xfrm>
            <a:off x="7565094" y="542632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B3D51C-5070-76F3-3CEF-51BF22D6C064}"/>
              </a:ext>
            </a:extLst>
          </p:cNvPr>
          <p:cNvSpPr txBox="1"/>
          <p:nvPr/>
        </p:nvSpPr>
        <p:spPr>
          <a:xfrm>
            <a:off x="30712" y="951745"/>
            <a:ext cx="620705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My parents taught me not to listen to other people’s __________ conversations.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(privacy)</a:t>
            </a:r>
            <a:endParaRPr lang="en-US" sz="2400" b="1" dirty="0">
              <a:latin typeface="Patrick Hand" panose="00000500000000000000" pitchFamily="2" charset="0"/>
            </a:endParaRPr>
          </a:p>
          <a:p>
            <a:pPr marL="342900" indent="-342900" algn="just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It’s amazing that the boy can __________all the information in such a short time.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(memory)</a:t>
            </a:r>
            <a:endParaRPr lang="en-US" sz="2400" i="0" u="none" strike="noStrike" dirty="0">
              <a:solidFill>
                <a:srgbClr val="000000"/>
              </a:solidFill>
              <a:latin typeface="Patrick Hand" panose="00000500000000000000" pitchFamily="2" charset="0"/>
            </a:endParaRP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Living away from home to attend college has made me more ______________</a:t>
            </a:r>
            <a:r>
              <a:rPr lang="en-US" sz="2400" b="1" dirty="0">
                <a:latin typeface="Patrick Hand" panose="00000500000000000000" pitchFamily="2" charset="0"/>
              </a:rPr>
              <a:t>(independence).</a:t>
            </a: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In a modern society, we learn to value a person’s ____________. </a:t>
            </a:r>
            <a:r>
              <a:rPr lang="en-US" sz="2400" b="1" dirty="0">
                <a:latin typeface="Patrick Hand" panose="00000500000000000000" pitchFamily="2" charset="0"/>
              </a:rPr>
              <a:t>(free)</a:t>
            </a: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In a ___________ classroom, every student has the right to speak as well as the responsibility to listen to others. </a:t>
            </a:r>
            <a:r>
              <a:rPr lang="en-US" sz="2400" b="1" dirty="0">
                <a:latin typeface="Patrick Hand" panose="00000500000000000000" pitchFamily="2" charset="0"/>
              </a:rPr>
              <a:t>(democracy)</a:t>
            </a:r>
            <a:endParaRPr lang="en-US" sz="2400" b="1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9012E-9B06-08A3-C077-E210D2AB2946}"/>
              </a:ext>
            </a:extLst>
          </p:cNvPr>
          <p:cNvSpPr txBox="1"/>
          <p:nvPr/>
        </p:nvSpPr>
        <p:spPr>
          <a:xfrm>
            <a:off x="1916251" y="1258568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adj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561B7-90E4-2C62-7DF2-3385FD476DE2}"/>
              </a:ext>
            </a:extLst>
          </p:cNvPr>
          <p:cNvSpPr txBox="1"/>
          <p:nvPr/>
        </p:nvSpPr>
        <p:spPr>
          <a:xfrm>
            <a:off x="4903016" y="1623847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4E2DD-A8F9-B63D-9170-1C826A0F2B0C}"/>
              </a:ext>
            </a:extLst>
          </p:cNvPr>
          <p:cNvSpPr txBox="1"/>
          <p:nvPr/>
        </p:nvSpPr>
        <p:spPr>
          <a:xfrm>
            <a:off x="2213310" y="271328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adj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54FE0C-7998-F655-D575-AE56D06D4CDE}"/>
              </a:ext>
            </a:extLst>
          </p:cNvPr>
          <p:cNvSpPr txBox="1"/>
          <p:nvPr/>
        </p:nvSpPr>
        <p:spPr>
          <a:xfrm>
            <a:off x="1068051" y="3470976"/>
            <a:ext cx="566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 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DED8EC-CE0A-841B-23C0-93DBF80B88F4}"/>
              </a:ext>
            </a:extLst>
          </p:cNvPr>
          <p:cNvSpPr txBox="1"/>
          <p:nvPr/>
        </p:nvSpPr>
        <p:spPr>
          <a:xfrm>
            <a:off x="1714838" y="3857852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+adj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D985FE-7C47-271B-582A-51F1F44056C9}"/>
              </a:ext>
            </a:extLst>
          </p:cNvPr>
          <p:cNvSpPr/>
          <p:nvPr/>
        </p:nvSpPr>
        <p:spPr>
          <a:xfrm>
            <a:off x="6415274" y="1119492"/>
            <a:ext cx="2578693" cy="3744298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conversation(n):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cuộc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trò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chuyện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adj +N </a:t>
            </a:r>
            <a:endParaRPr lang="en-US" sz="2200" dirty="0">
              <a:solidFill>
                <a:schemeClr val="tx1">
                  <a:lumMod val="50000"/>
                </a:schemeClr>
              </a:solidFill>
              <a:latin typeface="Patrick Hand" panose="00000500000000000000" pitchFamily="2" charset="0"/>
            </a:endParaRPr>
          </a:p>
          <a:p>
            <a:pPr marL="457200" indent="-457200">
              <a:buAutoNum type="arabicPeriod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Can + V: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động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từ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khuyết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thiếu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+ V </a:t>
            </a:r>
          </a:p>
          <a:p>
            <a:pPr marL="457200" indent="-457200">
              <a:buAutoNum type="arabicPeriod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More + adj: so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sánh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hơn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Sở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hữu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cách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+ N</a:t>
            </a:r>
          </a:p>
          <a:p>
            <a:pPr marL="457200" indent="-457200">
              <a:buAutoNum type="arabicPeriod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Classroom (n):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phòng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học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adj + N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  <a:latin typeface="Patrick Hand" panose="00000500000000000000" pitchFamily="2" charset="0"/>
              </a:rPr>
              <a:t>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A9CF69A-58EF-0E54-D293-1C35409C37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4010" y="-312132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8535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2" grpId="0"/>
      <p:bldP spid="3" grpId="0"/>
      <p:bldP spid="4" grpId="0"/>
      <p:bldP spid="6" grpId="0"/>
      <p:bldP spid="7" grpId="0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3C99F42-471D-B813-540F-6547EA6EF16C}"/>
              </a:ext>
            </a:extLst>
          </p:cNvPr>
          <p:cNvSpPr/>
          <p:nvPr/>
        </p:nvSpPr>
        <p:spPr>
          <a:xfrm>
            <a:off x="868733" y="1386797"/>
            <a:ext cx="161219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E42A8E-DA9C-4FBD-4FB1-7EB1924B4C6A}"/>
              </a:ext>
            </a:extLst>
          </p:cNvPr>
          <p:cNvSpPr/>
          <p:nvPr/>
        </p:nvSpPr>
        <p:spPr>
          <a:xfrm>
            <a:off x="3920277" y="1779601"/>
            <a:ext cx="50286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406FE8-0393-0A00-4D51-2B3CCA52CC38}"/>
              </a:ext>
            </a:extLst>
          </p:cNvPr>
          <p:cNvSpPr/>
          <p:nvPr/>
        </p:nvSpPr>
        <p:spPr>
          <a:xfrm>
            <a:off x="6805080" y="2578838"/>
            <a:ext cx="715261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31D334-E0A8-44C6-37D2-E16B62F7029D}"/>
              </a:ext>
            </a:extLst>
          </p:cNvPr>
          <p:cNvSpPr/>
          <p:nvPr/>
        </p:nvSpPr>
        <p:spPr>
          <a:xfrm>
            <a:off x="5237038" y="3394845"/>
            <a:ext cx="10432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CE9DC6-8EE0-6AF9-0A40-FC1C1AA5A4A1}"/>
              </a:ext>
            </a:extLst>
          </p:cNvPr>
          <p:cNvSpPr/>
          <p:nvPr/>
        </p:nvSpPr>
        <p:spPr>
          <a:xfrm>
            <a:off x="3321145" y="4196737"/>
            <a:ext cx="11870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9" name="Google Shape;889;p39"/>
          <p:cNvSpPr txBox="1">
            <a:spLocks noGrp="1"/>
          </p:cNvSpPr>
          <p:nvPr>
            <p:ph type="title"/>
          </p:nvPr>
        </p:nvSpPr>
        <p:spPr>
          <a:xfrm>
            <a:off x="475389" y="6563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Ex2: Complete the sentences with the correct forms of the words in brackets.</a:t>
            </a:r>
          </a:p>
        </p:txBody>
      </p:sp>
      <p:grpSp>
        <p:nvGrpSpPr>
          <p:cNvPr id="893" name="Google Shape;893;p39"/>
          <p:cNvGrpSpPr/>
          <p:nvPr/>
        </p:nvGrpSpPr>
        <p:grpSpPr>
          <a:xfrm rot="5098266">
            <a:off x="8140852" y="87780"/>
            <a:ext cx="1055518" cy="960052"/>
            <a:chOff x="3322559" y="4089456"/>
            <a:chExt cx="1397654" cy="1271243"/>
          </a:xfrm>
        </p:grpSpPr>
        <p:sp>
          <p:nvSpPr>
            <p:cNvPr id="894" name="Google Shape;894;p39"/>
            <p:cNvSpPr/>
            <p:nvPr/>
          </p:nvSpPr>
          <p:spPr>
            <a:xfrm rot="-695642">
              <a:off x="3415627" y="4200496"/>
              <a:ext cx="1211517" cy="1049164"/>
            </a:xfrm>
            <a:custGeom>
              <a:avLst/>
              <a:gdLst/>
              <a:ahLst/>
              <a:cxnLst/>
              <a:rect l="l" t="t" r="r" b="b"/>
              <a:pathLst>
                <a:path w="21648" h="18747" extrusionOk="0">
                  <a:moveTo>
                    <a:pt x="18378" y="0"/>
                  </a:moveTo>
                  <a:lnTo>
                    <a:pt x="1" y="14645"/>
                  </a:lnTo>
                  <a:lnTo>
                    <a:pt x="3270" y="18747"/>
                  </a:lnTo>
                  <a:lnTo>
                    <a:pt x="21647" y="4102"/>
                  </a:lnTo>
                  <a:lnTo>
                    <a:pt x="183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 rot="-695642">
              <a:off x="3539526" y="5067640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1" y="0"/>
                  </a:moveTo>
                  <a:cubicBezTo>
                    <a:pt x="100" y="0"/>
                    <a:pt x="68" y="12"/>
                    <a:pt x="46" y="35"/>
                  </a:cubicBezTo>
                  <a:cubicBezTo>
                    <a:pt x="1" y="81"/>
                    <a:pt x="3" y="156"/>
                    <a:pt x="46" y="202"/>
                  </a:cubicBezTo>
                  <a:cubicBezTo>
                    <a:pt x="314" y="482"/>
                    <a:pt x="582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3" y="994"/>
                    <a:pt x="1061" y="916"/>
                    <a:pt x="1018" y="869"/>
                  </a:cubicBezTo>
                  <a:cubicBezTo>
                    <a:pt x="750" y="591"/>
                    <a:pt x="482" y="31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 rot="-695642">
              <a:off x="3585076" y="5006804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8" y="0"/>
                  </a:moveTo>
                  <a:cubicBezTo>
                    <a:pt x="80" y="0"/>
                    <a:pt x="0" y="119"/>
                    <a:pt x="79" y="205"/>
                  </a:cubicBezTo>
                  <a:cubicBezTo>
                    <a:pt x="612" y="786"/>
                    <a:pt x="1144" y="1367"/>
                    <a:pt x="1679" y="1948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6"/>
                    <a:pt x="1845" y="1781"/>
                  </a:cubicBezTo>
                  <a:cubicBezTo>
                    <a:pt x="1312" y="1199"/>
                    <a:pt x="779" y="618"/>
                    <a:pt x="246" y="37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 rot="-695642">
              <a:off x="3621837" y="4964857"/>
              <a:ext cx="51487" cy="55069"/>
            </a:xfrm>
            <a:custGeom>
              <a:avLst/>
              <a:gdLst/>
              <a:ahLst/>
              <a:cxnLst/>
              <a:rect l="l" t="t" r="r" b="b"/>
              <a:pathLst>
                <a:path w="920" h="984" extrusionOk="0">
                  <a:moveTo>
                    <a:pt x="129" y="0"/>
                  </a:moveTo>
                  <a:cubicBezTo>
                    <a:pt x="98" y="0"/>
                    <a:pt x="66" y="12"/>
                    <a:pt x="46" y="35"/>
                  </a:cubicBezTo>
                  <a:cubicBezTo>
                    <a:pt x="1" y="84"/>
                    <a:pt x="1" y="153"/>
                    <a:pt x="46" y="203"/>
                  </a:cubicBezTo>
                  <a:cubicBezTo>
                    <a:pt x="265" y="451"/>
                    <a:pt x="487" y="700"/>
                    <a:pt x="707" y="950"/>
                  </a:cubicBezTo>
                  <a:cubicBezTo>
                    <a:pt x="727" y="972"/>
                    <a:pt x="759" y="983"/>
                    <a:pt x="791" y="983"/>
                  </a:cubicBezTo>
                  <a:cubicBezTo>
                    <a:pt x="822" y="983"/>
                    <a:pt x="854" y="972"/>
                    <a:pt x="874" y="950"/>
                  </a:cubicBezTo>
                  <a:cubicBezTo>
                    <a:pt x="919" y="900"/>
                    <a:pt x="919" y="831"/>
                    <a:pt x="874" y="782"/>
                  </a:cubicBezTo>
                  <a:cubicBezTo>
                    <a:pt x="655" y="533"/>
                    <a:pt x="433" y="283"/>
                    <a:pt x="213" y="35"/>
                  </a:cubicBezTo>
                  <a:cubicBezTo>
                    <a:pt x="193" y="12"/>
                    <a:pt x="161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 rot="-695642">
              <a:off x="3669426" y="4912161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0" y="1"/>
                  </a:moveTo>
                  <a:cubicBezTo>
                    <a:pt x="99" y="1"/>
                    <a:pt x="68" y="12"/>
                    <a:pt x="45" y="34"/>
                  </a:cubicBezTo>
                  <a:cubicBezTo>
                    <a:pt x="0" y="78"/>
                    <a:pt x="0" y="155"/>
                    <a:pt x="45" y="201"/>
                  </a:cubicBezTo>
                  <a:cubicBezTo>
                    <a:pt x="313" y="481"/>
                    <a:pt x="581" y="758"/>
                    <a:pt x="848" y="1038"/>
                  </a:cubicBezTo>
                  <a:cubicBezTo>
                    <a:pt x="870" y="1060"/>
                    <a:pt x="900" y="1071"/>
                    <a:pt x="931" y="1071"/>
                  </a:cubicBezTo>
                  <a:cubicBezTo>
                    <a:pt x="962" y="1071"/>
                    <a:pt x="993" y="1059"/>
                    <a:pt x="1016" y="1038"/>
                  </a:cubicBezTo>
                  <a:cubicBezTo>
                    <a:pt x="1062" y="991"/>
                    <a:pt x="1060" y="917"/>
                    <a:pt x="1016" y="870"/>
                  </a:cubicBezTo>
                  <a:cubicBezTo>
                    <a:pt x="747" y="591"/>
                    <a:pt x="481" y="313"/>
                    <a:pt x="213" y="34"/>
                  </a:cubicBezTo>
                  <a:cubicBezTo>
                    <a:pt x="191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 rot="-695642">
              <a:off x="3714866" y="4851348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7" y="0"/>
                  </a:moveTo>
                  <a:cubicBezTo>
                    <a:pt x="80" y="0"/>
                    <a:pt x="0" y="118"/>
                    <a:pt x="80" y="204"/>
                  </a:cubicBezTo>
                  <a:lnTo>
                    <a:pt x="80" y="206"/>
                  </a:lnTo>
                  <a:cubicBezTo>
                    <a:pt x="613" y="785"/>
                    <a:pt x="1146" y="1366"/>
                    <a:pt x="1678" y="1947"/>
                  </a:cubicBezTo>
                  <a:cubicBezTo>
                    <a:pt x="1703" y="1974"/>
                    <a:pt x="1731" y="1985"/>
                    <a:pt x="1758" y="1985"/>
                  </a:cubicBezTo>
                  <a:cubicBezTo>
                    <a:pt x="1846" y="1985"/>
                    <a:pt x="1924" y="1867"/>
                    <a:pt x="1846" y="1780"/>
                  </a:cubicBezTo>
                  <a:cubicBezTo>
                    <a:pt x="1313" y="1199"/>
                    <a:pt x="781" y="619"/>
                    <a:pt x="246" y="38"/>
                  </a:cubicBezTo>
                  <a:cubicBezTo>
                    <a:pt x="222" y="11"/>
                    <a:pt x="194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 rot="-695642">
              <a:off x="3751626" y="4809395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0"/>
                  </a:moveTo>
                  <a:cubicBezTo>
                    <a:pt x="99" y="0"/>
                    <a:pt x="68" y="12"/>
                    <a:pt x="47" y="35"/>
                  </a:cubicBezTo>
                  <a:cubicBezTo>
                    <a:pt x="0" y="85"/>
                    <a:pt x="2" y="152"/>
                    <a:pt x="47" y="202"/>
                  </a:cubicBezTo>
                  <a:cubicBezTo>
                    <a:pt x="267" y="452"/>
                    <a:pt x="488" y="700"/>
                    <a:pt x="708" y="949"/>
                  </a:cubicBezTo>
                  <a:cubicBezTo>
                    <a:pt x="728" y="972"/>
                    <a:pt x="759" y="983"/>
                    <a:pt x="790" y="983"/>
                  </a:cubicBezTo>
                  <a:cubicBezTo>
                    <a:pt x="822" y="983"/>
                    <a:pt x="854" y="972"/>
                    <a:pt x="876" y="949"/>
                  </a:cubicBezTo>
                  <a:cubicBezTo>
                    <a:pt x="921" y="899"/>
                    <a:pt x="919" y="832"/>
                    <a:pt x="876" y="781"/>
                  </a:cubicBezTo>
                  <a:cubicBezTo>
                    <a:pt x="654" y="532"/>
                    <a:pt x="434" y="28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 rot="-695642">
              <a:off x="3799165" y="4756705"/>
              <a:ext cx="59602" cy="59994"/>
            </a:xfrm>
            <a:custGeom>
              <a:avLst/>
              <a:gdLst/>
              <a:ahLst/>
              <a:cxnLst/>
              <a:rect l="l" t="t" r="r" b="b"/>
              <a:pathLst>
                <a:path w="1065" h="1072" extrusionOk="0">
                  <a:moveTo>
                    <a:pt x="132" y="1"/>
                  </a:moveTo>
                  <a:cubicBezTo>
                    <a:pt x="101" y="1"/>
                    <a:pt x="70" y="12"/>
                    <a:pt x="47" y="35"/>
                  </a:cubicBezTo>
                  <a:cubicBezTo>
                    <a:pt x="1" y="81"/>
                    <a:pt x="3" y="156"/>
                    <a:pt x="47" y="203"/>
                  </a:cubicBezTo>
                  <a:cubicBezTo>
                    <a:pt x="314" y="480"/>
                    <a:pt x="582" y="759"/>
                    <a:pt x="850" y="1037"/>
                  </a:cubicBezTo>
                  <a:cubicBezTo>
                    <a:pt x="872" y="1060"/>
                    <a:pt x="903" y="1071"/>
                    <a:pt x="933" y="1071"/>
                  </a:cubicBezTo>
                  <a:cubicBezTo>
                    <a:pt x="964" y="1071"/>
                    <a:pt x="995" y="1060"/>
                    <a:pt x="1018" y="1037"/>
                  </a:cubicBezTo>
                  <a:cubicBezTo>
                    <a:pt x="1064" y="990"/>
                    <a:pt x="1063" y="916"/>
                    <a:pt x="1018" y="869"/>
                  </a:cubicBezTo>
                  <a:cubicBezTo>
                    <a:pt x="750" y="592"/>
                    <a:pt x="481" y="312"/>
                    <a:pt x="215" y="35"/>
                  </a:cubicBezTo>
                  <a:cubicBezTo>
                    <a:pt x="193" y="12"/>
                    <a:pt x="163" y="1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 rot="-695642">
              <a:off x="3844655" y="4695886"/>
              <a:ext cx="107787" cy="111145"/>
            </a:xfrm>
            <a:custGeom>
              <a:avLst/>
              <a:gdLst/>
              <a:ahLst/>
              <a:cxnLst/>
              <a:rect l="l" t="t" r="r" b="b"/>
              <a:pathLst>
                <a:path w="1926" h="1986" extrusionOk="0">
                  <a:moveTo>
                    <a:pt x="169" y="1"/>
                  </a:moveTo>
                  <a:cubicBezTo>
                    <a:pt x="81" y="1"/>
                    <a:pt x="1" y="119"/>
                    <a:pt x="80" y="205"/>
                  </a:cubicBezTo>
                  <a:cubicBezTo>
                    <a:pt x="612" y="786"/>
                    <a:pt x="1147" y="1367"/>
                    <a:pt x="1680" y="1949"/>
                  </a:cubicBezTo>
                  <a:cubicBezTo>
                    <a:pt x="1703" y="1975"/>
                    <a:pt x="1731" y="1985"/>
                    <a:pt x="1757" y="1985"/>
                  </a:cubicBezTo>
                  <a:cubicBezTo>
                    <a:pt x="1845" y="1985"/>
                    <a:pt x="1926" y="1867"/>
                    <a:pt x="1847" y="1781"/>
                  </a:cubicBezTo>
                  <a:cubicBezTo>
                    <a:pt x="1313" y="1200"/>
                    <a:pt x="780" y="619"/>
                    <a:pt x="247" y="37"/>
                  </a:cubicBezTo>
                  <a:cubicBezTo>
                    <a:pt x="223" y="11"/>
                    <a:pt x="196" y="1"/>
                    <a:pt x="1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 rot="-695642">
              <a:off x="3881459" y="4653873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1"/>
                  </a:moveTo>
                  <a:cubicBezTo>
                    <a:pt x="98" y="1"/>
                    <a:pt x="66" y="12"/>
                    <a:pt x="45" y="35"/>
                  </a:cubicBezTo>
                  <a:cubicBezTo>
                    <a:pt x="1" y="85"/>
                    <a:pt x="3" y="154"/>
                    <a:pt x="45" y="202"/>
                  </a:cubicBezTo>
                  <a:cubicBezTo>
                    <a:pt x="267" y="452"/>
                    <a:pt x="487" y="700"/>
                    <a:pt x="708" y="949"/>
                  </a:cubicBezTo>
                  <a:cubicBezTo>
                    <a:pt x="729" y="972"/>
                    <a:pt x="760" y="984"/>
                    <a:pt x="790" y="984"/>
                  </a:cubicBezTo>
                  <a:cubicBezTo>
                    <a:pt x="822" y="984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2"/>
                  </a:cubicBezTo>
                  <a:cubicBezTo>
                    <a:pt x="654" y="534"/>
                    <a:pt x="433" y="284"/>
                    <a:pt x="213" y="35"/>
                  </a:cubicBezTo>
                  <a:cubicBezTo>
                    <a:pt x="193" y="12"/>
                    <a:pt x="161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 rot="-695642">
              <a:off x="3929056" y="4601199"/>
              <a:ext cx="59322" cy="59994"/>
            </a:xfrm>
            <a:custGeom>
              <a:avLst/>
              <a:gdLst/>
              <a:ahLst/>
              <a:cxnLst/>
              <a:rect l="l" t="t" r="r" b="b"/>
              <a:pathLst>
                <a:path w="1060" h="1072" extrusionOk="0">
                  <a:moveTo>
                    <a:pt x="130" y="1"/>
                  </a:moveTo>
                  <a:cubicBezTo>
                    <a:pt x="99" y="1"/>
                    <a:pt x="67" y="13"/>
                    <a:pt x="45" y="35"/>
                  </a:cubicBezTo>
                  <a:cubicBezTo>
                    <a:pt x="0" y="80"/>
                    <a:pt x="0" y="156"/>
                    <a:pt x="45" y="203"/>
                  </a:cubicBezTo>
                  <a:cubicBezTo>
                    <a:pt x="313" y="480"/>
                    <a:pt x="581" y="760"/>
                    <a:pt x="850" y="1037"/>
                  </a:cubicBezTo>
                  <a:cubicBezTo>
                    <a:pt x="871" y="1060"/>
                    <a:pt x="901" y="1072"/>
                    <a:pt x="931" y="1072"/>
                  </a:cubicBezTo>
                  <a:cubicBezTo>
                    <a:pt x="962" y="1072"/>
                    <a:pt x="993" y="1060"/>
                    <a:pt x="1015" y="1037"/>
                  </a:cubicBezTo>
                  <a:cubicBezTo>
                    <a:pt x="1060" y="993"/>
                    <a:pt x="1060" y="916"/>
                    <a:pt x="1015" y="870"/>
                  </a:cubicBezTo>
                  <a:cubicBezTo>
                    <a:pt x="749" y="592"/>
                    <a:pt x="481" y="313"/>
                    <a:pt x="212" y="35"/>
                  </a:cubicBezTo>
                  <a:cubicBezTo>
                    <a:pt x="190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 rot="-695642">
              <a:off x="3974545" y="4540364"/>
              <a:ext cx="107675" cy="111145"/>
            </a:xfrm>
            <a:custGeom>
              <a:avLst/>
              <a:gdLst/>
              <a:ahLst/>
              <a:cxnLst/>
              <a:rect l="l" t="t" r="r" b="b"/>
              <a:pathLst>
                <a:path w="1924" h="1986" extrusionOk="0">
                  <a:moveTo>
                    <a:pt x="168" y="1"/>
                  </a:moveTo>
                  <a:cubicBezTo>
                    <a:pt x="80" y="1"/>
                    <a:pt x="0" y="120"/>
                    <a:pt x="79" y="205"/>
                  </a:cubicBezTo>
                  <a:cubicBezTo>
                    <a:pt x="612" y="786"/>
                    <a:pt x="1144" y="1368"/>
                    <a:pt x="1677" y="1949"/>
                  </a:cubicBezTo>
                  <a:cubicBezTo>
                    <a:pt x="1701" y="1975"/>
                    <a:pt x="1729" y="1986"/>
                    <a:pt x="1756" y="1986"/>
                  </a:cubicBezTo>
                  <a:cubicBezTo>
                    <a:pt x="1844" y="1986"/>
                    <a:pt x="1923" y="1867"/>
                    <a:pt x="1845" y="1781"/>
                  </a:cubicBezTo>
                  <a:cubicBezTo>
                    <a:pt x="1312" y="1200"/>
                    <a:pt x="779" y="619"/>
                    <a:pt x="247" y="38"/>
                  </a:cubicBezTo>
                  <a:cubicBezTo>
                    <a:pt x="222" y="12"/>
                    <a:pt x="19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 rot="-695642">
              <a:off x="4011249" y="4498417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7" y="13"/>
                    <a:pt x="47" y="36"/>
                  </a:cubicBezTo>
                  <a:cubicBezTo>
                    <a:pt x="0" y="84"/>
                    <a:pt x="2" y="153"/>
                    <a:pt x="47" y="202"/>
                  </a:cubicBezTo>
                  <a:cubicBezTo>
                    <a:pt x="266" y="451"/>
                    <a:pt x="488" y="701"/>
                    <a:pt x="708" y="949"/>
                  </a:cubicBezTo>
                  <a:cubicBezTo>
                    <a:pt x="728" y="972"/>
                    <a:pt x="760" y="984"/>
                    <a:pt x="792" y="984"/>
                  </a:cubicBezTo>
                  <a:cubicBezTo>
                    <a:pt x="823" y="984"/>
                    <a:pt x="855" y="972"/>
                    <a:pt x="876" y="949"/>
                  </a:cubicBezTo>
                  <a:cubicBezTo>
                    <a:pt x="920" y="900"/>
                    <a:pt x="920" y="831"/>
                    <a:pt x="876" y="781"/>
                  </a:cubicBezTo>
                  <a:cubicBezTo>
                    <a:pt x="654" y="533"/>
                    <a:pt x="434" y="284"/>
                    <a:pt x="214" y="36"/>
                  </a:cubicBezTo>
                  <a:cubicBezTo>
                    <a:pt x="194" y="13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 rot="-695642">
              <a:off x="4058784" y="4445738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4"/>
                  </a:cubicBezTo>
                  <a:cubicBezTo>
                    <a:pt x="1" y="81"/>
                    <a:pt x="2" y="155"/>
                    <a:pt x="47" y="202"/>
                  </a:cubicBezTo>
                  <a:cubicBezTo>
                    <a:pt x="315" y="481"/>
                    <a:pt x="584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2" y="994"/>
                    <a:pt x="1062" y="915"/>
                    <a:pt x="1018" y="871"/>
                  </a:cubicBezTo>
                  <a:cubicBezTo>
                    <a:pt x="749" y="591"/>
                    <a:pt x="483" y="314"/>
                    <a:pt x="215" y="34"/>
                  </a:cubicBezTo>
                  <a:cubicBezTo>
                    <a:pt x="193" y="11"/>
                    <a:pt x="162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 rot="-695642">
              <a:off x="4104273" y="4384908"/>
              <a:ext cx="107787" cy="111089"/>
            </a:xfrm>
            <a:custGeom>
              <a:avLst/>
              <a:gdLst/>
              <a:ahLst/>
              <a:cxnLst/>
              <a:rect l="l" t="t" r="r" b="b"/>
              <a:pathLst>
                <a:path w="1926" h="1985" extrusionOk="0">
                  <a:moveTo>
                    <a:pt x="169" y="0"/>
                  </a:moveTo>
                  <a:cubicBezTo>
                    <a:pt x="81" y="0"/>
                    <a:pt x="1" y="119"/>
                    <a:pt x="79" y="205"/>
                  </a:cubicBezTo>
                  <a:cubicBezTo>
                    <a:pt x="614" y="786"/>
                    <a:pt x="1147" y="1367"/>
                    <a:pt x="1679" y="1948"/>
                  </a:cubicBezTo>
                  <a:cubicBezTo>
                    <a:pt x="1703" y="1974"/>
                    <a:pt x="1731" y="1985"/>
                    <a:pt x="1757" y="1985"/>
                  </a:cubicBezTo>
                  <a:cubicBezTo>
                    <a:pt x="1845" y="1985"/>
                    <a:pt x="1926" y="1866"/>
                    <a:pt x="1847" y="1780"/>
                  </a:cubicBezTo>
                  <a:cubicBezTo>
                    <a:pt x="1314" y="1199"/>
                    <a:pt x="782" y="618"/>
                    <a:pt x="247" y="37"/>
                  </a:cubicBezTo>
                  <a:cubicBezTo>
                    <a:pt x="223" y="11"/>
                    <a:pt x="196" y="0"/>
                    <a:pt x="1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 rot="-695642">
              <a:off x="4141094" y="4342949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8" y="13"/>
                    <a:pt x="47" y="35"/>
                  </a:cubicBezTo>
                  <a:cubicBezTo>
                    <a:pt x="0" y="84"/>
                    <a:pt x="2" y="152"/>
                    <a:pt x="47" y="203"/>
                  </a:cubicBezTo>
                  <a:cubicBezTo>
                    <a:pt x="267" y="451"/>
                    <a:pt x="488" y="700"/>
                    <a:pt x="708" y="950"/>
                  </a:cubicBezTo>
                  <a:cubicBezTo>
                    <a:pt x="729" y="972"/>
                    <a:pt x="760" y="983"/>
                    <a:pt x="792" y="983"/>
                  </a:cubicBezTo>
                  <a:cubicBezTo>
                    <a:pt x="824" y="983"/>
                    <a:pt x="855" y="972"/>
                    <a:pt x="876" y="950"/>
                  </a:cubicBezTo>
                  <a:cubicBezTo>
                    <a:pt x="921" y="899"/>
                    <a:pt x="919" y="831"/>
                    <a:pt x="876" y="782"/>
                  </a:cubicBezTo>
                  <a:cubicBezTo>
                    <a:pt x="654" y="532"/>
                    <a:pt x="434" y="283"/>
                    <a:pt x="213" y="35"/>
                  </a:cubicBezTo>
                  <a:cubicBezTo>
                    <a:pt x="193" y="12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 rot="-695642">
              <a:off x="4188640" y="4290325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5"/>
                  </a:cubicBezTo>
                  <a:cubicBezTo>
                    <a:pt x="1" y="79"/>
                    <a:pt x="3" y="156"/>
                    <a:pt x="47" y="200"/>
                  </a:cubicBezTo>
                  <a:cubicBezTo>
                    <a:pt x="314" y="480"/>
                    <a:pt x="582" y="757"/>
                    <a:pt x="850" y="1037"/>
                  </a:cubicBezTo>
                  <a:cubicBezTo>
                    <a:pt x="873" y="1059"/>
                    <a:pt x="903" y="1070"/>
                    <a:pt x="934" y="1070"/>
                  </a:cubicBezTo>
                  <a:cubicBezTo>
                    <a:pt x="965" y="1070"/>
                    <a:pt x="996" y="1059"/>
                    <a:pt x="1018" y="1037"/>
                  </a:cubicBezTo>
                  <a:cubicBezTo>
                    <a:pt x="1063" y="992"/>
                    <a:pt x="1063" y="916"/>
                    <a:pt x="1018" y="869"/>
                  </a:cubicBezTo>
                  <a:cubicBezTo>
                    <a:pt x="750" y="590"/>
                    <a:pt x="481" y="312"/>
                    <a:pt x="215" y="35"/>
                  </a:cubicBezTo>
                  <a:cubicBezTo>
                    <a:pt x="193" y="11"/>
                    <a:pt x="163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 rot="-695642">
              <a:off x="4234173" y="4229435"/>
              <a:ext cx="107731" cy="111089"/>
            </a:xfrm>
            <a:custGeom>
              <a:avLst/>
              <a:gdLst/>
              <a:ahLst/>
              <a:cxnLst/>
              <a:rect l="l" t="t" r="r" b="b"/>
              <a:pathLst>
                <a:path w="1925" h="1985" extrusionOk="0">
                  <a:moveTo>
                    <a:pt x="168" y="0"/>
                  </a:moveTo>
                  <a:cubicBezTo>
                    <a:pt x="80" y="0"/>
                    <a:pt x="0" y="118"/>
                    <a:pt x="79" y="204"/>
                  </a:cubicBezTo>
                  <a:cubicBezTo>
                    <a:pt x="611" y="785"/>
                    <a:pt x="1144" y="1366"/>
                    <a:pt x="1679" y="1947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5"/>
                    <a:pt x="1846" y="1780"/>
                  </a:cubicBezTo>
                  <a:cubicBezTo>
                    <a:pt x="1312" y="1199"/>
                    <a:pt x="779" y="617"/>
                    <a:pt x="246" y="38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9"/>
            <p:cNvSpPr/>
            <p:nvPr/>
          </p:nvSpPr>
          <p:spPr>
            <a:xfrm rot="-695642">
              <a:off x="4270938" y="4187482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0"/>
                  </a:moveTo>
                  <a:cubicBezTo>
                    <a:pt x="98" y="0"/>
                    <a:pt x="66" y="12"/>
                    <a:pt x="45" y="34"/>
                  </a:cubicBezTo>
                  <a:cubicBezTo>
                    <a:pt x="1" y="85"/>
                    <a:pt x="3" y="152"/>
                    <a:pt x="45" y="202"/>
                  </a:cubicBezTo>
                  <a:cubicBezTo>
                    <a:pt x="267" y="452"/>
                    <a:pt x="487" y="699"/>
                    <a:pt x="709" y="949"/>
                  </a:cubicBezTo>
                  <a:cubicBezTo>
                    <a:pt x="729" y="972"/>
                    <a:pt x="760" y="983"/>
                    <a:pt x="791" y="983"/>
                  </a:cubicBezTo>
                  <a:cubicBezTo>
                    <a:pt x="822" y="983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1"/>
                  </a:cubicBezTo>
                  <a:cubicBezTo>
                    <a:pt x="655" y="532"/>
                    <a:pt x="433" y="284"/>
                    <a:pt x="213" y="34"/>
                  </a:cubicBezTo>
                  <a:cubicBezTo>
                    <a:pt x="193" y="11"/>
                    <a:pt x="16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2" name="Google Shape;922;p39"/>
          <p:cNvSpPr/>
          <p:nvPr/>
        </p:nvSpPr>
        <p:spPr>
          <a:xfrm>
            <a:off x="7565094" y="542632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B3D51C-5070-76F3-3CEF-51BF22D6C064}"/>
              </a:ext>
            </a:extLst>
          </p:cNvPr>
          <p:cNvSpPr txBox="1"/>
          <p:nvPr/>
        </p:nvSpPr>
        <p:spPr>
          <a:xfrm>
            <a:off x="457951" y="901926"/>
            <a:ext cx="8382000" cy="4178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My parents taught me not to listen to other people’s __________ conversations.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(privacy)</a:t>
            </a:r>
            <a:endParaRPr lang="en-US" sz="2400" b="1" dirty="0">
              <a:latin typeface="Patrick Hand" panose="00000500000000000000" pitchFamily="2" charset="0"/>
            </a:endParaRPr>
          </a:p>
          <a:p>
            <a:pPr marL="342900" indent="-342900" algn="just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It’s amazing that the boy can __________all the information in such a short time.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(memory)</a:t>
            </a:r>
            <a:endParaRPr lang="en-US" sz="2400" i="0" u="none" strike="noStrike" dirty="0">
              <a:solidFill>
                <a:srgbClr val="000000"/>
              </a:solidFill>
              <a:latin typeface="Patrick Hand" panose="00000500000000000000" pitchFamily="2" charset="0"/>
            </a:endParaRPr>
          </a:p>
          <a:p>
            <a:pPr marL="342900" indent="-342900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Living away from home to attend college has made me more ______________</a:t>
            </a:r>
            <a:r>
              <a:rPr lang="en-US" sz="2400" b="1" dirty="0">
                <a:latin typeface="Patrick Hand" panose="00000500000000000000" pitchFamily="2" charset="0"/>
              </a:rPr>
              <a:t>(independence).</a:t>
            </a:r>
          </a:p>
          <a:p>
            <a:pPr marL="342900" indent="-342900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In a modern society, we learn to value a person’s ____________. </a:t>
            </a:r>
            <a:r>
              <a:rPr lang="en-US" sz="2400" b="1" dirty="0">
                <a:latin typeface="Patrick Hand" panose="00000500000000000000" pitchFamily="2" charset="0"/>
              </a:rPr>
              <a:t>(free)</a:t>
            </a:r>
          </a:p>
          <a:p>
            <a:pPr marL="342900" indent="-342900" rtl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Patrick Hand" panose="00000500000000000000" pitchFamily="2" charset="0"/>
              </a:rPr>
              <a:t>In a ___________ classroom, every student has the right to speak as well as the responsibility to listen to others. </a:t>
            </a:r>
            <a:r>
              <a:rPr lang="en-US" sz="2400" b="1" dirty="0">
                <a:latin typeface="Patrick Hand" panose="00000500000000000000" pitchFamily="2" charset="0"/>
              </a:rPr>
              <a:t>(democracy)</a:t>
            </a:r>
            <a:endParaRPr lang="en-US" sz="2400" b="1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28673-EDB6-8F08-4351-06B2CEA1453B}"/>
              </a:ext>
            </a:extLst>
          </p:cNvPr>
          <p:cNvSpPr txBox="1"/>
          <p:nvPr/>
        </p:nvSpPr>
        <p:spPr>
          <a:xfrm>
            <a:off x="7355365" y="866051"/>
            <a:ext cx="974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private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56F747-2005-0373-74C1-827721ADC516}"/>
              </a:ext>
            </a:extLst>
          </p:cNvPr>
          <p:cNvSpPr txBox="1"/>
          <p:nvPr/>
        </p:nvSpPr>
        <p:spPr>
          <a:xfrm>
            <a:off x="4648951" y="1714519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memorise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F789E7-E14B-0660-979F-3EA80BD82879}"/>
              </a:ext>
            </a:extLst>
          </p:cNvPr>
          <p:cNvSpPr txBox="1"/>
          <p:nvPr/>
        </p:nvSpPr>
        <p:spPr>
          <a:xfrm>
            <a:off x="1231629" y="2924855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independent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24C82D-E4D1-50C7-67BA-D7F623BE9A74}"/>
              </a:ext>
            </a:extLst>
          </p:cNvPr>
          <p:cNvSpPr txBox="1"/>
          <p:nvPr/>
        </p:nvSpPr>
        <p:spPr>
          <a:xfrm>
            <a:off x="6760424" y="3303412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freedom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F16409-47B1-FE06-A952-1950C338C600}"/>
              </a:ext>
            </a:extLst>
          </p:cNvPr>
          <p:cNvSpPr txBox="1"/>
          <p:nvPr/>
        </p:nvSpPr>
        <p:spPr>
          <a:xfrm>
            <a:off x="1623398" y="4154988"/>
            <a:ext cx="1410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democratic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994839-0891-4D65-7EE8-B481D856A6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27"/>
          <p:cNvSpPr txBox="1">
            <a:spLocks noGrp="1"/>
          </p:cNvSpPr>
          <p:nvPr>
            <p:ph type="title"/>
          </p:nvPr>
        </p:nvSpPr>
        <p:spPr>
          <a:xfrm>
            <a:off x="3317725" y="2677688"/>
            <a:ext cx="5740167" cy="18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 dirty="0">
                <a:solidFill>
                  <a:schemeClr val="tx1"/>
                </a:solidFill>
              </a:rPr>
              <a:t>GRAMMAR</a:t>
            </a:r>
            <a:endParaRPr sz="8000" dirty="0">
              <a:solidFill>
                <a:schemeClr val="tx1"/>
              </a:solidFill>
            </a:endParaRPr>
          </a:p>
        </p:txBody>
      </p:sp>
      <p:sp>
        <p:nvSpPr>
          <p:cNvPr id="425" name="Google Shape;425;p27"/>
          <p:cNvSpPr txBox="1">
            <a:spLocks noGrp="1"/>
          </p:cNvSpPr>
          <p:nvPr>
            <p:ph type="title" idx="2"/>
          </p:nvPr>
        </p:nvSpPr>
        <p:spPr>
          <a:xfrm>
            <a:off x="3274977" y="1458107"/>
            <a:ext cx="1831200" cy="117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grpSp>
        <p:nvGrpSpPr>
          <p:cNvPr id="426" name="Google Shape;426;p27"/>
          <p:cNvGrpSpPr/>
          <p:nvPr/>
        </p:nvGrpSpPr>
        <p:grpSpPr>
          <a:xfrm>
            <a:off x="3169675" y="4027988"/>
            <a:ext cx="651575" cy="675950"/>
            <a:chOff x="5016100" y="770025"/>
            <a:chExt cx="651575" cy="675950"/>
          </a:xfrm>
        </p:grpSpPr>
        <p:sp>
          <p:nvSpPr>
            <p:cNvPr id="427" name="Google Shape;427;p27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7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7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7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1" name="Google Shape;431;p27"/>
          <p:cNvSpPr/>
          <p:nvPr/>
        </p:nvSpPr>
        <p:spPr>
          <a:xfrm>
            <a:off x="3853588" y="647400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27"/>
          <p:cNvSpPr/>
          <p:nvPr/>
        </p:nvSpPr>
        <p:spPr>
          <a:xfrm>
            <a:off x="3115963" y="30070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27"/>
          <p:cNvSpPr/>
          <p:nvPr/>
        </p:nvSpPr>
        <p:spPr>
          <a:xfrm>
            <a:off x="765425" y="191877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4" name="Google Shape;434;p27"/>
          <p:cNvGrpSpPr/>
          <p:nvPr/>
        </p:nvGrpSpPr>
        <p:grpSpPr>
          <a:xfrm>
            <a:off x="204663" y="2571761"/>
            <a:ext cx="2518865" cy="2217133"/>
            <a:chOff x="596400" y="2453885"/>
            <a:chExt cx="2740280" cy="2412025"/>
          </a:xfrm>
        </p:grpSpPr>
        <p:grpSp>
          <p:nvGrpSpPr>
            <p:cNvPr id="435" name="Google Shape;435;p27"/>
            <p:cNvGrpSpPr/>
            <p:nvPr/>
          </p:nvGrpSpPr>
          <p:grpSpPr>
            <a:xfrm rot="148973">
              <a:off x="1427993" y="2493649"/>
              <a:ext cx="1872693" cy="1702300"/>
              <a:chOff x="226844" y="985860"/>
              <a:chExt cx="1477715" cy="1343260"/>
            </a:xfrm>
          </p:grpSpPr>
          <p:sp>
            <p:nvSpPr>
              <p:cNvPr id="436" name="Google Shape;436;p27"/>
              <p:cNvSpPr/>
              <p:nvPr/>
            </p:nvSpPr>
            <p:spPr>
              <a:xfrm rot="-658579">
                <a:off x="973736" y="1600327"/>
                <a:ext cx="514640" cy="636991"/>
              </a:xfrm>
              <a:custGeom>
                <a:avLst/>
                <a:gdLst/>
                <a:ahLst/>
                <a:cxnLst/>
                <a:rect l="l" t="t" r="r" b="b"/>
                <a:pathLst>
                  <a:path w="15395" h="19055" extrusionOk="0">
                    <a:moveTo>
                      <a:pt x="13163" y="0"/>
                    </a:moveTo>
                    <a:lnTo>
                      <a:pt x="0" y="9460"/>
                    </a:lnTo>
                    <a:cubicBezTo>
                      <a:pt x="603" y="12014"/>
                      <a:pt x="739" y="14677"/>
                      <a:pt x="412" y="17280"/>
                    </a:cubicBezTo>
                    <a:cubicBezTo>
                      <a:pt x="287" y="18281"/>
                      <a:pt x="1098" y="19054"/>
                      <a:pt x="1993" y="19054"/>
                    </a:cubicBezTo>
                    <a:cubicBezTo>
                      <a:pt x="2261" y="19054"/>
                      <a:pt x="2536" y="18985"/>
                      <a:pt x="2796" y="18832"/>
                    </a:cubicBezTo>
                    <a:cubicBezTo>
                      <a:pt x="7369" y="16155"/>
                      <a:pt x="11716" y="12972"/>
                      <a:pt x="14051" y="8299"/>
                    </a:cubicBezTo>
                    <a:cubicBezTo>
                      <a:pt x="14867" y="6666"/>
                      <a:pt x="15395" y="4684"/>
                      <a:pt x="14581" y="3049"/>
                    </a:cubicBezTo>
                    <a:cubicBezTo>
                      <a:pt x="14074" y="2024"/>
                      <a:pt x="13057" y="1138"/>
                      <a:pt x="131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7"/>
              <p:cNvSpPr/>
              <p:nvPr/>
            </p:nvSpPr>
            <p:spPr>
              <a:xfrm rot="-658579">
                <a:off x="260127" y="1255483"/>
                <a:ext cx="748610" cy="421540"/>
              </a:xfrm>
              <a:custGeom>
                <a:avLst/>
                <a:gdLst/>
                <a:ahLst/>
                <a:cxnLst/>
                <a:rect l="l" t="t" r="r" b="b"/>
                <a:pathLst>
                  <a:path w="22394" h="12610" extrusionOk="0">
                    <a:moveTo>
                      <a:pt x="15898" y="0"/>
                    </a:moveTo>
                    <a:cubicBezTo>
                      <a:pt x="15610" y="0"/>
                      <a:pt x="15324" y="12"/>
                      <a:pt x="15043" y="34"/>
                    </a:cubicBezTo>
                    <a:cubicBezTo>
                      <a:pt x="9834" y="436"/>
                      <a:pt x="5248" y="3260"/>
                      <a:pt x="1041" y="6484"/>
                    </a:cubicBezTo>
                    <a:cubicBezTo>
                      <a:pt x="0" y="7282"/>
                      <a:pt x="317" y="8938"/>
                      <a:pt x="1581" y="9278"/>
                    </a:cubicBezTo>
                    <a:cubicBezTo>
                      <a:pt x="4115" y="9960"/>
                      <a:pt x="6530" y="11088"/>
                      <a:pt x="8667" y="12610"/>
                    </a:cubicBezTo>
                    <a:lnTo>
                      <a:pt x="22394" y="3989"/>
                    </a:lnTo>
                    <a:cubicBezTo>
                      <a:pt x="21302" y="3657"/>
                      <a:pt x="20864" y="2380"/>
                      <a:pt x="20107" y="1522"/>
                    </a:cubicBezTo>
                    <a:cubicBezTo>
                      <a:pt x="19086" y="366"/>
                      <a:pt x="17473" y="0"/>
                      <a:pt x="158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7"/>
              <p:cNvSpPr/>
              <p:nvPr/>
            </p:nvSpPr>
            <p:spPr>
              <a:xfrm rot="-658579">
                <a:off x="536111" y="1080560"/>
                <a:ext cx="1086979" cy="960183"/>
              </a:xfrm>
              <a:custGeom>
                <a:avLst/>
                <a:gdLst/>
                <a:ahLst/>
                <a:cxnLst/>
                <a:rect l="l" t="t" r="r" b="b"/>
                <a:pathLst>
                  <a:path w="32516" h="28723" extrusionOk="0">
                    <a:moveTo>
                      <a:pt x="28890" y="0"/>
                    </a:moveTo>
                    <a:cubicBezTo>
                      <a:pt x="18045" y="0"/>
                      <a:pt x="5718" y="7723"/>
                      <a:pt x="0" y="16698"/>
                    </a:cubicBezTo>
                    <a:lnTo>
                      <a:pt x="9579" y="28722"/>
                    </a:lnTo>
                    <a:lnTo>
                      <a:pt x="9581" y="28722"/>
                    </a:lnTo>
                    <a:cubicBezTo>
                      <a:pt x="20846" y="24064"/>
                      <a:pt x="29593" y="13734"/>
                      <a:pt x="32327" y="1854"/>
                    </a:cubicBezTo>
                    <a:cubicBezTo>
                      <a:pt x="32443" y="1352"/>
                      <a:pt x="32515" y="739"/>
                      <a:pt x="32126" y="402"/>
                    </a:cubicBezTo>
                    <a:cubicBezTo>
                      <a:pt x="31910" y="214"/>
                      <a:pt x="31611" y="170"/>
                      <a:pt x="31328" y="136"/>
                    </a:cubicBezTo>
                    <a:cubicBezTo>
                      <a:pt x="30526" y="45"/>
                      <a:pt x="29712" y="0"/>
                      <a:pt x="288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7"/>
              <p:cNvSpPr/>
              <p:nvPr/>
            </p:nvSpPr>
            <p:spPr>
              <a:xfrm rot="-658579">
                <a:off x="1267005" y="1010412"/>
                <a:ext cx="280470" cy="243798"/>
              </a:xfrm>
              <a:custGeom>
                <a:avLst/>
                <a:gdLst/>
                <a:ahLst/>
                <a:cxnLst/>
                <a:rect l="l" t="t" r="r" b="b"/>
                <a:pathLst>
                  <a:path w="8390" h="7293" extrusionOk="0">
                    <a:moveTo>
                      <a:pt x="4795" y="1"/>
                    </a:moveTo>
                    <a:cubicBezTo>
                      <a:pt x="3220" y="1"/>
                      <a:pt x="1614" y="164"/>
                      <a:pt x="0" y="466"/>
                    </a:cubicBezTo>
                    <a:cubicBezTo>
                      <a:pt x="2400" y="2480"/>
                      <a:pt x="4558" y="4787"/>
                      <a:pt x="6492" y="7292"/>
                    </a:cubicBezTo>
                    <a:cubicBezTo>
                      <a:pt x="7200" y="5529"/>
                      <a:pt x="7774" y="3708"/>
                      <a:pt x="8201" y="1852"/>
                    </a:cubicBezTo>
                    <a:cubicBezTo>
                      <a:pt x="8317" y="1350"/>
                      <a:pt x="8389" y="737"/>
                      <a:pt x="7998" y="400"/>
                    </a:cubicBezTo>
                    <a:cubicBezTo>
                      <a:pt x="7784" y="212"/>
                      <a:pt x="7483" y="168"/>
                      <a:pt x="7202" y="134"/>
                    </a:cubicBezTo>
                    <a:cubicBezTo>
                      <a:pt x="6410" y="44"/>
                      <a:pt x="5607" y="1"/>
                      <a:pt x="47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7"/>
              <p:cNvSpPr/>
              <p:nvPr/>
            </p:nvSpPr>
            <p:spPr>
              <a:xfrm rot="-658579">
                <a:off x="947857" y="1259156"/>
                <a:ext cx="370594" cy="368622"/>
              </a:xfrm>
              <a:custGeom>
                <a:avLst/>
                <a:gdLst/>
                <a:ahLst/>
                <a:cxnLst/>
                <a:rect l="l" t="t" r="r" b="b"/>
                <a:pathLst>
                  <a:path w="11086" h="11027" extrusionOk="0">
                    <a:moveTo>
                      <a:pt x="5588" y="1170"/>
                    </a:moveTo>
                    <a:cubicBezTo>
                      <a:pt x="7983" y="1201"/>
                      <a:pt x="9906" y="3174"/>
                      <a:pt x="9875" y="5568"/>
                    </a:cubicBezTo>
                    <a:cubicBezTo>
                      <a:pt x="9860" y="6729"/>
                      <a:pt x="9394" y="7813"/>
                      <a:pt x="8565" y="8625"/>
                    </a:cubicBezTo>
                    <a:cubicBezTo>
                      <a:pt x="7740" y="9426"/>
                      <a:pt x="6650" y="9858"/>
                      <a:pt x="5508" y="9858"/>
                    </a:cubicBezTo>
                    <a:cubicBezTo>
                      <a:pt x="5498" y="9858"/>
                      <a:pt x="5488" y="9858"/>
                      <a:pt x="5477" y="9858"/>
                    </a:cubicBezTo>
                    <a:cubicBezTo>
                      <a:pt x="4316" y="9842"/>
                      <a:pt x="3232" y="9376"/>
                      <a:pt x="2421" y="8547"/>
                    </a:cubicBezTo>
                    <a:cubicBezTo>
                      <a:pt x="1613" y="7716"/>
                      <a:pt x="1175" y="6619"/>
                      <a:pt x="1190" y="5460"/>
                    </a:cubicBezTo>
                    <a:cubicBezTo>
                      <a:pt x="1203" y="4299"/>
                      <a:pt x="1669" y="3215"/>
                      <a:pt x="2501" y="2404"/>
                    </a:cubicBezTo>
                    <a:cubicBezTo>
                      <a:pt x="3317" y="1608"/>
                      <a:pt x="4391" y="1170"/>
                      <a:pt x="5532" y="1170"/>
                    </a:cubicBezTo>
                    <a:close/>
                    <a:moveTo>
                      <a:pt x="5515" y="1"/>
                    </a:moveTo>
                    <a:cubicBezTo>
                      <a:pt x="4066" y="1"/>
                      <a:pt x="2717" y="560"/>
                      <a:pt x="1685" y="1567"/>
                    </a:cubicBezTo>
                    <a:cubicBezTo>
                      <a:pt x="629" y="2594"/>
                      <a:pt x="39" y="3972"/>
                      <a:pt x="19" y="5445"/>
                    </a:cubicBezTo>
                    <a:cubicBezTo>
                      <a:pt x="1" y="6917"/>
                      <a:pt x="557" y="8308"/>
                      <a:pt x="1584" y="9363"/>
                    </a:cubicBezTo>
                    <a:cubicBezTo>
                      <a:pt x="2612" y="10417"/>
                      <a:pt x="3989" y="11009"/>
                      <a:pt x="5462" y="11027"/>
                    </a:cubicBezTo>
                    <a:lnTo>
                      <a:pt x="5534" y="11027"/>
                    </a:lnTo>
                    <a:cubicBezTo>
                      <a:pt x="6981" y="11027"/>
                      <a:pt x="8343" y="10473"/>
                      <a:pt x="9381" y="9461"/>
                    </a:cubicBezTo>
                    <a:cubicBezTo>
                      <a:pt x="10437" y="8434"/>
                      <a:pt x="11026" y="7056"/>
                      <a:pt x="11047" y="5584"/>
                    </a:cubicBezTo>
                    <a:cubicBezTo>
                      <a:pt x="11085" y="2545"/>
                      <a:pt x="8642" y="40"/>
                      <a:pt x="5604" y="1"/>
                    </a:cubicBezTo>
                    <a:cubicBezTo>
                      <a:pt x="5574" y="1"/>
                      <a:pt x="5545" y="1"/>
                      <a:pt x="551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7"/>
              <p:cNvSpPr/>
              <p:nvPr/>
            </p:nvSpPr>
            <p:spPr>
              <a:xfrm rot="-658579">
                <a:off x="385042" y="1964661"/>
                <a:ext cx="429730" cy="326535"/>
              </a:xfrm>
              <a:custGeom>
                <a:avLst/>
                <a:gdLst/>
                <a:ahLst/>
                <a:cxnLst/>
                <a:rect l="l" t="t" r="r" b="b"/>
                <a:pathLst>
                  <a:path w="12855" h="9768" extrusionOk="0">
                    <a:moveTo>
                      <a:pt x="8789" y="1"/>
                    </a:moveTo>
                    <a:cubicBezTo>
                      <a:pt x="8153" y="1"/>
                      <a:pt x="7505" y="116"/>
                      <a:pt x="6899" y="300"/>
                    </a:cubicBezTo>
                    <a:cubicBezTo>
                      <a:pt x="3520" y="1330"/>
                      <a:pt x="889" y="4469"/>
                      <a:pt x="459" y="7973"/>
                    </a:cubicBezTo>
                    <a:lnTo>
                      <a:pt x="1" y="9768"/>
                    </a:lnTo>
                    <a:cubicBezTo>
                      <a:pt x="1605" y="9014"/>
                      <a:pt x="3211" y="8259"/>
                      <a:pt x="4816" y="7502"/>
                    </a:cubicBezTo>
                    <a:cubicBezTo>
                      <a:pt x="5022" y="7407"/>
                      <a:pt x="5238" y="7308"/>
                      <a:pt x="5463" y="7308"/>
                    </a:cubicBezTo>
                    <a:cubicBezTo>
                      <a:pt x="5476" y="7308"/>
                      <a:pt x="5490" y="7308"/>
                      <a:pt x="5503" y="7309"/>
                    </a:cubicBezTo>
                    <a:cubicBezTo>
                      <a:pt x="6368" y="7353"/>
                      <a:pt x="6433" y="8607"/>
                      <a:pt x="6219" y="9446"/>
                    </a:cubicBezTo>
                    <a:cubicBezTo>
                      <a:pt x="8302" y="8990"/>
                      <a:pt x="10421" y="8094"/>
                      <a:pt x="11639" y="6343"/>
                    </a:cubicBezTo>
                    <a:cubicBezTo>
                      <a:pt x="12854" y="4593"/>
                      <a:pt x="12769" y="1832"/>
                      <a:pt x="11011" y="627"/>
                    </a:cubicBezTo>
                    <a:cubicBezTo>
                      <a:pt x="10359" y="180"/>
                      <a:pt x="9583" y="1"/>
                      <a:pt x="878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42" name="Google Shape;442;p27"/>
            <p:cNvSpPr/>
            <p:nvPr/>
          </p:nvSpPr>
          <p:spPr>
            <a:xfrm rot="584544">
              <a:off x="647425" y="4122360"/>
              <a:ext cx="855868" cy="676010"/>
            </a:xfrm>
            <a:custGeom>
              <a:avLst/>
              <a:gdLst/>
              <a:ahLst/>
              <a:cxnLst/>
              <a:rect l="l" t="t" r="r" b="b"/>
              <a:pathLst>
                <a:path w="37017" h="29238" extrusionOk="0">
                  <a:moveTo>
                    <a:pt x="37017" y="0"/>
                  </a:moveTo>
                  <a:cubicBezTo>
                    <a:pt x="33891" y="7806"/>
                    <a:pt x="27454" y="17703"/>
                    <a:pt x="19045" y="17703"/>
                  </a:cubicBezTo>
                  <a:cubicBezTo>
                    <a:pt x="17453" y="17703"/>
                    <a:pt x="15467" y="15411"/>
                    <a:pt x="16094" y="13948"/>
                  </a:cubicBezTo>
                  <a:cubicBezTo>
                    <a:pt x="17141" y="11508"/>
                    <a:pt x="22806" y="17154"/>
                    <a:pt x="21727" y="19581"/>
                  </a:cubicBezTo>
                  <a:cubicBezTo>
                    <a:pt x="18508" y="26823"/>
                    <a:pt x="7925" y="29238"/>
                    <a:pt x="0" y="29238"/>
                  </a:cubicBezTo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43" name="Google Shape;443;p27"/>
          <p:cNvGrpSpPr/>
          <p:nvPr/>
        </p:nvGrpSpPr>
        <p:grpSpPr>
          <a:xfrm rot="-1335665">
            <a:off x="7702060" y="647933"/>
            <a:ext cx="503952" cy="1037595"/>
            <a:chOff x="5879350" y="4355225"/>
            <a:chExt cx="503989" cy="1037670"/>
          </a:xfrm>
        </p:grpSpPr>
        <p:sp>
          <p:nvSpPr>
            <p:cNvPr id="444" name="Google Shape;444;p27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7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7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7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7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4" name="Google Shape;454;p27"/>
          <p:cNvSpPr/>
          <p:nvPr/>
        </p:nvSpPr>
        <p:spPr>
          <a:xfrm>
            <a:off x="8210663" y="406512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5" name="Google Shape;455;p27"/>
          <p:cNvGrpSpPr/>
          <p:nvPr/>
        </p:nvGrpSpPr>
        <p:grpSpPr>
          <a:xfrm>
            <a:off x="1494191" y="475777"/>
            <a:ext cx="1257385" cy="1178974"/>
            <a:chOff x="1856646" y="807052"/>
            <a:chExt cx="957934" cy="898198"/>
          </a:xfrm>
        </p:grpSpPr>
        <p:sp>
          <p:nvSpPr>
            <p:cNvPr id="456" name="Google Shape;456;p27"/>
            <p:cNvSpPr/>
            <p:nvPr/>
          </p:nvSpPr>
          <p:spPr>
            <a:xfrm rot="-5874912">
              <a:off x="2223694" y="1115111"/>
              <a:ext cx="560017" cy="549874"/>
            </a:xfrm>
            <a:custGeom>
              <a:avLst/>
              <a:gdLst/>
              <a:ahLst/>
              <a:cxnLst/>
              <a:rect l="l" t="t" r="r" b="b"/>
              <a:pathLst>
                <a:path w="6957" h="6831" extrusionOk="0">
                  <a:moveTo>
                    <a:pt x="3268" y="1"/>
                  </a:moveTo>
                  <a:lnTo>
                    <a:pt x="500" y="2780"/>
                  </a:lnTo>
                  <a:cubicBezTo>
                    <a:pt x="1" y="3281"/>
                    <a:pt x="1" y="4093"/>
                    <a:pt x="504" y="4592"/>
                  </a:cubicBezTo>
                  <a:lnTo>
                    <a:pt x="2376" y="6457"/>
                  </a:lnTo>
                  <a:cubicBezTo>
                    <a:pt x="2626" y="6706"/>
                    <a:pt x="2953" y="6830"/>
                    <a:pt x="3280" y="6830"/>
                  </a:cubicBezTo>
                  <a:cubicBezTo>
                    <a:pt x="3609" y="6830"/>
                    <a:pt x="3938" y="6705"/>
                    <a:pt x="4188" y="6453"/>
                  </a:cubicBezTo>
                  <a:lnTo>
                    <a:pt x="6956" y="3676"/>
                  </a:lnTo>
                  <a:lnTo>
                    <a:pt x="32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 rot="-5874912">
              <a:off x="1890696" y="850424"/>
              <a:ext cx="609040" cy="598977"/>
            </a:xfrm>
            <a:custGeom>
              <a:avLst/>
              <a:gdLst/>
              <a:ahLst/>
              <a:cxnLst/>
              <a:rect l="l" t="t" r="r" b="b"/>
              <a:pathLst>
                <a:path w="7566" h="7441" extrusionOk="0">
                  <a:moveTo>
                    <a:pt x="4293" y="0"/>
                  </a:moveTo>
                  <a:cubicBezTo>
                    <a:pt x="3966" y="0"/>
                    <a:pt x="3639" y="125"/>
                    <a:pt x="3389" y="375"/>
                  </a:cubicBezTo>
                  <a:lnTo>
                    <a:pt x="1" y="3752"/>
                  </a:lnTo>
                  <a:lnTo>
                    <a:pt x="3674" y="7440"/>
                  </a:lnTo>
                  <a:lnTo>
                    <a:pt x="7062" y="4063"/>
                  </a:lnTo>
                  <a:cubicBezTo>
                    <a:pt x="7563" y="3562"/>
                    <a:pt x="7565" y="2752"/>
                    <a:pt x="7066" y="2249"/>
                  </a:cubicBezTo>
                  <a:lnTo>
                    <a:pt x="5201" y="377"/>
                  </a:lnTo>
                  <a:cubicBezTo>
                    <a:pt x="4950" y="126"/>
                    <a:pt x="4622" y="0"/>
                    <a:pt x="42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 rot="-5874912">
              <a:off x="1888450" y="1119448"/>
              <a:ext cx="128634" cy="49023"/>
            </a:xfrm>
            <a:custGeom>
              <a:avLst/>
              <a:gdLst/>
              <a:ahLst/>
              <a:cxnLst/>
              <a:rect l="l" t="t" r="r" b="b"/>
              <a:pathLst>
                <a:path w="1598" h="609" extrusionOk="0">
                  <a:moveTo>
                    <a:pt x="922" y="1"/>
                  </a:moveTo>
                  <a:cubicBezTo>
                    <a:pt x="585" y="1"/>
                    <a:pt x="248" y="154"/>
                    <a:pt x="40" y="426"/>
                  </a:cubicBezTo>
                  <a:cubicBezTo>
                    <a:pt x="1" y="478"/>
                    <a:pt x="32" y="562"/>
                    <a:pt x="83" y="592"/>
                  </a:cubicBezTo>
                  <a:cubicBezTo>
                    <a:pt x="103" y="603"/>
                    <a:pt x="123" y="609"/>
                    <a:pt x="142" y="609"/>
                  </a:cubicBezTo>
                  <a:cubicBezTo>
                    <a:pt x="184" y="609"/>
                    <a:pt x="222" y="584"/>
                    <a:pt x="250" y="549"/>
                  </a:cubicBezTo>
                  <a:cubicBezTo>
                    <a:pt x="404" y="346"/>
                    <a:pt x="653" y="244"/>
                    <a:pt x="902" y="244"/>
                  </a:cubicBezTo>
                  <a:cubicBezTo>
                    <a:pt x="1078" y="244"/>
                    <a:pt x="1253" y="295"/>
                    <a:pt x="1394" y="396"/>
                  </a:cubicBezTo>
                  <a:cubicBezTo>
                    <a:pt x="1411" y="408"/>
                    <a:pt x="1431" y="414"/>
                    <a:pt x="1451" y="414"/>
                  </a:cubicBezTo>
                  <a:cubicBezTo>
                    <a:pt x="1495" y="414"/>
                    <a:pt x="1540" y="389"/>
                    <a:pt x="1560" y="353"/>
                  </a:cubicBezTo>
                  <a:cubicBezTo>
                    <a:pt x="1597" y="292"/>
                    <a:pt x="1571" y="225"/>
                    <a:pt x="1517" y="187"/>
                  </a:cubicBezTo>
                  <a:cubicBezTo>
                    <a:pt x="1340" y="60"/>
                    <a:pt x="1131" y="1"/>
                    <a:pt x="9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 rot="-5874912">
              <a:off x="2062552" y="1212722"/>
              <a:ext cx="329957" cy="331647"/>
            </a:xfrm>
            <a:custGeom>
              <a:avLst/>
              <a:gdLst/>
              <a:ahLst/>
              <a:cxnLst/>
              <a:rect l="l" t="t" r="r" b="b"/>
              <a:pathLst>
                <a:path w="4099" h="4120" extrusionOk="0">
                  <a:moveTo>
                    <a:pt x="3926" y="0"/>
                  </a:moveTo>
                  <a:cubicBezTo>
                    <a:pt x="3899" y="0"/>
                    <a:pt x="3871" y="11"/>
                    <a:pt x="3846" y="38"/>
                  </a:cubicBezTo>
                  <a:cubicBezTo>
                    <a:pt x="2626" y="1363"/>
                    <a:pt x="1374" y="2653"/>
                    <a:pt x="87" y="3913"/>
                  </a:cubicBezTo>
                  <a:cubicBezTo>
                    <a:pt x="1" y="3998"/>
                    <a:pt x="83" y="4119"/>
                    <a:pt x="177" y="4119"/>
                  </a:cubicBezTo>
                  <a:cubicBezTo>
                    <a:pt x="205" y="4119"/>
                    <a:pt x="233" y="4109"/>
                    <a:pt x="258" y="4084"/>
                  </a:cubicBezTo>
                  <a:cubicBezTo>
                    <a:pt x="1545" y="2827"/>
                    <a:pt x="2797" y="1534"/>
                    <a:pt x="4017" y="210"/>
                  </a:cubicBezTo>
                  <a:cubicBezTo>
                    <a:pt x="4099" y="122"/>
                    <a:pt x="4017" y="0"/>
                    <a:pt x="39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BC9F9D2E-A2AA-1D28-979F-DBFB39054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0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37"/>
          <p:cNvSpPr txBox="1">
            <a:spLocks noGrp="1"/>
          </p:cNvSpPr>
          <p:nvPr>
            <p:ph type="title"/>
          </p:nvPr>
        </p:nvSpPr>
        <p:spPr>
          <a:xfrm>
            <a:off x="641134" y="-5435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Ex3: Circle the correct words or phrases to complete the following sentences.</a:t>
            </a:r>
            <a:endParaRPr sz="2400" dirty="0">
              <a:solidFill>
                <a:schemeClr val="accent4"/>
              </a:solidFill>
            </a:endParaRPr>
          </a:p>
        </p:txBody>
      </p:sp>
      <p:grpSp>
        <p:nvGrpSpPr>
          <p:cNvPr id="4" name="Google Shape;700;p34">
            <a:extLst>
              <a:ext uri="{FF2B5EF4-FFF2-40B4-BE49-F238E27FC236}">
                <a16:creationId xmlns:a16="http://schemas.microsoft.com/office/drawing/2014/main" id="{538C2C68-4DB1-67BD-818C-EFF71EB9AAEE}"/>
              </a:ext>
            </a:extLst>
          </p:cNvPr>
          <p:cNvGrpSpPr/>
          <p:nvPr/>
        </p:nvGrpSpPr>
        <p:grpSpPr>
          <a:xfrm>
            <a:off x="7346910" y="136474"/>
            <a:ext cx="1706113" cy="972351"/>
            <a:chOff x="127046" y="2327106"/>
            <a:chExt cx="1706113" cy="972351"/>
          </a:xfrm>
        </p:grpSpPr>
        <p:sp>
          <p:nvSpPr>
            <p:cNvPr id="5" name="Google Shape;701;p34">
              <a:extLst>
                <a:ext uri="{FF2B5EF4-FFF2-40B4-BE49-F238E27FC236}">
                  <a16:creationId xmlns:a16="http://schemas.microsoft.com/office/drawing/2014/main" id="{49A486C5-5A75-009A-D4FB-646D72077618}"/>
                </a:ext>
              </a:extLst>
            </p:cNvPr>
            <p:cNvSpPr/>
            <p:nvPr/>
          </p:nvSpPr>
          <p:spPr>
            <a:xfrm rot="-8999189">
              <a:off x="248110" y="2489623"/>
              <a:ext cx="716169" cy="676044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6" name="Google Shape;702;p34">
              <a:extLst>
                <a:ext uri="{FF2B5EF4-FFF2-40B4-BE49-F238E27FC236}">
                  <a16:creationId xmlns:a16="http://schemas.microsoft.com/office/drawing/2014/main" id="{1481B336-0E79-920B-D376-0C50DA420BE8}"/>
                </a:ext>
              </a:extLst>
            </p:cNvPr>
            <p:cNvGrpSpPr/>
            <p:nvPr/>
          </p:nvGrpSpPr>
          <p:grpSpPr>
            <a:xfrm flipH="1">
              <a:off x="1085162" y="2327106"/>
              <a:ext cx="747997" cy="455071"/>
              <a:chOff x="7127270" y="3572700"/>
              <a:chExt cx="927805" cy="564394"/>
            </a:xfrm>
          </p:grpSpPr>
          <p:sp>
            <p:nvSpPr>
              <p:cNvPr id="7" name="Google Shape;703;p34">
                <a:extLst>
                  <a:ext uri="{FF2B5EF4-FFF2-40B4-BE49-F238E27FC236}">
                    <a16:creationId xmlns:a16="http://schemas.microsoft.com/office/drawing/2014/main" id="{B6ECF103-B4ED-EEDE-4027-9795143E3E0E}"/>
                  </a:ext>
                </a:extLst>
              </p:cNvPr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704;p34">
                <a:extLst>
                  <a:ext uri="{FF2B5EF4-FFF2-40B4-BE49-F238E27FC236}">
                    <a16:creationId xmlns:a16="http://schemas.microsoft.com/office/drawing/2014/main" id="{78155A9E-F339-F9B3-B75E-81670B18F6A7}"/>
                  </a:ext>
                </a:extLst>
              </p:cNvPr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705;p34">
                <a:extLst>
                  <a:ext uri="{FF2B5EF4-FFF2-40B4-BE49-F238E27FC236}">
                    <a16:creationId xmlns:a16="http://schemas.microsoft.com/office/drawing/2014/main" id="{E17FF33A-1C53-CF65-0350-E2D1DC3CF2D5}"/>
                  </a:ext>
                </a:extLst>
              </p:cNvPr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706;p34">
                <a:extLst>
                  <a:ext uri="{FF2B5EF4-FFF2-40B4-BE49-F238E27FC236}">
                    <a16:creationId xmlns:a16="http://schemas.microsoft.com/office/drawing/2014/main" id="{0B43BE72-18F9-B4F8-8252-A40781CEBB13}"/>
                  </a:ext>
                </a:extLst>
              </p:cNvPr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707;p34">
                <a:extLst>
                  <a:ext uri="{FF2B5EF4-FFF2-40B4-BE49-F238E27FC236}">
                    <a16:creationId xmlns:a16="http://schemas.microsoft.com/office/drawing/2014/main" id="{55C721E4-0D01-8401-0F5C-5C3F14A26818}"/>
                  </a:ext>
                </a:extLst>
              </p:cNvPr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08;p34">
                <a:extLst>
                  <a:ext uri="{FF2B5EF4-FFF2-40B4-BE49-F238E27FC236}">
                    <a16:creationId xmlns:a16="http://schemas.microsoft.com/office/drawing/2014/main" id="{CF9E47DB-C61D-4897-0417-DBDA624BDBEB}"/>
                  </a:ext>
                </a:extLst>
              </p:cNvPr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EB93C1-97AB-F8F4-A00B-912303403564}"/>
              </a:ext>
            </a:extLst>
          </p:cNvPr>
          <p:cNvSpPr txBox="1"/>
          <p:nvPr/>
        </p:nvSpPr>
        <p:spPr>
          <a:xfrm>
            <a:off x="401160" y="794561"/>
            <a:ext cx="8356417" cy="4152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Do you mind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turning / to turn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the volume down? I’m studying.</a:t>
            </a:r>
            <a:endParaRPr lang="en-US" sz="2400" dirty="0">
              <a:latin typeface="Patrick Hand" panose="00000500000000000000" pitchFamily="2" charset="0"/>
            </a:endParaRPr>
          </a:p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We decided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spending / to spend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this whole week learning to cook traditional foods</a:t>
            </a:r>
            <a:endParaRPr lang="en-US" sz="2400" dirty="0">
              <a:latin typeface="Patrick Hand" panose="00000500000000000000" pitchFamily="2" charset="0"/>
            </a:endParaRPr>
          </a:p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If you want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seeing / to see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the differences between the past and the present of a city, visit its museum.</a:t>
            </a:r>
          </a:p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He stayed in his room to avoid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meeting / to meet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his parents’ guests.</a:t>
            </a:r>
          </a:p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My brother promised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taking / to take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me to the exhibition of traditional farming tools.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641521-14E7-81A4-2C9C-26949C3F6A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FDDD8FE-9506-B451-211D-D6CACC87E210}"/>
              </a:ext>
            </a:extLst>
          </p:cNvPr>
          <p:cNvSpPr/>
          <p:nvPr/>
        </p:nvSpPr>
        <p:spPr>
          <a:xfrm>
            <a:off x="555585" y="960699"/>
            <a:ext cx="1736202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096F8D-099C-C233-8457-4BF64D56CEE4}"/>
              </a:ext>
            </a:extLst>
          </p:cNvPr>
          <p:cNvSpPr/>
          <p:nvPr/>
        </p:nvSpPr>
        <p:spPr>
          <a:xfrm>
            <a:off x="1069145" y="1938768"/>
            <a:ext cx="933275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CFDFD0-0A8A-DBD8-3747-EAFF367347E2}"/>
              </a:ext>
            </a:extLst>
          </p:cNvPr>
          <p:cNvSpPr/>
          <p:nvPr/>
        </p:nvSpPr>
        <p:spPr>
          <a:xfrm>
            <a:off x="1535782" y="3454672"/>
            <a:ext cx="756005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7" name="Google Shape;817;p37"/>
          <p:cNvSpPr txBox="1">
            <a:spLocks noGrp="1"/>
          </p:cNvSpPr>
          <p:nvPr>
            <p:ph type="title"/>
          </p:nvPr>
        </p:nvSpPr>
        <p:spPr>
          <a:xfrm>
            <a:off x="641134" y="-5435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Ex3: Circle the correct words or phrases to complete the following sentences.</a:t>
            </a:r>
            <a:endParaRPr sz="2400" dirty="0">
              <a:solidFill>
                <a:schemeClr val="accent4"/>
              </a:solidFill>
            </a:endParaRPr>
          </a:p>
        </p:txBody>
      </p:sp>
      <p:grpSp>
        <p:nvGrpSpPr>
          <p:cNvPr id="4" name="Google Shape;700;p34">
            <a:extLst>
              <a:ext uri="{FF2B5EF4-FFF2-40B4-BE49-F238E27FC236}">
                <a16:creationId xmlns:a16="http://schemas.microsoft.com/office/drawing/2014/main" id="{538C2C68-4DB1-67BD-818C-EFF71EB9AAEE}"/>
              </a:ext>
            </a:extLst>
          </p:cNvPr>
          <p:cNvGrpSpPr/>
          <p:nvPr/>
        </p:nvGrpSpPr>
        <p:grpSpPr>
          <a:xfrm>
            <a:off x="7346910" y="136474"/>
            <a:ext cx="1706113" cy="972351"/>
            <a:chOff x="127046" y="2327106"/>
            <a:chExt cx="1706113" cy="972351"/>
          </a:xfrm>
        </p:grpSpPr>
        <p:sp>
          <p:nvSpPr>
            <p:cNvPr id="5" name="Google Shape;701;p34">
              <a:extLst>
                <a:ext uri="{FF2B5EF4-FFF2-40B4-BE49-F238E27FC236}">
                  <a16:creationId xmlns:a16="http://schemas.microsoft.com/office/drawing/2014/main" id="{49A486C5-5A75-009A-D4FB-646D72077618}"/>
                </a:ext>
              </a:extLst>
            </p:cNvPr>
            <p:cNvSpPr/>
            <p:nvPr/>
          </p:nvSpPr>
          <p:spPr>
            <a:xfrm rot="-8999189">
              <a:off x="248110" y="2489623"/>
              <a:ext cx="716169" cy="676044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6" name="Google Shape;702;p34">
              <a:extLst>
                <a:ext uri="{FF2B5EF4-FFF2-40B4-BE49-F238E27FC236}">
                  <a16:creationId xmlns:a16="http://schemas.microsoft.com/office/drawing/2014/main" id="{1481B336-0E79-920B-D376-0C50DA420BE8}"/>
                </a:ext>
              </a:extLst>
            </p:cNvPr>
            <p:cNvGrpSpPr/>
            <p:nvPr/>
          </p:nvGrpSpPr>
          <p:grpSpPr>
            <a:xfrm flipH="1">
              <a:off x="1085162" y="2327106"/>
              <a:ext cx="747997" cy="455071"/>
              <a:chOff x="7127270" y="3572700"/>
              <a:chExt cx="927805" cy="564394"/>
            </a:xfrm>
          </p:grpSpPr>
          <p:sp>
            <p:nvSpPr>
              <p:cNvPr id="7" name="Google Shape;703;p34">
                <a:extLst>
                  <a:ext uri="{FF2B5EF4-FFF2-40B4-BE49-F238E27FC236}">
                    <a16:creationId xmlns:a16="http://schemas.microsoft.com/office/drawing/2014/main" id="{B6ECF103-B4ED-EEDE-4027-9795143E3E0E}"/>
                  </a:ext>
                </a:extLst>
              </p:cNvPr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704;p34">
                <a:extLst>
                  <a:ext uri="{FF2B5EF4-FFF2-40B4-BE49-F238E27FC236}">
                    <a16:creationId xmlns:a16="http://schemas.microsoft.com/office/drawing/2014/main" id="{78155A9E-F339-F9B3-B75E-81670B18F6A7}"/>
                  </a:ext>
                </a:extLst>
              </p:cNvPr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705;p34">
                <a:extLst>
                  <a:ext uri="{FF2B5EF4-FFF2-40B4-BE49-F238E27FC236}">
                    <a16:creationId xmlns:a16="http://schemas.microsoft.com/office/drawing/2014/main" id="{E17FF33A-1C53-CF65-0350-E2D1DC3CF2D5}"/>
                  </a:ext>
                </a:extLst>
              </p:cNvPr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706;p34">
                <a:extLst>
                  <a:ext uri="{FF2B5EF4-FFF2-40B4-BE49-F238E27FC236}">
                    <a16:creationId xmlns:a16="http://schemas.microsoft.com/office/drawing/2014/main" id="{0B43BE72-18F9-B4F8-8252-A40781CEBB13}"/>
                  </a:ext>
                </a:extLst>
              </p:cNvPr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707;p34">
                <a:extLst>
                  <a:ext uri="{FF2B5EF4-FFF2-40B4-BE49-F238E27FC236}">
                    <a16:creationId xmlns:a16="http://schemas.microsoft.com/office/drawing/2014/main" id="{55C721E4-0D01-8401-0F5C-5C3F14A26818}"/>
                  </a:ext>
                </a:extLst>
              </p:cNvPr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08;p34">
                <a:extLst>
                  <a:ext uri="{FF2B5EF4-FFF2-40B4-BE49-F238E27FC236}">
                    <a16:creationId xmlns:a16="http://schemas.microsoft.com/office/drawing/2014/main" id="{CF9E47DB-C61D-4897-0417-DBDA624BDBEB}"/>
                  </a:ext>
                </a:extLst>
              </p:cNvPr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EB93C1-97AB-F8F4-A00B-912303403564}"/>
              </a:ext>
            </a:extLst>
          </p:cNvPr>
          <p:cNvSpPr txBox="1"/>
          <p:nvPr/>
        </p:nvSpPr>
        <p:spPr>
          <a:xfrm>
            <a:off x="206089" y="794561"/>
            <a:ext cx="5036472" cy="4152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Do you mind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turning / to turn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the volume down? I’m studying.</a:t>
            </a:r>
            <a:endParaRPr lang="en-US" sz="2400" dirty="0">
              <a:latin typeface="Patrick Hand" panose="00000500000000000000" pitchFamily="2" charset="0"/>
            </a:endParaRPr>
          </a:p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We decided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spending / to spend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this whole week learning to cook traditional foods</a:t>
            </a:r>
            <a:endParaRPr lang="en-US" sz="2400" dirty="0">
              <a:latin typeface="Patrick Hand" panose="00000500000000000000" pitchFamily="2" charset="0"/>
            </a:endParaRPr>
          </a:p>
          <a:p>
            <a:pPr marL="342900" indent="-342900" algn="just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If you want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seeing / to see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the differences between the past and the present of a city, visit its museum.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B2303C-037E-4084-6423-7116B2F52494}"/>
              </a:ext>
            </a:extLst>
          </p:cNvPr>
          <p:cNvSpPr/>
          <p:nvPr/>
        </p:nvSpPr>
        <p:spPr>
          <a:xfrm>
            <a:off x="5662619" y="1108825"/>
            <a:ext cx="3239099" cy="3501198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1. Do you mind +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V_ing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: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bạn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có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phiền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nếu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…</a:t>
            </a:r>
            <a:endParaRPr lang="en-US" sz="2300" b="0" i="0" u="none" strike="noStrike" dirty="0">
              <a:solidFill>
                <a:schemeClr val="tx1"/>
              </a:solidFill>
              <a:effectLst/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2. Decide + to V: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diễn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tả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việc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quyết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định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1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hành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động</a:t>
            </a:r>
            <a:endParaRPr lang="en-US" sz="2300" dirty="0">
              <a:solidFill>
                <a:schemeClr val="tx1"/>
              </a:solidFill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300" b="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3. 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Want + to V: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mong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muốn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được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làm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gì</a:t>
            </a:r>
            <a:endParaRPr lang="en-US" sz="2300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1B14D28-7FAE-1BAE-31C3-4B485C6380ED}"/>
              </a:ext>
            </a:extLst>
          </p:cNvPr>
          <p:cNvSpPr/>
          <p:nvPr/>
        </p:nvSpPr>
        <p:spPr>
          <a:xfrm>
            <a:off x="2291787" y="864011"/>
            <a:ext cx="1076446" cy="548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48D5ADD-6288-A3E2-03EA-4BC6B4599706}"/>
              </a:ext>
            </a:extLst>
          </p:cNvPr>
          <p:cNvSpPr/>
          <p:nvPr/>
        </p:nvSpPr>
        <p:spPr>
          <a:xfrm>
            <a:off x="3416687" y="1878550"/>
            <a:ext cx="1236335" cy="548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70F2642-63CB-6E4B-FC73-3067C003B1D6}"/>
              </a:ext>
            </a:extLst>
          </p:cNvPr>
          <p:cNvSpPr/>
          <p:nvPr/>
        </p:nvSpPr>
        <p:spPr>
          <a:xfrm>
            <a:off x="3576576" y="3417603"/>
            <a:ext cx="1076446" cy="548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AEE44E1-1AE3-69AE-B2A9-25970A155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09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2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F43C707-94DE-D494-7939-180F62025A4C}"/>
              </a:ext>
            </a:extLst>
          </p:cNvPr>
          <p:cNvSpPr/>
          <p:nvPr/>
        </p:nvSpPr>
        <p:spPr>
          <a:xfrm>
            <a:off x="3625033" y="1343362"/>
            <a:ext cx="618922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92B7A4-9977-766A-3E79-4957C17F7213}"/>
              </a:ext>
            </a:extLst>
          </p:cNvPr>
          <p:cNvSpPr/>
          <p:nvPr/>
        </p:nvSpPr>
        <p:spPr>
          <a:xfrm>
            <a:off x="2087253" y="2819401"/>
            <a:ext cx="106106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7" name="Google Shape;817;p37"/>
          <p:cNvSpPr txBox="1">
            <a:spLocks noGrp="1"/>
          </p:cNvSpPr>
          <p:nvPr>
            <p:ph type="title"/>
          </p:nvPr>
        </p:nvSpPr>
        <p:spPr>
          <a:xfrm>
            <a:off x="641134" y="-5435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Ex3: Circle the correct words or phrases to complete the following sentences.</a:t>
            </a:r>
            <a:endParaRPr sz="2400" dirty="0">
              <a:solidFill>
                <a:schemeClr val="accent4"/>
              </a:solidFill>
            </a:endParaRPr>
          </a:p>
        </p:txBody>
      </p:sp>
      <p:grpSp>
        <p:nvGrpSpPr>
          <p:cNvPr id="4" name="Google Shape;700;p34">
            <a:extLst>
              <a:ext uri="{FF2B5EF4-FFF2-40B4-BE49-F238E27FC236}">
                <a16:creationId xmlns:a16="http://schemas.microsoft.com/office/drawing/2014/main" id="{538C2C68-4DB1-67BD-818C-EFF71EB9AAEE}"/>
              </a:ext>
            </a:extLst>
          </p:cNvPr>
          <p:cNvGrpSpPr/>
          <p:nvPr/>
        </p:nvGrpSpPr>
        <p:grpSpPr>
          <a:xfrm>
            <a:off x="7346910" y="136474"/>
            <a:ext cx="1706113" cy="972351"/>
            <a:chOff x="127046" y="2327106"/>
            <a:chExt cx="1706113" cy="972351"/>
          </a:xfrm>
        </p:grpSpPr>
        <p:sp>
          <p:nvSpPr>
            <p:cNvPr id="5" name="Google Shape;701;p34">
              <a:extLst>
                <a:ext uri="{FF2B5EF4-FFF2-40B4-BE49-F238E27FC236}">
                  <a16:creationId xmlns:a16="http://schemas.microsoft.com/office/drawing/2014/main" id="{49A486C5-5A75-009A-D4FB-646D72077618}"/>
                </a:ext>
              </a:extLst>
            </p:cNvPr>
            <p:cNvSpPr/>
            <p:nvPr/>
          </p:nvSpPr>
          <p:spPr>
            <a:xfrm rot="-8999189">
              <a:off x="248110" y="2489623"/>
              <a:ext cx="716169" cy="676044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6" name="Google Shape;702;p34">
              <a:extLst>
                <a:ext uri="{FF2B5EF4-FFF2-40B4-BE49-F238E27FC236}">
                  <a16:creationId xmlns:a16="http://schemas.microsoft.com/office/drawing/2014/main" id="{1481B336-0E79-920B-D376-0C50DA420BE8}"/>
                </a:ext>
              </a:extLst>
            </p:cNvPr>
            <p:cNvGrpSpPr/>
            <p:nvPr/>
          </p:nvGrpSpPr>
          <p:grpSpPr>
            <a:xfrm flipH="1">
              <a:off x="1085162" y="2327106"/>
              <a:ext cx="747997" cy="455071"/>
              <a:chOff x="7127270" y="3572700"/>
              <a:chExt cx="927805" cy="564394"/>
            </a:xfrm>
          </p:grpSpPr>
          <p:sp>
            <p:nvSpPr>
              <p:cNvPr id="7" name="Google Shape;703;p34">
                <a:extLst>
                  <a:ext uri="{FF2B5EF4-FFF2-40B4-BE49-F238E27FC236}">
                    <a16:creationId xmlns:a16="http://schemas.microsoft.com/office/drawing/2014/main" id="{B6ECF103-B4ED-EEDE-4027-9795143E3E0E}"/>
                  </a:ext>
                </a:extLst>
              </p:cNvPr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704;p34">
                <a:extLst>
                  <a:ext uri="{FF2B5EF4-FFF2-40B4-BE49-F238E27FC236}">
                    <a16:creationId xmlns:a16="http://schemas.microsoft.com/office/drawing/2014/main" id="{78155A9E-F339-F9B3-B75E-81670B18F6A7}"/>
                  </a:ext>
                </a:extLst>
              </p:cNvPr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705;p34">
                <a:extLst>
                  <a:ext uri="{FF2B5EF4-FFF2-40B4-BE49-F238E27FC236}">
                    <a16:creationId xmlns:a16="http://schemas.microsoft.com/office/drawing/2014/main" id="{E17FF33A-1C53-CF65-0350-E2D1DC3CF2D5}"/>
                  </a:ext>
                </a:extLst>
              </p:cNvPr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706;p34">
                <a:extLst>
                  <a:ext uri="{FF2B5EF4-FFF2-40B4-BE49-F238E27FC236}">
                    <a16:creationId xmlns:a16="http://schemas.microsoft.com/office/drawing/2014/main" id="{0B43BE72-18F9-B4F8-8252-A40781CEBB13}"/>
                  </a:ext>
                </a:extLst>
              </p:cNvPr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707;p34">
                <a:extLst>
                  <a:ext uri="{FF2B5EF4-FFF2-40B4-BE49-F238E27FC236}">
                    <a16:creationId xmlns:a16="http://schemas.microsoft.com/office/drawing/2014/main" id="{55C721E4-0D01-8401-0F5C-5C3F14A26818}"/>
                  </a:ext>
                </a:extLst>
              </p:cNvPr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08;p34">
                <a:extLst>
                  <a:ext uri="{FF2B5EF4-FFF2-40B4-BE49-F238E27FC236}">
                    <a16:creationId xmlns:a16="http://schemas.microsoft.com/office/drawing/2014/main" id="{CF9E47DB-C61D-4897-0417-DBDA624BDBEB}"/>
                  </a:ext>
                </a:extLst>
              </p:cNvPr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EB93C1-97AB-F8F4-A00B-912303403564}"/>
              </a:ext>
            </a:extLst>
          </p:cNvPr>
          <p:cNvSpPr txBox="1"/>
          <p:nvPr/>
        </p:nvSpPr>
        <p:spPr>
          <a:xfrm>
            <a:off x="470608" y="1026055"/>
            <a:ext cx="5015792" cy="368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4. He stayed in his room to avoid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meeting / to meet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his parents’ guests.</a:t>
            </a:r>
          </a:p>
          <a:p>
            <a:pPr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5. My brother promised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taking / to take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me to the exhibition of traditional farming tools.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2D5F07-9F9C-FB7B-4B63-953AD56585A8}"/>
              </a:ext>
            </a:extLst>
          </p:cNvPr>
          <p:cNvSpPr/>
          <p:nvPr/>
        </p:nvSpPr>
        <p:spPr>
          <a:xfrm>
            <a:off x="5662619" y="1108825"/>
            <a:ext cx="3239099" cy="3501198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4. Avoid +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V_ing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: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tránh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1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điều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gì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/ ai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đó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/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cái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gì</a:t>
            </a: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 </a:t>
            </a:r>
            <a:r>
              <a:rPr lang="en-US" sz="2300" i="0" u="none" strike="noStrike" dirty="0" err="1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đó</a:t>
            </a:r>
            <a:endParaRPr lang="en-US" sz="2300" b="0" i="0" u="none" strike="noStrike" dirty="0">
              <a:solidFill>
                <a:schemeClr val="tx1"/>
              </a:solidFill>
              <a:effectLst/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5. Promise + to V: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hứa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hẹn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đảm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bảo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thực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hiện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1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điều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gì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đó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endParaRPr lang="en-US" sz="2300" dirty="0">
              <a:solidFill>
                <a:schemeClr val="tx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2B1D2B-8852-0E54-0E45-6971E5FBE2BF}"/>
              </a:ext>
            </a:extLst>
          </p:cNvPr>
          <p:cNvSpPr/>
          <p:nvPr/>
        </p:nvSpPr>
        <p:spPr>
          <a:xfrm>
            <a:off x="4243955" y="1297062"/>
            <a:ext cx="987802" cy="5481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D166F7-66B5-2C32-C970-A34DFEA55F02}"/>
              </a:ext>
            </a:extLst>
          </p:cNvPr>
          <p:cNvSpPr/>
          <p:nvPr/>
        </p:nvSpPr>
        <p:spPr>
          <a:xfrm>
            <a:off x="4143736" y="2766349"/>
            <a:ext cx="902826" cy="488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F0DF099-BAF0-2E16-D36D-0680813B5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4928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" grpId="0" animBg="1"/>
      <p:bldP spid="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37"/>
          <p:cNvSpPr txBox="1">
            <a:spLocks noGrp="1"/>
          </p:cNvSpPr>
          <p:nvPr>
            <p:ph type="title"/>
          </p:nvPr>
        </p:nvSpPr>
        <p:spPr>
          <a:xfrm>
            <a:off x="268514" y="-54351"/>
            <a:ext cx="807662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Ex4: Make complete sentences from the clues. Make any changes and add more words if necessary.</a:t>
            </a:r>
            <a:br>
              <a:rPr lang="en-US" sz="2400" dirty="0"/>
            </a:br>
            <a:endParaRPr sz="2400" dirty="0">
              <a:solidFill>
                <a:schemeClr val="accent4"/>
              </a:solidFill>
            </a:endParaRPr>
          </a:p>
        </p:txBody>
      </p:sp>
      <p:grpSp>
        <p:nvGrpSpPr>
          <p:cNvPr id="4" name="Google Shape;700;p34">
            <a:extLst>
              <a:ext uri="{FF2B5EF4-FFF2-40B4-BE49-F238E27FC236}">
                <a16:creationId xmlns:a16="http://schemas.microsoft.com/office/drawing/2014/main" id="{538C2C68-4DB1-67BD-818C-EFF71EB9AAEE}"/>
              </a:ext>
            </a:extLst>
          </p:cNvPr>
          <p:cNvGrpSpPr/>
          <p:nvPr/>
        </p:nvGrpSpPr>
        <p:grpSpPr>
          <a:xfrm>
            <a:off x="7346910" y="136474"/>
            <a:ext cx="1706113" cy="972351"/>
            <a:chOff x="127046" y="2327106"/>
            <a:chExt cx="1706113" cy="972351"/>
          </a:xfrm>
        </p:grpSpPr>
        <p:sp>
          <p:nvSpPr>
            <p:cNvPr id="5" name="Google Shape;701;p34">
              <a:extLst>
                <a:ext uri="{FF2B5EF4-FFF2-40B4-BE49-F238E27FC236}">
                  <a16:creationId xmlns:a16="http://schemas.microsoft.com/office/drawing/2014/main" id="{49A486C5-5A75-009A-D4FB-646D72077618}"/>
                </a:ext>
              </a:extLst>
            </p:cNvPr>
            <p:cNvSpPr/>
            <p:nvPr/>
          </p:nvSpPr>
          <p:spPr>
            <a:xfrm rot="-8999189">
              <a:off x="248110" y="2489623"/>
              <a:ext cx="716169" cy="676044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6" name="Google Shape;702;p34">
              <a:extLst>
                <a:ext uri="{FF2B5EF4-FFF2-40B4-BE49-F238E27FC236}">
                  <a16:creationId xmlns:a16="http://schemas.microsoft.com/office/drawing/2014/main" id="{1481B336-0E79-920B-D376-0C50DA420BE8}"/>
                </a:ext>
              </a:extLst>
            </p:cNvPr>
            <p:cNvGrpSpPr/>
            <p:nvPr/>
          </p:nvGrpSpPr>
          <p:grpSpPr>
            <a:xfrm flipH="1">
              <a:off x="1085162" y="2327106"/>
              <a:ext cx="747997" cy="455071"/>
              <a:chOff x="7127270" y="3572700"/>
              <a:chExt cx="927805" cy="564394"/>
            </a:xfrm>
          </p:grpSpPr>
          <p:sp>
            <p:nvSpPr>
              <p:cNvPr id="7" name="Google Shape;703;p34">
                <a:extLst>
                  <a:ext uri="{FF2B5EF4-FFF2-40B4-BE49-F238E27FC236}">
                    <a16:creationId xmlns:a16="http://schemas.microsoft.com/office/drawing/2014/main" id="{B6ECF103-B4ED-EEDE-4027-9795143E3E0E}"/>
                  </a:ext>
                </a:extLst>
              </p:cNvPr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704;p34">
                <a:extLst>
                  <a:ext uri="{FF2B5EF4-FFF2-40B4-BE49-F238E27FC236}">
                    <a16:creationId xmlns:a16="http://schemas.microsoft.com/office/drawing/2014/main" id="{78155A9E-F339-F9B3-B75E-81670B18F6A7}"/>
                  </a:ext>
                </a:extLst>
              </p:cNvPr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705;p34">
                <a:extLst>
                  <a:ext uri="{FF2B5EF4-FFF2-40B4-BE49-F238E27FC236}">
                    <a16:creationId xmlns:a16="http://schemas.microsoft.com/office/drawing/2014/main" id="{E17FF33A-1C53-CF65-0350-E2D1DC3CF2D5}"/>
                  </a:ext>
                </a:extLst>
              </p:cNvPr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706;p34">
                <a:extLst>
                  <a:ext uri="{FF2B5EF4-FFF2-40B4-BE49-F238E27FC236}">
                    <a16:creationId xmlns:a16="http://schemas.microsoft.com/office/drawing/2014/main" id="{0B43BE72-18F9-B4F8-8252-A40781CEBB13}"/>
                  </a:ext>
                </a:extLst>
              </p:cNvPr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707;p34">
                <a:extLst>
                  <a:ext uri="{FF2B5EF4-FFF2-40B4-BE49-F238E27FC236}">
                    <a16:creationId xmlns:a16="http://schemas.microsoft.com/office/drawing/2014/main" id="{55C721E4-0D01-8401-0F5C-5C3F14A26818}"/>
                  </a:ext>
                </a:extLst>
              </p:cNvPr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08;p34">
                <a:extLst>
                  <a:ext uri="{FF2B5EF4-FFF2-40B4-BE49-F238E27FC236}">
                    <a16:creationId xmlns:a16="http://schemas.microsoft.com/office/drawing/2014/main" id="{CF9E47DB-C61D-4897-0417-DBDA624BDBEB}"/>
                  </a:ext>
                </a:extLst>
              </p:cNvPr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EB93C1-97AB-F8F4-A00B-912303403564}"/>
              </a:ext>
            </a:extLst>
          </p:cNvPr>
          <p:cNvSpPr txBox="1"/>
          <p:nvPr/>
        </p:nvSpPr>
        <p:spPr>
          <a:xfrm>
            <a:off x="268514" y="928694"/>
            <a:ext cx="87845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we / plan / visit / historical places / Cao Bang.</a:t>
            </a: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we / hope / have / bus station / near / village / soon.</a:t>
            </a: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even / grandmother / enjoy / use / Facebook / communicate / her friends.</a:t>
            </a: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last year / I / learn / make cakes / watch / cooking videos / Internet.</a:t>
            </a: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  <a:p>
            <a:pPr marL="34290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this morning / I / suggest / do a survey / northern women’s traditional costumes.</a:t>
            </a:r>
            <a:br>
              <a:rPr lang="en-US" sz="2400" dirty="0">
                <a:latin typeface="Patrick Hand" panose="00000500000000000000" pitchFamily="2" charset="0"/>
              </a:rPr>
            </a:br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E20FC8-AC7D-D1A5-F538-E3E5BEDC3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92240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2E9DD15-8A51-FC7C-EB06-3FD631AF514F}"/>
              </a:ext>
            </a:extLst>
          </p:cNvPr>
          <p:cNvSpPr/>
          <p:nvPr/>
        </p:nvSpPr>
        <p:spPr>
          <a:xfrm>
            <a:off x="3019986" y="4244806"/>
            <a:ext cx="1452777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9AD703-F28D-6C79-9783-3D6B76DC3E20}"/>
              </a:ext>
            </a:extLst>
          </p:cNvPr>
          <p:cNvSpPr/>
          <p:nvPr/>
        </p:nvSpPr>
        <p:spPr>
          <a:xfrm>
            <a:off x="907991" y="2778887"/>
            <a:ext cx="1445349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BAFA48-9BBF-7721-28CA-243F026AACFB}"/>
              </a:ext>
            </a:extLst>
          </p:cNvPr>
          <p:cNvSpPr/>
          <p:nvPr/>
        </p:nvSpPr>
        <p:spPr>
          <a:xfrm>
            <a:off x="2091750" y="1315119"/>
            <a:ext cx="1856473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7" name="Google Shape;817;p37"/>
          <p:cNvSpPr txBox="1">
            <a:spLocks noGrp="1"/>
          </p:cNvSpPr>
          <p:nvPr>
            <p:ph type="title"/>
          </p:nvPr>
        </p:nvSpPr>
        <p:spPr>
          <a:xfrm>
            <a:off x="268514" y="-54351"/>
            <a:ext cx="807662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Ex4: Make complete sentences from the clues. Make any changes and add more words if necessary.</a:t>
            </a:r>
            <a:br>
              <a:rPr lang="en-US" sz="2400" dirty="0"/>
            </a:br>
            <a:endParaRPr sz="2400" dirty="0">
              <a:solidFill>
                <a:schemeClr val="accent4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EB93C1-97AB-F8F4-A00B-912303403564}"/>
              </a:ext>
            </a:extLst>
          </p:cNvPr>
          <p:cNvSpPr txBox="1"/>
          <p:nvPr/>
        </p:nvSpPr>
        <p:spPr>
          <a:xfrm>
            <a:off x="121408" y="898694"/>
            <a:ext cx="56910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1. we / plan / visit / historical places / Cao Bang.</a:t>
            </a:r>
          </a:p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We plan / are planning to visit some historical places in Cao Bang. </a:t>
            </a:r>
            <a:endParaRPr lang="en-US" sz="2400" b="0" i="0" u="none" strike="noStrike" dirty="0">
              <a:solidFill>
                <a:srgbClr val="FF0000"/>
              </a:solidFill>
              <a:effectLst/>
              <a:latin typeface="Patrick Hand" panose="00000500000000000000" pitchFamily="2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2. we / hope / have / bus station / near / village / soon.</a:t>
            </a:r>
          </a:p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We hope to have a bus station near our village soon.</a:t>
            </a:r>
            <a:endParaRPr lang="en-US" sz="2400" b="0" i="0" u="none" strike="noStrike" dirty="0">
              <a:solidFill>
                <a:srgbClr val="FF0000"/>
              </a:solidFill>
              <a:effectLst/>
              <a:latin typeface="Patrick Hand" panose="00000500000000000000" pitchFamily="2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3. even / grandmother / enjoy / use / Facebook / communicate / her friends.</a:t>
            </a:r>
          </a:p>
          <a:p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Even my grandmother enjoys using Facebook to communicate with her friends. 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0921F2-C3E3-1807-F958-06EDDC2B3E19}"/>
              </a:ext>
            </a:extLst>
          </p:cNvPr>
          <p:cNvSpPr/>
          <p:nvPr/>
        </p:nvSpPr>
        <p:spPr>
          <a:xfrm>
            <a:off x="5973273" y="898694"/>
            <a:ext cx="3037527" cy="3882686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3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1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. Plan + to V: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có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dự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định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làm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gì</a:t>
            </a:r>
            <a:endParaRPr lang="en-US" sz="2300" b="0" i="0" u="none" strike="noStrike" dirty="0">
              <a:solidFill>
                <a:schemeClr val="tx1"/>
              </a:solidFill>
              <a:effectLst/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2. Hope + to V: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hy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vọng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có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thể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thực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hiện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một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điều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gì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đó</a:t>
            </a:r>
            <a:endParaRPr lang="en-US" sz="2300" dirty="0">
              <a:solidFill>
                <a:schemeClr val="tx1"/>
              </a:solidFill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300" b="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3. 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Enjoy +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V_ing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: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biểu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đạt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niềm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vui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thích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sự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hào</a:t>
            </a:r>
            <a:r>
              <a:rPr lang="en-US" sz="23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Patrick Hand" panose="00000500000000000000" pitchFamily="2" charset="0"/>
              </a:rPr>
              <a:t>hứng</a:t>
            </a:r>
            <a:endParaRPr lang="en-US" sz="2300" dirty="0">
              <a:solidFill>
                <a:schemeClr val="tx1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B5A5B11-FB28-9F05-08C3-0A3D361A77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3938" y="-294105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08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3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 txBox="1">
            <a:spLocks noGrp="1"/>
          </p:cNvSpPr>
          <p:nvPr>
            <p:ph type="title"/>
          </p:nvPr>
        </p:nvSpPr>
        <p:spPr>
          <a:xfrm>
            <a:off x="720000" y="32064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OBJECTIVES</a:t>
            </a:r>
            <a:endParaRPr sz="4400" dirty="0">
              <a:solidFill>
                <a:schemeClr val="accent4"/>
              </a:solidFill>
            </a:endParaRPr>
          </a:p>
        </p:txBody>
      </p:sp>
      <p:sp>
        <p:nvSpPr>
          <p:cNvPr id="547" name="Google Shape;547;p30"/>
          <p:cNvSpPr txBox="1">
            <a:spLocks noGrp="1"/>
          </p:cNvSpPr>
          <p:nvPr>
            <p:ph type="subTitle" idx="4294967295"/>
          </p:nvPr>
        </p:nvSpPr>
        <p:spPr>
          <a:xfrm>
            <a:off x="720000" y="1230100"/>
            <a:ext cx="7287000" cy="6056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By the end of the lesson, students will be able to:</a:t>
            </a:r>
          </a:p>
        </p:txBody>
      </p:sp>
      <p:grpSp>
        <p:nvGrpSpPr>
          <p:cNvPr id="551" name="Google Shape;551;p30"/>
          <p:cNvGrpSpPr/>
          <p:nvPr/>
        </p:nvGrpSpPr>
        <p:grpSpPr>
          <a:xfrm>
            <a:off x="6142970" y="2569075"/>
            <a:ext cx="1527493" cy="1358916"/>
            <a:chOff x="6596070" y="2943925"/>
            <a:chExt cx="1527493" cy="1358916"/>
          </a:xfrm>
        </p:grpSpPr>
        <p:sp>
          <p:nvSpPr>
            <p:cNvPr id="552" name="Google Shape;552;p30"/>
            <p:cNvSpPr/>
            <p:nvPr/>
          </p:nvSpPr>
          <p:spPr>
            <a:xfrm rot="-2268444">
              <a:off x="7468424" y="3441677"/>
              <a:ext cx="455953" cy="806011"/>
            </a:xfrm>
            <a:custGeom>
              <a:avLst/>
              <a:gdLst/>
              <a:ahLst/>
              <a:cxnLst/>
              <a:rect l="l" t="t" r="r" b="b"/>
              <a:pathLst>
                <a:path w="7547" h="13342" extrusionOk="0">
                  <a:moveTo>
                    <a:pt x="3202" y="669"/>
                  </a:moveTo>
                  <a:cubicBezTo>
                    <a:pt x="3203" y="669"/>
                    <a:pt x="3203" y="670"/>
                    <a:pt x="3204" y="670"/>
                  </a:cubicBezTo>
                  <a:lnTo>
                    <a:pt x="3204" y="670"/>
                  </a:lnTo>
                  <a:cubicBezTo>
                    <a:pt x="3204" y="670"/>
                    <a:pt x="3204" y="669"/>
                    <a:pt x="3204" y="669"/>
                  </a:cubicBezTo>
                  <a:close/>
                  <a:moveTo>
                    <a:pt x="6071" y="0"/>
                  </a:moveTo>
                  <a:cubicBezTo>
                    <a:pt x="5959" y="741"/>
                    <a:pt x="5232" y="1077"/>
                    <a:pt x="4493" y="1077"/>
                  </a:cubicBezTo>
                  <a:cubicBezTo>
                    <a:pt x="4013" y="1077"/>
                    <a:pt x="3528" y="935"/>
                    <a:pt x="3204" y="670"/>
                  </a:cubicBezTo>
                  <a:lnTo>
                    <a:pt x="3204" y="670"/>
                  </a:lnTo>
                  <a:cubicBezTo>
                    <a:pt x="2822" y="1133"/>
                    <a:pt x="2135" y="1433"/>
                    <a:pt x="1606" y="1489"/>
                  </a:cubicBezTo>
                  <a:cubicBezTo>
                    <a:pt x="1526" y="1497"/>
                    <a:pt x="1446" y="1501"/>
                    <a:pt x="1367" y="1501"/>
                  </a:cubicBezTo>
                  <a:cubicBezTo>
                    <a:pt x="864" y="1501"/>
                    <a:pt x="393" y="1331"/>
                    <a:pt x="0" y="1042"/>
                  </a:cubicBezTo>
                  <a:lnTo>
                    <a:pt x="0" y="1042"/>
                  </a:lnTo>
                  <a:lnTo>
                    <a:pt x="1226" y="10653"/>
                  </a:lnTo>
                  <a:cubicBezTo>
                    <a:pt x="1424" y="12207"/>
                    <a:pt x="2750" y="13342"/>
                    <a:pt x="4276" y="13342"/>
                  </a:cubicBezTo>
                  <a:cubicBezTo>
                    <a:pt x="4406" y="13342"/>
                    <a:pt x="4537" y="13334"/>
                    <a:pt x="4668" y="13317"/>
                  </a:cubicBezTo>
                  <a:cubicBezTo>
                    <a:pt x="6354" y="13101"/>
                    <a:pt x="7546" y="11560"/>
                    <a:pt x="7330" y="9875"/>
                  </a:cubicBezTo>
                  <a:lnTo>
                    <a:pt x="60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0"/>
            <p:cNvSpPr/>
            <p:nvPr/>
          </p:nvSpPr>
          <p:spPr>
            <a:xfrm rot="-2268444">
              <a:off x="7077095" y="3196604"/>
              <a:ext cx="387865" cy="403006"/>
            </a:xfrm>
            <a:custGeom>
              <a:avLst/>
              <a:gdLst/>
              <a:ahLst/>
              <a:cxnLst/>
              <a:rect l="l" t="t" r="r" b="b"/>
              <a:pathLst>
                <a:path w="6420" h="6671" extrusionOk="0">
                  <a:moveTo>
                    <a:pt x="2645" y="0"/>
                  </a:moveTo>
                  <a:cubicBezTo>
                    <a:pt x="2290" y="0"/>
                    <a:pt x="1939" y="192"/>
                    <a:pt x="1765" y="551"/>
                  </a:cubicBezTo>
                  <a:lnTo>
                    <a:pt x="1" y="4197"/>
                  </a:lnTo>
                  <a:lnTo>
                    <a:pt x="316" y="6670"/>
                  </a:lnTo>
                  <a:lnTo>
                    <a:pt x="6420" y="5890"/>
                  </a:lnTo>
                  <a:lnTo>
                    <a:pt x="6105" y="3418"/>
                  </a:lnTo>
                  <a:lnTo>
                    <a:pt x="3374" y="330"/>
                  </a:lnTo>
                  <a:cubicBezTo>
                    <a:pt x="3177" y="107"/>
                    <a:pt x="2910" y="0"/>
                    <a:pt x="26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0"/>
            <p:cNvSpPr/>
            <p:nvPr/>
          </p:nvSpPr>
          <p:spPr>
            <a:xfrm rot="-2268444">
              <a:off x="7069554" y="3250887"/>
              <a:ext cx="151219" cy="76541"/>
            </a:xfrm>
            <a:custGeom>
              <a:avLst/>
              <a:gdLst/>
              <a:ahLst/>
              <a:cxnLst/>
              <a:rect l="l" t="t" r="r" b="b"/>
              <a:pathLst>
                <a:path w="2503" h="1267" extrusionOk="0">
                  <a:moveTo>
                    <a:pt x="1227" y="0"/>
                  </a:moveTo>
                  <a:cubicBezTo>
                    <a:pt x="872" y="0"/>
                    <a:pt x="521" y="192"/>
                    <a:pt x="347" y="551"/>
                  </a:cubicBezTo>
                  <a:lnTo>
                    <a:pt x="0" y="1267"/>
                  </a:lnTo>
                  <a:lnTo>
                    <a:pt x="2502" y="948"/>
                  </a:lnTo>
                  <a:lnTo>
                    <a:pt x="1956" y="330"/>
                  </a:lnTo>
                  <a:cubicBezTo>
                    <a:pt x="1759" y="107"/>
                    <a:pt x="1492" y="0"/>
                    <a:pt x="12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 rot="-2268444">
              <a:off x="7327451" y="3289946"/>
              <a:ext cx="466404" cy="828062"/>
            </a:xfrm>
            <a:custGeom>
              <a:avLst/>
              <a:gdLst/>
              <a:ahLst/>
              <a:cxnLst/>
              <a:rect l="l" t="t" r="r" b="b"/>
              <a:pathLst>
                <a:path w="7720" h="13707" extrusionOk="0">
                  <a:moveTo>
                    <a:pt x="6071" y="1"/>
                  </a:moveTo>
                  <a:cubicBezTo>
                    <a:pt x="5959" y="742"/>
                    <a:pt x="5233" y="1078"/>
                    <a:pt x="4495" y="1078"/>
                  </a:cubicBezTo>
                  <a:cubicBezTo>
                    <a:pt x="4014" y="1078"/>
                    <a:pt x="3528" y="936"/>
                    <a:pt x="3204" y="670"/>
                  </a:cubicBezTo>
                  <a:cubicBezTo>
                    <a:pt x="2822" y="1133"/>
                    <a:pt x="2135" y="1433"/>
                    <a:pt x="1606" y="1489"/>
                  </a:cubicBezTo>
                  <a:cubicBezTo>
                    <a:pt x="1527" y="1497"/>
                    <a:pt x="1448" y="1501"/>
                    <a:pt x="1370" y="1501"/>
                  </a:cubicBezTo>
                  <a:cubicBezTo>
                    <a:pt x="866" y="1501"/>
                    <a:pt x="394" y="1333"/>
                    <a:pt x="0" y="1042"/>
                  </a:cubicBezTo>
                  <a:lnTo>
                    <a:pt x="0" y="1042"/>
                  </a:lnTo>
                  <a:lnTo>
                    <a:pt x="1615" y="13707"/>
                  </a:lnTo>
                  <a:lnTo>
                    <a:pt x="7719" y="12926"/>
                  </a:lnTo>
                  <a:lnTo>
                    <a:pt x="60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0"/>
            <p:cNvSpPr/>
            <p:nvPr/>
          </p:nvSpPr>
          <p:spPr>
            <a:xfrm rot="-2268444">
              <a:off x="7405213" y="3457600"/>
              <a:ext cx="39209" cy="200264"/>
            </a:xfrm>
            <a:custGeom>
              <a:avLst/>
              <a:gdLst/>
              <a:ahLst/>
              <a:cxnLst/>
              <a:rect l="l" t="t" r="r" b="b"/>
              <a:pathLst>
                <a:path w="649" h="3315" extrusionOk="0">
                  <a:moveTo>
                    <a:pt x="113" y="0"/>
                  </a:moveTo>
                  <a:cubicBezTo>
                    <a:pt x="54" y="0"/>
                    <a:pt x="0" y="37"/>
                    <a:pt x="10" y="111"/>
                  </a:cubicBezTo>
                  <a:cubicBezTo>
                    <a:pt x="142" y="1141"/>
                    <a:pt x="272" y="2173"/>
                    <a:pt x="405" y="3203"/>
                  </a:cubicBezTo>
                  <a:cubicBezTo>
                    <a:pt x="414" y="3277"/>
                    <a:pt x="478" y="3314"/>
                    <a:pt x="536" y="3314"/>
                  </a:cubicBezTo>
                  <a:cubicBezTo>
                    <a:pt x="595" y="3314"/>
                    <a:pt x="649" y="3278"/>
                    <a:pt x="639" y="3203"/>
                  </a:cubicBezTo>
                  <a:cubicBezTo>
                    <a:pt x="507" y="2173"/>
                    <a:pt x="377" y="1141"/>
                    <a:pt x="244" y="111"/>
                  </a:cubicBezTo>
                  <a:cubicBezTo>
                    <a:pt x="235" y="38"/>
                    <a:pt x="171" y="0"/>
                    <a:pt x="113" y="0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0"/>
            <p:cNvSpPr/>
            <p:nvPr/>
          </p:nvSpPr>
          <p:spPr>
            <a:xfrm rot="-2268444">
              <a:off x="7478615" y="3467042"/>
              <a:ext cx="97933" cy="686155"/>
            </a:xfrm>
            <a:custGeom>
              <a:avLst/>
              <a:gdLst/>
              <a:ahLst/>
              <a:cxnLst/>
              <a:rect l="l" t="t" r="r" b="b"/>
              <a:pathLst>
                <a:path w="1621" h="11358" extrusionOk="0">
                  <a:moveTo>
                    <a:pt x="112" y="1"/>
                  </a:moveTo>
                  <a:cubicBezTo>
                    <a:pt x="54" y="1"/>
                    <a:pt x="1" y="37"/>
                    <a:pt x="10" y="112"/>
                  </a:cubicBezTo>
                  <a:cubicBezTo>
                    <a:pt x="399" y="3001"/>
                    <a:pt x="761" y="5893"/>
                    <a:pt x="1098" y="8790"/>
                  </a:cubicBezTo>
                  <a:cubicBezTo>
                    <a:pt x="1193" y="9608"/>
                    <a:pt x="1286" y="10427"/>
                    <a:pt x="1377" y="11245"/>
                  </a:cubicBezTo>
                  <a:cubicBezTo>
                    <a:pt x="1386" y="11320"/>
                    <a:pt x="1449" y="11357"/>
                    <a:pt x="1508" y="11357"/>
                  </a:cubicBezTo>
                  <a:cubicBezTo>
                    <a:pt x="1566" y="11357"/>
                    <a:pt x="1620" y="11320"/>
                    <a:pt x="1612" y="11245"/>
                  </a:cubicBezTo>
                  <a:cubicBezTo>
                    <a:pt x="1290" y="8349"/>
                    <a:pt x="942" y="5454"/>
                    <a:pt x="567" y="2561"/>
                  </a:cubicBezTo>
                  <a:cubicBezTo>
                    <a:pt x="463" y="1745"/>
                    <a:pt x="355" y="927"/>
                    <a:pt x="245" y="112"/>
                  </a:cubicBezTo>
                  <a:cubicBezTo>
                    <a:pt x="235" y="38"/>
                    <a:pt x="171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6596070" y="2943925"/>
              <a:ext cx="425100" cy="308475"/>
            </a:xfrm>
            <a:custGeom>
              <a:avLst/>
              <a:gdLst/>
              <a:ahLst/>
              <a:cxnLst/>
              <a:rect l="l" t="t" r="r" b="b"/>
              <a:pathLst>
                <a:path w="17004" h="12339" extrusionOk="0">
                  <a:moveTo>
                    <a:pt x="17004" y="12339"/>
                  </a:moveTo>
                  <a:cubicBezTo>
                    <a:pt x="17004" y="9585"/>
                    <a:pt x="14903" y="5242"/>
                    <a:pt x="12176" y="5633"/>
                  </a:cubicBezTo>
                  <a:cubicBezTo>
                    <a:pt x="8689" y="6132"/>
                    <a:pt x="5670" y="11500"/>
                    <a:pt x="2519" y="9925"/>
                  </a:cubicBezTo>
                  <a:cubicBezTo>
                    <a:pt x="-493" y="8419"/>
                    <a:pt x="-284" y="3237"/>
                    <a:pt x="642" y="0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sp>
        <p:nvSpPr>
          <p:cNvPr id="559" name="Google Shape;559;p30"/>
          <p:cNvSpPr/>
          <p:nvPr/>
        </p:nvSpPr>
        <p:spPr>
          <a:xfrm>
            <a:off x="8210663" y="257173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30"/>
          <p:cNvSpPr/>
          <p:nvPr/>
        </p:nvSpPr>
        <p:spPr>
          <a:xfrm>
            <a:off x="5643538" y="42608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2" name="Google Shape;562;p30"/>
          <p:cNvGrpSpPr/>
          <p:nvPr/>
        </p:nvGrpSpPr>
        <p:grpSpPr>
          <a:xfrm rot="-3212377">
            <a:off x="7183553" y="108709"/>
            <a:ext cx="651668" cy="755904"/>
            <a:chOff x="1518547" y="3883673"/>
            <a:chExt cx="899152" cy="1042974"/>
          </a:xfrm>
        </p:grpSpPr>
        <p:sp>
          <p:nvSpPr>
            <p:cNvPr id="563" name="Google Shape;563;p30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0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0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0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0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" name="Google Shape;571;p30"/>
          <p:cNvGrpSpPr/>
          <p:nvPr/>
        </p:nvGrpSpPr>
        <p:grpSpPr>
          <a:xfrm>
            <a:off x="5643543" y="3243600"/>
            <a:ext cx="1835491" cy="1330723"/>
            <a:chOff x="5486293" y="3762075"/>
            <a:chExt cx="1835491" cy="1330723"/>
          </a:xfrm>
        </p:grpSpPr>
        <p:sp>
          <p:nvSpPr>
            <p:cNvPr id="572" name="Google Shape;572;p30"/>
            <p:cNvSpPr/>
            <p:nvPr/>
          </p:nvSpPr>
          <p:spPr>
            <a:xfrm rot="-2268444">
              <a:off x="6666627" y="4231580"/>
              <a:ext cx="455953" cy="806072"/>
            </a:xfrm>
            <a:custGeom>
              <a:avLst/>
              <a:gdLst/>
              <a:ahLst/>
              <a:cxnLst/>
              <a:rect l="l" t="t" r="r" b="b"/>
              <a:pathLst>
                <a:path w="7547" h="13343" extrusionOk="0">
                  <a:moveTo>
                    <a:pt x="6072" y="1"/>
                  </a:moveTo>
                  <a:cubicBezTo>
                    <a:pt x="5961" y="742"/>
                    <a:pt x="5234" y="1078"/>
                    <a:pt x="4496" y="1078"/>
                  </a:cubicBezTo>
                  <a:cubicBezTo>
                    <a:pt x="4015" y="1078"/>
                    <a:pt x="3529" y="935"/>
                    <a:pt x="3205" y="669"/>
                  </a:cubicBezTo>
                  <a:cubicBezTo>
                    <a:pt x="2825" y="1133"/>
                    <a:pt x="2136" y="1433"/>
                    <a:pt x="1608" y="1489"/>
                  </a:cubicBezTo>
                  <a:cubicBezTo>
                    <a:pt x="1528" y="1498"/>
                    <a:pt x="1448" y="1502"/>
                    <a:pt x="1369" y="1502"/>
                  </a:cubicBezTo>
                  <a:cubicBezTo>
                    <a:pt x="866" y="1502"/>
                    <a:pt x="395" y="1332"/>
                    <a:pt x="1" y="1042"/>
                  </a:cubicBezTo>
                  <a:lnTo>
                    <a:pt x="1" y="1042"/>
                  </a:lnTo>
                  <a:lnTo>
                    <a:pt x="1228" y="10653"/>
                  </a:lnTo>
                  <a:cubicBezTo>
                    <a:pt x="1426" y="12207"/>
                    <a:pt x="2750" y="13342"/>
                    <a:pt x="4277" y="13342"/>
                  </a:cubicBezTo>
                  <a:cubicBezTo>
                    <a:pt x="4406" y="13342"/>
                    <a:pt x="4537" y="13334"/>
                    <a:pt x="4669" y="13317"/>
                  </a:cubicBezTo>
                  <a:cubicBezTo>
                    <a:pt x="6355" y="13101"/>
                    <a:pt x="7547" y="11561"/>
                    <a:pt x="7333" y="9875"/>
                  </a:cubicBezTo>
                  <a:lnTo>
                    <a:pt x="60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0"/>
            <p:cNvSpPr/>
            <p:nvPr/>
          </p:nvSpPr>
          <p:spPr>
            <a:xfrm rot="-2268444">
              <a:off x="6275277" y="3986452"/>
              <a:ext cx="387986" cy="402885"/>
            </a:xfrm>
            <a:custGeom>
              <a:avLst/>
              <a:gdLst/>
              <a:ahLst/>
              <a:cxnLst/>
              <a:rect l="l" t="t" r="r" b="b"/>
              <a:pathLst>
                <a:path w="6422" h="6669" extrusionOk="0">
                  <a:moveTo>
                    <a:pt x="2646" y="1"/>
                  </a:moveTo>
                  <a:cubicBezTo>
                    <a:pt x="2290" y="1"/>
                    <a:pt x="1938" y="192"/>
                    <a:pt x="1764" y="552"/>
                  </a:cubicBezTo>
                  <a:lnTo>
                    <a:pt x="0" y="4197"/>
                  </a:lnTo>
                  <a:lnTo>
                    <a:pt x="317" y="6669"/>
                  </a:lnTo>
                  <a:lnTo>
                    <a:pt x="6421" y="5890"/>
                  </a:lnTo>
                  <a:lnTo>
                    <a:pt x="6104" y="3418"/>
                  </a:lnTo>
                  <a:lnTo>
                    <a:pt x="3376" y="330"/>
                  </a:lnTo>
                  <a:cubicBezTo>
                    <a:pt x="3178" y="107"/>
                    <a:pt x="2911" y="1"/>
                    <a:pt x="26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 rot="-2268444">
              <a:off x="6267726" y="4040759"/>
              <a:ext cx="151340" cy="76541"/>
            </a:xfrm>
            <a:custGeom>
              <a:avLst/>
              <a:gdLst/>
              <a:ahLst/>
              <a:cxnLst/>
              <a:rect l="l" t="t" r="r" b="b"/>
              <a:pathLst>
                <a:path w="2505" h="1267" extrusionOk="0">
                  <a:moveTo>
                    <a:pt x="1229" y="1"/>
                  </a:moveTo>
                  <a:cubicBezTo>
                    <a:pt x="873" y="1"/>
                    <a:pt x="521" y="192"/>
                    <a:pt x="347" y="552"/>
                  </a:cubicBezTo>
                  <a:lnTo>
                    <a:pt x="1" y="1267"/>
                  </a:lnTo>
                  <a:lnTo>
                    <a:pt x="2504" y="948"/>
                  </a:lnTo>
                  <a:lnTo>
                    <a:pt x="1959" y="330"/>
                  </a:lnTo>
                  <a:cubicBezTo>
                    <a:pt x="1761" y="107"/>
                    <a:pt x="1494" y="1"/>
                    <a:pt x="12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0"/>
            <p:cNvSpPr/>
            <p:nvPr/>
          </p:nvSpPr>
          <p:spPr>
            <a:xfrm rot="-2268444">
              <a:off x="6525642" y="4079873"/>
              <a:ext cx="466525" cy="828001"/>
            </a:xfrm>
            <a:custGeom>
              <a:avLst/>
              <a:gdLst/>
              <a:ahLst/>
              <a:cxnLst/>
              <a:rect l="l" t="t" r="r" b="b"/>
              <a:pathLst>
                <a:path w="7722" h="13706" extrusionOk="0">
                  <a:moveTo>
                    <a:pt x="6073" y="0"/>
                  </a:moveTo>
                  <a:cubicBezTo>
                    <a:pt x="5962" y="741"/>
                    <a:pt x="5234" y="1077"/>
                    <a:pt x="4496" y="1077"/>
                  </a:cubicBezTo>
                  <a:cubicBezTo>
                    <a:pt x="4015" y="1077"/>
                    <a:pt x="3529" y="935"/>
                    <a:pt x="3205" y="669"/>
                  </a:cubicBezTo>
                  <a:cubicBezTo>
                    <a:pt x="2825" y="1133"/>
                    <a:pt x="2137" y="1433"/>
                    <a:pt x="1608" y="1488"/>
                  </a:cubicBezTo>
                  <a:cubicBezTo>
                    <a:pt x="1529" y="1497"/>
                    <a:pt x="1451" y="1501"/>
                    <a:pt x="1373" y="1501"/>
                  </a:cubicBezTo>
                  <a:cubicBezTo>
                    <a:pt x="868" y="1501"/>
                    <a:pt x="396" y="1332"/>
                    <a:pt x="1" y="1041"/>
                  </a:cubicBezTo>
                  <a:lnTo>
                    <a:pt x="1" y="1041"/>
                  </a:lnTo>
                  <a:lnTo>
                    <a:pt x="1618" y="13706"/>
                  </a:lnTo>
                  <a:lnTo>
                    <a:pt x="7722" y="12926"/>
                  </a:lnTo>
                  <a:lnTo>
                    <a:pt x="60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0"/>
            <p:cNvSpPr/>
            <p:nvPr/>
          </p:nvSpPr>
          <p:spPr>
            <a:xfrm rot="-2268444">
              <a:off x="6603493" y="4247435"/>
              <a:ext cx="39209" cy="200264"/>
            </a:xfrm>
            <a:custGeom>
              <a:avLst/>
              <a:gdLst/>
              <a:ahLst/>
              <a:cxnLst/>
              <a:rect l="l" t="t" r="r" b="b"/>
              <a:pathLst>
                <a:path w="649" h="3315" extrusionOk="0">
                  <a:moveTo>
                    <a:pt x="113" y="1"/>
                  </a:moveTo>
                  <a:cubicBezTo>
                    <a:pt x="54" y="1"/>
                    <a:pt x="1" y="37"/>
                    <a:pt x="10" y="112"/>
                  </a:cubicBezTo>
                  <a:cubicBezTo>
                    <a:pt x="142" y="1142"/>
                    <a:pt x="273" y="2174"/>
                    <a:pt x="405" y="3204"/>
                  </a:cubicBezTo>
                  <a:cubicBezTo>
                    <a:pt x="414" y="3278"/>
                    <a:pt x="478" y="3315"/>
                    <a:pt x="537" y="3315"/>
                  </a:cubicBezTo>
                  <a:cubicBezTo>
                    <a:pt x="595" y="3315"/>
                    <a:pt x="648" y="3278"/>
                    <a:pt x="638" y="3204"/>
                  </a:cubicBezTo>
                  <a:cubicBezTo>
                    <a:pt x="507" y="2174"/>
                    <a:pt x="375" y="1142"/>
                    <a:pt x="245" y="112"/>
                  </a:cubicBezTo>
                  <a:cubicBezTo>
                    <a:pt x="235" y="38"/>
                    <a:pt x="172" y="1"/>
                    <a:pt x="113" y="1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0"/>
            <p:cNvSpPr/>
            <p:nvPr/>
          </p:nvSpPr>
          <p:spPr>
            <a:xfrm rot="-2268444">
              <a:off x="6676895" y="4256878"/>
              <a:ext cx="97933" cy="686155"/>
            </a:xfrm>
            <a:custGeom>
              <a:avLst/>
              <a:gdLst/>
              <a:ahLst/>
              <a:cxnLst/>
              <a:rect l="l" t="t" r="r" b="b"/>
              <a:pathLst>
                <a:path w="1621" h="11358" extrusionOk="0">
                  <a:moveTo>
                    <a:pt x="112" y="1"/>
                  </a:moveTo>
                  <a:cubicBezTo>
                    <a:pt x="54" y="1"/>
                    <a:pt x="0" y="38"/>
                    <a:pt x="11" y="112"/>
                  </a:cubicBezTo>
                  <a:cubicBezTo>
                    <a:pt x="398" y="3001"/>
                    <a:pt x="761" y="5894"/>
                    <a:pt x="1098" y="8790"/>
                  </a:cubicBezTo>
                  <a:cubicBezTo>
                    <a:pt x="1193" y="9608"/>
                    <a:pt x="1286" y="10428"/>
                    <a:pt x="1378" y="11245"/>
                  </a:cubicBezTo>
                  <a:cubicBezTo>
                    <a:pt x="1386" y="11320"/>
                    <a:pt x="1449" y="11358"/>
                    <a:pt x="1508" y="11358"/>
                  </a:cubicBezTo>
                  <a:cubicBezTo>
                    <a:pt x="1567" y="11358"/>
                    <a:pt x="1621" y="11321"/>
                    <a:pt x="1612" y="11245"/>
                  </a:cubicBezTo>
                  <a:cubicBezTo>
                    <a:pt x="1288" y="8349"/>
                    <a:pt x="940" y="5454"/>
                    <a:pt x="567" y="2561"/>
                  </a:cubicBezTo>
                  <a:cubicBezTo>
                    <a:pt x="461" y="1745"/>
                    <a:pt x="353" y="928"/>
                    <a:pt x="245" y="112"/>
                  </a:cubicBezTo>
                  <a:cubicBezTo>
                    <a:pt x="235" y="38"/>
                    <a:pt x="171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0"/>
            <p:cNvSpPr/>
            <p:nvPr/>
          </p:nvSpPr>
          <p:spPr>
            <a:xfrm>
              <a:off x="5486293" y="3762075"/>
              <a:ext cx="716750" cy="387975"/>
            </a:xfrm>
            <a:custGeom>
              <a:avLst/>
              <a:gdLst/>
              <a:ahLst/>
              <a:cxnLst/>
              <a:rect l="l" t="t" r="r" b="b"/>
              <a:pathLst>
                <a:path w="28670" h="15519" extrusionOk="0">
                  <a:moveTo>
                    <a:pt x="28670" y="10729"/>
                  </a:moveTo>
                  <a:cubicBezTo>
                    <a:pt x="25854" y="3697"/>
                    <a:pt x="13755" y="17125"/>
                    <a:pt x="6406" y="15289"/>
                  </a:cubicBezTo>
                  <a:cubicBezTo>
                    <a:pt x="2627" y="14345"/>
                    <a:pt x="-709" y="9143"/>
                    <a:pt x="236" y="5364"/>
                  </a:cubicBezTo>
                  <a:cubicBezTo>
                    <a:pt x="1110" y="1867"/>
                    <a:pt x="6057" y="509"/>
                    <a:pt x="9625" y="0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579" name="Google Shape;579;p30"/>
          <p:cNvGrpSpPr/>
          <p:nvPr/>
        </p:nvGrpSpPr>
        <p:grpSpPr>
          <a:xfrm rot="10638750">
            <a:off x="7411582" y="1270809"/>
            <a:ext cx="1344345" cy="1222755"/>
            <a:chOff x="3322559" y="4089456"/>
            <a:chExt cx="1397654" cy="1271243"/>
          </a:xfrm>
        </p:grpSpPr>
        <p:sp>
          <p:nvSpPr>
            <p:cNvPr id="580" name="Google Shape;580;p30"/>
            <p:cNvSpPr/>
            <p:nvPr/>
          </p:nvSpPr>
          <p:spPr>
            <a:xfrm rot="-695642">
              <a:off x="3415627" y="4200496"/>
              <a:ext cx="1211517" cy="1049164"/>
            </a:xfrm>
            <a:custGeom>
              <a:avLst/>
              <a:gdLst/>
              <a:ahLst/>
              <a:cxnLst/>
              <a:rect l="l" t="t" r="r" b="b"/>
              <a:pathLst>
                <a:path w="21648" h="18747" extrusionOk="0">
                  <a:moveTo>
                    <a:pt x="18378" y="0"/>
                  </a:moveTo>
                  <a:lnTo>
                    <a:pt x="1" y="14645"/>
                  </a:lnTo>
                  <a:lnTo>
                    <a:pt x="3270" y="18747"/>
                  </a:lnTo>
                  <a:lnTo>
                    <a:pt x="21647" y="4102"/>
                  </a:lnTo>
                  <a:lnTo>
                    <a:pt x="183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0"/>
            <p:cNvSpPr/>
            <p:nvPr/>
          </p:nvSpPr>
          <p:spPr>
            <a:xfrm rot="-695642">
              <a:off x="3539526" y="5067640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1" y="0"/>
                  </a:moveTo>
                  <a:cubicBezTo>
                    <a:pt x="100" y="0"/>
                    <a:pt x="68" y="12"/>
                    <a:pt x="46" y="35"/>
                  </a:cubicBezTo>
                  <a:cubicBezTo>
                    <a:pt x="1" y="81"/>
                    <a:pt x="3" y="156"/>
                    <a:pt x="46" y="202"/>
                  </a:cubicBezTo>
                  <a:cubicBezTo>
                    <a:pt x="314" y="482"/>
                    <a:pt x="582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3" y="994"/>
                    <a:pt x="1061" y="916"/>
                    <a:pt x="1018" y="869"/>
                  </a:cubicBezTo>
                  <a:cubicBezTo>
                    <a:pt x="750" y="591"/>
                    <a:pt x="482" y="31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0"/>
            <p:cNvSpPr/>
            <p:nvPr/>
          </p:nvSpPr>
          <p:spPr>
            <a:xfrm rot="-695642">
              <a:off x="3585076" y="5006804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8" y="0"/>
                  </a:moveTo>
                  <a:cubicBezTo>
                    <a:pt x="80" y="0"/>
                    <a:pt x="0" y="119"/>
                    <a:pt x="79" y="205"/>
                  </a:cubicBezTo>
                  <a:cubicBezTo>
                    <a:pt x="612" y="786"/>
                    <a:pt x="1144" y="1367"/>
                    <a:pt x="1679" y="1948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6"/>
                    <a:pt x="1845" y="1781"/>
                  </a:cubicBezTo>
                  <a:cubicBezTo>
                    <a:pt x="1312" y="1199"/>
                    <a:pt x="779" y="618"/>
                    <a:pt x="246" y="37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0"/>
            <p:cNvSpPr/>
            <p:nvPr/>
          </p:nvSpPr>
          <p:spPr>
            <a:xfrm rot="-695642">
              <a:off x="3621837" y="4964857"/>
              <a:ext cx="51487" cy="55069"/>
            </a:xfrm>
            <a:custGeom>
              <a:avLst/>
              <a:gdLst/>
              <a:ahLst/>
              <a:cxnLst/>
              <a:rect l="l" t="t" r="r" b="b"/>
              <a:pathLst>
                <a:path w="920" h="984" extrusionOk="0">
                  <a:moveTo>
                    <a:pt x="129" y="0"/>
                  </a:moveTo>
                  <a:cubicBezTo>
                    <a:pt x="98" y="0"/>
                    <a:pt x="66" y="12"/>
                    <a:pt x="46" y="35"/>
                  </a:cubicBezTo>
                  <a:cubicBezTo>
                    <a:pt x="1" y="84"/>
                    <a:pt x="1" y="153"/>
                    <a:pt x="46" y="203"/>
                  </a:cubicBezTo>
                  <a:cubicBezTo>
                    <a:pt x="265" y="451"/>
                    <a:pt x="487" y="700"/>
                    <a:pt x="707" y="950"/>
                  </a:cubicBezTo>
                  <a:cubicBezTo>
                    <a:pt x="727" y="972"/>
                    <a:pt x="759" y="983"/>
                    <a:pt x="791" y="983"/>
                  </a:cubicBezTo>
                  <a:cubicBezTo>
                    <a:pt x="822" y="983"/>
                    <a:pt x="854" y="972"/>
                    <a:pt x="874" y="950"/>
                  </a:cubicBezTo>
                  <a:cubicBezTo>
                    <a:pt x="919" y="900"/>
                    <a:pt x="919" y="831"/>
                    <a:pt x="874" y="782"/>
                  </a:cubicBezTo>
                  <a:cubicBezTo>
                    <a:pt x="655" y="533"/>
                    <a:pt x="433" y="283"/>
                    <a:pt x="213" y="35"/>
                  </a:cubicBezTo>
                  <a:cubicBezTo>
                    <a:pt x="193" y="12"/>
                    <a:pt x="161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0"/>
            <p:cNvSpPr/>
            <p:nvPr/>
          </p:nvSpPr>
          <p:spPr>
            <a:xfrm rot="-695642">
              <a:off x="3669426" y="4912161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0" y="1"/>
                  </a:moveTo>
                  <a:cubicBezTo>
                    <a:pt x="99" y="1"/>
                    <a:pt x="68" y="12"/>
                    <a:pt x="45" y="34"/>
                  </a:cubicBezTo>
                  <a:cubicBezTo>
                    <a:pt x="0" y="78"/>
                    <a:pt x="0" y="155"/>
                    <a:pt x="45" y="201"/>
                  </a:cubicBezTo>
                  <a:cubicBezTo>
                    <a:pt x="313" y="481"/>
                    <a:pt x="581" y="758"/>
                    <a:pt x="848" y="1038"/>
                  </a:cubicBezTo>
                  <a:cubicBezTo>
                    <a:pt x="870" y="1060"/>
                    <a:pt x="900" y="1071"/>
                    <a:pt x="931" y="1071"/>
                  </a:cubicBezTo>
                  <a:cubicBezTo>
                    <a:pt x="962" y="1071"/>
                    <a:pt x="993" y="1059"/>
                    <a:pt x="1016" y="1038"/>
                  </a:cubicBezTo>
                  <a:cubicBezTo>
                    <a:pt x="1062" y="991"/>
                    <a:pt x="1060" y="917"/>
                    <a:pt x="1016" y="870"/>
                  </a:cubicBezTo>
                  <a:cubicBezTo>
                    <a:pt x="747" y="591"/>
                    <a:pt x="481" y="313"/>
                    <a:pt x="213" y="34"/>
                  </a:cubicBezTo>
                  <a:cubicBezTo>
                    <a:pt x="191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0"/>
            <p:cNvSpPr/>
            <p:nvPr/>
          </p:nvSpPr>
          <p:spPr>
            <a:xfrm rot="-695642">
              <a:off x="3714866" y="4851348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7" y="0"/>
                  </a:moveTo>
                  <a:cubicBezTo>
                    <a:pt x="80" y="0"/>
                    <a:pt x="0" y="118"/>
                    <a:pt x="80" y="204"/>
                  </a:cubicBezTo>
                  <a:lnTo>
                    <a:pt x="80" y="206"/>
                  </a:lnTo>
                  <a:cubicBezTo>
                    <a:pt x="613" y="785"/>
                    <a:pt x="1146" y="1366"/>
                    <a:pt x="1678" y="1947"/>
                  </a:cubicBezTo>
                  <a:cubicBezTo>
                    <a:pt x="1703" y="1974"/>
                    <a:pt x="1731" y="1985"/>
                    <a:pt x="1758" y="1985"/>
                  </a:cubicBezTo>
                  <a:cubicBezTo>
                    <a:pt x="1846" y="1985"/>
                    <a:pt x="1924" y="1867"/>
                    <a:pt x="1846" y="1780"/>
                  </a:cubicBezTo>
                  <a:cubicBezTo>
                    <a:pt x="1313" y="1199"/>
                    <a:pt x="781" y="619"/>
                    <a:pt x="246" y="38"/>
                  </a:cubicBezTo>
                  <a:cubicBezTo>
                    <a:pt x="222" y="11"/>
                    <a:pt x="194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0"/>
            <p:cNvSpPr/>
            <p:nvPr/>
          </p:nvSpPr>
          <p:spPr>
            <a:xfrm rot="-695642">
              <a:off x="3751626" y="4809395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0"/>
                  </a:moveTo>
                  <a:cubicBezTo>
                    <a:pt x="99" y="0"/>
                    <a:pt x="68" y="12"/>
                    <a:pt x="47" y="35"/>
                  </a:cubicBezTo>
                  <a:cubicBezTo>
                    <a:pt x="0" y="85"/>
                    <a:pt x="2" y="152"/>
                    <a:pt x="47" y="202"/>
                  </a:cubicBezTo>
                  <a:cubicBezTo>
                    <a:pt x="267" y="452"/>
                    <a:pt x="488" y="700"/>
                    <a:pt x="708" y="949"/>
                  </a:cubicBezTo>
                  <a:cubicBezTo>
                    <a:pt x="728" y="972"/>
                    <a:pt x="759" y="983"/>
                    <a:pt x="790" y="983"/>
                  </a:cubicBezTo>
                  <a:cubicBezTo>
                    <a:pt x="822" y="983"/>
                    <a:pt x="854" y="972"/>
                    <a:pt x="876" y="949"/>
                  </a:cubicBezTo>
                  <a:cubicBezTo>
                    <a:pt x="921" y="899"/>
                    <a:pt x="919" y="832"/>
                    <a:pt x="876" y="781"/>
                  </a:cubicBezTo>
                  <a:cubicBezTo>
                    <a:pt x="654" y="532"/>
                    <a:pt x="434" y="28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0"/>
            <p:cNvSpPr/>
            <p:nvPr/>
          </p:nvSpPr>
          <p:spPr>
            <a:xfrm rot="-695642">
              <a:off x="3799165" y="4756705"/>
              <a:ext cx="59602" cy="59994"/>
            </a:xfrm>
            <a:custGeom>
              <a:avLst/>
              <a:gdLst/>
              <a:ahLst/>
              <a:cxnLst/>
              <a:rect l="l" t="t" r="r" b="b"/>
              <a:pathLst>
                <a:path w="1065" h="1072" extrusionOk="0">
                  <a:moveTo>
                    <a:pt x="132" y="1"/>
                  </a:moveTo>
                  <a:cubicBezTo>
                    <a:pt x="101" y="1"/>
                    <a:pt x="70" y="12"/>
                    <a:pt x="47" y="35"/>
                  </a:cubicBezTo>
                  <a:cubicBezTo>
                    <a:pt x="1" y="81"/>
                    <a:pt x="3" y="156"/>
                    <a:pt x="47" y="203"/>
                  </a:cubicBezTo>
                  <a:cubicBezTo>
                    <a:pt x="314" y="480"/>
                    <a:pt x="582" y="759"/>
                    <a:pt x="850" y="1037"/>
                  </a:cubicBezTo>
                  <a:cubicBezTo>
                    <a:pt x="872" y="1060"/>
                    <a:pt x="903" y="1071"/>
                    <a:pt x="933" y="1071"/>
                  </a:cubicBezTo>
                  <a:cubicBezTo>
                    <a:pt x="964" y="1071"/>
                    <a:pt x="995" y="1060"/>
                    <a:pt x="1018" y="1037"/>
                  </a:cubicBezTo>
                  <a:cubicBezTo>
                    <a:pt x="1064" y="990"/>
                    <a:pt x="1063" y="916"/>
                    <a:pt x="1018" y="869"/>
                  </a:cubicBezTo>
                  <a:cubicBezTo>
                    <a:pt x="750" y="592"/>
                    <a:pt x="481" y="312"/>
                    <a:pt x="215" y="35"/>
                  </a:cubicBezTo>
                  <a:cubicBezTo>
                    <a:pt x="193" y="12"/>
                    <a:pt x="163" y="1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0"/>
            <p:cNvSpPr/>
            <p:nvPr/>
          </p:nvSpPr>
          <p:spPr>
            <a:xfrm rot="-695642">
              <a:off x="3844655" y="4695886"/>
              <a:ext cx="107787" cy="111145"/>
            </a:xfrm>
            <a:custGeom>
              <a:avLst/>
              <a:gdLst/>
              <a:ahLst/>
              <a:cxnLst/>
              <a:rect l="l" t="t" r="r" b="b"/>
              <a:pathLst>
                <a:path w="1926" h="1986" extrusionOk="0">
                  <a:moveTo>
                    <a:pt x="169" y="1"/>
                  </a:moveTo>
                  <a:cubicBezTo>
                    <a:pt x="81" y="1"/>
                    <a:pt x="1" y="119"/>
                    <a:pt x="80" y="205"/>
                  </a:cubicBezTo>
                  <a:cubicBezTo>
                    <a:pt x="612" y="786"/>
                    <a:pt x="1147" y="1367"/>
                    <a:pt x="1680" y="1949"/>
                  </a:cubicBezTo>
                  <a:cubicBezTo>
                    <a:pt x="1703" y="1975"/>
                    <a:pt x="1731" y="1985"/>
                    <a:pt x="1757" y="1985"/>
                  </a:cubicBezTo>
                  <a:cubicBezTo>
                    <a:pt x="1845" y="1985"/>
                    <a:pt x="1926" y="1867"/>
                    <a:pt x="1847" y="1781"/>
                  </a:cubicBezTo>
                  <a:cubicBezTo>
                    <a:pt x="1313" y="1200"/>
                    <a:pt x="780" y="619"/>
                    <a:pt x="247" y="37"/>
                  </a:cubicBezTo>
                  <a:cubicBezTo>
                    <a:pt x="223" y="11"/>
                    <a:pt x="196" y="1"/>
                    <a:pt x="1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0"/>
            <p:cNvSpPr/>
            <p:nvPr/>
          </p:nvSpPr>
          <p:spPr>
            <a:xfrm rot="-695642">
              <a:off x="3881459" y="4653873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1"/>
                  </a:moveTo>
                  <a:cubicBezTo>
                    <a:pt x="98" y="1"/>
                    <a:pt x="66" y="12"/>
                    <a:pt x="45" y="35"/>
                  </a:cubicBezTo>
                  <a:cubicBezTo>
                    <a:pt x="1" y="85"/>
                    <a:pt x="3" y="154"/>
                    <a:pt x="45" y="202"/>
                  </a:cubicBezTo>
                  <a:cubicBezTo>
                    <a:pt x="267" y="452"/>
                    <a:pt x="487" y="700"/>
                    <a:pt x="708" y="949"/>
                  </a:cubicBezTo>
                  <a:cubicBezTo>
                    <a:pt x="729" y="972"/>
                    <a:pt x="760" y="984"/>
                    <a:pt x="790" y="984"/>
                  </a:cubicBezTo>
                  <a:cubicBezTo>
                    <a:pt x="822" y="984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2"/>
                  </a:cubicBezTo>
                  <a:cubicBezTo>
                    <a:pt x="654" y="534"/>
                    <a:pt x="433" y="284"/>
                    <a:pt x="213" y="35"/>
                  </a:cubicBezTo>
                  <a:cubicBezTo>
                    <a:pt x="193" y="12"/>
                    <a:pt x="161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0"/>
            <p:cNvSpPr/>
            <p:nvPr/>
          </p:nvSpPr>
          <p:spPr>
            <a:xfrm rot="-695642">
              <a:off x="3929056" y="4601199"/>
              <a:ext cx="59322" cy="59994"/>
            </a:xfrm>
            <a:custGeom>
              <a:avLst/>
              <a:gdLst/>
              <a:ahLst/>
              <a:cxnLst/>
              <a:rect l="l" t="t" r="r" b="b"/>
              <a:pathLst>
                <a:path w="1060" h="1072" extrusionOk="0">
                  <a:moveTo>
                    <a:pt x="130" y="1"/>
                  </a:moveTo>
                  <a:cubicBezTo>
                    <a:pt x="99" y="1"/>
                    <a:pt x="67" y="13"/>
                    <a:pt x="45" y="35"/>
                  </a:cubicBezTo>
                  <a:cubicBezTo>
                    <a:pt x="0" y="80"/>
                    <a:pt x="0" y="156"/>
                    <a:pt x="45" y="203"/>
                  </a:cubicBezTo>
                  <a:cubicBezTo>
                    <a:pt x="313" y="480"/>
                    <a:pt x="581" y="760"/>
                    <a:pt x="850" y="1037"/>
                  </a:cubicBezTo>
                  <a:cubicBezTo>
                    <a:pt x="871" y="1060"/>
                    <a:pt x="901" y="1072"/>
                    <a:pt x="931" y="1072"/>
                  </a:cubicBezTo>
                  <a:cubicBezTo>
                    <a:pt x="962" y="1072"/>
                    <a:pt x="993" y="1060"/>
                    <a:pt x="1015" y="1037"/>
                  </a:cubicBezTo>
                  <a:cubicBezTo>
                    <a:pt x="1060" y="993"/>
                    <a:pt x="1060" y="916"/>
                    <a:pt x="1015" y="870"/>
                  </a:cubicBezTo>
                  <a:cubicBezTo>
                    <a:pt x="749" y="592"/>
                    <a:pt x="481" y="313"/>
                    <a:pt x="212" y="35"/>
                  </a:cubicBezTo>
                  <a:cubicBezTo>
                    <a:pt x="190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0"/>
            <p:cNvSpPr/>
            <p:nvPr/>
          </p:nvSpPr>
          <p:spPr>
            <a:xfrm rot="-695642">
              <a:off x="3974545" y="4540364"/>
              <a:ext cx="107675" cy="111145"/>
            </a:xfrm>
            <a:custGeom>
              <a:avLst/>
              <a:gdLst/>
              <a:ahLst/>
              <a:cxnLst/>
              <a:rect l="l" t="t" r="r" b="b"/>
              <a:pathLst>
                <a:path w="1924" h="1986" extrusionOk="0">
                  <a:moveTo>
                    <a:pt x="168" y="1"/>
                  </a:moveTo>
                  <a:cubicBezTo>
                    <a:pt x="80" y="1"/>
                    <a:pt x="0" y="120"/>
                    <a:pt x="79" y="205"/>
                  </a:cubicBezTo>
                  <a:cubicBezTo>
                    <a:pt x="612" y="786"/>
                    <a:pt x="1144" y="1368"/>
                    <a:pt x="1677" y="1949"/>
                  </a:cubicBezTo>
                  <a:cubicBezTo>
                    <a:pt x="1701" y="1975"/>
                    <a:pt x="1729" y="1986"/>
                    <a:pt x="1756" y="1986"/>
                  </a:cubicBezTo>
                  <a:cubicBezTo>
                    <a:pt x="1844" y="1986"/>
                    <a:pt x="1923" y="1867"/>
                    <a:pt x="1845" y="1781"/>
                  </a:cubicBezTo>
                  <a:cubicBezTo>
                    <a:pt x="1312" y="1200"/>
                    <a:pt x="779" y="619"/>
                    <a:pt x="247" y="38"/>
                  </a:cubicBezTo>
                  <a:cubicBezTo>
                    <a:pt x="222" y="12"/>
                    <a:pt x="19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0"/>
            <p:cNvSpPr/>
            <p:nvPr/>
          </p:nvSpPr>
          <p:spPr>
            <a:xfrm rot="-695642">
              <a:off x="4011249" y="4498417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7" y="13"/>
                    <a:pt x="47" y="36"/>
                  </a:cubicBezTo>
                  <a:cubicBezTo>
                    <a:pt x="0" y="84"/>
                    <a:pt x="2" y="153"/>
                    <a:pt x="47" y="202"/>
                  </a:cubicBezTo>
                  <a:cubicBezTo>
                    <a:pt x="266" y="451"/>
                    <a:pt x="488" y="701"/>
                    <a:pt x="708" y="949"/>
                  </a:cubicBezTo>
                  <a:cubicBezTo>
                    <a:pt x="728" y="972"/>
                    <a:pt x="760" y="984"/>
                    <a:pt x="792" y="984"/>
                  </a:cubicBezTo>
                  <a:cubicBezTo>
                    <a:pt x="823" y="984"/>
                    <a:pt x="855" y="972"/>
                    <a:pt x="876" y="949"/>
                  </a:cubicBezTo>
                  <a:cubicBezTo>
                    <a:pt x="920" y="900"/>
                    <a:pt x="920" y="831"/>
                    <a:pt x="876" y="781"/>
                  </a:cubicBezTo>
                  <a:cubicBezTo>
                    <a:pt x="654" y="533"/>
                    <a:pt x="434" y="284"/>
                    <a:pt x="214" y="36"/>
                  </a:cubicBezTo>
                  <a:cubicBezTo>
                    <a:pt x="194" y="13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0"/>
            <p:cNvSpPr/>
            <p:nvPr/>
          </p:nvSpPr>
          <p:spPr>
            <a:xfrm rot="-695642">
              <a:off x="4058784" y="4445738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4"/>
                  </a:cubicBezTo>
                  <a:cubicBezTo>
                    <a:pt x="1" y="81"/>
                    <a:pt x="2" y="155"/>
                    <a:pt x="47" y="202"/>
                  </a:cubicBezTo>
                  <a:cubicBezTo>
                    <a:pt x="315" y="481"/>
                    <a:pt x="584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2" y="994"/>
                    <a:pt x="1062" y="915"/>
                    <a:pt x="1018" y="871"/>
                  </a:cubicBezTo>
                  <a:cubicBezTo>
                    <a:pt x="749" y="591"/>
                    <a:pt x="483" y="314"/>
                    <a:pt x="215" y="34"/>
                  </a:cubicBezTo>
                  <a:cubicBezTo>
                    <a:pt x="193" y="11"/>
                    <a:pt x="162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0"/>
            <p:cNvSpPr/>
            <p:nvPr/>
          </p:nvSpPr>
          <p:spPr>
            <a:xfrm rot="-695642">
              <a:off x="4104273" y="4384908"/>
              <a:ext cx="107787" cy="111089"/>
            </a:xfrm>
            <a:custGeom>
              <a:avLst/>
              <a:gdLst/>
              <a:ahLst/>
              <a:cxnLst/>
              <a:rect l="l" t="t" r="r" b="b"/>
              <a:pathLst>
                <a:path w="1926" h="1985" extrusionOk="0">
                  <a:moveTo>
                    <a:pt x="169" y="0"/>
                  </a:moveTo>
                  <a:cubicBezTo>
                    <a:pt x="81" y="0"/>
                    <a:pt x="1" y="119"/>
                    <a:pt x="79" y="205"/>
                  </a:cubicBezTo>
                  <a:cubicBezTo>
                    <a:pt x="614" y="786"/>
                    <a:pt x="1147" y="1367"/>
                    <a:pt x="1679" y="1948"/>
                  </a:cubicBezTo>
                  <a:cubicBezTo>
                    <a:pt x="1703" y="1974"/>
                    <a:pt x="1731" y="1985"/>
                    <a:pt x="1757" y="1985"/>
                  </a:cubicBezTo>
                  <a:cubicBezTo>
                    <a:pt x="1845" y="1985"/>
                    <a:pt x="1926" y="1866"/>
                    <a:pt x="1847" y="1780"/>
                  </a:cubicBezTo>
                  <a:cubicBezTo>
                    <a:pt x="1314" y="1199"/>
                    <a:pt x="782" y="618"/>
                    <a:pt x="247" y="37"/>
                  </a:cubicBezTo>
                  <a:cubicBezTo>
                    <a:pt x="223" y="11"/>
                    <a:pt x="196" y="0"/>
                    <a:pt x="1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0"/>
            <p:cNvSpPr/>
            <p:nvPr/>
          </p:nvSpPr>
          <p:spPr>
            <a:xfrm rot="-695642">
              <a:off x="4141094" y="4342949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8" y="13"/>
                    <a:pt x="47" y="35"/>
                  </a:cubicBezTo>
                  <a:cubicBezTo>
                    <a:pt x="0" y="84"/>
                    <a:pt x="2" y="152"/>
                    <a:pt x="47" y="203"/>
                  </a:cubicBezTo>
                  <a:cubicBezTo>
                    <a:pt x="267" y="451"/>
                    <a:pt x="488" y="700"/>
                    <a:pt x="708" y="950"/>
                  </a:cubicBezTo>
                  <a:cubicBezTo>
                    <a:pt x="729" y="972"/>
                    <a:pt x="760" y="983"/>
                    <a:pt x="792" y="983"/>
                  </a:cubicBezTo>
                  <a:cubicBezTo>
                    <a:pt x="824" y="983"/>
                    <a:pt x="855" y="972"/>
                    <a:pt x="876" y="950"/>
                  </a:cubicBezTo>
                  <a:cubicBezTo>
                    <a:pt x="921" y="899"/>
                    <a:pt x="919" y="831"/>
                    <a:pt x="876" y="782"/>
                  </a:cubicBezTo>
                  <a:cubicBezTo>
                    <a:pt x="654" y="532"/>
                    <a:pt x="434" y="283"/>
                    <a:pt x="213" y="35"/>
                  </a:cubicBezTo>
                  <a:cubicBezTo>
                    <a:pt x="193" y="12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0"/>
            <p:cNvSpPr/>
            <p:nvPr/>
          </p:nvSpPr>
          <p:spPr>
            <a:xfrm rot="-695642">
              <a:off x="4188640" y="4290325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5"/>
                  </a:cubicBezTo>
                  <a:cubicBezTo>
                    <a:pt x="1" y="79"/>
                    <a:pt x="3" y="156"/>
                    <a:pt x="47" y="200"/>
                  </a:cubicBezTo>
                  <a:cubicBezTo>
                    <a:pt x="314" y="480"/>
                    <a:pt x="582" y="757"/>
                    <a:pt x="850" y="1037"/>
                  </a:cubicBezTo>
                  <a:cubicBezTo>
                    <a:pt x="873" y="1059"/>
                    <a:pt x="903" y="1070"/>
                    <a:pt x="934" y="1070"/>
                  </a:cubicBezTo>
                  <a:cubicBezTo>
                    <a:pt x="965" y="1070"/>
                    <a:pt x="996" y="1059"/>
                    <a:pt x="1018" y="1037"/>
                  </a:cubicBezTo>
                  <a:cubicBezTo>
                    <a:pt x="1063" y="992"/>
                    <a:pt x="1063" y="916"/>
                    <a:pt x="1018" y="869"/>
                  </a:cubicBezTo>
                  <a:cubicBezTo>
                    <a:pt x="750" y="590"/>
                    <a:pt x="481" y="312"/>
                    <a:pt x="215" y="35"/>
                  </a:cubicBezTo>
                  <a:cubicBezTo>
                    <a:pt x="193" y="11"/>
                    <a:pt x="163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0"/>
            <p:cNvSpPr/>
            <p:nvPr/>
          </p:nvSpPr>
          <p:spPr>
            <a:xfrm rot="-695642">
              <a:off x="4234173" y="4229435"/>
              <a:ext cx="107731" cy="111089"/>
            </a:xfrm>
            <a:custGeom>
              <a:avLst/>
              <a:gdLst/>
              <a:ahLst/>
              <a:cxnLst/>
              <a:rect l="l" t="t" r="r" b="b"/>
              <a:pathLst>
                <a:path w="1925" h="1985" extrusionOk="0">
                  <a:moveTo>
                    <a:pt x="168" y="0"/>
                  </a:moveTo>
                  <a:cubicBezTo>
                    <a:pt x="80" y="0"/>
                    <a:pt x="0" y="118"/>
                    <a:pt x="79" y="204"/>
                  </a:cubicBezTo>
                  <a:cubicBezTo>
                    <a:pt x="611" y="785"/>
                    <a:pt x="1144" y="1366"/>
                    <a:pt x="1679" y="1947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5"/>
                    <a:pt x="1846" y="1780"/>
                  </a:cubicBezTo>
                  <a:cubicBezTo>
                    <a:pt x="1312" y="1199"/>
                    <a:pt x="779" y="617"/>
                    <a:pt x="246" y="38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0"/>
            <p:cNvSpPr/>
            <p:nvPr/>
          </p:nvSpPr>
          <p:spPr>
            <a:xfrm rot="-695642">
              <a:off x="4270938" y="4187482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0"/>
                  </a:moveTo>
                  <a:cubicBezTo>
                    <a:pt x="98" y="0"/>
                    <a:pt x="66" y="12"/>
                    <a:pt x="45" y="34"/>
                  </a:cubicBezTo>
                  <a:cubicBezTo>
                    <a:pt x="1" y="85"/>
                    <a:pt x="3" y="152"/>
                    <a:pt x="45" y="202"/>
                  </a:cubicBezTo>
                  <a:cubicBezTo>
                    <a:pt x="267" y="452"/>
                    <a:pt x="487" y="699"/>
                    <a:pt x="709" y="949"/>
                  </a:cubicBezTo>
                  <a:cubicBezTo>
                    <a:pt x="729" y="972"/>
                    <a:pt x="760" y="983"/>
                    <a:pt x="791" y="983"/>
                  </a:cubicBezTo>
                  <a:cubicBezTo>
                    <a:pt x="822" y="983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1"/>
                  </a:cubicBezTo>
                  <a:cubicBezTo>
                    <a:pt x="655" y="532"/>
                    <a:pt x="433" y="284"/>
                    <a:pt x="213" y="34"/>
                  </a:cubicBezTo>
                  <a:cubicBezTo>
                    <a:pt x="193" y="11"/>
                    <a:pt x="16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123F6B7-DDC2-EE0A-41E0-C4B690E4B441}"/>
              </a:ext>
            </a:extLst>
          </p:cNvPr>
          <p:cNvSpPr txBox="1"/>
          <p:nvPr/>
        </p:nvSpPr>
        <p:spPr>
          <a:xfrm>
            <a:off x="659420" y="2025428"/>
            <a:ext cx="52537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>
                <a:latin typeface="Patrick Hand" panose="00000500000000000000" pitchFamily="2" charset="0"/>
              </a:rPr>
              <a:t>Review the vocabulary and grammar of Unit 6</a:t>
            </a:r>
          </a:p>
          <a:p>
            <a:endParaRPr lang="en-US" sz="2800" dirty="0">
              <a:latin typeface="Patrick Hand" panose="00000500000000000000" pitchFamily="2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>
                <a:latin typeface="Patrick Hand" panose="00000500000000000000" pitchFamily="2" charset="0"/>
              </a:rPr>
              <a:t>Apply what they have learnt (vocabulary and grammar) into practice through a project.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96A335-E4B5-3D61-4187-0C62DF1BA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92AFA3-2C0F-3F26-D03B-1A0BDE3C3CB6}"/>
              </a:ext>
            </a:extLst>
          </p:cNvPr>
          <p:cNvSpPr/>
          <p:nvPr/>
        </p:nvSpPr>
        <p:spPr>
          <a:xfrm>
            <a:off x="2272504" y="4103259"/>
            <a:ext cx="1817486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915089-68FE-3F58-F7D0-B967FF762E65}"/>
              </a:ext>
            </a:extLst>
          </p:cNvPr>
          <p:cNvSpPr/>
          <p:nvPr/>
        </p:nvSpPr>
        <p:spPr>
          <a:xfrm>
            <a:off x="1835881" y="1889277"/>
            <a:ext cx="1856473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7" name="Google Shape;817;p37"/>
          <p:cNvSpPr txBox="1">
            <a:spLocks noGrp="1"/>
          </p:cNvSpPr>
          <p:nvPr>
            <p:ph type="title"/>
          </p:nvPr>
        </p:nvSpPr>
        <p:spPr>
          <a:xfrm>
            <a:off x="268514" y="-54351"/>
            <a:ext cx="807662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Ex4: Make complete sentences from the clues. Make any changes and add more words if necessary.</a:t>
            </a:r>
            <a:br>
              <a:rPr lang="en-US" sz="2400" dirty="0"/>
            </a:br>
            <a:endParaRPr sz="2400" dirty="0">
              <a:solidFill>
                <a:schemeClr val="accent4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EB93C1-97AB-F8F4-A00B-912303403564}"/>
              </a:ext>
            </a:extLst>
          </p:cNvPr>
          <p:cNvSpPr txBox="1"/>
          <p:nvPr/>
        </p:nvSpPr>
        <p:spPr>
          <a:xfrm>
            <a:off x="133201" y="637013"/>
            <a:ext cx="5139542" cy="447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Patrick Hand" panose="00000500000000000000" pitchFamily="2" charset="0"/>
              </a:rPr>
              <a:t>4.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last year / I / learn / make cakes / watch / cooking videos / Internet.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Last year, I learned to make cakes by watching the cooking videos on the Internet. </a:t>
            </a:r>
            <a:endParaRPr lang="en-US" sz="2400" b="0" i="0" u="none" strike="noStrike" dirty="0">
              <a:solidFill>
                <a:srgbClr val="FF0000"/>
              </a:solidFill>
              <a:effectLst/>
              <a:latin typeface="Patrick Hand" panose="00000500000000000000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5. this morning / I / suggest / do a survey / northern women’s traditional costumes.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  <a:sym typeface="Wingdings" panose="05000000000000000000" pitchFamily="2" charset="2"/>
              </a:rPr>
              <a:t> This morning, I suggested doing a survey on traditional northern women’s costumes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5B6226-5BA1-A6CA-6E1B-2C79ECEF0773}"/>
              </a:ext>
            </a:extLst>
          </p:cNvPr>
          <p:cNvSpPr/>
          <p:nvPr/>
        </p:nvSpPr>
        <p:spPr>
          <a:xfrm>
            <a:off x="5172277" y="851594"/>
            <a:ext cx="3871256" cy="410845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200" i="0" u="none" strike="noStrike" dirty="0">
                <a:solidFill>
                  <a:schemeClr val="tx1"/>
                </a:solidFill>
                <a:effectLst/>
                <a:latin typeface="Patrick Hand" panose="00000500000000000000" pitchFamily="2" charset="0"/>
              </a:rPr>
              <a:t>4. </a:t>
            </a:r>
            <a:r>
              <a:rPr lang="vi-VN" sz="2200" dirty="0">
                <a:solidFill>
                  <a:schemeClr val="tx1"/>
                </a:solidFill>
                <a:latin typeface="Patrick Hand" panose="00000500000000000000" pitchFamily="2" charset="0"/>
              </a:rPr>
              <a:t>Learn + to V: nhấn mạnh việc học 1 cái gì đó lần đầu tiên hoặc nói về mục đích việc học để làm gì đó. Learn + V_ing: diễn tả việc học bằng cách thực hiện 1 hành động nào đó đang diễn ra để cải thiện chất lượng</a:t>
            </a:r>
            <a:endParaRPr lang="en-US" sz="2200" dirty="0">
              <a:solidFill>
                <a:schemeClr val="tx1"/>
              </a:solidFill>
              <a:latin typeface="Patrick Hand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5. Suggest + </a:t>
            </a:r>
            <a:r>
              <a:rPr lang="en-US" sz="2200" dirty="0" err="1">
                <a:solidFill>
                  <a:schemeClr val="tx1"/>
                </a:solidFill>
                <a:latin typeface="Patrick Hand" panose="00000500000000000000" pitchFamily="2" charset="0"/>
              </a:rPr>
              <a:t>V_ing</a:t>
            </a: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Patrick Hand" panose="00000500000000000000" pitchFamily="2" charset="0"/>
              </a:rPr>
              <a:t>gợi</a:t>
            </a: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 í </a:t>
            </a:r>
            <a:r>
              <a:rPr lang="en-US" sz="22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đề</a:t>
            </a: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Patrick Hand" panose="00000500000000000000" pitchFamily="2" charset="0"/>
              </a:rPr>
              <a:t>xuất</a:t>
            </a: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Patrick Hand" panose="00000500000000000000" pitchFamily="2" charset="0"/>
              </a:rPr>
              <a:t>cho</a:t>
            </a: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 ai </a:t>
            </a:r>
            <a:r>
              <a:rPr lang="en-US" sz="2200" dirty="0" err="1">
                <a:solidFill>
                  <a:schemeClr val="tx1"/>
                </a:solidFill>
                <a:latin typeface="Patrick Hand" panose="00000500000000000000" pitchFamily="2" charset="0"/>
              </a:rPr>
              <a:t>đó</a:t>
            </a:r>
            <a:r>
              <a:rPr lang="en-US" sz="2200" dirty="0">
                <a:solidFill>
                  <a:schemeClr val="tx1"/>
                </a:solidFill>
                <a:latin typeface="Patrick Hand" panose="00000500000000000000" pitchFamily="2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C1B20-57B4-7A78-4BE4-49933FF456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3778" y="-245981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 txBox="1">
            <a:spLocks noGrp="1"/>
          </p:cNvSpPr>
          <p:nvPr>
            <p:ph type="title"/>
          </p:nvPr>
        </p:nvSpPr>
        <p:spPr>
          <a:xfrm>
            <a:off x="720000" y="32064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accent4"/>
                </a:solidFill>
              </a:rPr>
              <a:t>W</a:t>
            </a:r>
            <a:r>
              <a:rPr lang="en" sz="4400" dirty="0">
                <a:solidFill>
                  <a:schemeClr val="accent4"/>
                </a:solidFill>
              </a:rPr>
              <a:t>rap - up</a:t>
            </a:r>
            <a:endParaRPr sz="4400" dirty="0">
              <a:solidFill>
                <a:schemeClr val="accent4"/>
              </a:solidFill>
            </a:endParaRPr>
          </a:p>
        </p:txBody>
      </p:sp>
      <p:sp>
        <p:nvSpPr>
          <p:cNvPr id="547" name="Google Shape;547;p30"/>
          <p:cNvSpPr txBox="1">
            <a:spLocks noGrp="1"/>
          </p:cNvSpPr>
          <p:nvPr>
            <p:ph type="subTitle" idx="4294967295"/>
          </p:nvPr>
        </p:nvSpPr>
        <p:spPr>
          <a:xfrm>
            <a:off x="720000" y="1230100"/>
            <a:ext cx="7287000" cy="6056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What have we learnt in this lesson?</a:t>
            </a:r>
          </a:p>
        </p:txBody>
      </p:sp>
      <p:grpSp>
        <p:nvGrpSpPr>
          <p:cNvPr id="551" name="Google Shape;551;p30"/>
          <p:cNvGrpSpPr/>
          <p:nvPr/>
        </p:nvGrpSpPr>
        <p:grpSpPr>
          <a:xfrm>
            <a:off x="6142970" y="2569075"/>
            <a:ext cx="1527493" cy="1358916"/>
            <a:chOff x="6596070" y="2943925"/>
            <a:chExt cx="1527493" cy="1358916"/>
          </a:xfrm>
        </p:grpSpPr>
        <p:sp>
          <p:nvSpPr>
            <p:cNvPr id="552" name="Google Shape;552;p30"/>
            <p:cNvSpPr/>
            <p:nvPr/>
          </p:nvSpPr>
          <p:spPr>
            <a:xfrm rot="-2268444">
              <a:off x="7468424" y="3441677"/>
              <a:ext cx="455953" cy="806011"/>
            </a:xfrm>
            <a:custGeom>
              <a:avLst/>
              <a:gdLst/>
              <a:ahLst/>
              <a:cxnLst/>
              <a:rect l="l" t="t" r="r" b="b"/>
              <a:pathLst>
                <a:path w="7547" h="13342" extrusionOk="0">
                  <a:moveTo>
                    <a:pt x="3202" y="669"/>
                  </a:moveTo>
                  <a:cubicBezTo>
                    <a:pt x="3203" y="669"/>
                    <a:pt x="3203" y="670"/>
                    <a:pt x="3204" y="670"/>
                  </a:cubicBezTo>
                  <a:lnTo>
                    <a:pt x="3204" y="670"/>
                  </a:lnTo>
                  <a:cubicBezTo>
                    <a:pt x="3204" y="670"/>
                    <a:pt x="3204" y="669"/>
                    <a:pt x="3204" y="669"/>
                  </a:cubicBezTo>
                  <a:close/>
                  <a:moveTo>
                    <a:pt x="6071" y="0"/>
                  </a:moveTo>
                  <a:cubicBezTo>
                    <a:pt x="5959" y="741"/>
                    <a:pt x="5232" y="1077"/>
                    <a:pt x="4493" y="1077"/>
                  </a:cubicBezTo>
                  <a:cubicBezTo>
                    <a:pt x="4013" y="1077"/>
                    <a:pt x="3528" y="935"/>
                    <a:pt x="3204" y="670"/>
                  </a:cubicBezTo>
                  <a:lnTo>
                    <a:pt x="3204" y="670"/>
                  </a:lnTo>
                  <a:cubicBezTo>
                    <a:pt x="2822" y="1133"/>
                    <a:pt x="2135" y="1433"/>
                    <a:pt x="1606" y="1489"/>
                  </a:cubicBezTo>
                  <a:cubicBezTo>
                    <a:pt x="1526" y="1497"/>
                    <a:pt x="1446" y="1501"/>
                    <a:pt x="1367" y="1501"/>
                  </a:cubicBezTo>
                  <a:cubicBezTo>
                    <a:pt x="864" y="1501"/>
                    <a:pt x="393" y="1331"/>
                    <a:pt x="0" y="1042"/>
                  </a:cubicBezTo>
                  <a:lnTo>
                    <a:pt x="0" y="1042"/>
                  </a:lnTo>
                  <a:lnTo>
                    <a:pt x="1226" y="10653"/>
                  </a:lnTo>
                  <a:cubicBezTo>
                    <a:pt x="1424" y="12207"/>
                    <a:pt x="2750" y="13342"/>
                    <a:pt x="4276" y="13342"/>
                  </a:cubicBezTo>
                  <a:cubicBezTo>
                    <a:pt x="4406" y="13342"/>
                    <a:pt x="4537" y="13334"/>
                    <a:pt x="4668" y="13317"/>
                  </a:cubicBezTo>
                  <a:cubicBezTo>
                    <a:pt x="6354" y="13101"/>
                    <a:pt x="7546" y="11560"/>
                    <a:pt x="7330" y="9875"/>
                  </a:cubicBezTo>
                  <a:lnTo>
                    <a:pt x="60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0"/>
            <p:cNvSpPr/>
            <p:nvPr/>
          </p:nvSpPr>
          <p:spPr>
            <a:xfrm rot="-2268444">
              <a:off x="7077095" y="3196604"/>
              <a:ext cx="387865" cy="403006"/>
            </a:xfrm>
            <a:custGeom>
              <a:avLst/>
              <a:gdLst/>
              <a:ahLst/>
              <a:cxnLst/>
              <a:rect l="l" t="t" r="r" b="b"/>
              <a:pathLst>
                <a:path w="6420" h="6671" extrusionOk="0">
                  <a:moveTo>
                    <a:pt x="2645" y="0"/>
                  </a:moveTo>
                  <a:cubicBezTo>
                    <a:pt x="2290" y="0"/>
                    <a:pt x="1939" y="192"/>
                    <a:pt x="1765" y="551"/>
                  </a:cubicBezTo>
                  <a:lnTo>
                    <a:pt x="1" y="4197"/>
                  </a:lnTo>
                  <a:lnTo>
                    <a:pt x="316" y="6670"/>
                  </a:lnTo>
                  <a:lnTo>
                    <a:pt x="6420" y="5890"/>
                  </a:lnTo>
                  <a:lnTo>
                    <a:pt x="6105" y="3418"/>
                  </a:lnTo>
                  <a:lnTo>
                    <a:pt x="3374" y="330"/>
                  </a:lnTo>
                  <a:cubicBezTo>
                    <a:pt x="3177" y="107"/>
                    <a:pt x="2910" y="0"/>
                    <a:pt x="26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0"/>
            <p:cNvSpPr/>
            <p:nvPr/>
          </p:nvSpPr>
          <p:spPr>
            <a:xfrm rot="-2268444">
              <a:off x="7069554" y="3250887"/>
              <a:ext cx="151219" cy="76541"/>
            </a:xfrm>
            <a:custGeom>
              <a:avLst/>
              <a:gdLst/>
              <a:ahLst/>
              <a:cxnLst/>
              <a:rect l="l" t="t" r="r" b="b"/>
              <a:pathLst>
                <a:path w="2503" h="1267" extrusionOk="0">
                  <a:moveTo>
                    <a:pt x="1227" y="0"/>
                  </a:moveTo>
                  <a:cubicBezTo>
                    <a:pt x="872" y="0"/>
                    <a:pt x="521" y="192"/>
                    <a:pt x="347" y="551"/>
                  </a:cubicBezTo>
                  <a:lnTo>
                    <a:pt x="0" y="1267"/>
                  </a:lnTo>
                  <a:lnTo>
                    <a:pt x="2502" y="948"/>
                  </a:lnTo>
                  <a:lnTo>
                    <a:pt x="1956" y="330"/>
                  </a:lnTo>
                  <a:cubicBezTo>
                    <a:pt x="1759" y="107"/>
                    <a:pt x="1492" y="0"/>
                    <a:pt x="12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 rot="-2268444">
              <a:off x="7327451" y="3289946"/>
              <a:ext cx="466404" cy="828062"/>
            </a:xfrm>
            <a:custGeom>
              <a:avLst/>
              <a:gdLst/>
              <a:ahLst/>
              <a:cxnLst/>
              <a:rect l="l" t="t" r="r" b="b"/>
              <a:pathLst>
                <a:path w="7720" h="13707" extrusionOk="0">
                  <a:moveTo>
                    <a:pt x="6071" y="1"/>
                  </a:moveTo>
                  <a:cubicBezTo>
                    <a:pt x="5959" y="742"/>
                    <a:pt x="5233" y="1078"/>
                    <a:pt x="4495" y="1078"/>
                  </a:cubicBezTo>
                  <a:cubicBezTo>
                    <a:pt x="4014" y="1078"/>
                    <a:pt x="3528" y="936"/>
                    <a:pt x="3204" y="670"/>
                  </a:cubicBezTo>
                  <a:cubicBezTo>
                    <a:pt x="2822" y="1133"/>
                    <a:pt x="2135" y="1433"/>
                    <a:pt x="1606" y="1489"/>
                  </a:cubicBezTo>
                  <a:cubicBezTo>
                    <a:pt x="1527" y="1497"/>
                    <a:pt x="1448" y="1501"/>
                    <a:pt x="1370" y="1501"/>
                  </a:cubicBezTo>
                  <a:cubicBezTo>
                    <a:pt x="866" y="1501"/>
                    <a:pt x="394" y="1333"/>
                    <a:pt x="0" y="1042"/>
                  </a:cubicBezTo>
                  <a:lnTo>
                    <a:pt x="0" y="1042"/>
                  </a:lnTo>
                  <a:lnTo>
                    <a:pt x="1615" y="13707"/>
                  </a:lnTo>
                  <a:lnTo>
                    <a:pt x="7719" y="12926"/>
                  </a:lnTo>
                  <a:lnTo>
                    <a:pt x="60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0"/>
            <p:cNvSpPr/>
            <p:nvPr/>
          </p:nvSpPr>
          <p:spPr>
            <a:xfrm rot="-2268444">
              <a:off x="7405213" y="3457600"/>
              <a:ext cx="39209" cy="200264"/>
            </a:xfrm>
            <a:custGeom>
              <a:avLst/>
              <a:gdLst/>
              <a:ahLst/>
              <a:cxnLst/>
              <a:rect l="l" t="t" r="r" b="b"/>
              <a:pathLst>
                <a:path w="649" h="3315" extrusionOk="0">
                  <a:moveTo>
                    <a:pt x="113" y="0"/>
                  </a:moveTo>
                  <a:cubicBezTo>
                    <a:pt x="54" y="0"/>
                    <a:pt x="0" y="37"/>
                    <a:pt x="10" y="111"/>
                  </a:cubicBezTo>
                  <a:cubicBezTo>
                    <a:pt x="142" y="1141"/>
                    <a:pt x="272" y="2173"/>
                    <a:pt x="405" y="3203"/>
                  </a:cubicBezTo>
                  <a:cubicBezTo>
                    <a:pt x="414" y="3277"/>
                    <a:pt x="478" y="3314"/>
                    <a:pt x="536" y="3314"/>
                  </a:cubicBezTo>
                  <a:cubicBezTo>
                    <a:pt x="595" y="3314"/>
                    <a:pt x="649" y="3278"/>
                    <a:pt x="639" y="3203"/>
                  </a:cubicBezTo>
                  <a:cubicBezTo>
                    <a:pt x="507" y="2173"/>
                    <a:pt x="377" y="1141"/>
                    <a:pt x="244" y="111"/>
                  </a:cubicBezTo>
                  <a:cubicBezTo>
                    <a:pt x="235" y="38"/>
                    <a:pt x="171" y="0"/>
                    <a:pt x="113" y="0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0"/>
            <p:cNvSpPr/>
            <p:nvPr/>
          </p:nvSpPr>
          <p:spPr>
            <a:xfrm rot="-2268444">
              <a:off x="7478615" y="3467042"/>
              <a:ext cx="97933" cy="686155"/>
            </a:xfrm>
            <a:custGeom>
              <a:avLst/>
              <a:gdLst/>
              <a:ahLst/>
              <a:cxnLst/>
              <a:rect l="l" t="t" r="r" b="b"/>
              <a:pathLst>
                <a:path w="1621" h="11358" extrusionOk="0">
                  <a:moveTo>
                    <a:pt x="112" y="1"/>
                  </a:moveTo>
                  <a:cubicBezTo>
                    <a:pt x="54" y="1"/>
                    <a:pt x="1" y="37"/>
                    <a:pt x="10" y="112"/>
                  </a:cubicBezTo>
                  <a:cubicBezTo>
                    <a:pt x="399" y="3001"/>
                    <a:pt x="761" y="5893"/>
                    <a:pt x="1098" y="8790"/>
                  </a:cubicBezTo>
                  <a:cubicBezTo>
                    <a:pt x="1193" y="9608"/>
                    <a:pt x="1286" y="10427"/>
                    <a:pt x="1377" y="11245"/>
                  </a:cubicBezTo>
                  <a:cubicBezTo>
                    <a:pt x="1386" y="11320"/>
                    <a:pt x="1449" y="11357"/>
                    <a:pt x="1508" y="11357"/>
                  </a:cubicBezTo>
                  <a:cubicBezTo>
                    <a:pt x="1566" y="11357"/>
                    <a:pt x="1620" y="11320"/>
                    <a:pt x="1612" y="11245"/>
                  </a:cubicBezTo>
                  <a:cubicBezTo>
                    <a:pt x="1290" y="8349"/>
                    <a:pt x="942" y="5454"/>
                    <a:pt x="567" y="2561"/>
                  </a:cubicBezTo>
                  <a:cubicBezTo>
                    <a:pt x="463" y="1745"/>
                    <a:pt x="355" y="927"/>
                    <a:pt x="245" y="112"/>
                  </a:cubicBezTo>
                  <a:cubicBezTo>
                    <a:pt x="235" y="38"/>
                    <a:pt x="171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6596070" y="2943925"/>
              <a:ext cx="425100" cy="308475"/>
            </a:xfrm>
            <a:custGeom>
              <a:avLst/>
              <a:gdLst/>
              <a:ahLst/>
              <a:cxnLst/>
              <a:rect l="l" t="t" r="r" b="b"/>
              <a:pathLst>
                <a:path w="17004" h="12339" extrusionOk="0">
                  <a:moveTo>
                    <a:pt x="17004" y="12339"/>
                  </a:moveTo>
                  <a:cubicBezTo>
                    <a:pt x="17004" y="9585"/>
                    <a:pt x="14903" y="5242"/>
                    <a:pt x="12176" y="5633"/>
                  </a:cubicBezTo>
                  <a:cubicBezTo>
                    <a:pt x="8689" y="6132"/>
                    <a:pt x="5670" y="11500"/>
                    <a:pt x="2519" y="9925"/>
                  </a:cubicBezTo>
                  <a:cubicBezTo>
                    <a:pt x="-493" y="8419"/>
                    <a:pt x="-284" y="3237"/>
                    <a:pt x="642" y="0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sp>
        <p:nvSpPr>
          <p:cNvPr id="559" name="Google Shape;559;p30"/>
          <p:cNvSpPr/>
          <p:nvPr/>
        </p:nvSpPr>
        <p:spPr>
          <a:xfrm>
            <a:off x="8210663" y="257173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30"/>
          <p:cNvSpPr/>
          <p:nvPr/>
        </p:nvSpPr>
        <p:spPr>
          <a:xfrm>
            <a:off x="5643538" y="42608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2" name="Google Shape;562;p30"/>
          <p:cNvGrpSpPr/>
          <p:nvPr/>
        </p:nvGrpSpPr>
        <p:grpSpPr>
          <a:xfrm rot="-3212377">
            <a:off x="7183553" y="108709"/>
            <a:ext cx="651668" cy="755904"/>
            <a:chOff x="1518547" y="3883673"/>
            <a:chExt cx="899152" cy="1042974"/>
          </a:xfrm>
        </p:grpSpPr>
        <p:sp>
          <p:nvSpPr>
            <p:cNvPr id="563" name="Google Shape;563;p30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0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0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0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0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" name="Google Shape;571;p30"/>
          <p:cNvGrpSpPr/>
          <p:nvPr/>
        </p:nvGrpSpPr>
        <p:grpSpPr>
          <a:xfrm>
            <a:off x="5643543" y="3243600"/>
            <a:ext cx="1835491" cy="1330723"/>
            <a:chOff x="5486293" y="3762075"/>
            <a:chExt cx="1835491" cy="1330723"/>
          </a:xfrm>
        </p:grpSpPr>
        <p:sp>
          <p:nvSpPr>
            <p:cNvPr id="572" name="Google Shape;572;p30"/>
            <p:cNvSpPr/>
            <p:nvPr/>
          </p:nvSpPr>
          <p:spPr>
            <a:xfrm rot="-2268444">
              <a:off x="6666627" y="4231580"/>
              <a:ext cx="455953" cy="806072"/>
            </a:xfrm>
            <a:custGeom>
              <a:avLst/>
              <a:gdLst/>
              <a:ahLst/>
              <a:cxnLst/>
              <a:rect l="l" t="t" r="r" b="b"/>
              <a:pathLst>
                <a:path w="7547" h="13343" extrusionOk="0">
                  <a:moveTo>
                    <a:pt x="6072" y="1"/>
                  </a:moveTo>
                  <a:cubicBezTo>
                    <a:pt x="5961" y="742"/>
                    <a:pt x="5234" y="1078"/>
                    <a:pt x="4496" y="1078"/>
                  </a:cubicBezTo>
                  <a:cubicBezTo>
                    <a:pt x="4015" y="1078"/>
                    <a:pt x="3529" y="935"/>
                    <a:pt x="3205" y="669"/>
                  </a:cubicBezTo>
                  <a:cubicBezTo>
                    <a:pt x="2825" y="1133"/>
                    <a:pt x="2136" y="1433"/>
                    <a:pt x="1608" y="1489"/>
                  </a:cubicBezTo>
                  <a:cubicBezTo>
                    <a:pt x="1528" y="1498"/>
                    <a:pt x="1448" y="1502"/>
                    <a:pt x="1369" y="1502"/>
                  </a:cubicBezTo>
                  <a:cubicBezTo>
                    <a:pt x="866" y="1502"/>
                    <a:pt x="395" y="1332"/>
                    <a:pt x="1" y="1042"/>
                  </a:cubicBezTo>
                  <a:lnTo>
                    <a:pt x="1" y="1042"/>
                  </a:lnTo>
                  <a:lnTo>
                    <a:pt x="1228" y="10653"/>
                  </a:lnTo>
                  <a:cubicBezTo>
                    <a:pt x="1426" y="12207"/>
                    <a:pt x="2750" y="13342"/>
                    <a:pt x="4277" y="13342"/>
                  </a:cubicBezTo>
                  <a:cubicBezTo>
                    <a:pt x="4406" y="13342"/>
                    <a:pt x="4537" y="13334"/>
                    <a:pt x="4669" y="13317"/>
                  </a:cubicBezTo>
                  <a:cubicBezTo>
                    <a:pt x="6355" y="13101"/>
                    <a:pt x="7547" y="11561"/>
                    <a:pt x="7333" y="9875"/>
                  </a:cubicBezTo>
                  <a:lnTo>
                    <a:pt x="60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0"/>
            <p:cNvSpPr/>
            <p:nvPr/>
          </p:nvSpPr>
          <p:spPr>
            <a:xfrm rot="-2268444">
              <a:off x="6275277" y="3986452"/>
              <a:ext cx="387986" cy="402885"/>
            </a:xfrm>
            <a:custGeom>
              <a:avLst/>
              <a:gdLst/>
              <a:ahLst/>
              <a:cxnLst/>
              <a:rect l="l" t="t" r="r" b="b"/>
              <a:pathLst>
                <a:path w="6422" h="6669" extrusionOk="0">
                  <a:moveTo>
                    <a:pt x="2646" y="1"/>
                  </a:moveTo>
                  <a:cubicBezTo>
                    <a:pt x="2290" y="1"/>
                    <a:pt x="1938" y="192"/>
                    <a:pt x="1764" y="552"/>
                  </a:cubicBezTo>
                  <a:lnTo>
                    <a:pt x="0" y="4197"/>
                  </a:lnTo>
                  <a:lnTo>
                    <a:pt x="317" y="6669"/>
                  </a:lnTo>
                  <a:lnTo>
                    <a:pt x="6421" y="5890"/>
                  </a:lnTo>
                  <a:lnTo>
                    <a:pt x="6104" y="3418"/>
                  </a:lnTo>
                  <a:lnTo>
                    <a:pt x="3376" y="330"/>
                  </a:lnTo>
                  <a:cubicBezTo>
                    <a:pt x="3178" y="107"/>
                    <a:pt x="2911" y="1"/>
                    <a:pt x="26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 rot="-2268444">
              <a:off x="6267726" y="4040759"/>
              <a:ext cx="151340" cy="76541"/>
            </a:xfrm>
            <a:custGeom>
              <a:avLst/>
              <a:gdLst/>
              <a:ahLst/>
              <a:cxnLst/>
              <a:rect l="l" t="t" r="r" b="b"/>
              <a:pathLst>
                <a:path w="2505" h="1267" extrusionOk="0">
                  <a:moveTo>
                    <a:pt x="1229" y="1"/>
                  </a:moveTo>
                  <a:cubicBezTo>
                    <a:pt x="873" y="1"/>
                    <a:pt x="521" y="192"/>
                    <a:pt x="347" y="552"/>
                  </a:cubicBezTo>
                  <a:lnTo>
                    <a:pt x="1" y="1267"/>
                  </a:lnTo>
                  <a:lnTo>
                    <a:pt x="2504" y="948"/>
                  </a:lnTo>
                  <a:lnTo>
                    <a:pt x="1959" y="330"/>
                  </a:lnTo>
                  <a:cubicBezTo>
                    <a:pt x="1761" y="107"/>
                    <a:pt x="1494" y="1"/>
                    <a:pt x="12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0"/>
            <p:cNvSpPr/>
            <p:nvPr/>
          </p:nvSpPr>
          <p:spPr>
            <a:xfrm rot="-2268444">
              <a:off x="6525642" y="4079873"/>
              <a:ext cx="466525" cy="828001"/>
            </a:xfrm>
            <a:custGeom>
              <a:avLst/>
              <a:gdLst/>
              <a:ahLst/>
              <a:cxnLst/>
              <a:rect l="l" t="t" r="r" b="b"/>
              <a:pathLst>
                <a:path w="7722" h="13706" extrusionOk="0">
                  <a:moveTo>
                    <a:pt x="6073" y="0"/>
                  </a:moveTo>
                  <a:cubicBezTo>
                    <a:pt x="5962" y="741"/>
                    <a:pt x="5234" y="1077"/>
                    <a:pt x="4496" y="1077"/>
                  </a:cubicBezTo>
                  <a:cubicBezTo>
                    <a:pt x="4015" y="1077"/>
                    <a:pt x="3529" y="935"/>
                    <a:pt x="3205" y="669"/>
                  </a:cubicBezTo>
                  <a:cubicBezTo>
                    <a:pt x="2825" y="1133"/>
                    <a:pt x="2137" y="1433"/>
                    <a:pt x="1608" y="1488"/>
                  </a:cubicBezTo>
                  <a:cubicBezTo>
                    <a:pt x="1529" y="1497"/>
                    <a:pt x="1451" y="1501"/>
                    <a:pt x="1373" y="1501"/>
                  </a:cubicBezTo>
                  <a:cubicBezTo>
                    <a:pt x="868" y="1501"/>
                    <a:pt x="396" y="1332"/>
                    <a:pt x="1" y="1041"/>
                  </a:cubicBezTo>
                  <a:lnTo>
                    <a:pt x="1" y="1041"/>
                  </a:lnTo>
                  <a:lnTo>
                    <a:pt x="1618" y="13706"/>
                  </a:lnTo>
                  <a:lnTo>
                    <a:pt x="7722" y="12926"/>
                  </a:lnTo>
                  <a:lnTo>
                    <a:pt x="60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0"/>
            <p:cNvSpPr/>
            <p:nvPr/>
          </p:nvSpPr>
          <p:spPr>
            <a:xfrm rot="-2268444">
              <a:off x="6603493" y="4247435"/>
              <a:ext cx="39209" cy="200264"/>
            </a:xfrm>
            <a:custGeom>
              <a:avLst/>
              <a:gdLst/>
              <a:ahLst/>
              <a:cxnLst/>
              <a:rect l="l" t="t" r="r" b="b"/>
              <a:pathLst>
                <a:path w="649" h="3315" extrusionOk="0">
                  <a:moveTo>
                    <a:pt x="113" y="1"/>
                  </a:moveTo>
                  <a:cubicBezTo>
                    <a:pt x="54" y="1"/>
                    <a:pt x="1" y="37"/>
                    <a:pt x="10" y="112"/>
                  </a:cubicBezTo>
                  <a:cubicBezTo>
                    <a:pt x="142" y="1142"/>
                    <a:pt x="273" y="2174"/>
                    <a:pt x="405" y="3204"/>
                  </a:cubicBezTo>
                  <a:cubicBezTo>
                    <a:pt x="414" y="3278"/>
                    <a:pt x="478" y="3315"/>
                    <a:pt x="537" y="3315"/>
                  </a:cubicBezTo>
                  <a:cubicBezTo>
                    <a:pt x="595" y="3315"/>
                    <a:pt x="648" y="3278"/>
                    <a:pt x="638" y="3204"/>
                  </a:cubicBezTo>
                  <a:cubicBezTo>
                    <a:pt x="507" y="2174"/>
                    <a:pt x="375" y="1142"/>
                    <a:pt x="245" y="112"/>
                  </a:cubicBezTo>
                  <a:cubicBezTo>
                    <a:pt x="235" y="38"/>
                    <a:pt x="172" y="1"/>
                    <a:pt x="113" y="1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0"/>
            <p:cNvSpPr/>
            <p:nvPr/>
          </p:nvSpPr>
          <p:spPr>
            <a:xfrm rot="-2268444">
              <a:off x="6676895" y="4256878"/>
              <a:ext cx="97933" cy="686155"/>
            </a:xfrm>
            <a:custGeom>
              <a:avLst/>
              <a:gdLst/>
              <a:ahLst/>
              <a:cxnLst/>
              <a:rect l="l" t="t" r="r" b="b"/>
              <a:pathLst>
                <a:path w="1621" h="11358" extrusionOk="0">
                  <a:moveTo>
                    <a:pt x="112" y="1"/>
                  </a:moveTo>
                  <a:cubicBezTo>
                    <a:pt x="54" y="1"/>
                    <a:pt x="0" y="38"/>
                    <a:pt x="11" y="112"/>
                  </a:cubicBezTo>
                  <a:cubicBezTo>
                    <a:pt x="398" y="3001"/>
                    <a:pt x="761" y="5894"/>
                    <a:pt x="1098" y="8790"/>
                  </a:cubicBezTo>
                  <a:cubicBezTo>
                    <a:pt x="1193" y="9608"/>
                    <a:pt x="1286" y="10428"/>
                    <a:pt x="1378" y="11245"/>
                  </a:cubicBezTo>
                  <a:cubicBezTo>
                    <a:pt x="1386" y="11320"/>
                    <a:pt x="1449" y="11358"/>
                    <a:pt x="1508" y="11358"/>
                  </a:cubicBezTo>
                  <a:cubicBezTo>
                    <a:pt x="1567" y="11358"/>
                    <a:pt x="1621" y="11321"/>
                    <a:pt x="1612" y="11245"/>
                  </a:cubicBezTo>
                  <a:cubicBezTo>
                    <a:pt x="1288" y="8349"/>
                    <a:pt x="940" y="5454"/>
                    <a:pt x="567" y="2561"/>
                  </a:cubicBezTo>
                  <a:cubicBezTo>
                    <a:pt x="461" y="1745"/>
                    <a:pt x="353" y="928"/>
                    <a:pt x="245" y="112"/>
                  </a:cubicBezTo>
                  <a:cubicBezTo>
                    <a:pt x="235" y="38"/>
                    <a:pt x="171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220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0"/>
            <p:cNvSpPr/>
            <p:nvPr/>
          </p:nvSpPr>
          <p:spPr>
            <a:xfrm>
              <a:off x="5486293" y="3762075"/>
              <a:ext cx="716750" cy="387975"/>
            </a:xfrm>
            <a:custGeom>
              <a:avLst/>
              <a:gdLst/>
              <a:ahLst/>
              <a:cxnLst/>
              <a:rect l="l" t="t" r="r" b="b"/>
              <a:pathLst>
                <a:path w="28670" h="15519" extrusionOk="0">
                  <a:moveTo>
                    <a:pt x="28670" y="10729"/>
                  </a:moveTo>
                  <a:cubicBezTo>
                    <a:pt x="25854" y="3697"/>
                    <a:pt x="13755" y="17125"/>
                    <a:pt x="6406" y="15289"/>
                  </a:cubicBezTo>
                  <a:cubicBezTo>
                    <a:pt x="2627" y="14345"/>
                    <a:pt x="-709" y="9143"/>
                    <a:pt x="236" y="5364"/>
                  </a:cubicBezTo>
                  <a:cubicBezTo>
                    <a:pt x="1110" y="1867"/>
                    <a:pt x="6057" y="509"/>
                    <a:pt x="9625" y="0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579" name="Google Shape;579;p30"/>
          <p:cNvGrpSpPr/>
          <p:nvPr/>
        </p:nvGrpSpPr>
        <p:grpSpPr>
          <a:xfrm rot="10638750">
            <a:off x="7411582" y="1270809"/>
            <a:ext cx="1344345" cy="1222755"/>
            <a:chOff x="3322559" y="4089456"/>
            <a:chExt cx="1397654" cy="1271243"/>
          </a:xfrm>
        </p:grpSpPr>
        <p:sp>
          <p:nvSpPr>
            <p:cNvPr id="580" name="Google Shape;580;p30"/>
            <p:cNvSpPr/>
            <p:nvPr/>
          </p:nvSpPr>
          <p:spPr>
            <a:xfrm rot="-695642">
              <a:off x="3415627" y="4200496"/>
              <a:ext cx="1211517" cy="1049164"/>
            </a:xfrm>
            <a:custGeom>
              <a:avLst/>
              <a:gdLst/>
              <a:ahLst/>
              <a:cxnLst/>
              <a:rect l="l" t="t" r="r" b="b"/>
              <a:pathLst>
                <a:path w="21648" h="18747" extrusionOk="0">
                  <a:moveTo>
                    <a:pt x="18378" y="0"/>
                  </a:moveTo>
                  <a:lnTo>
                    <a:pt x="1" y="14645"/>
                  </a:lnTo>
                  <a:lnTo>
                    <a:pt x="3270" y="18747"/>
                  </a:lnTo>
                  <a:lnTo>
                    <a:pt x="21647" y="4102"/>
                  </a:lnTo>
                  <a:lnTo>
                    <a:pt x="183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0"/>
            <p:cNvSpPr/>
            <p:nvPr/>
          </p:nvSpPr>
          <p:spPr>
            <a:xfrm rot="-695642">
              <a:off x="3539526" y="5067640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1" y="0"/>
                  </a:moveTo>
                  <a:cubicBezTo>
                    <a:pt x="100" y="0"/>
                    <a:pt x="68" y="12"/>
                    <a:pt x="46" y="35"/>
                  </a:cubicBezTo>
                  <a:cubicBezTo>
                    <a:pt x="1" y="81"/>
                    <a:pt x="3" y="156"/>
                    <a:pt x="46" y="202"/>
                  </a:cubicBezTo>
                  <a:cubicBezTo>
                    <a:pt x="314" y="482"/>
                    <a:pt x="582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3" y="994"/>
                    <a:pt x="1061" y="916"/>
                    <a:pt x="1018" y="869"/>
                  </a:cubicBezTo>
                  <a:cubicBezTo>
                    <a:pt x="750" y="591"/>
                    <a:pt x="482" y="31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0"/>
            <p:cNvSpPr/>
            <p:nvPr/>
          </p:nvSpPr>
          <p:spPr>
            <a:xfrm rot="-695642">
              <a:off x="3585076" y="5006804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8" y="0"/>
                  </a:moveTo>
                  <a:cubicBezTo>
                    <a:pt x="80" y="0"/>
                    <a:pt x="0" y="119"/>
                    <a:pt x="79" y="205"/>
                  </a:cubicBezTo>
                  <a:cubicBezTo>
                    <a:pt x="612" y="786"/>
                    <a:pt x="1144" y="1367"/>
                    <a:pt x="1679" y="1948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6"/>
                    <a:pt x="1845" y="1781"/>
                  </a:cubicBezTo>
                  <a:cubicBezTo>
                    <a:pt x="1312" y="1199"/>
                    <a:pt x="779" y="618"/>
                    <a:pt x="246" y="37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0"/>
            <p:cNvSpPr/>
            <p:nvPr/>
          </p:nvSpPr>
          <p:spPr>
            <a:xfrm rot="-695642">
              <a:off x="3621837" y="4964857"/>
              <a:ext cx="51487" cy="55069"/>
            </a:xfrm>
            <a:custGeom>
              <a:avLst/>
              <a:gdLst/>
              <a:ahLst/>
              <a:cxnLst/>
              <a:rect l="l" t="t" r="r" b="b"/>
              <a:pathLst>
                <a:path w="920" h="984" extrusionOk="0">
                  <a:moveTo>
                    <a:pt x="129" y="0"/>
                  </a:moveTo>
                  <a:cubicBezTo>
                    <a:pt x="98" y="0"/>
                    <a:pt x="66" y="12"/>
                    <a:pt x="46" y="35"/>
                  </a:cubicBezTo>
                  <a:cubicBezTo>
                    <a:pt x="1" y="84"/>
                    <a:pt x="1" y="153"/>
                    <a:pt x="46" y="203"/>
                  </a:cubicBezTo>
                  <a:cubicBezTo>
                    <a:pt x="265" y="451"/>
                    <a:pt x="487" y="700"/>
                    <a:pt x="707" y="950"/>
                  </a:cubicBezTo>
                  <a:cubicBezTo>
                    <a:pt x="727" y="972"/>
                    <a:pt x="759" y="983"/>
                    <a:pt x="791" y="983"/>
                  </a:cubicBezTo>
                  <a:cubicBezTo>
                    <a:pt x="822" y="983"/>
                    <a:pt x="854" y="972"/>
                    <a:pt x="874" y="950"/>
                  </a:cubicBezTo>
                  <a:cubicBezTo>
                    <a:pt x="919" y="900"/>
                    <a:pt x="919" y="831"/>
                    <a:pt x="874" y="782"/>
                  </a:cubicBezTo>
                  <a:cubicBezTo>
                    <a:pt x="655" y="533"/>
                    <a:pt x="433" y="283"/>
                    <a:pt x="213" y="35"/>
                  </a:cubicBezTo>
                  <a:cubicBezTo>
                    <a:pt x="193" y="12"/>
                    <a:pt x="161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0"/>
            <p:cNvSpPr/>
            <p:nvPr/>
          </p:nvSpPr>
          <p:spPr>
            <a:xfrm rot="-695642">
              <a:off x="3669426" y="4912161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0" y="1"/>
                  </a:moveTo>
                  <a:cubicBezTo>
                    <a:pt x="99" y="1"/>
                    <a:pt x="68" y="12"/>
                    <a:pt x="45" y="34"/>
                  </a:cubicBezTo>
                  <a:cubicBezTo>
                    <a:pt x="0" y="78"/>
                    <a:pt x="0" y="155"/>
                    <a:pt x="45" y="201"/>
                  </a:cubicBezTo>
                  <a:cubicBezTo>
                    <a:pt x="313" y="481"/>
                    <a:pt x="581" y="758"/>
                    <a:pt x="848" y="1038"/>
                  </a:cubicBezTo>
                  <a:cubicBezTo>
                    <a:pt x="870" y="1060"/>
                    <a:pt x="900" y="1071"/>
                    <a:pt x="931" y="1071"/>
                  </a:cubicBezTo>
                  <a:cubicBezTo>
                    <a:pt x="962" y="1071"/>
                    <a:pt x="993" y="1059"/>
                    <a:pt x="1016" y="1038"/>
                  </a:cubicBezTo>
                  <a:cubicBezTo>
                    <a:pt x="1062" y="991"/>
                    <a:pt x="1060" y="917"/>
                    <a:pt x="1016" y="870"/>
                  </a:cubicBezTo>
                  <a:cubicBezTo>
                    <a:pt x="747" y="591"/>
                    <a:pt x="481" y="313"/>
                    <a:pt x="213" y="34"/>
                  </a:cubicBezTo>
                  <a:cubicBezTo>
                    <a:pt x="191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0"/>
            <p:cNvSpPr/>
            <p:nvPr/>
          </p:nvSpPr>
          <p:spPr>
            <a:xfrm rot="-695642">
              <a:off x="3714866" y="4851348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7" y="0"/>
                  </a:moveTo>
                  <a:cubicBezTo>
                    <a:pt x="80" y="0"/>
                    <a:pt x="0" y="118"/>
                    <a:pt x="80" y="204"/>
                  </a:cubicBezTo>
                  <a:lnTo>
                    <a:pt x="80" y="206"/>
                  </a:lnTo>
                  <a:cubicBezTo>
                    <a:pt x="613" y="785"/>
                    <a:pt x="1146" y="1366"/>
                    <a:pt x="1678" y="1947"/>
                  </a:cubicBezTo>
                  <a:cubicBezTo>
                    <a:pt x="1703" y="1974"/>
                    <a:pt x="1731" y="1985"/>
                    <a:pt x="1758" y="1985"/>
                  </a:cubicBezTo>
                  <a:cubicBezTo>
                    <a:pt x="1846" y="1985"/>
                    <a:pt x="1924" y="1867"/>
                    <a:pt x="1846" y="1780"/>
                  </a:cubicBezTo>
                  <a:cubicBezTo>
                    <a:pt x="1313" y="1199"/>
                    <a:pt x="781" y="619"/>
                    <a:pt x="246" y="38"/>
                  </a:cubicBezTo>
                  <a:cubicBezTo>
                    <a:pt x="222" y="11"/>
                    <a:pt x="194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0"/>
            <p:cNvSpPr/>
            <p:nvPr/>
          </p:nvSpPr>
          <p:spPr>
            <a:xfrm rot="-695642">
              <a:off x="3751626" y="4809395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0"/>
                  </a:moveTo>
                  <a:cubicBezTo>
                    <a:pt x="99" y="0"/>
                    <a:pt x="68" y="12"/>
                    <a:pt x="47" y="35"/>
                  </a:cubicBezTo>
                  <a:cubicBezTo>
                    <a:pt x="0" y="85"/>
                    <a:pt x="2" y="152"/>
                    <a:pt x="47" y="202"/>
                  </a:cubicBezTo>
                  <a:cubicBezTo>
                    <a:pt x="267" y="452"/>
                    <a:pt x="488" y="700"/>
                    <a:pt x="708" y="949"/>
                  </a:cubicBezTo>
                  <a:cubicBezTo>
                    <a:pt x="728" y="972"/>
                    <a:pt x="759" y="983"/>
                    <a:pt x="790" y="983"/>
                  </a:cubicBezTo>
                  <a:cubicBezTo>
                    <a:pt x="822" y="983"/>
                    <a:pt x="854" y="972"/>
                    <a:pt x="876" y="949"/>
                  </a:cubicBezTo>
                  <a:cubicBezTo>
                    <a:pt x="921" y="899"/>
                    <a:pt x="919" y="832"/>
                    <a:pt x="876" y="781"/>
                  </a:cubicBezTo>
                  <a:cubicBezTo>
                    <a:pt x="654" y="532"/>
                    <a:pt x="434" y="28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0"/>
            <p:cNvSpPr/>
            <p:nvPr/>
          </p:nvSpPr>
          <p:spPr>
            <a:xfrm rot="-695642">
              <a:off x="3799165" y="4756705"/>
              <a:ext cx="59602" cy="59994"/>
            </a:xfrm>
            <a:custGeom>
              <a:avLst/>
              <a:gdLst/>
              <a:ahLst/>
              <a:cxnLst/>
              <a:rect l="l" t="t" r="r" b="b"/>
              <a:pathLst>
                <a:path w="1065" h="1072" extrusionOk="0">
                  <a:moveTo>
                    <a:pt x="132" y="1"/>
                  </a:moveTo>
                  <a:cubicBezTo>
                    <a:pt x="101" y="1"/>
                    <a:pt x="70" y="12"/>
                    <a:pt x="47" y="35"/>
                  </a:cubicBezTo>
                  <a:cubicBezTo>
                    <a:pt x="1" y="81"/>
                    <a:pt x="3" y="156"/>
                    <a:pt x="47" y="203"/>
                  </a:cubicBezTo>
                  <a:cubicBezTo>
                    <a:pt x="314" y="480"/>
                    <a:pt x="582" y="759"/>
                    <a:pt x="850" y="1037"/>
                  </a:cubicBezTo>
                  <a:cubicBezTo>
                    <a:pt x="872" y="1060"/>
                    <a:pt x="903" y="1071"/>
                    <a:pt x="933" y="1071"/>
                  </a:cubicBezTo>
                  <a:cubicBezTo>
                    <a:pt x="964" y="1071"/>
                    <a:pt x="995" y="1060"/>
                    <a:pt x="1018" y="1037"/>
                  </a:cubicBezTo>
                  <a:cubicBezTo>
                    <a:pt x="1064" y="990"/>
                    <a:pt x="1063" y="916"/>
                    <a:pt x="1018" y="869"/>
                  </a:cubicBezTo>
                  <a:cubicBezTo>
                    <a:pt x="750" y="592"/>
                    <a:pt x="481" y="312"/>
                    <a:pt x="215" y="35"/>
                  </a:cubicBezTo>
                  <a:cubicBezTo>
                    <a:pt x="193" y="12"/>
                    <a:pt x="163" y="1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0"/>
            <p:cNvSpPr/>
            <p:nvPr/>
          </p:nvSpPr>
          <p:spPr>
            <a:xfrm rot="-695642">
              <a:off x="3844655" y="4695886"/>
              <a:ext cx="107787" cy="111145"/>
            </a:xfrm>
            <a:custGeom>
              <a:avLst/>
              <a:gdLst/>
              <a:ahLst/>
              <a:cxnLst/>
              <a:rect l="l" t="t" r="r" b="b"/>
              <a:pathLst>
                <a:path w="1926" h="1986" extrusionOk="0">
                  <a:moveTo>
                    <a:pt x="169" y="1"/>
                  </a:moveTo>
                  <a:cubicBezTo>
                    <a:pt x="81" y="1"/>
                    <a:pt x="1" y="119"/>
                    <a:pt x="80" y="205"/>
                  </a:cubicBezTo>
                  <a:cubicBezTo>
                    <a:pt x="612" y="786"/>
                    <a:pt x="1147" y="1367"/>
                    <a:pt x="1680" y="1949"/>
                  </a:cubicBezTo>
                  <a:cubicBezTo>
                    <a:pt x="1703" y="1975"/>
                    <a:pt x="1731" y="1985"/>
                    <a:pt x="1757" y="1985"/>
                  </a:cubicBezTo>
                  <a:cubicBezTo>
                    <a:pt x="1845" y="1985"/>
                    <a:pt x="1926" y="1867"/>
                    <a:pt x="1847" y="1781"/>
                  </a:cubicBezTo>
                  <a:cubicBezTo>
                    <a:pt x="1313" y="1200"/>
                    <a:pt x="780" y="619"/>
                    <a:pt x="247" y="37"/>
                  </a:cubicBezTo>
                  <a:cubicBezTo>
                    <a:pt x="223" y="11"/>
                    <a:pt x="196" y="1"/>
                    <a:pt x="1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0"/>
            <p:cNvSpPr/>
            <p:nvPr/>
          </p:nvSpPr>
          <p:spPr>
            <a:xfrm rot="-695642">
              <a:off x="3881459" y="4653873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1"/>
                  </a:moveTo>
                  <a:cubicBezTo>
                    <a:pt x="98" y="1"/>
                    <a:pt x="66" y="12"/>
                    <a:pt x="45" y="35"/>
                  </a:cubicBezTo>
                  <a:cubicBezTo>
                    <a:pt x="1" y="85"/>
                    <a:pt x="3" y="154"/>
                    <a:pt x="45" y="202"/>
                  </a:cubicBezTo>
                  <a:cubicBezTo>
                    <a:pt x="267" y="452"/>
                    <a:pt x="487" y="700"/>
                    <a:pt x="708" y="949"/>
                  </a:cubicBezTo>
                  <a:cubicBezTo>
                    <a:pt x="729" y="972"/>
                    <a:pt x="760" y="984"/>
                    <a:pt x="790" y="984"/>
                  </a:cubicBezTo>
                  <a:cubicBezTo>
                    <a:pt x="822" y="984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2"/>
                  </a:cubicBezTo>
                  <a:cubicBezTo>
                    <a:pt x="654" y="534"/>
                    <a:pt x="433" y="284"/>
                    <a:pt x="213" y="35"/>
                  </a:cubicBezTo>
                  <a:cubicBezTo>
                    <a:pt x="193" y="12"/>
                    <a:pt x="161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0"/>
            <p:cNvSpPr/>
            <p:nvPr/>
          </p:nvSpPr>
          <p:spPr>
            <a:xfrm rot="-695642">
              <a:off x="3929056" y="4601199"/>
              <a:ext cx="59322" cy="59994"/>
            </a:xfrm>
            <a:custGeom>
              <a:avLst/>
              <a:gdLst/>
              <a:ahLst/>
              <a:cxnLst/>
              <a:rect l="l" t="t" r="r" b="b"/>
              <a:pathLst>
                <a:path w="1060" h="1072" extrusionOk="0">
                  <a:moveTo>
                    <a:pt x="130" y="1"/>
                  </a:moveTo>
                  <a:cubicBezTo>
                    <a:pt x="99" y="1"/>
                    <a:pt x="67" y="13"/>
                    <a:pt x="45" y="35"/>
                  </a:cubicBezTo>
                  <a:cubicBezTo>
                    <a:pt x="0" y="80"/>
                    <a:pt x="0" y="156"/>
                    <a:pt x="45" y="203"/>
                  </a:cubicBezTo>
                  <a:cubicBezTo>
                    <a:pt x="313" y="480"/>
                    <a:pt x="581" y="760"/>
                    <a:pt x="850" y="1037"/>
                  </a:cubicBezTo>
                  <a:cubicBezTo>
                    <a:pt x="871" y="1060"/>
                    <a:pt x="901" y="1072"/>
                    <a:pt x="931" y="1072"/>
                  </a:cubicBezTo>
                  <a:cubicBezTo>
                    <a:pt x="962" y="1072"/>
                    <a:pt x="993" y="1060"/>
                    <a:pt x="1015" y="1037"/>
                  </a:cubicBezTo>
                  <a:cubicBezTo>
                    <a:pt x="1060" y="993"/>
                    <a:pt x="1060" y="916"/>
                    <a:pt x="1015" y="870"/>
                  </a:cubicBezTo>
                  <a:cubicBezTo>
                    <a:pt x="749" y="592"/>
                    <a:pt x="481" y="313"/>
                    <a:pt x="212" y="35"/>
                  </a:cubicBezTo>
                  <a:cubicBezTo>
                    <a:pt x="190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0"/>
            <p:cNvSpPr/>
            <p:nvPr/>
          </p:nvSpPr>
          <p:spPr>
            <a:xfrm rot="-695642">
              <a:off x="3974545" y="4540364"/>
              <a:ext cx="107675" cy="111145"/>
            </a:xfrm>
            <a:custGeom>
              <a:avLst/>
              <a:gdLst/>
              <a:ahLst/>
              <a:cxnLst/>
              <a:rect l="l" t="t" r="r" b="b"/>
              <a:pathLst>
                <a:path w="1924" h="1986" extrusionOk="0">
                  <a:moveTo>
                    <a:pt x="168" y="1"/>
                  </a:moveTo>
                  <a:cubicBezTo>
                    <a:pt x="80" y="1"/>
                    <a:pt x="0" y="120"/>
                    <a:pt x="79" y="205"/>
                  </a:cubicBezTo>
                  <a:cubicBezTo>
                    <a:pt x="612" y="786"/>
                    <a:pt x="1144" y="1368"/>
                    <a:pt x="1677" y="1949"/>
                  </a:cubicBezTo>
                  <a:cubicBezTo>
                    <a:pt x="1701" y="1975"/>
                    <a:pt x="1729" y="1986"/>
                    <a:pt x="1756" y="1986"/>
                  </a:cubicBezTo>
                  <a:cubicBezTo>
                    <a:pt x="1844" y="1986"/>
                    <a:pt x="1923" y="1867"/>
                    <a:pt x="1845" y="1781"/>
                  </a:cubicBezTo>
                  <a:cubicBezTo>
                    <a:pt x="1312" y="1200"/>
                    <a:pt x="779" y="619"/>
                    <a:pt x="247" y="38"/>
                  </a:cubicBezTo>
                  <a:cubicBezTo>
                    <a:pt x="222" y="12"/>
                    <a:pt x="19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0"/>
            <p:cNvSpPr/>
            <p:nvPr/>
          </p:nvSpPr>
          <p:spPr>
            <a:xfrm rot="-695642">
              <a:off x="4011249" y="4498417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7" y="13"/>
                    <a:pt x="47" y="36"/>
                  </a:cubicBezTo>
                  <a:cubicBezTo>
                    <a:pt x="0" y="84"/>
                    <a:pt x="2" y="153"/>
                    <a:pt x="47" y="202"/>
                  </a:cubicBezTo>
                  <a:cubicBezTo>
                    <a:pt x="266" y="451"/>
                    <a:pt x="488" y="701"/>
                    <a:pt x="708" y="949"/>
                  </a:cubicBezTo>
                  <a:cubicBezTo>
                    <a:pt x="728" y="972"/>
                    <a:pt x="760" y="984"/>
                    <a:pt x="792" y="984"/>
                  </a:cubicBezTo>
                  <a:cubicBezTo>
                    <a:pt x="823" y="984"/>
                    <a:pt x="855" y="972"/>
                    <a:pt x="876" y="949"/>
                  </a:cubicBezTo>
                  <a:cubicBezTo>
                    <a:pt x="920" y="900"/>
                    <a:pt x="920" y="831"/>
                    <a:pt x="876" y="781"/>
                  </a:cubicBezTo>
                  <a:cubicBezTo>
                    <a:pt x="654" y="533"/>
                    <a:pt x="434" y="284"/>
                    <a:pt x="214" y="36"/>
                  </a:cubicBezTo>
                  <a:cubicBezTo>
                    <a:pt x="194" y="13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0"/>
            <p:cNvSpPr/>
            <p:nvPr/>
          </p:nvSpPr>
          <p:spPr>
            <a:xfrm rot="-695642">
              <a:off x="4058784" y="4445738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4"/>
                  </a:cubicBezTo>
                  <a:cubicBezTo>
                    <a:pt x="1" y="81"/>
                    <a:pt x="2" y="155"/>
                    <a:pt x="47" y="202"/>
                  </a:cubicBezTo>
                  <a:cubicBezTo>
                    <a:pt x="315" y="481"/>
                    <a:pt x="584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2" y="994"/>
                    <a:pt x="1062" y="915"/>
                    <a:pt x="1018" y="871"/>
                  </a:cubicBezTo>
                  <a:cubicBezTo>
                    <a:pt x="749" y="591"/>
                    <a:pt x="483" y="314"/>
                    <a:pt x="215" y="34"/>
                  </a:cubicBezTo>
                  <a:cubicBezTo>
                    <a:pt x="193" y="11"/>
                    <a:pt x="162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0"/>
            <p:cNvSpPr/>
            <p:nvPr/>
          </p:nvSpPr>
          <p:spPr>
            <a:xfrm rot="-695642">
              <a:off x="4104273" y="4384908"/>
              <a:ext cx="107787" cy="111089"/>
            </a:xfrm>
            <a:custGeom>
              <a:avLst/>
              <a:gdLst/>
              <a:ahLst/>
              <a:cxnLst/>
              <a:rect l="l" t="t" r="r" b="b"/>
              <a:pathLst>
                <a:path w="1926" h="1985" extrusionOk="0">
                  <a:moveTo>
                    <a:pt x="169" y="0"/>
                  </a:moveTo>
                  <a:cubicBezTo>
                    <a:pt x="81" y="0"/>
                    <a:pt x="1" y="119"/>
                    <a:pt x="79" y="205"/>
                  </a:cubicBezTo>
                  <a:cubicBezTo>
                    <a:pt x="614" y="786"/>
                    <a:pt x="1147" y="1367"/>
                    <a:pt x="1679" y="1948"/>
                  </a:cubicBezTo>
                  <a:cubicBezTo>
                    <a:pt x="1703" y="1974"/>
                    <a:pt x="1731" y="1985"/>
                    <a:pt x="1757" y="1985"/>
                  </a:cubicBezTo>
                  <a:cubicBezTo>
                    <a:pt x="1845" y="1985"/>
                    <a:pt x="1926" y="1866"/>
                    <a:pt x="1847" y="1780"/>
                  </a:cubicBezTo>
                  <a:cubicBezTo>
                    <a:pt x="1314" y="1199"/>
                    <a:pt x="782" y="618"/>
                    <a:pt x="247" y="37"/>
                  </a:cubicBezTo>
                  <a:cubicBezTo>
                    <a:pt x="223" y="11"/>
                    <a:pt x="196" y="0"/>
                    <a:pt x="1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0"/>
            <p:cNvSpPr/>
            <p:nvPr/>
          </p:nvSpPr>
          <p:spPr>
            <a:xfrm rot="-695642">
              <a:off x="4141094" y="4342949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8" y="13"/>
                    <a:pt x="47" y="35"/>
                  </a:cubicBezTo>
                  <a:cubicBezTo>
                    <a:pt x="0" y="84"/>
                    <a:pt x="2" y="152"/>
                    <a:pt x="47" y="203"/>
                  </a:cubicBezTo>
                  <a:cubicBezTo>
                    <a:pt x="267" y="451"/>
                    <a:pt x="488" y="700"/>
                    <a:pt x="708" y="950"/>
                  </a:cubicBezTo>
                  <a:cubicBezTo>
                    <a:pt x="729" y="972"/>
                    <a:pt x="760" y="983"/>
                    <a:pt x="792" y="983"/>
                  </a:cubicBezTo>
                  <a:cubicBezTo>
                    <a:pt x="824" y="983"/>
                    <a:pt x="855" y="972"/>
                    <a:pt x="876" y="950"/>
                  </a:cubicBezTo>
                  <a:cubicBezTo>
                    <a:pt x="921" y="899"/>
                    <a:pt x="919" y="831"/>
                    <a:pt x="876" y="782"/>
                  </a:cubicBezTo>
                  <a:cubicBezTo>
                    <a:pt x="654" y="532"/>
                    <a:pt x="434" y="283"/>
                    <a:pt x="213" y="35"/>
                  </a:cubicBezTo>
                  <a:cubicBezTo>
                    <a:pt x="193" y="12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0"/>
            <p:cNvSpPr/>
            <p:nvPr/>
          </p:nvSpPr>
          <p:spPr>
            <a:xfrm rot="-695642">
              <a:off x="4188640" y="4290325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5"/>
                  </a:cubicBezTo>
                  <a:cubicBezTo>
                    <a:pt x="1" y="79"/>
                    <a:pt x="3" y="156"/>
                    <a:pt x="47" y="200"/>
                  </a:cubicBezTo>
                  <a:cubicBezTo>
                    <a:pt x="314" y="480"/>
                    <a:pt x="582" y="757"/>
                    <a:pt x="850" y="1037"/>
                  </a:cubicBezTo>
                  <a:cubicBezTo>
                    <a:pt x="873" y="1059"/>
                    <a:pt x="903" y="1070"/>
                    <a:pt x="934" y="1070"/>
                  </a:cubicBezTo>
                  <a:cubicBezTo>
                    <a:pt x="965" y="1070"/>
                    <a:pt x="996" y="1059"/>
                    <a:pt x="1018" y="1037"/>
                  </a:cubicBezTo>
                  <a:cubicBezTo>
                    <a:pt x="1063" y="992"/>
                    <a:pt x="1063" y="916"/>
                    <a:pt x="1018" y="869"/>
                  </a:cubicBezTo>
                  <a:cubicBezTo>
                    <a:pt x="750" y="590"/>
                    <a:pt x="481" y="312"/>
                    <a:pt x="215" y="35"/>
                  </a:cubicBezTo>
                  <a:cubicBezTo>
                    <a:pt x="193" y="11"/>
                    <a:pt x="163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0"/>
            <p:cNvSpPr/>
            <p:nvPr/>
          </p:nvSpPr>
          <p:spPr>
            <a:xfrm rot="-695642">
              <a:off x="4234173" y="4229435"/>
              <a:ext cx="107731" cy="111089"/>
            </a:xfrm>
            <a:custGeom>
              <a:avLst/>
              <a:gdLst/>
              <a:ahLst/>
              <a:cxnLst/>
              <a:rect l="l" t="t" r="r" b="b"/>
              <a:pathLst>
                <a:path w="1925" h="1985" extrusionOk="0">
                  <a:moveTo>
                    <a:pt x="168" y="0"/>
                  </a:moveTo>
                  <a:cubicBezTo>
                    <a:pt x="80" y="0"/>
                    <a:pt x="0" y="118"/>
                    <a:pt x="79" y="204"/>
                  </a:cubicBezTo>
                  <a:cubicBezTo>
                    <a:pt x="611" y="785"/>
                    <a:pt x="1144" y="1366"/>
                    <a:pt x="1679" y="1947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5"/>
                    <a:pt x="1846" y="1780"/>
                  </a:cubicBezTo>
                  <a:cubicBezTo>
                    <a:pt x="1312" y="1199"/>
                    <a:pt x="779" y="617"/>
                    <a:pt x="246" y="38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0"/>
            <p:cNvSpPr/>
            <p:nvPr/>
          </p:nvSpPr>
          <p:spPr>
            <a:xfrm rot="-695642">
              <a:off x="4270938" y="4187482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0"/>
                  </a:moveTo>
                  <a:cubicBezTo>
                    <a:pt x="98" y="0"/>
                    <a:pt x="66" y="12"/>
                    <a:pt x="45" y="34"/>
                  </a:cubicBezTo>
                  <a:cubicBezTo>
                    <a:pt x="1" y="85"/>
                    <a:pt x="3" y="152"/>
                    <a:pt x="45" y="202"/>
                  </a:cubicBezTo>
                  <a:cubicBezTo>
                    <a:pt x="267" y="452"/>
                    <a:pt x="487" y="699"/>
                    <a:pt x="709" y="949"/>
                  </a:cubicBezTo>
                  <a:cubicBezTo>
                    <a:pt x="729" y="972"/>
                    <a:pt x="760" y="983"/>
                    <a:pt x="791" y="983"/>
                  </a:cubicBezTo>
                  <a:cubicBezTo>
                    <a:pt x="822" y="983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1"/>
                  </a:cubicBezTo>
                  <a:cubicBezTo>
                    <a:pt x="655" y="532"/>
                    <a:pt x="433" y="284"/>
                    <a:pt x="213" y="34"/>
                  </a:cubicBezTo>
                  <a:cubicBezTo>
                    <a:pt x="193" y="11"/>
                    <a:pt x="16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123F6B7-DDC2-EE0A-41E0-C4B690E4B441}"/>
              </a:ext>
            </a:extLst>
          </p:cNvPr>
          <p:cNvSpPr txBox="1"/>
          <p:nvPr/>
        </p:nvSpPr>
        <p:spPr>
          <a:xfrm>
            <a:off x="659420" y="2025428"/>
            <a:ext cx="52537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Patrick Hand" panose="00000500000000000000" pitchFamily="2" charset="0"/>
              </a:rPr>
              <a:t>Review the vocabulary and grammar of Unit 6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800" dirty="0">
              <a:latin typeface="Patrick Hand" panose="000005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Patrick Hand" panose="00000500000000000000" pitchFamily="2" charset="0"/>
              </a:rPr>
              <a:t>Apply what they have learnt (vocabulary and grammar) into practice through a project.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93202C-4A51-5F0A-6E17-AF5EEBFAD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286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40"/>
          <p:cNvSpPr txBox="1">
            <a:spLocks noGrp="1"/>
          </p:cNvSpPr>
          <p:nvPr>
            <p:ph type="title" idx="2"/>
          </p:nvPr>
        </p:nvSpPr>
        <p:spPr>
          <a:xfrm>
            <a:off x="221067" y="2193636"/>
            <a:ext cx="4708563" cy="117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 YOU!</a:t>
            </a:r>
            <a:endParaRPr dirty="0"/>
          </a:p>
        </p:txBody>
      </p:sp>
      <p:grpSp>
        <p:nvGrpSpPr>
          <p:cNvPr id="938" name="Google Shape;938;p40"/>
          <p:cNvGrpSpPr/>
          <p:nvPr/>
        </p:nvGrpSpPr>
        <p:grpSpPr>
          <a:xfrm flipH="1">
            <a:off x="4885825" y="2571761"/>
            <a:ext cx="2518865" cy="2217133"/>
            <a:chOff x="596400" y="2453885"/>
            <a:chExt cx="2740280" cy="2412025"/>
          </a:xfrm>
        </p:grpSpPr>
        <p:grpSp>
          <p:nvGrpSpPr>
            <p:cNvPr id="939" name="Google Shape;939;p40"/>
            <p:cNvGrpSpPr/>
            <p:nvPr/>
          </p:nvGrpSpPr>
          <p:grpSpPr>
            <a:xfrm rot="148973">
              <a:off x="1427993" y="2493649"/>
              <a:ext cx="1872693" cy="1702300"/>
              <a:chOff x="226844" y="985860"/>
              <a:chExt cx="1477715" cy="1343260"/>
            </a:xfrm>
          </p:grpSpPr>
          <p:sp>
            <p:nvSpPr>
              <p:cNvPr id="940" name="Google Shape;940;p40"/>
              <p:cNvSpPr/>
              <p:nvPr/>
            </p:nvSpPr>
            <p:spPr>
              <a:xfrm rot="-658579">
                <a:off x="973736" y="1600327"/>
                <a:ext cx="514640" cy="636991"/>
              </a:xfrm>
              <a:custGeom>
                <a:avLst/>
                <a:gdLst/>
                <a:ahLst/>
                <a:cxnLst/>
                <a:rect l="l" t="t" r="r" b="b"/>
                <a:pathLst>
                  <a:path w="15395" h="19055" extrusionOk="0">
                    <a:moveTo>
                      <a:pt x="13163" y="0"/>
                    </a:moveTo>
                    <a:lnTo>
                      <a:pt x="0" y="9460"/>
                    </a:lnTo>
                    <a:cubicBezTo>
                      <a:pt x="603" y="12014"/>
                      <a:pt x="739" y="14677"/>
                      <a:pt x="412" y="17280"/>
                    </a:cubicBezTo>
                    <a:cubicBezTo>
                      <a:pt x="287" y="18281"/>
                      <a:pt x="1098" y="19054"/>
                      <a:pt x="1993" y="19054"/>
                    </a:cubicBezTo>
                    <a:cubicBezTo>
                      <a:pt x="2261" y="19054"/>
                      <a:pt x="2536" y="18985"/>
                      <a:pt x="2796" y="18832"/>
                    </a:cubicBezTo>
                    <a:cubicBezTo>
                      <a:pt x="7369" y="16155"/>
                      <a:pt x="11716" y="12972"/>
                      <a:pt x="14051" y="8299"/>
                    </a:cubicBezTo>
                    <a:cubicBezTo>
                      <a:pt x="14867" y="6666"/>
                      <a:pt x="15395" y="4684"/>
                      <a:pt x="14581" y="3049"/>
                    </a:cubicBezTo>
                    <a:cubicBezTo>
                      <a:pt x="14074" y="2024"/>
                      <a:pt x="13057" y="1138"/>
                      <a:pt x="131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40"/>
              <p:cNvSpPr/>
              <p:nvPr/>
            </p:nvSpPr>
            <p:spPr>
              <a:xfrm rot="-658579">
                <a:off x="260127" y="1255483"/>
                <a:ext cx="748610" cy="421540"/>
              </a:xfrm>
              <a:custGeom>
                <a:avLst/>
                <a:gdLst/>
                <a:ahLst/>
                <a:cxnLst/>
                <a:rect l="l" t="t" r="r" b="b"/>
                <a:pathLst>
                  <a:path w="22394" h="12610" extrusionOk="0">
                    <a:moveTo>
                      <a:pt x="15898" y="0"/>
                    </a:moveTo>
                    <a:cubicBezTo>
                      <a:pt x="15610" y="0"/>
                      <a:pt x="15324" y="12"/>
                      <a:pt x="15043" y="34"/>
                    </a:cubicBezTo>
                    <a:cubicBezTo>
                      <a:pt x="9834" y="436"/>
                      <a:pt x="5248" y="3260"/>
                      <a:pt x="1041" y="6484"/>
                    </a:cubicBezTo>
                    <a:cubicBezTo>
                      <a:pt x="0" y="7282"/>
                      <a:pt x="317" y="8938"/>
                      <a:pt x="1581" y="9278"/>
                    </a:cubicBezTo>
                    <a:cubicBezTo>
                      <a:pt x="4115" y="9960"/>
                      <a:pt x="6530" y="11088"/>
                      <a:pt x="8667" y="12610"/>
                    </a:cubicBezTo>
                    <a:lnTo>
                      <a:pt x="22394" y="3989"/>
                    </a:lnTo>
                    <a:cubicBezTo>
                      <a:pt x="21302" y="3657"/>
                      <a:pt x="20864" y="2380"/>
                      <a:pt x="20107" y="1522"/>
                    </a:cubicBezTo>
                    <a:cubicBezTo>
                      <a:pt x="19086" y="366"/>
                      <a:pt x="17473" y="0"/>
                      <a:pt x="158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2" name="Google Shape;942;p40"/>
              <p:cNvSpPr/>
              <p:nvPr/>
            </p:nvSpPr>
            <p:spPr>
              <a:xfrm rot="-658579">
                <a:off x="536111" y="1080560"/>
                <a:ext cx="1086979" cy="960183"/>
              </a:xfrm>
              <a:custGeom>
                <a:avLst/>
                <a:gdLst/>
                <a:ahLst/>
                <a:cxnLst/>
                <a:rect l="l" t="t" r="r" b="b"/>
                <a:pathLst>
                  <a:path w="32516" h="28723" extrusionOk="0">
                    <a:moveTo>
                      <a:pt x="28890" y="0"/>
                    </a:moveTo>
                    <a:cubicBezTo>
                      <a:pt x="18045" y="0"/>
                      <a:pt x="5718" y="7723"/>
                      <a:pt x="0" y="16698"/>
                    </a:cubicBezTo>
                    <a:lnTo>
                      <a:pt x="9579" y="28722"/>
                    </a:lnTo>
                    <a:lnTo>
                      <a:pt x="9581" y="28722"/>
                    </a:lnTo>
                    <a:cubicBezTo>
                      <a:pt x="20846" y="24064"/>
                      <a:pt x="29593" y="13734"/>
                      <a:pt x="32327" y="1854"/>
                    </a:cubicBezTo>
                    <a:cubicBezTo>
                      <a:pt x="32443" y="1352"/>
                      <a:pt x="32515" y="739"/>
                      <a:pt x="32126" y="402"/>
                    </a:cubicBezTo>
                    <a:cubicBezTo>
                      <a:pt x="31910" y="214"/>
                      <a:pt x="31611" y="170"/>
                      <a:pt x="31328" y="136"/>
                    </a:cubicBezTo>
                    <a:cubicBezTo>
                      <a:pt x="30526" y="45"/>
                      <a:pt x="29712" y="0"/>
                      <a:pt x="288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3" name="Google Shape;943;p40"/>
              <p:cNvSpPr/>
              <p:nvPr/>
            </p:nvSpPr>
            <p:spPr>
              <a:xfrm rot="-658579">
                <a:off x="1267005" y="1010412"/>
                <a:ext cx="280470" cy="243798"/>
              </a:xfrm>
              <a:custGeom>
                <a:avLst/>
                <a:gdLst/>
                <a:ahLst/>
                <a:cxnLst/>
                <a:rect l="l" t="t" r="r" b="b"/>
                <a:pathLst>
                  <a:path w="8390" h="7293" extrusionOk="0">
                    <a:moveTo>
                      <a:pt x="4795" y="1"/>
                    </a:moveTo>
                    <a:cubicBezTo>
                      <a:pt x="3220" y="1"/>
                      <a:pt x="1614" y="164"/>
                      <a:pt x="0" y="466"/>
                    </a:cubicBezTo>
                    <a:cubicBezTo>
                      <a:pt x="2400" y="2480"/>
                      <a:pt x="4558" y="4787"/>
                      <a:pt x="6492" y="7292"/>
                    </a:cubicBezTo>
                    <a:cubicBezTo>
                      <a:pt x="7200" y="5529"/>
                      <a:pt x="7774" y="3708"/>
                      <a:pt x="8201" y="1852"/>
                    </a:cubicBezTo>
                    <a:cubicBezTo>
                      <a:pt x="8317" y="1350"/>
                      <a:pt x="8389" y="737"/>
                      <a:pt x="7998" y="400"/>
                    </a:cubicBezTo>
                    <a:cubicBezTo>
                      <a:pt x="7784" y="212"/>
                      <a:pt x="7483" y="168"/>
                      <a:pt x="7202" y="134"/>
                    </a:cubicBezTo>
                    <a:cubicBezTo>
                      <a:pt x="6410" y="44"/>
                      <a:pt x="5607" y="1"/>
                      <a:pt x="47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4" name="Google Shape;944;p40"/>
              <p:cNvSpPr/>
              <p:nvPr/>
            </p:nvSpPr>
            <p:spPr>
              <a:xfrm rot="-658579">
                <a:off x="947857" y="1259156"/>
                <a:ext cx="370594" cy="368622"/>
              </a:xfrm>
              <a:custGeom>
                <a:avLst/>
                <a:gdLst/>
                <a:ahLst/>
                <a:cxnLst/>
                <a:rect l="l" t="t" r="r" b="b"/>
                <a:pathLst>
                  <a:path w="11086" h="11027" extrusionOk="0">
                    <a:moveTo>
                      <a:pt x="5588" y="1170"/>
                    </a:moveTo>
                    <a:cubicBezTo>
                      <a:pt x="7983" y="1201"/>
                      <a:pt x="9906" y="3174"/>
                      <a:pt x="9875" y="5568"/>
                    </a:cubicBezTo>
                    <a:cubicBezTo>
                      <a:pt x="9860" y="6729"/>
                      <a:pt x="9394" y="7813"/>
                      <a:pt x="8565" y="8625"/>
                    </a:cubicBezTo>
                    <a:cubicBezTo>
                      <a:pt x="7740" y="9426"/>
                      <a:pt x="6650" y="9858"/>
                      <a:pt x="5508" y="9858"/>
                    </a:cubicBezTo>
                    <a:cubicBezTo>
                      <a:pt x="5498" y="9858"/>
                      <a:pt x="5488" y="9858"/>
                      <a:pt x="5477" y="9858"/>
                    </a:cubicBezTo>
                    <a:cubicBezTo>
                      <a:pt x="4316" y="9842"/>
                      <a:pt x="3232" y="9376"/>
                      <a:pt x="2421" y="8547"/>
                    </a:cubicBezTo>
                    <a:cubicBezTo>
                      <a:pt x="1613" y="7716"/>
                      <a:pt x="1175" y="6619"/>
                      <a:pt x="1190" y="5460"/>
                    </a:cubicBezTo>
                    <a:cubicBezTo>
                      <a:pt x="1203" y="4299"/>
                      <a:pt x="1669" y="3215"/>
                      <a:pt x="2501" y="2404"/>
                    </a:cubicBezTo>
                    <a:cubicBezTo>
                      <a:pt x="3317" y="1608"/>
                      <a:pt x="4391" y="1170"/>
                      <a:pt x="5532" y="1170"/>
                    </a:cubicBezTo>
                    <a:close/>
                    <a:moveTo>
                      <a:pt x="5515" y="1"/>
                    </a:moveTo>
                    <a:cubicBezTo>
                      <a:pt x="4066" y="1"/>
                      <a:pt x="2717" y="560"/>
                      <a:pt x="1685" y="1567"/>
                    </a:cubicBezTo>
                    <a:cubicBezTo>
                      <a:pt x="629" y="2594"/>
                      <a:pt x="39" y="3972"/>
                      <a:pt x="19" y="5445"/>
                    </a:cubicBezTo>
                    <a:cubicBezTo>
                      <a:pt x="1" y="6917"/>
                      <a:pt x="557" y="8308"/>
                      <a:pt x="1584" y="9363"/>
                    </a:cubicBezTo>
                    <a:cubicBezTo>
                      <a:pt x="2612" y="10417"/>
                      <a:pt x="3989" y="11009"/>
                      <a:pt x="5462" y="11027"/>
                    </a:cubicBezTo>
                    <a:lnTo>
                      <a:pt x="5534" y="11027"/>
                    </a:lnTo>
                    <a:cubicBezTo>
                      <a:pt x="6981" y="11027"/>
                      <a:pt x="8343" y="10473"/>
                      <a:pt x="9381" y="9461"/>
                    </a:cubicBezTo>
                    <a:cubicBezTo>
                      <a:pt x="10437" y="8434"/>
                      <a:pt x="11026" y="7056"/>
                      <a:pt x="11047" y="5584"/>
                    </a:cubicBezTo>
                    <a:cubicBezTo>
                      <a:pt x="11085" y="2545"/>
                      <a:pt x="8642" y="40"/>
                      <a:pt x="5604" y="1"/>
                    </a:cubicBezTo>
                    <a:cubicBezTo>
                      <a:pt x="5574" y="1"/>
                      <a:pt x="5545" y="1"/>
                      <a:pt x="551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5" name="Google Shape;945;p40"/>
              <p:cNvSpPr/>
              <p:nvPr/>
            </p:nvSpPr>
            <p:spPr>
              <a:xfrm rot="-658579">
                <a:off x="385042" y="1964661"/>
                <a:ext cx="429730" cy="326535"/>
              </a:xfrm>
              <a:custGeom>
                <a:avLst/>
                <a:gdLst/>
                <a:ahLst/>
                <a:cxnLst/>
                <a:rect l="l" t="t" r="r" b="b"/>
                <a:pathLst>
                  <a:path w="12855" h="9768" extrusionOk="0">
                    <a:moveTo>
                      <a:pt x="8789" y="1"/>
                    </a:moveTo>
                    <a:cubicBezTo>
                      <a:pt x="8153" y="1"/>
                      <a:pt x="7505" y="116"/>
                      <a:pt x="6899" y="300"/>
                    </a:cubicBezTo>
                    <a:cubicBezTo>
                      <a:pt x="3520" y="1330"/>
                      <a:pt x="889" y="4469"/>
                      <a:pt x="459" y="7973"/>
                    </a:cubicBezTo>
                    <a:lnTo>
                      <a:pt x="1" y="9768"/>
                    </a:lnTo>
                    <a:cubicBezTo>
                      <a:pt x="1605" y="9014"/>
                      <a:pt x="3211" y="8259"/>
                      <a:pt x="4816" y="7502"/>
                    </a:cubicBezTo>
                    <a:cubicBezTo>
                      <a:pt x="5022" y="7407"/>
                      <a:pt x="5238" y="7308"/>
                      <a:pt x="5463" y="7308"/>
                    </a:cubicBezTo>
                    <a:cubicBezTo>
                      <a:pt x="5476" y="7308"/>
                      <a:pt x="5490" y="7308"/>
                      <a:pt x="5503" y="7309"/>
                    </a:cubicBezTo>
                    <a:cubicBezTo>
                      <a:pt x="6368" y="7353"/>
                      <a:pt x="6433" y="8607"/>
                      <a:pt x="6219" y="9446"/>
                    </a:cubicBezTo>
                    <a:cubicBezTo>
                      <a:pt x="8302" y="8990"/>
                      <a:pt x="10421" y="8094"/>
                      <a:pt x="11639" y="6343"/>
                    </a:cubicBezTo>
                    <a:cubicBezTo>
                      <a:pt x="12854" y="4593"/>
                      <a:pt x="12769" y="1832"/>
                      <a:pt x="11011" y="627"/>
                    </a:cubicBezTo>
                    <a:cubicBezTo>
                      <a:pt x="10359" y="180"/>
                      <a:pt x="9583" y="1"/>
                      <a:pt x="878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46" name="Google Shape;946;p40"/>
            <p:cNvSpPr/>
            <p:nvPr/>
          </p:nvSpPr>
          <p:spPr>
            <a:xfrm rot="584544">
              <a:off x="647425" y="4122360"/>
              <a:ext cx="855868" cy="676010"/>
            </a:xfrm>
            <a:custGeom>
              <a:avLst/>
              <a:gdLst/>
              <a:ahLst/>
              <a:cxnLst/>
              <a:rect l="l" t="t" r="r" b="b"/>
              <a:pathLst>
                <a:path w="37017" h="29238" extrusionOk="0">
                  <a:moveTo>
                    <a:pt x="37017" y="0"/>
                  </a:moveTo>
                  <a:cubicBezTo>
                    <a:pt x="33891" y="7806"/>
                    <a:pt x="27454" y="17703"/>
                    <a:pt x="19045" y="17703"/>
                  </a:cubicBezTo>
                  <a:cubicBezTo>
                    <a:pt x="17453" y="17703"/>
                    <a:pt x="15467" y="15411"/>
                    <a:pt x="16094" y="13948"/>
                  </a:cubicBezTo>
                  <a:cubicBezTo>
                    <a:pt x="17141" y="11508"/>
                    <a:pt x="22806" y="17154"/>
                    <a:pt x="21727" y="19581"/>
                  </a:cubicBezTo>
                  <a:cubicBezTo>
                    <a:pt x="18508" y="26823"/>
                    <a:pt x="7925" y="29238"/>
                    <a:pt x="0" y="29238"/>
                  </a:cubicBezTo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947" name="Google Shape;947;p40"/>
          <p:cNvGrpSpPr/>
          <p:nvPr/>
        </p:nvGrpSpPr>
        <p:grpSpPr>
          <a:xfrm flipH="1">
            <a:off x="6243104" y="626521"/>
            <a:ext cx="1677610" cy="1707529"/>
            <a:chOff x="4711775" y="-472987"/>
            <a:chExt cx="1178925" cy="1199950"/>
          </a:xfrm>
        </p:grpSpPr>
        <p:sp>
          <p:nvSpPr>
            <p:cNvPr id="948" name="Google Shape;948;p40"/>
            <p:cNvSpPr/>
            <p:nvPr/>
          </p:nvSpPr>
          <p:spPr>
            <a:xfrm>
              <a:off x="4779800" y="134738"/>
              <a:ext cx="254225" cy="254300"/>
            </a:xfrm>
            <a:custGeom>
              <a:avLst/>
              <a:gdLst/>
              <a:ahLst/>
              <a:cxnLst/>
              <a:rect l="l" t="t" r="r" b="b"/>
              <a:pathLst>
                <a:path w="10169" h="10172" extrusionOk="0">
                  <a:moveTo>
                    <a:pt x="5086" y="2779"/>
                  </a:moveTo>
                  <a:cubicBezTo>
                    <a:pt x="6358" y="2779"/>
                    <a:pt x="7391" y="3814"/>
                    <a:pt x="7391" y="5086"/>
                  </a:cubicBezTo>
                  <a:cubicBezTo>
                    <a:pt x="7391" y="6358"/>
                    <a:pt x="6356" y="7393"/>
                    <a:pt x="5086" y="7393"/>
                  </a:cubicBezTo>
                  <a:cubicBezTo>
                    <a:pt x="3814" y="7393"/>
                    <a:pt x="2779" y="6358"/>
                    <a:pt x="2779" y="5086"/>
                  </a:cubicBezTo>
                  <a:cubicBezTo>
                    <a:pt x="2779" y="3814"/>
                    <a:pt x="3814" y="2779"/>
                    <a:pt x="5086" y="2779"/>
                  </a:cubicBezTo>
                  <a:close/>
                  <a:moveTo>
                    <a:pt x="5086" y="1"/>
                  </a:moveTo>
                  <a:cubicBezTo>
                    <a:pt x="2282" y="1"/>
                    <a:pt x="1" y="2282"/>
                    <a:pt x="1" y="5086"/>
                  </a:cubicBezTo>
                  <a:cubicBezTo>
                    <a:pt x="1" y="7890"/>
                    <a:pt x="2282" y="10171"/>
                    <a:pt x="5086" y="10171"/>
                  </a:cubicBezTo>
                  <a:cubicBezTo>
                    <a:pt x="7890" y="10171"/>
                    <a:pt x="10169" y="7890"/>
                    <a:pt x="10169" y="5086"/>
                  </a:cubicBezTo>
                  <a:cubicBezTo>
                    <a:pt x="10169" y="2282"/>
                    <a:pt x="7888" y="1"/>
                    <a:pt x="50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0"/>
            <p:cNvSpPr/>
            <p:nvPr/>
          </p:nvSpPr>
          <p:spPr>
            <a:xfrm>
              <a:off x="5483525" y="-472987"/>
              <a:ext cx="254275" cy="254225"/>
            </a:xfrm>
            <a:custGeom>
              <a:avLst/>
              <a:gdLst/>
              <a:ahLst/>
              <a:cxnLst/>
              <a:rect l="l" t="t" r="r" b="b"/>
              <a:pathLst>
                <a:path w="10171" h="10169" extrusionOk="0">
                  <a:moveTo>
                    <a:pt x="5085" y="2779"/>
                  </a:moveTo>
                  <a:cubicBezTo>
                    <a:pt x="6357" y="2779"/>
                    <a:pt x="7392" y="3814"/>
                    <a:pt x="7392" y="5086"/>
                  </a:cubicBezTo>
                  <a:cubicBezTo>
                    <a:pt x="7392" y="6355"/>
                    <a:pt x="6357" y="7390"/>
                    <a:pt x="5085" y="7390"/>
                  </a:cubicBezTo>
                  <a:cubicBezTo>
                    <a:pt x="3813" y="7390"/>
                    <a:pt x="2781" y="6355"/>
                    <a:pt x="2781" y="5086"/>
                  </a:cubicBezTo>
                  <a:cubicBezTo>
                    <a:pt x="2781" y="3814"/>
                    <a:pt x="3813" y="2779"/>
                    <a:pt x="5085" y="2779"/>
                  </a:cubicBezTo>
                  <a:close/>
                  <a:moveTo>
                    <a:pt x="5085" y="1"/>
                  </a:moveTo>
                  <a:cubicBezTo>
                    <a:pt x="2281" y="1"/>
                    <a:pt x="0" y="2282"/>
                    <a:pt x="0" y="5086"/>
                  </a:cubicBezTo>
                  <a:cubicBezTo>
                    <a:pt x="0" y="7887"/>
                    <a:pt x="2281" y="10169"/>
                    <a:pt x="5085" y="10169"/>
                  </a:cubicBezTo>
                  <a:cubicBezTo>
                    <a:pt x="7889" y="10169"/>
                    <a:pt x="10171" y="7887"/>
                    <a:pt x="10171" y="5086"/>
                  </a:cubicBezTo>
                  <a:cubicBezTo>
                    <a:pt x="10171" y="2282"/>
                    <a:pt x="7889" y="1"/>
                    <a:pt x="50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0"/>
            <p:cNvSpPr/>
            <p:nvPr/>
          </p:nvSpPr>
          <p:spPr>
            <a:xfrm>
              <a:off x="5098050" y="-296762"/>
              <a:ext cx="227650" cy="159825"/>
            </a:xfrm>
            <a:custGeom>
              <a:avLst/>
              <a:gdLst/>
              <a:ahLst/>
              <a:cxnLst/>
              <a:rect l="l" t="t" r="r" b="b"/>
              <a:pathLst>
                <a:path w="9106" h="6393" extrusionOk="0">
                  <a:moveTo>
                    <a:pt x="1544" y="1"/>
                  </a:moveTo>
                  <a:cubicBezTo>
                    <a:pt x="1090" y="1"/>
                    <a:pt x="646" y="230"/>
                    <a:pt x="390" y="648"/>
                  </a:cubicBezTo>
                  <a:cubicBezTo>
                    <a:pt x="1" y="1284"/>
                    <a:pt x="199" y="2115"/>
                    <a:pt x="838" y="2507"/>
                  </a:cubicBezTo>
                  <a:lnTo>
                    <a:pt x="6855" y="6191"/>
                  </a:lnTo>
                  <a:cubicBezTo>
                    <a:pt x="7074" y="6328"/>
                    <a:pt x="7319" y="6392"/>
                    <a:pt x="7561" y="6392"/>
                  </a:cubicBezTo>
                  <a:cubicBezTo>
                    <a:pt x="8014" y="6392"/>
                    <a:pt x="8459" y="6163"/>
                    <a:pt x="8714" y="5746"/>
                  </a:cubicBezTo>
                  <a:cubicBezTo>
                    <a:pt x="9106" y="5107"/>
                    <a:pt x="8905" y="4276"/>
                    <a:pt x="8266" y="3887"/>
                  </a:cubicBezTo>
                  <a:lnTo>
                    <a:pt x="2249" y="200"/>
                  </a:lnTo>
                  <a:cubicBezTo>
                    <a:pt x="2029" y="65"/>
                    <a:pt x="1785" y="1"/>
                    <a:pt x="15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0"/>
            <p:cNvSpPr/>
            <p:nvPr/>
          </p:nvSpPr>
          <p:spPr>
            <a:xfrm>
              <a:off x="5131800" y="-331037"/>
              <a:ext cx="158050" cy="232650"/>
            </a:xfrm>
            <a:custGeom>
              <a:avLst/>
              <a:gdLst/>
              <a:ahLst/>
              <a:cxnLst/>
              <a:rect l="l" t="t" r="r" b="b"/>
              <a:pathLst>
                <a:path w="6322" h="9306" extrusionOk="0">
                  <a:moveTo>
                    <a:pt x="4736" y="0"/>
                  </a:moveTo>
                  <a:cubicBezTo>
                    <a:pt x="4220" y="0"/>
                    <a:pt x="3724" y="290"/>
                    <a:pt x="3484" y="785"/>
                  </a:cubicBezTo>
                  <a:lnTo>
                    <a:pt x="335" y="7313"/>
                  </a:lnTo>
                  <a:cubicBezTo>
                    <a:pt x="0" y="8003"/>
                    <a:pt x="291" y="8834"/>
                    <a:pt x="981" y="9166"/>
                  </a:cubicBezTo>
                  <a:cubicBezTo>
                    <a:pt x="1177" y="9259"/>
                    <a:pt x="1383" y="9305"/>
                    <a:pt x="1584" y="9305"/>
                  </a:cubicBezTo>
                  <a:cubicBezTo>
                    <a:pt x="2101" y="9305"/>
                    <a:pt x="2598" y="9015"/>
                    <a:pt x="2838" y="8520"/>
                  </a:cubicBezTo>
                  <a:lnTo>
                    <a:pt x="5987" y="1993"/>
                  </a:lnTo>
                  <a:cubicBezTo>
                    <a:pt x="6321" y="1303"/>
                    <a:pt x="6030" y="471"/>
                    <a:pt x="5340" y="139"/>
                  </a:cubicBezTo>
                  <a:cubicBezTo>
                    <a:pt x="5145" y="45"/>
                    <a:pt x="4939" y="0"/>
                    <a:pt x="47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0"/>
            <p:cNvSpPr/>
            <p:nvPr/>
          </p:nvSpPr>
          <p:spPr>
            <a:xfrm>
              <a:off x="5213225" y="99888"/>
              <a:ext cx="227575" cy="159825"/>
            </a:xfrm>
            <a:custGeom>
              <a:avLst/>
              <a:gdLst/>
              <a:ahLst/>
              <a:cxnLst/>
              <a:rect l="l" t="t" r="r" b="b"/>
              <a:pathLst>
                <a:path w="9103" h="6393" extrusionOk="0">
                  <a:moveTo>
                    <a:pt x="1543" y="1"/>
                  </a:moveTo>
                  <a:cubicBezTo>
                    <a:pt x="1089" y="1"/>
                    <a:pt x="645" y="230"/>
                    <a:pt x="389" y="645"/>
                  </a:cubicBezTo>
                  <a:cubicBezTo>
                    <a:pt x="0" y="1284"/>
                    <a:pt x="199" y="2115"/>
                    <a:pt x="837" y="2507"/>
                  </a:cubicBezTo>
                  <a:lnTo>
                    <a:pt x="6855" y="6191"/>
                  </a:lnTo>
                  <a:cubicBezTo>
                    <a:pt x="7073" y="6328"/>
                    <a:pt x="7318" y="6392"/>
                    <a:pt x="7557" y="6392"/>
                  </a:cubicBezTo>
                  <a:cubicBezTo>
                    <a:pt x="8013" y="6392"/>
                    <a:pt x="8459" y="6161"/>
                    <a:pt x="8714" y="5746"/>
                  </a:cubicBezTo>
                  <a:cubicBezTo>
                    <a:pt x="9102" y="5107"/>
                    <a:pt x="8904" y="4276"/>
                    <a:pt x="8266" y="3884"/>
                  </a:cubicBezTo>
                  <a:lnTo>
                    <a:pt x="2248" y="200"/>
                  </a:lnTo>
                  <a:cubicBezTo>
                    <a:pt x="2028" y="65"/>
                    <a:pt x="1784" y="1"/>
                    <a:pt x="1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0"/>
            <p:cNvSpPr/>
            <p:nvPr/>
          </p:nvSpPr>
          <p:spPr>
            <a:xfrm>
              <a:off x="5246950" y="65588"/>
              <a:ext cx="158050" cy="232675"/>
            </a:xfrm>
            <a:custGeom>
              <a:avLst/>
              <a:gdLst/>
              <a:ahLst/>
              <a:cxnLst/>
              <a:rect l="l" t="t" r="r" b="b"/>
              <a:pathLst>
                <a:path w="6322" h="9307" extrusionOk="0">
                  <a:moveTo>
                    <a:pt x="4735" y="1"/>
                  </a:moveTo>
                  <a:cubicBezTo>
                    <a:pt x="4219" y="1"/>
                    <a:pt x="3724" y="290"/>
                    <a:pt x="3484" y="786"/>
                  </a:cubicBezTo>
                  <a:lnTo>
                    <a:pt x="335" y="7314"/>
                  </a:lnTo>
                  <a:cubicBezTo>
                    <a:pt x="1" y="8004"/>
                    <a:pt x="292" y="8835"/>
                    <a:pt x="982" y="9168"/>
                  </a:cubicBezTo>
                  <a:cubicBezTo>
                    <a:pt x="1177" y="9260"/>
                    <a:pt x="1383" y="9307"/>
                    <a:pt x="1584" y="9307"/>
                  </a:cubicBezTo>
                  <a:cubicBezTo>
                    <a:pt x="2102" y="9307"/>
                    <a:pt x="2596" y="9016"/>
                    <a:pt x="2835" y="8521"/>
                  </a:cubicBezTo>
                  <a:lnTo>
                    <a:pt x="5987" y="1994"/>
                  </a:lnTo>
                  <a:cubicBezTo>
                    <a:pt x="6322" y="1304"/>
                    <a:pt x="6031" y="472"/>
                    <a:pt x="5341" y="140"/>
                  </a:cubicBezTo>
                  <a:cubicBezTo>
                    <a:pt x="5145" y="46"/>
                    <a:pt x="4938" y="1"/>
                    <a:pt x="4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0"/>
            <p:cNvSpPr/>
            <p:nvPr/>
          </p:nvSpPr>
          <p:spPr>
            <a:xfrm>
              <a:off x="4937825" y="-317712"/>
              <a:ext cx="298050" cy="1044675"/>
            </a:xfrm>
            <a:custGeom>
              <a:avLst/>
              <a:gdLst/>
              <a:ahLst/>
              <a:cxnLst/>
              <a:rect l="l" t="t" r="r" b="b"/>
              <a:pathLst>
                <a:path w="11922" h="41787" extrusionOk="0">
                  <a:moveTo>
                    <a:pt x="701" y="0"/>
                  </a:moveTo>
                  <a:cubicBezTo>
                    <a:pt x="352" y="0"/>
                    <a:pt x="0" y="280"/>
                    <a:pt x="135" y="708"/>
                  </a:cubicBezTo>
                  <a:cubicBezTo>
                    <a:pt x="1775" y="5920"/>
                    <a:pt x="3315" y="11164"/>
                    <a:pt x="4749" y="16438"/>
                  </a:cubicBezTo>
                  <a:cubicBezTo>
                    <a:pt x="6183" y="21708"/>
                    <a:pt x="7515" y="27010"/>
                    <a:pt x="8740" y="32335"/>
                  </a:cubicBezTo>
                  <a:cubicBezTo>
                    <a:pt x="9433" y="35340"/>
                    <a:pt x="10092" y="38352"/>
                    <a:pt x="10718" y="41372"/>
                  </a:cubicBezTo>
                  <a:cubicBezTo>
                    <a:pt x="10777" y="41662"/>
                    <a:pt x="10990" y="41787"/>
                    <a:pt x="11215" y="41787"/>
                  </a:cubicBezTo>
                  <a:cubicBezTo>
                    <a:pt x="11554" y="41787"/>
                    <a:pt x="11921" y="41501"/>
                    <a:pt x="11830" y="41066"/>
                  </a:cubicBezTo>
                  <a:cubicBezTo>
                    <a:pt x="10720" y="35716"/>
                    <a:pt x="9510" y="30386"/>
                    <a:pt x="8192" y="25081"/>
                  </a:cubicBezTo>
                  <a:cubicBezTo>
                    <a:pt x="6873" y="19780"/>
                    <a:pt x="5452" y="14501"/>
                    <a:pt x="3928" y="9257"/>
                  </a:cubicBezTo>
                  <a:cubicBezTo>
                    <a:pt x="3068" y="6295"/>
                    <a:pt x="2172" y="3342"/>
                    <a:pt x="1247" y="402"/>
                  </a:cubicBezTo>
                  <a:cubicBezTo>
                    <a:pt x="1159" y="121"/>
                    <a:pt x="931" y="0"/>
                    <a:pt x="7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0"/>
            <p:cNvSpPr/>
            <p:nvPr/>
          </p:nvSpPr>
          <p:spPr>
            <a:xfrm>
              <a:off x="5366450" y="-439312"/>
              <a:ext cx="298025" cy="1044725"/>
            </a:xfrm>
            <a:custGeom>
              <a:avLst/>
              <a:gdLst/>
              <a:ahLst/>
              <a:cxnLst/>
              <a:rect l="l" t="t" r="r" b="b"/>
              <a:pathLst>
                <a:path w="11921" h="41789" extrusionOk="0">
                  <a:moveTo>
                    <a:pt x="701" y="1"/>
                  </a:moveTo>
                  <a:cubicBezTo>
                    <a:pt x="352" y="1"/>
                    <a:pt x="1" y="281"/>
                    <a:pt x="136" y="711"/>
                  </a:cubicBezTo>
                  <a:cubicBezTo>
                    <a:pt x="1776" y="5922"/>
                    <a:pt x="3313" y="11167"/>
                    <a:pt x="4750" y="16438"/>
                  </a:cubicBezTo>
                  <a:cubicBezTo>
                    <a:pt x="6184" y="21711"/>
                    <a:pt x="7515" y="27010"/>
                    <a:pt x="8741" y="32335"/>
                  </a:cubicBezTo>
                  <a:cubicBezTo>
                    <a:pt x="9434" y="35342"/>
                    <a:pt x="10093" y="38355"/>
                    <a:pt x="10718" y="41373"/>
                  </a:cubicBezTo>
                  <a:cubicBezTo>
                    <a:pt x="10778" y="41663"/>
                    <a:pt x="10991" y="41789"/>
                    <a:pt x="11215" y="41789"/>
                  </a:cubicBezTo>
                  <a:cubicBezTo>
                    <a:pt x="11554" y="41789"/>
                    <a:pt x="11921" y="41503"/>
                    <a:pt x="11831" y="41066"/>
                  </a:cubicBezTo>
                  <a:cubicBezTo>
                    <a:pt x="10721" y="35716"/>
                    <a:pt x="9508" y="30388"/>
                    <a:pt x="8193" y="25084"/>
                  </a:cubicBezTo>
                  <a:cubicBezTo>
                    <a:pt x="6874" y="19783"/>
                    <a:pt x="5453" y="14504"/>
                    <a:pt x="3929" y="9257"/>
                  </a:cubicBezTo>
                  <a:cubicBezTo>
                    <a:pt x="3069" y="6296"/>
                    <a:pt x="2173" y="3345"/>
                    <a:pt x="1248" y="404"/>
                  </a:cubicBezTo>
                  <a:cubicBezTo>
                    <a:pt x="1160" y="123"/>
                    <a:pt x="931" y="1"/>
                    <a:pt x="7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0"/>
            <p:cNvSpPr/>
            <p:nvPr/>
          </p:nvSpPr>
          <p:spPr>
            <a:xfrm>
              <a:off x="4711775" y="-217587"/>
              <a:ext cx="1057325" cy="293475"/>
            </a:xfrm>
            <a:custGeom>
              <a:avLst/>
              <a:gdLst/>
              <a:ahLst/>
              <a:cxnLst/>
              <a:rect l="l" t="t" r="r" b="b"/>
              <a:pathLst>
                <a:path w="42293" h="11739" extrusionOk="0">
                  <a:moveTo>
                    <a:pt x="41527" y="0"/>
                  </a:moveTo>
                  <a:cubicBezTo>
                    <a:pt x="41470" y="0"/>
                    <a:pt x="41409" y="10"/>
                    <a:pt x="41345" y="30"/>
                  </a:cubicBezTo>
                  <a:cubicBezTo>
                    <a:pt x="36133" y="1670"/>
                    <a:pt x="30888" y="3210"/>
                    <a:pt x="25617" y="4644"/>
                  </a:cubicBezTo>
                  <a:cubicBezTo>
                    <a:pt x="20344" y="6078"/>
                    <a:pt x="15043" y="7409"/>
                    <a:pt x="9718" y="8635"/>
                  </a:cubicBezTo>
                  <a:cubicBezTo>
                    <a:pt x="6713" y="9328"/>
                    <a:pt x="3700" y="9987"/>
                    <a:pt x="680" y="10612"/>
                  </a:cubicBezTo>
                  <a:cubicBezTo>
                    <a:pt x="0" y="10755"/>
                    <a:pt x="228" y="11739"/>
                    <a:pt x="856" y="11739"/>
                  </a:cubicBezTo>
                  <a:cubicBezTo>
                    <a:pt x="898" y="11739"/>
                    <a:pt x="943" y="11734"/>
                    <a:pt x="989" y="11725"/>
                  </a:cubicBezTo>
                  <a:cubicBezTo>
                    <a:pt x="6340" y="10617"/>
                    <a:pt x="11667" y="9405"/>
                    <a:pt x="16971" y="8086"/>
                  </a:cubicBezTo>
                  <a:cubicBezTo>
                    <a:pt x="22273" y="6768"/>
                    <a:pt x="27551" y="5347"/>
                    <a:pt x="32796" y="3823"/>
                  </a:cubicBezTo>
                  <a:cubicBezTo>
                    <a:pt x="35760" y="2963"/>
                    <a:pt x="38710" y="2069"/>
                    <a:pt x="41651" y="1142"/>
                  </a:cubicBezTo>
                  <a:cubicBezTo>
                    <a:pt x="42293" y="941"/>
                    <a:pt x="42101" y="0"/>
                    <a:pt x="415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0"/>
            <p:cNvSpPr/>
            <p:nvPr/>
          </p:nvSpPr>
          <p:spPr>
            <a:xfrm>
              <a:off x="4833300" y="211063"/>
              <a:ext cx="1057400" cy="293475"/>
            </a:xfrm>
            <a:custGeom>
              <a:avLst/>
              <a:gdLst/>
              <a:ahLst/>
              <a:cxnLst/>
              <a:rect l="l" t="t" r="r" b="b"/>
              <a:pathLst>
                <a:path w="42296" h="11739" extrusionOk="0">
                  <a:moveTo>
                    <a:pt x="41528" y="0"/>
                  </a:moveTo>
                  <a:cubicBezTo>
                    <a:pt x="41470" y="0"/>
                    <a:pt x="41409" y="9"/>
                    <a:pt x="41345" y="30"/>
                  </a:cubicBezTo>
                  <a:cubicBezTo>
                    <a:pt x="36133" y="1670"/>
                    <a:pt x="30888" y="3210"/>
                    <a:pt x="25618" y="4644"/>
                  </a:cubicBezTo>
                  <a:cubicBezTo>
                    <a:pt x="20344" y="6078"/>
                    <a:pt x="15043" y="7409"/>
                    <a:pt x="9721" y="8635"/>
                  </a:cubicBezTo>
                  <a:cubicBezTo>
                    <a:pt x="6713" y="9327"/>
                    <a:pt x="3701" y="9986"/>
                    <a:pt x="683" y="10612"/>
                  </a:cubicBezTo>
                  <a:cubicBezTo>
                    <a:pt x="1" y="10752"/>
                    <a:pt x="228" y="11739"/>
                    <a:pt x="856" y="11739"/>
                  </a:cubicBezTo>
                  <a:cubicBezTo>
                    <a:pt x="899" y="11739"/>
                    <a:pt x="943" y="11734"/>
                    <a:pt x="989" y="11724"/>
                  </a:cubicBezTo>
                  <a:cubicBezTo>
                    <a:pt x="6340" y="10615"/>
                    <a:pt x="11667" y="9405"/>
                    <a:pt x="16971" y="8086"/>
                  </a:cubicBezTo>
                  <a:cubicBezTo>
                    <a:pt x="22273" y="6768"/>
                    <a:pt x="27551" y="5347"/>
                    <a:pt x="32799" y="3822"/>
                  </a:cubicBezTo>
                  <a:cubicBezTo>
                    <a:pt x="35760" y="2962"/>
                    <a:pt x="38711" y="2069"/>
                    <a:pt x="41651" y="1142"/>
                  </a:cubicBezTo>
                  <a:cubicBezTo>
                    <a:pt x="42295" y="941"/>
                    <a:pt x="42104" y="0"/>
                    <a:pt x="415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8" name="Google Shape;958;p40"/>
          <p:cNvGrpSpPr/>
          <p:nvPr/>
        </p:nvGrpSpPr>
        <p:grpSpPr>
          <a:xfrm rot="3212377" flipH="1">
            <a:off x="3491240" y="490609"/>
            <a:ext cx="651668" cy="755904"/>
            <a:chOff x="1518547" y="3883673"/>
            <a:chExt cx="899152" cy="1042974"/>
          </a:xfrm>
        </p:grpSpPr>
        <p:sp>
          <p:nvSpPr>
            <p:cNvPr id="959" name="Google Shape;959;p40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0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0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0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0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0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0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0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7" name="Google Shape;967;p40"/>
          <p:cNvSpPr/>
          <p:nvPr/>
        </p:nvSpPr>
        <p:spPr>
          <a:xfrm>
            <a:off x="5366700" y="154838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8" name="Google Shape;968;p40"/>
          <p:cNvSpPr/>
          <p:nvPr/>
        </p:nvSpPr>
        <p:spPr>
          <a:xfrm>
            <a:off x="7532100" y="357028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p40"/>
          <p:cNvSpPr/>
          <p:nvPr/>
        </p:nvSpPr>
        <p:spPr>
          <a:xfrm>
            <a:off x="3475000" y="446778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4A618C-9711-ECC2-BA11-7E65E9538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28"/>
          <p:cNvSpPr txBox="1">
            <a:spLocks noGrp="1"/>
          </p:cNvSpPr>
          <p:nvPr>
            <p:ph type="title"/>
          </p:nvPr>
        </p:nvSpPr>
        <p:spPr>
          <a:xfrm>
            <a:off x="1177200" y="423094"/>
            <a:ext cx="67893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4"/>
                </a:solidFill>
              </a:rPr>
              <a:t>VOCABULARY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465" name="Google Shape;465;p28"/>
          <p:cNvSpPr txBox="1">
            <a:spLocks noGrp="1"/>
          </p:cNvSpPr>
          <p:nvPr>
            <p:ph type="subTitle" idx="1"/>
          </p:nvPr>
        </p:nvSpPr>
        <p:spPr>
          <a:xfrm>
            <a:off x="694366" y="1926040"/>
            <a:ext cx="7755267" cy="117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democratic, dependent, dye, extended,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family – oriented, gap, generation, household, lifestyle, </a:t>
            </a:r>
            <a:r>
              <a:rPr lang="en-US" sz="2400" dirty="0" err="1"/>
              <a:t>memorise</a:t>
            </a:r>
            <a:r>
              <a:rPr lang="en-US" sz="2400" dirty="0"/>
              <a:t>, monk, nuclear, opportunity, popularity, privacy, promise, pursue, replace, take notes, trend, western, etc. </a:t>
            </a:r>
          </a:p>
        </p:txBody>
      </p:sp>
      <p:grpSp>
        <p:nvGrpSpPr>
          <p:cNvPr id="466" name="Google Shape;466;p28"/>
          <p:cNvGrpSpPr/>
          <p:nvPr/>
        </p:nvGrpSpPr>
        <p:grpSpPr>
          <a:xfrm rot="-2700000" flipH="1">
            <a:off x="6944910" y="3936533"/>
            <a:ext cx="503984" cy="1037660"/>
            <a:chOff x="5879350" y="4355225"/>
            <a:chExt cx="503989" cy="1037670"/>
          </a:xfrm>
        </p:grpSpPr>
        <p:sp>
          <p:nvSpPr>
            <p:cNvPr id="467" name="Google Shape;467;p28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7" name="Google Shape;477;p28"/>
          <p:cNvSpPr/>
          <p:nvPr/>
        </p:nvSpPr>
        <p:spPr>
          <a:xfrm>
            <a:off x="7072064" y="242531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28"/>
          <p:cNvSpPr/>
          <p:nvPr/>
        </p:nvSpPr>
        <p:spPr>
          <a:xfrm>
            <a:off x="4812617" y="4617680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28"/>
          <p:cNvSpPr/>
          <p:nvPr/>
        </p:nvSpPr>
        <p:spPr>
          <a:xfrm>
            <a:off x="603200" y="27050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0" name="Google Shape;480;p28"/>
          <p:cNvGrpSpPr/>
          <p:nvPr/>
        </p:nvGrpSpPr>
        <p:grpSpPr>
          <a:xfrm>
            <a:off x="742779" y="317314"/>
            <a:ext cx="651575" cy="675950"/>
            <a:chOff x="5016100" y="770025"/>
            <a:chExt cx="651575" cy="675950"/>
          </a:xfrm>
        </p:grpSpPr>
        <p:sp>
          <p:nvSpPr>
            <p:cNvPr id="481" name="Google Shape;481;p28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8"/>
          <p:cNvGrpSpPr/>
          <p:nvPr/>
        </p:nvGrpSpPr>
        <p:grpSpPr>
          <a:xfrm>
            <a:off x="1062366" y="4354235"/>
            <a:ext cx="1811142" cy="1036270"/>
            <a:chOff x="267971" y="3932886"/>
            <a:chExt cx="1811142" cy="1036270"/>
          </a:xfrm>
        </p:grpSpPr>
        <p:sp>
          <p:nvSpPr>
            <p:cNvPr id="486" name="Google Shape;486;p28"/>
            <p:cNvSpPr/>
            <p:nvPr/>
          </p:nvSpPr>
          <p:spPr>
            <a:xfrm rot="-8999189">
              <a:off x="389035" y="4159323"/>
              <a:ext cx="716169" cy="676044"/>
            </a:xfrm>
            <a:custGeom>
              <a:avLst/>
              <a:gdLst/>
              <a:ahLst/>
              <a:cxnLst/>
              <a:rect l="l" t="t" r="r" b="b"/>
              <a:pathLst>
                <a:path w="28647" h="27042" extrusionOk="0">
                  <a:moveTo>
                    <a:pt x="28647" y="0"/>
                  </a:moveTo>
                  <a:cubicBezTo>
                    <a:pt x="21778" y="2642"/>
                    <a:pt x="13141" y="7375"/>
                    <a:pt x="12146" y="14667"/>
                  </a:cubicBezTo>
                  <a:cubicBezTo>
                    <a:pt x="11893" y="16523"/>
                    <a:pt x="11968" y="18843"/>
                    <a:pt x="13292" y="20167"/>
                  </a:cubicBezTo>
                  <a:cubicBezTo>
                    <a:pt x="15744" y="22620"/>
                    <a:pt x="22763" y="22156"/>
                    <a:pt x="23605" y="18792"/>
                  </a:cubicBezTo>
                  <a:cubicBezTo>
                    <a:pt x="24017" y="17147"/>
                    <a:pt x="21164" y="16011"/>
                    <a:pt x="19480" y="15813"/>
                  </a:cubicBezTo>
                  <a:cubicBezTo>
                    <a:pt x="12036" y="14938"/>
                    <a:pt x="3353" y="20339"/>
                    <a:pt x="0" y="27042"/>
                  </a:cubicBezTo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sp>
        <p:grpSp>
          <p:nvGrpSpPr>
            <p:cNvPr id="487" name="Google Shape;487;p28"/>
            <p:cNvGrpSpPr/>
            <p:nvPr/>
          </p:nvGrpSpPr>
          <p:grpSpPr>
            <a:xfrm flipH="1">
              <a:off x="1226274" y="3932886"/>
              <a:ext cx="852839" cy="518847"/>
              <a:chOff x="7127270" y="3572700"/>
              <a:chExt cx="927805" cy="564394"/>
            </a:xfrm>
          </p:grpSpPr>
          <p:sp>
            <p:nvSpPr>
              <p:cNvPr id="488" name="Google Shape;488;p28"/>
              <p:cNvSpPr/>
              <p:nvPr/>
            </p:nvSpPr>
            <p:spPr>
              <a:xfrm flipH="1">
                <a:off x="7131493" y="3593821"/>
                <a:ext cx="724488" cy="510653"/>
              </a:xfrm>
              <a:custGeom>
                <a:avLst/>
                <a:gdLst/>
                <a:ahLst/>
                <a:cxnLst/>
                <a:rect l="l" t="t" r="r" b="b"/>
                <a:pathLst>
                  <a:path w="18522" h="13056" extrusionOk="0">
                    <a:moveTo>
                      <a:pt x="18521" y="1"/>
                    </a:moveTo>
                    <a:lnTo>
                      <a:pt x="1" y="4054"/>
                    </a:lnTo>
                    <a:lnTo>
                      <a:pt x="649" y="13055"/>
                    </a:lnTo>
                    <a:lnTo>
                      <a:pt x="2745" y="6633"/>
                    </a:lnTo>
                    <a:lnTo>
                      <a:pt x="185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28"/>
              <p:cNvSpPr/>
              <p:nvPr/>
            </p:nvSpPr>
            <p:spPr>
              <a:xfrm flipH="1">
                <a:off x="7139041" y="3572700"/>
                <a:ext cx="887324" cy="183829"/>
              </a:xfrm>
              <a:custGeom>
                <a:avLst/>
                <a:gdLst/>
                <a:ahLst/>
                <a:cxnLst/>
                <a:rect l="l" t="t" r="r" b="b"/>
                <a:pathLst>
                  <a:path w="22685" h="4700" extrusionOk="0">
                    <a:moveTo>
                      <a:pt x="15593" y="1"/>
                    </a:moveTo>
                    <a:cubicBezTo>
                      <a:pt x="11455" y="1"/>
                      <a:pt x="5898" y="477"/>
                      <a:pt x="0" y="2343"/>
                    </a:cubicBezTo>
                    <a:cubicBezTo>
                      <a:pt x="0" y="2343"/>
                      <a:pt x="4403" y="3636"/>
                      <a:pt x="4364" y="4699"/>
                    </a:cubicBezTo>
                    <a:lnTo>
                      <a:pt x="22684" y="520"/>
                    </a:lnTo>
                    <a:cubicBezTo>
                      <a:pt x="22684" y="520"/>
                      <a:pt x="19912" y="1"/>
                      <a:pt x="155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28"/>
              <p:cNvSpPr/>
              <p:nvPr/>
            </p:nvSpPr>
            <p:spPr>
              <a:xfrm flipH="1">
                <a:off x="7596101" y="3852553"/>
                <a:ext cx="236841" cy="260528"/>
              </a:xfrm>
              <a:custGeom>
                <a:avLst/>
                <a:gdLst/>
                <a:ahLst/>
                <a:cxnLst/>
                <a:rect l="l" t="t" r="r" b="b"/>
                <a:pathLst>
                  <a:path w="6055" h="6661" extrusionOk="0">
                    <a:moveTo>
                      <a:pt x="1963" y="0"/>
                    </a:moveTo>
                    <a:cubicBezTo>
                      <a:pt x="1963" y="0"/>
                      <a:pt x="174" y="3976"/>
                      <a:pt x="1" y="6644"/>
                    </a:cubicBezTo>
                    <a:cubicBezTo>
                      <a:pt x="0" y="6655"/>
                      <a:pt x="8" y="6661"/>
                      <a:pt x="25" y="6661"/>
                    </a:cubicBezTo>
                    <a:cubicBezTo>
                      <a:pt x="433" y="6661"/>
                      <a:pt x="6055" y="3098"/>
                      <a:pt x="6055" y="3098"/>
                    </a:cubicBezTo>
                    <a:lnTo>
                      <a:pt x="19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28"/>
              <p:cNvSpPr/>
              <p:nvPr/>
            </p:nvSpPr>
            <p:spPr>
              <a:xfrm flipH="1">
                <a:off x="7127270" y="3590809"/>
                <a:ext cx="628891" cy="546284"/>
              </a:xfrm>
              <a:custGeom>
                <a:avLst/>
                <a:gdLst/>
                <a:ahLst/>
                <a:cxnLst/>
                <a:rect l="l" t="t" r="r" b="b"/>
                <a:pathLst>
                  <a:path w="16078" h="13967" extrusionOk="0">
                    <a:moveTo>
                      <a:pt x="16078" y="0"/>
                    </a:moveTo>
                    <a:cubicBezTo>
                      <a:pt x="16077" y="1"/>
                      <a:pt x="1411" y="5699"/>
                      <a:pt x="0" y="6692"/>
                    </a:cubicBezTo>
                    <a:cubicBezTo>
                      <a:pt x="0" y="6692"/>
                      <a:pt x="5312" y="10295"/>
                      <a:pt x="4923" y="13966"/>
                    </a:cubicBezTo>
                    <a:lnTo>
                      <a:pt x="1607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28"/>
              <p:cNvSpPr/>
              <p:nvPr/>
            </p:nvSpPr>
            <p:spPr>
              <a:xfrm flipH="1">
                <a:off x="7896933" y="3691173"/>
                <a:ext cx="158142" cy="78186"/>
              </a:xfrm>
              <a:custGeom>
                <a:avLst/>
                <a:gdLst/>
                <a:ahLst/>
                <a:cxnLst/>
                <a:rect l="l" t="t" r="r" b="b"/>
                <a:pathLst>
                  <a:path w="4043" h="1999" extrusionOk="0">
                    <a:moveTo>
                      <a:pt x="490" y="1"/>
                    </a:moveTo>
                    <a:cubicBezTo>
                      <a:pt x="236" y="1"/>
                      <a:pt x="1" y="249"/>
                      <a:pt x="13" y="501"/>
                    </a:cubicBezTo>
                    <a:cubicBezTo>
                      <a:pt x="26" y="784"/>
                      <a:pt x="232" y="983"/>
                      <a:pt x="513" y="1001"/>
                    </a:cubicBezTo>
                    <a:cubicBezTo>
                      <a:pt x="811" y="1019"/>
                      <a:pt x="917" y="1032"/>
                      <a:pt x="1190" y="1086"/>
                    </a:cubicBezTo>
                    <a:cubicBezTo>
                      <a:pt x="1440" y="1135"/>
                      <a:pt x="1687" y="1199"/>
                      <a:pt x="1929" y="1281"/>
                    </a:cubicBezTo>
                    <a:cubicBezTo>
                      <a:pt x="2042" y="1320"/>
                      <a:pt x="2155" y="1361"/>
                      <a:pt x="2266" y="1405"/>
                    </a:cubicBezTo>
                    <a:cubicBezTo>
                      <a:pt x="2298" y="1418"/>
                      <a:pt x="2313" y="1425"/>
                      <a:pt x="2313" y="1425"/>
                    </a:cubicBezTo>
                    <a:cubicBezTo>
                      <a:pt x="2312" y="1425"/>
                      <a:pt x="2304" y="1422"/>
                      <a:pt x="2287" y="1415"/>
                    </a:cubicBezTo>
                    <a:lnTo>
                      <a:pt x="2287" y="1415"/>
                    </a:lnTo>
                    <a:cubicBezTo>
                      <a:pt x="2318" y="1428"/>
                      <a:pt x="2351" y="1441"/>
                      <a:pt x="2382" y="1456"/>
                    </a:cubicBezTo>
                    <a:cubicBezTo>
                      <a:pt x="2444" y="1485"/>
                      <a:pt x="2506" y="1513"/>
                      <a:pt x="2565" y="1544"/>
                    </a:cubicBezTo>
                    <a:cubicBezTo>
                      <a:pt x="2794" y="1657"/>
                      <a:pt x="3015" y="1789"/>
                      <a:pt x="3226" y="1930"/>
                    </a:cubicBezTo>
                    <a:cubicBezTo>
                      <a:pt x="3297" y="1977"/>
                      <a:pt x="3381" y="1998"/>
                      <a:pt x="3467" y="1998"/>
                    </a:cubicBezTo>
                    <a:cubicBezTo>
                      <a:pt x="3644" y="1998"/>
                      <a:pt x="3827" y="1905"/>
                      <a:pt x="3909" y="1750"/>
                    </a:cubicBezTo>
                    <a:cubicBezTo>
                      <a:pt x="4043" y="1500"/>
                      <a:pt x="3963" y="1225"/>
                      <a:pt x="3731" y="1068"/>
                    </a:cubicBezTo>
                    <a:cubicBezTo>
                      <a:pt x="2776" y="429"/>
                      <a:pt x="1658" y="71"/>
                      <a:pt x="513" y="2"/>
                    </a:cubicBezTo>
                    <a:cubicBezTo>
                      <a:pt x="505" y="1"/>
                      <a:pt x="497" y="1"/>
                      <a:pt x="4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28"/>
              <p:cNvSpPr/>
              <p:nvPr/>
            </p:nvSpPr>
            <p:spPr>
              <a:xfrm flipH="1">
                <a:off x="7159738" y="3729308"/>
                <a:ext cx="310417" cy="357762"/>
              </a:xfrm>
              <a:custGeom>
                <a:avLst/>
                <a:gdLst/>
                <a:ahLst/>
                <a:cxnLst/>
                <a:rect l="l" t="t" r="r" b="b"/>
                <a:pathLst>
                  <a:path w="7936" h="9147" extrusionOk="0">
                    <a:moveTo>
                      <a:pt x="7232" y="0"/>
                    </a:moveTo>
                    <a:cubicBezTo>
                      <a:pt x="7119" y="0"/>
                      <a:pt x="7003" y="47"/>
                      <a:pt x="6901" y="160"/>
                    </a:cubicBezTo>
                    <a:cubicBezTo>
                      <a:pt x="4525" y="2778"/>
                      <a:pt x="2310" y="5541"/>
                      <a:pt x="261" y="8422"/>
                    </a:cubicBezTo>
                    <a:cubicBezTo>
                      <a:pt x="1" y="8791"/>
                      <a:pt x="349" y="9146"/>
                      <a:pt x="707" y="9146"/>
                    </a:cubicBezTo>
                    <a:cubicBezTo>
                      <a:pt x="859" y="9146"/>
                      <a:pt x="1014" y="9082"/>
                      <a:pt x="1123" y="8927"/>
                    </a:cubicBezTo>
                    <a:cubicBezTo>
                      <a:pt x="3122" y="6113"/>
                      <a:pt x="5287" y="3422"/>
                      <a:pt x="7607" y="865"/>
                    </a:cubicBezTo>
                    <a:cubicBezTo>
                      <a:pt x="7936" y="500"/>
                      <a:pt x="7601" y="0"/>
                      <a:pt x="7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94" name="Google Shape;494;p28"/>
          <p:cNvGrpSpPr/>
          <p:nvPr/>
        </p:nvGrpSpPr>
        <p:grpSpPr>
          <a:xfrm rot="-3236195">
            <a:off x="7558230" y="529537"/>
            <a:ext cx="651590" cy="755814"/>
            <a:chOff x="1518547" y="3883673"/>
            <a:chExt cx="899152" cy="1042974"/>
          </a:xfrm>
        </p:grpSpPr>
        <p:sp>
          <p:nvSpPr>
            <p:cNvPr id="495" name="Google Shape;495;p28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28"/>
          <p:cNvSpPr/>
          <p:nvPr/>
        </p:nvSpPr>
        <p:spPr>
          <a:xfrm>
            <a:off x="8248442" y="27050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B24BAB-B778-E265-BE63-D99099717DE8}"/>
              </a:ext>
            </a:extLst>
          </p:cNvPr>
          <p:cNvSpPr txBox="1"/>
          <p:nvPr/>
        </p:nvSpPr>
        <p:spPr>
          <a:xfrm>
            <a:off x="3137803" y="1374878"/>
            <a:ext cx="2868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Patrick Hand" panose="00000500000000000000" pitchFamily="2" charset="0"/>
              </a:rPr>
              <a:t>Changes in lifestyle: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A2D0F3-42CF-1DCB-C749-4F58C3EC94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9"/>
          <p:cNvSpPr txBox="1">
            <a:spLocks noGrp="1"/>
          </p:cNvSpPr>
          <p:nvPr>
            <p:ph type="title"/>
          </p:nvPr>
        </p:nvSpPr>
        <p:spPr>
          <a:xfrm>
            <a:off x="720000" y="5361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PRONUNCIATION</a:t>
            </a:r>
            <a:endParaRPr sz="4800" dirty="0">
              <a:solidFill>
                <a:schemeClr val="accent4"/>
              </a:solidFill>
            </a:endParaRPr>
          </a:p>
        </p:txBody>
      </p:sp>
      <p:grpSp>
        <p:nvGrpSpPr>
          <p:cNvPr id="515" name="Google Shape;515;p29"/>
          <p:cNvGrpSpPr/>
          <p:nvPr/>
        </p:nvGrpSpPr>
        <p:grpSpPr>
          <a:xfrm>
            <a:off x="130164" y="3325761"/>
            <a:ext cx="1055509" cy="960043"/>
            <a:chOff x="3322559" y="4089456"/>
            <a:chExt cx="1397654" cy="1271243"/>
          </a:xfrm>
        </p:grpSpPr>
        <p:sp>
          <p:nvSpPr>
            <p:cNvPr id="516" name="Google Shape;516;p29"/>
            <p:cNvSpPr/>
            <p:nvPr/>
          </p:nvSpPr>
          <p:spPr>
            <a:xfrm rot="-695642">
              <a:off x="3415627" y="4200496"/>
              <a:ext cx="1211517" cy="1049164"/>
            </a:xfrm>
            <a:custGeom>
              <a:avLst/>
              <a:gdLst/>
              <a:ahLst/>
              <a:cxnLst/>
              <a:rect l="l" t="t" r="r" b="b"/>
              <a:pathLst>
                <a:path w="21648" h="18747" extrusionOk="0">
                  <a:moveTo>
                    <a:pt x="18378" y="0"/>
                  </a:moveTo>
                  <a:lnTo>
                    <a:pt x="1" y="14645"/>
                  </a:lnTo>
                  <a:lnTo>
                    <a:pt x="3270" y="18747"/>
                  </a:lnTo>
                  <a:lnTo>
                    <a:pt x="21647" y="4102"/>
                  </a:lnTo>
                  <a:lnTo>
                    <a:pt x="183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9"/>
            <p:cNvSpPr/>
            <p:nvPr/>
          </p:nvSpPr>
          <p:spPr>
            <a:xfrm rot="-695642">
              <a:off x="3539526" y="5067640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1" y="0"/>
                  </a:moveTo>
                  <a:cubicBezTo>
                    <a:pt x="100" y="0"/>
                    <a:pt x="68" y="12"/>
                    <a:pt x="46" y="35"/>
                  </a:cubicBezTo>
                  <a:cubicBezTo>
                    <a:pt x="1" y="81"/>
                    <a:pt x="3" y="156"/>
                    <a:pt x="46" y="202"/>
                  </a:cubicBezTo>
                  <a:cubicBezTo>
                    <a:pt x="314" y="482"/>
                    <a:pt x="582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3" y="994"/>
                    <a:pt x="1061" y="916"/>
                    <a:pt x="1018" y="869"/>
                  </a:cubicBezTo>
                  <a:cubicBezTo>
                    <a:pt x="750" y="591"/>
                    <a:pt x="482" y="31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9"/>
            <p:cNvSpPr/>
            <p:nvPr/>
          </p:nvSpPr>
          <p:spPr>
            <a:xfrm rot="-695642">
              <a:off x="3585076" y="5006804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8" y="0"/>
                  </a:moveTo>
                  <a:cubicBezTo>
                    <a:pt x="80" y="0"/>
                    <a:pt x="0" y="119"/>
                    <a:pt x="79" y="205"/>
                  </a:cubicBezTo>
                  <a:cubicBezTo>
                    <a:pt x="612" y="786"/>
                    <a:pt x="1144" y="1367"/>
                    <a:pt x="1679" y="1948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6"/>
                    <a:pt x="1845" y="1781"/>
                  </a:cubicBezTo>
                  <a:cubicBezTo>
                    <a:pt x="1312" y="1199"/>
                    <a:pt x="779" y="618"/>
                    <a:pt x="246" y="37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9"/>
            <p:cNvSpPr/>
            <p:nvPr/>
          </p:nvSpPr>
          <p:spPr>
            <a:xfrm rot="-695642">
              <a:off x="3621837" y="4964857"/>
              <a:ext cx="51487" cy="55069"/>
            </a:xfrm>
            <a:custGeom>
              <a:avLst/>
              <a:gdLst/>
              <a:ahLst/>
              <a:cxnLst/>
              <a:rect l="l" t="t" r="r" b="b"/>
              <a:pathLst>
                <a:path w="920" h="984" extrusionOk="0">
                  <a:moveTo>
                    <a:pt x="129" y="0"/>
                  </a:moveTo>
                  <a:cubicBezTo>
                    <a:pt x="98" y="0"/>
                    <a:pt x="66" y="12"/>
                    <a:pt x="46" y="35"/>
                  </a:cubicBezTo>
                  <a:cubicBezTo>
                    <a:pt x="1" y="84"/>
                    <a:pt x="1" y="153"/>
                    <a:pt x="46" y="203"/>
                  </a:cubicBezTo>
                  <a:cubicBezTo>
                    <a:pt x="265" y="451"/>
                    <a:pt x="487" y="700"/>
                    <a:pt x="707" y="950"/>
                  </a:cubicBezTo>
                  <a:cubicBezTo>
                    <a:pt x="727" y="972"/>
                    <a:pt x="759" y="983"/>
                    <a:pt x="791" y="983"/>
                  </a:cubicBezTo>
                  <a:cubicBezTo>
                    <a:pt x="822" y="983"/>
                    <a:pt x="854" y="972"/>
                    <a:pt x="874" y="950"/>
                  </a:cubicBezTo>
                  <a:cubicBezTo>
                    <a:pt x="919" y="900"/>
                    <a:pt x="919" y="831"/>
                    <a:pt x="874" y="782"/>
                  </a:cubicBezTo>
                  <a:cubicBezTo>
                    <a:pt x="655" y="533"/>
                    <a:pt x="433" y="283"/>
                    <a:pt x="213" y="35"/>
                  </a:cubicBezTo>
                  <a:cubicBezTo>
                    <a:pt x="193" y="12"/>
                    <a:pt x="161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9"/>
            <p:cNvSpPr/>
            <p:nvPr/>
          </p:nvSpPr>
          <p:spPr>
            <a:xfrm rot="-695642">
              <a:off x="3669426" y="4912161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0" y="1"/>
                  </a:moveTo>
                  <a:cubicBezTo>
                    <a:pt x="99" y="1"/>
                    <a:pt x="68" y="12"/>
                    <a:pt x="45" y="34"/>
                  </a:cubicBezTo>
                  <a:cubicBezTo>
                    <a:pt x="0" y="78"/>
                    <a:pt x="0" y="155"/>
                    <a:pt x="45" y="201"/>
                  </a:cubicBezTo>
                  <a:cubicBezTo>
                    <a:pt x="313" y="481"/>
                    <a:pt x="581" y="758"/>
                    <a:pt x="848" y="1038"/>
                  </a:cubicBezTo>
                  <a:cubicBezTo>
                    <a:pt x="870" y="1060"/>
                    <a:pt x="900" y="1071"/>
                    <a:pt x="931" y="1071"/>
                  </a:cubicBezTo>
                  <a:cubicBezTo>
                    <a:pt x="962" y="1071"/>
                    <a:pt x="993" y="1059"/>
                    <a:pt x="1016" y="1038"/>
                  </a:cubicBezTo>
                  <a:cubicBezTo>
                    <a:pt x="1062" y="991"/>
                    <a:pt x="1060" y="917"/>
                    <a:pt x="1016" y="870"/>
                  </a:cubicBezTo>
                  <a:cubicBezTo>
                    <a:pt x="747" y="591"/>
                    <a:pt x="481" y="313"/>
                    <a:pt x="213" y="34"/>
                  </a:cubicBezTo>
                  <a:cubicBezTo>
                    <a:pt x="191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9"/>
            <p:cNvSpPr/>
            <p:nvPr/>
          </p:nvSpPr>
          <p:spPr>
            <a:xfrm rot="-695642">
              <a:off x="3714866" y="4851348"/>
              <a:ext cx="107731" cy="111145"/>
            </a:xfrm>
            <a:custGeom>
              <a:avLst/>
              <a:gdLst/>
              <a:ahLst/>
              <a:cxnLst/>
              <a:rect l="l" t="t" r="r" b="b"/>
              <a:pathLst>
                <a:path w="1925" h="1986" extrusionOk="0">
                  <a:moveTo>
                    <a:pt x="167" y="0"/>
                  </a:moveTo>
                  <a:cubicBezTo>
                    <a:pt x="80" y="0"/>
                    <a:pt x="0" y="118"/>
                    <a:pt x="80" y="204"/>
                  </a:cubicBezTo>
                  <a:lnTo>
                    <a:pt x="80" y="206"/>
                  </a:lnTo>
                  <a:cubicBezTo>
                    <a:pt x="613" y="785"/>
                    <a:pt x="1146" y="1366"/>
                    <a:pt x="1678" y="1947"/>
                  </a:cubicBezTo>
                  <a:cubicBezTo>
                    <a:pt x="1703" y="1974"/>
                    <a:pt x="1731" y="1985"/>
                    <a:pt x="1758" y="1985"/>
                  </a:cubicBezTo>
                  <a:cubicBezTo>
                    <a:pt x="1846" y="1985"/>
                    <a:pt x="1924" y="1867"/>
                    <a:pt x="1846" y="1780"/>
                  </a:cubicBezTo>
                  <a:cubicBezTo>
                    <a:pt x="1313" y="1199"/>
                    <a:pt x="781" y="619"/>
                    <a:pt x="246" y="38"/>
                  </a:cubicBezTo>
                  <a:cubicBezTo>
                    <a:pt x="222" y="11"/>
                    <a:pt x="194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9"/>
            <p:cNvSpPr/>
            <p:nvPr/>
          </p:nvSpPr>
          <p:spPr>
            <a:xfrm rot="-695642">
              <a:off x="3751626" y="4809395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0"/>
                  </a:moveTo>
                  <a:cubicBezTo>
                    <a:pt x="99" y="0"/>
                    <a:pt x="68" y="12"/>
                    <a:pt x="47" y="35"/>
                  </a:cubicBezTo>
                  <a:cubicBezTo>
                    <a:pt x="0" y="85"/>
                    <a:pt x="2" y="152"/>
                    <a:pt x="47" y="202"/>
                  </a:cubicBezTo>
                  <a:cubicBezTo>
                    <a:pt x="267" y="452"/>
                    <a:pt x="488" y="700"/>
                    <a:pt x="708" y="949"/>
                  </a:cubicBezTo>
                  <a:cubicBezTo>
                    <a:pt x="728" y="972"/>
                    <a:pt x="759" y="983"/>
                    <a:pt x="790" y="983"/>
                  </a:cubicBezTo>
                  <a:cubicBezTo>
                    <a:pt x="822" y="983"/>
                    <a:pt x="854" y="972"/>
                    <a:pt x="876" y="949"/>
                  </a:cubicBezTo>
                  <a:cubicBezTo>
                    <a:pt x="921" y="899"/>
                    <a:pt x="919" y="832"/>
                    <a:pt x="876" y="781"/>
                  </a:cubicBezTo>
                  <a:cubicBezTo>
                    <a:pt x="654" y="532"/>
                    <a:pt x="434" y="284"/>
                    <a:pt x="213" y="35"/>
                  </a:cubicBezTo>
                  <a:cubicBezTo>
                    <a:pt x="192" y="11"/>
                    <a:pt x="16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9"/>
            <p:cNvSpPr/>
            <p:nvPr/>
          </p:nvSpPr>
          <p:spPr>
            <a:xfrm rot="-695642">
              <a:off x="3799165" y="4756705"/>
              <a:ext cx="59602" cy="59994"/>
            </a:xfrm>
            <a:custGeom>
              <a:avLst/>
              <a:gdLst/>
              <a:ahLst/>
              <a:cxnLst/>
              <a:rect l="l" t="t" r="r" b="b"/>
              <a:pathLst>
                <a:path w="1065" h="1072" extrusionOk="0">
                  <a:moveTo>
                    <a:pt x="132" y="1"/>
                  </a:moveTo>
                  <a:cubicBezTo>
                    <a:pt x="101" y="1"/>
                    <a:pt x="70" y="12"/>
                    <a:pt x="47" y="35"/>
                  </a:cubicBezTo>
                  <a:cubicBezTo>
                    <a:pt x="1" y="81"/>
                    <a:pt x="3" y="156"/>
                    <a:pt x="47" y="203"/>
                  </a:cubicBezTo>
                  <a:cubicBezTo>
                    <a:pt x="314" y="480"/>
                    <a:pt x="582" y="759"/>
                    <a:pt x="850" y="1037"/>
                  </a:cubicBezTo>
                  <a:cubicBezTo>
                    <a:pt x="872" y="1060"/>
                    <a:pt x="903" y="1071"/>
                    <a:pt x="933" y="1071"/>
                  </a:cubicBezTo>
                  <a:cubicBezTo>
                    <a:pt x="964" y="1071"/>
                    <a:pt x="995" y="1060"/>
                    <a:pt x="1018" y="1037"/>
                  </a:cubicBezTo>
                  <a:cubicBezTo>
                    <a:pt x="1064" y="990"/>
                    <a:pt x="1063" y="916"/>
                    <a:pt x="1018" y="869"/>
                  </a:cubicBezTo>
                  <a:cubicBezTo>
                    <a:pt x="750" y="592"/>
                    <a:pt x="481" y="312"/>
                    <a:pt x="215" y="35"/>
                  </a:cubicBezTo>
                  <a:cubicBezTo>
                    <a:pt x="193" y="12"/>
                    <a:pt x="163" y="1"/>
                    <a:pt x="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9"/>
            <p:cNvSpPr/>
            <p:nvPr/>
          </p:nvSpPr>
          <p:spPr>
            <a:xfrm rot="-695642">
              <a:off x="3844655" y="4695886"/>
              <a:ext cx="107787" cy="111145"/>
            </a:xfrm>
            <a:custGeom>
              <a:avLst/>
              <a:gdLst/>
              <a:ahLst/>
              <a:cxnLst/>
              <a:rect l="l" t="t" r="r" b="b"/>
              <a:pathLst>
                <a:path w="1926" h="1986" extrusionOk="0">
                  <a:moveTo>
                    <a:pt x="169" y="1"/>
                  </a:moveTo>
                  <a:cubicBezTo>
                    <a:pt x="81" y="1"/>
                    <a:pt x="1" y="119"/>
                    <a:pt x="80" y="205"/>
                  </a:cubicBezTo>
                  <a:cubicBezTo>
                    <a:pt x="612" y="786"/>
                    <a:pt x="1147" y="1367"/>
                    <a:pt x="1680" y="1949"/>
                  </a:cubicBezTo>
                  <a:cubicBezTo>
                    <a:pt x="1703" y="1975"/>
                    <a:pt x="1731" y="1985"/>
                    <a:pt x="1757" y="1985"/>
                  </a:cubicBezTo>
                  <a:cubicBezTo>
                    <a:pt x="1845" y="1985"/>
                    <a:pt x="1926" y="1867"/>
                    <a:pt x="1847" y="1781"/>
                  </a:cubicBezTo>
                  <a:cubicBezTo>
                    <a:pt x="1313" y="1200"/>
                    <a:pt x="780" y="619"/>
                    <a:pt x="247" y="37"/>
                  </a:cubicBezTo>
                  <a:cubicBezTo>
                    <a:pt x="223" y="11"/>
                    <a:pt x="196" y="1"/>
                    <a:pt x="1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9"/>
            <p:cNvSpPr/>
            <p:nvPr/>
          </p:nvSpPr>
          <p:spPr>
            <a:xfrm rot="-695642">
              <a:off x="3881459" y="4653873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1"/>
                  </a:moveTo>
                  <a:cubicBezTo>
                    <a:pt x="98" y="1"/>
                    <a:pt x="66" y="12"/>
                    <a:pt x="45" y="35"/>
                  </a:cubicBezTo>
                  <a:cubicBezTo>
                    <a:pt x="1" y="85"/>
                    <a:pt x="3" y="154"/>
                    <a:pt x="45" y="202"/>
                  </a:cubicBezTo>
                  <a:cubicBezTo>
                    <a:pt x="267" y="452"/>
                    <a:pt x="487" y="700"/>
                    <a:pt x="708" y="949"/>
                  </a:cubicBezTo>
                  <a:cubicBezTo>
                    <a:pt x="729" y="972"/>
                    <a:pt x="760" y="984"/>
                    <a:pt x="790" y="984"/>
                  </a:cubicBezTo>
                  <a:cubicBezTo>
                    <a:pt x="822" y="984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2"/>
                  </a:cubicBezTo>
                  <a:cubicBezTo>
                    <a:pt x="654" y="534"/>
                    <a:pt x="433" y="284"/>
                    <a:pt x="213" y="35"/>
                  </a:cubicBezTo>
                  <a:cubicBezTo>
                    <a:pt x="193" y="12"/>
                    <a:pt x="161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9"/>
            <p:cNvSpPr/>
            <p:nvPr/>
          </p:nvSpPr>
          <p:spPr>
            <a:xfrm rot="-695642">
              <a:off x="3929056" y="4601199"/>
              <a:ext cx="59322" cy="59994"/>
            </a:xfrm>
            <a:custGeom>
              <a:avLst/>
              <a:gdLst/>
              <a:ahLst/>
              <a:cxnLst/>
              <a:rect l="l" t="t" r="r" b="b"/>
              <a:pathLst>
                <a:path w="1060" h="1072" extrusionOk="0">
                  <a:moveTo>
                    <a:pt x="130" y="1"/>
                  </a:moveTo>
                  <a:cubicBezTo>
                    <a:pt x="99" y="1"/>
                    <a:pt x="67" y="13"/>
                    <a:pt x="45" y="35"/>
                  </a:cubicBezTo>
                  <a:cubicBezTo>
                    <a:pt x="0" y="80"/>
                    <a:pt x="0" y="156"/>
                    <a:pt x="45" y="203"/>
                  </a:cubicBezTo>
                  <a:cubicBezTo>
                    <a:pt x="313" y="480"/>
                    <a:pt x="581" y="760"/>
                    <a:pt x="850" y="1037"/>
                  </a:cubicBezTo>
                  <a:cubicBezTo>
                    <a:pt x="871" y="1060"/>
                    <a:pt x="901" y="1072"/>
                    <a:pt x="931" y="1072"/>
                  </a:cubicBezTo>
                  <a:cubicBezTo>
                    <a:pt x="962" y="1072"/>
                    <a:pt x="993" y="1060"/>
                    <a:pt x="1015" y="1037"/>
                  </a:cubicBezTo>
                  <a:cubicBezTo>
                    <a:pt x="1060" y="993"/>
                    <a:pt x="1060" y="916"/>
                    <a:pt x="1015" y="870"/>
                  </a:cubicBezTo>
                  <a:cubicBezTo>
                    <a:pt x="749" y="592"/>
                    <a:pt x="481" y="313"/>
                    <a:pt x="212" y="35"/>
                  </a:cubicBezTo>
                  <a:cubicBezTo>
                    <a:pt x="190" y="12"/>
                    <a:pt x="160" y="1"/>
                    <a:pt x="1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9"/>
            <p:cNvSpPr/>
            <p:nvPr/>
          </p:nvSpPr>
          <p:spPr>
            <a:xfrm rot="-695642">
              <a:off x="3974545" y="4540364"/>
              <a:ext cx="107675" cy="111145"/>
            </a:xfrm>
            <a:custGeom>
              <a:avLst/>
              <a:gdLst/>
              <a:ahLst/>
              <a:cxnLst/>
              <a:rect l="l" t="t" r="r" b="b"/>
              <a:pathLst>
                <a:path w="1924" h="1986" extrusionOk="0">
                  <a:moveTo>
                    <a:pt x="168" y="1"/>
                  </a:moveTo>
                  <a:cubicBezTo>
                    <a:pt x="80" y="1"/>
                    <a:pt x="0" y="120"/>
                    <a:pt x="79" y="205"/>
                  </a:cubicBezTo>
                  <a:cubicBezTo>
                    <a:pt x="612" y="786"/>
                    <a:pt x="1144" y="1368"/>
                    <a:pt x="1677" y="1949"/>
                  </a:cubicBezTo>
                  <a:cubicBezTo>
                    <a:pt x="1701" y="1975"/>
                    <a:pt x="1729" y="1986"/>
                    <a:pt x="1756" y="1986"/>
                  </a:cubicBezTo>
                  <a:cubicBezTo>
                    <a:pt x="1844" y="1986"/>
                    <a:pt x="1923" y="1867"/>
                    <a:pt x="1845" y="1781"/>
                  </a:cubicBezTo>
                  <a:cubicBezTo>
                    <a:pt x="1312" y="1200"/>
                    <a:pt x="779" y="619"/>
                    <a:pt x="247" y="38"/>
                  </a:cubicBezTo>
                  <a:cubicBezTo>
                    <a:pt x="222" y="12"/>
                    <a:pt x="19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9"/>
            <p:cNvSpPr/>
            <p:nvPr/>
          </p:nvSpPr>
          <p:spPr>
            <a:xfrm rot="-695642">
              <a:off x="4011249" y="4498417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7" y="13"/>
                    <a:pt x="47" y="36"/>
                  </a:cubicBezTo>
                  <a:cubicBezTo>
                    <a:pt x="0" y="84"/>
                    <a:pt x="2" y="153"/>
                    <a:pt x="47" y="202"/>
                  </a:cubicBezTo>
                  <a:cubicBezTo>
                    <a:pt x="266" y="451"/>
                    <a:pt x="488" y="701"/>
                    <a:pt x="708" y="949"/>
                  </a:cubicBezTo>
                  <a:cubicBezTo>
                    <a:pt x="728" y="972"/>
                    <a:pt x="760" y="984"/>
                    <a:pt x="792" y="984"/>
                  </a:cubicBezTo>
                  <a:cubicBezTo>
                    <a:pt x="823" y="984"/>
                    <a:pt x="855" y="972"/>
                    <a:pt x="876" y="949"/>
                  </a:cubicBezTo>
                  <a:cubicBezTo>
                    <a:pt x="920" y="900"/>
                    <a:pt x="920" y="831"/>
                    <a:pt x="876" y="781"/>
                  </a:cubicBezTo>
                  <a:cubicBezTo>
                    <a:pt x="654" y="533"/>
                    <a:pt x="434" y="284"/>
                    <a:pt x="214" y="36"/>
                  </a:cubicBezTo>
                  <a:cubicBezTo>
                    <a:pt x="194" y="13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9"/>
            <p:cNvSpPr/>
            <p:nvPr/>
          </p:nvSpPr>
          <p:spPr>
            <a:xfrm rot="-695642">
              <a:off x="4058784" y="4445738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4"/>
                  </a:cubicBezTo>
                  <a:cubicBezTo>
                    <a:pt x="1" y="81"/>
                    <a:pt x="2" y="155"/>
                    <a:pt x="47" y="202"/>
                  </a:cubicBezTo>
                  <a:cubicBezTo>
                    <a:pt x="315" y="481"/>
                    <a:pt x="584" y="759"/>
                    <a:pt x="850" y="1037"/>
                  </a:cubicBezTo>
                  <a:cubicBezTo>
                    <a:pt x="872" y="1060"/>
                    <a:pt x="902" y="1071"/>
                    <a:pt x="933" y="1071"/>
                  </a:cubicBezTo>
                  <a:cubicBezTo>
                    <a:pt x="964" y="1071"/>
                    <a:pt x="995" y="1059"/>
                    <a:pt x="1018" y="1037"/>
                  </a:cubicBezTo>
                  <a:cubicBezTo>
                    <a:pt x="1062" y="994"/>
                    <a:pt x="1062" y="915"/>
                    <a:pt x="1018" y="871"/>
                  </a:cubicBezTo>
                  <a:cubicBezTo>
                    <a:pt x="749" y="591"/>
                    <a:pt x="483" y="314"/>
                    <a:pt x="215" y="34"/>
                  </a:cubicBezTo>
                  <a:cubicBezTo>
                    <a:pt x="193" y="11"/>
                    <a:pt x="162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9"/>
            <p:cNvSpPr/>
            <p:nvPr/>
          </p:nvSpPr>
          <p:spPr>
            <a:xfrm rot="-695642">
              <a:off x="4104273" y="4384908"/>
              <a:ext cx="107787" cy="111089"/>
            </a:xfrm>
            <a:custGeom>
              <a:avLst/>
              <a:gdLst/>
              <a:ahLst/>
              <a:cxnLst/>
              <a:rect l="l" t="t" r="r" b="b"/>
              <a:pathLst>
                <a:path w="1926" h="1985" extrusionOk="0">
                  <a:moveTo>
                    <a:pt x="169" y="0"/>
                  </a:moveTo>
                  <a:cubicBezTo>
                    <a:pt x="81" y="0"/>
                    <a:pt x="1" y="119"/>
                    <a:pt x="79" y="205"/>
                  </a:cubicBezTo>
                  <a:cubicBezTo>
                    <a:pt x="614" y="786"/>
                    <a:pt x="1147" y="1367"/>
                    <a:pt x="1679" y="1948"/>
                  </a:cubicBezTo>
                  <a:cubicBezTo>
                    <a:pt x="1703" y="1974"/>
                    <a:pt x="1731" y="1985"/>
                    <a:pt x="1757" y="1985"/>
                  </a:cubicBezTo>
                  <a:cubicBezTo>
                    <a:pt x="1845" y="1985"/>
                    <a:pt x="1926" y="1866"/>
                    <a:pt x="1847" y="1780"/>
                  </a:cubicBezTo>
                  <a:cubicBezTo>
                    <a:pt x="1314" y="1199"/>
                    <a:pt x="782" y="618"/>
                    <a:pt x="247" y="37"/>
                  </a:cubicBezTo>
                  <a:cubicBezTo>
                    <a:pt x="223" y="11"/>
                    <a:pt x="196" y="0"/>
                    <a:pt x="1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 rot="-695642">
              <a:off x="4141094" y="4342949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1" y="1"/>
                  </a:moveTo>
                  <a:cubicBezTo>
                    <a:pt x="99" y="1"/>
                    <a:pt x="68" y="13"/>
                    <a:pt x="47" y="35"/>
                  </a:cubicBezTo>
                  <a:cubicBezTo>
                    <a:pt x="0" y="84"/>
                    <a:pt x="2" y="152"/>
                    <a:pt x="47" y="203"/>
                  </a:cubicBezTo>
                  <a:cubicBezTo>
                    <a:pt x="267" y="451"/>
                    <a:pt x="488" y="700"/>
                    <a:pt x="708" y="950"/>
                  </a:cubicBezTo>
                  <a:cubicBezTo>
                    <a:pt x="729" y="972"/>
                    <a:pt x="760" y="983"/>
                    <a:pt x="792" y="983"/>
                  </a:cubicBezTo>
                  <a:cubicBezTo>
                    <a:pt x="824" y="983"/>
                    <a:pt x="855" y="972"/>
                    <a:pt x="876" y="950"/>
                  </a:cubicBezTo>
                  <a:cubicBezTo>
                    <a:pt x="921" y="899"/>
                    <a:pt x="919" y="831"/>
                    <a:pt x="876" y="782"/>
                  </a:cubicBezTo>
                  <a:cubicBezTo>
                    <a:pt x="654" y="532"/>
                    <a:pt x="434" y="283"/>
                    <a:pt x="213" y="35"/>
                  </a:cubicBezTo>
                  <a:cubicBezTo>
                    <a:pt x="193" y="12"/>
                    <a:pt x="162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9"/>
            <p:cNvSpPr/>
            <p:nvPr/>
          </p:nvSpPr>
          <p:spPr>
            <a:xfrm rot="-695642">
              <a:off x="4188640" y="4290325"/>
              <a:ext cx="59490" cy="59938"/>
            </a:xfrm>
            <a:custGeom>
              <a:avLst/>
              <a:gdLst/>
              <a:ahLst/>
              <a:cxnLst/>
              <a:rect l="l" t="t" r="r" b="b"/>
              <a:pathLst>
                <a:path w="1063" h="1071" extrusionOk="0">
                  <a:moveTo>
                    <a:pt x="132" y="0"/>
                  </a:moveTo>
                  <a:cubicBezTo>
                    <a:pt x="101" y="0"/>
                    <a:pt x="70" y="12"/>
                    <a:pt x="47" y="35"/>
                  </a:cubicBezTo>
                  <a:cubicBezTo>
                    <a:pt x="1" y="79"/>
                    <a:pt x="3" y="156"/>
                    <a:pt x="47" y="200"/>
                  </a:cubicBezTo>
                  <a:cubicBezTo>
                    <a:pt x="314" y="480"/>
                    <a:pt x="582" y="757"/>
                    <a:pt x="850" y="1037"/>
                  </a:cubicBezTo>
                  <a:cubicBezTo>
                    <a:pt x="873" y="1059"/>
                    <a:pt x="903" y="1070"/>
                    <a:pt x="934" y="1070"/>
                  </a:cubicBezTo>
                  <a:cubicBezTo>
                    <a:pt x="965" y="1070"/>
                    <a:pt x="996" y="1059"/>
                    <a:pt x="1018" y="1037"/>
                  </a:cubicBezTo>
                  <a:cubicBezTo>
                    <a:pt x="1063" y="992"/>
                    <a:pt x="1063" y="916"/>
                    <a:pt x="1018" y="869"/>
                  </a:cubicBezTo>
                  <a:cubicBezTo>
                    <a:pt x="750" y="590"/>
                    <a:pt x="481" y="312"/>
                    <a:pt x="215" y="35"/>
                  </a:cubicBezTo>
                  <a:cubicBezTo>
                    <a:pt x="193" y="11"/>
                    <a:pt x="163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9"/>
            <p:cNvSpPr/>
            <p:nvPr/>
          </p:nvSpPr>
          <p:spPr>
            <a:xfrm rot="-695642">
              <a:off x="4234173" y="4229435"/>
              <a:ext cx="107731" cy="111089"/>
            </a:xfrm>
            <a:custGeom>
              <a:avLst/>
              <a:gdLst/>
              <a:ahLst/>
              <a:cxnLst/>
              <a:rect l="l" t="t" r="r" b="b"/>
              <a:pathLst>
                <a:path w="1925" h="1985" extrusionOk="0">
                  <a:moveTo>
                    <a:pt x="168" y="0"/>
                  </a:moveTo>
                  <a:cubicBezTo>
                    <a:pt x="80" y="0"/>
                    <a:pt x="0" y="118"/>
                    <a:pt x="79" y="204"/>
                  </a:cubicBezTo>
                  <a:cubicBezTo>
                    <a:pt x="611" y="785"/>
                    <a:pt x="1144" y="1366"/>
                    <a:pt x="1679" y="1947"/>
                  </a:cubicBezTo>
                  <a:cubicBezTo>
                    <a:pt x="1703" y="1974"/>
                    <a:pt x="1730" y="1985"/>
                    <a:pt x="1757" y="1985"/>
                  </a:cubicBezTo>
                  <a:cubicBezTo>
                    <a:pt x="1845" y="1985"/>
                    <a:pt x="1925" y="1865"/>
                    <a:pt x="1846" y="1780"/>
                  </a:cubicBezTo>
                  <a:cubicBezTo>
                    <a:pt x="1312" y="1199"/>
                    <a:pt x="779" y="617"/>
                    <a:pt x="246" y="38"/>
                  </a:cubicBezTo>
                  <a:cubicBezTo>
                    <a:pt x="222" y="11"/>
                    <a:pt x="19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 rot="-695642">
              <a:off x="4270938" y="4187482"/>
              <a:ext cx="51543" cy="55069"/>
            </a:xfrm>
            <a:custGeom>
              <a:avLst/>
              <a:gdLst/>
              <a:ahLst/>
              <a:cxnLst/>
              <a:rect l="l" t="t" r="r" b="b"/>
              <a:pathLst>
                <a:path w="921" h="984" extrusionOk="0">
                  <a:moveTo>
                    <a:pt x="130" y="0"/>
                  </a:moveTo>
                  <a:cubicBezTo>
                    <a:pt x="98" y="0"/>
                    <a:pt x="66" y="12"/>
                    <a:pt x="45" y="34"/>
                  </a:cubicBezTo>
                  <a:cubicBezTo>
                    <a:pt x="1" y="85"/>
                    <a:pt x="3" y="152"/>
                    <a:pt x="45" y="202"/>
                  </a:cubicBezTo>
                  <a:cubicBezTo>
                    <a:pt x="267" y="452"/>
                    <a:pt x="487" y="699"/>
                    <a:pt x="709" y="949"/>
                  </a:cubicBezTo>
                  <a:cubicBezTo>
                    <a:pt x="729" y="972"/>
                    <a:pt x="760" y="983"/>
                    <a:pt x="791" y="983"/>
                  </a:cubicBezTo>
                  <a:cubicBezTo>
                    <a:pt x="822" y="983"/>
                    <a:pt x="854" y="972"/>
                    <a:pt x="874" y="949"/>
                  </a:cubicBezTo>
                  <a:cubicBezTo>
                    <a:pt x="921" y="899"/>
                    <a:pt x="919" y="832"/>
                    <a:pt x="874" y="781"/>
                  </a:cubicBezTo>
                  <a:cubicBezTo>
                    <a:pt x="655" y="532"/>
                    <a:pt x="433" y="284"/>
                    <a:pt x="213" y="34"/>
                  </a:cubicBezTo>
                  <a:cubicBezTo>
                    <a:pt x="193" y="11"/>
                    <a:pt x="16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5" name="Google Shape;535;p29"/>
          <p:cNvSpPr/>
          <p:nvPr/>
        </p:nvSpPr>
        <p:spPr>
          <a:xfrm>
            <a:off x="1667088" y="220538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29"/>
          <p:cNvSpPr/>
          <p:nvPr/>
        </p:nvSpPr>
        <p:spPr>
          <a:xfrm>
            <a:off x="4416800" y="438732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7956450" y="1052713"/>
            <a:ext cx="651575" cy="675950"/>
            <a:chOff x="5016100" y="770025"/>
            <a:chExt cx="651575" cy="675950"/>
          </a:xfrm>
        </p:grpSpPr>
        <p:sp>
          <p:nvSpPr>
            <p:cNvPr id="538" name="Google Shape;538;p29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9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061B608-92F4-AA83-1443-4627D35F8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863700"/>
              </p:ext>
            </p:extLst>
          </p:nvPr>
        </p:nvGraphicFramePr>
        <p:xfrm>
          <a:off x="1512233" y="1500140"/>
          <a:ext cx="6119534" cy="30561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59767">
                  <a:extLst>
                    <a:ext uri="{9D8B030D-6E8A-4147-A177-3AD203B41FA5}">
                      <a16:colId xmlns:a16="http://schemas.microsoft.com/office/drawing/2014/main" val="1602681719"/>
                    </a:ext>
                  </a:extLst>
                </a:gridCol>
                <a:gridCol w="3059767">
                  <a:extLst>
                    <a:ext uri="{9D8B030D-6E8A-4147-A177-3AD203B41FA5}">
                      <a16:colId xmlns:a16="http://schemas.microsoft.com/office/drawing/2014/main" val="1230222399"/>
                    </a:ext>
                  </a:extLst>
                </a:gridCol>
              </a:tblGrid>
              <a:tr h="75048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Patrick Hand" panose="00000500000000000000" pitchFamily="2" charset="0"/>
                        </a:rPr>
                        <a:t>/</a:t>
                      </a:r>
                      <a:r>
                        <a:rPr lang="en-US" sz="3200" dirty="0" err="1">
                          <a:latin typeface="Patrick Hand" panose="00000500000000000000" pitchFamily="2" charset="0"/>
                        </a:rPr>
                        <a:t>fl</a:t>
                      </a:r>
                      <a:r>
                        <a:rPr lang="en-US" sz="3200" dirty="0">
                          <a:latin typeface="Patrick Hand" panose="00000500000000000000" pitchFamily="2" charset="0"/>
                        </a:rPr>
                        <a:t>/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Patrick Hand" panose="00000500000000000000" pitchFamily="2" charset="0"/>
                        </a:rPr>
                        <a:t>/</a:t>
                      </a:r>
                      <a:r>
                        <a:rPr lang="en-US" sz="3200" dirty="0" err="1">
                          <a:latin typeface="Patrick Hand" panose="00000500000000000000" pitchFamily="2" charset="0"/>
                        </a:rPr>
                        <a:t>fr</a:t>
                      </a:r>
                      <a:r>
                        <a:rPr lang="en-US" sz="3200" dirty="0">
                          <a:latin typeface="Patrick Hand" panose="00000500000000000000" pitchFamily="2" charset="0"/>
                        </a:rPr>
                        <a:t>/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632735"/>
                  </a:ext>
                </a:extLst>
              </a:tr>
              <a:tr h="23056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90582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0B0817D-ACAD-4258-D635-874E3E61801B}"/>
              </a:ext>
            </a:extLst>
          </p:cNvPr>
          <p:cNvSpPr txBox="1"/>
          <p:nvPr/>
        </p:nvSpPr>
        <p:spPr>
          <a:xfrm>
            <a:off x="1512231" y="2330546"/>
            <a:ext cx="3084576" cy="2262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ute,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ame,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ea,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ight,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esh,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og, con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ict,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oor, in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uence,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u, </a:t>
            </a:r>
            <a:r>
              <a:rPr lang="en-US" sz="2800" b="1" u="sng" dirty="0">
                <a:latin typeface="Patrick Hand" panose="00000500000000000000" pitchFamily="2" charset="0"/>
              </a:rPr>
              <a:t>fl</a:t>
            </a:r>
            <a:r>
              <a:rPr lang="en-US" sz="2800" dirty="0">
                <a:latin typeface="Patrick Hand" panose="00000500000000000000" pitchFamily="2" charset="0"/>
              </a:rPr>
              <a:t>ower, etc.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AB742D-FF17-C596-A99E-715BA85B8420}"/>
              </a:ext>
            </a:extLst>
          </p:cNvPr>
          <p:cNvSpPr txBox="1"/>
          <p:nvPr/>
        </p:nvSpPr>
        <p:spPr>
          <a:xfrm>
            <a:off x="4590711" y="2293970"/>
            <a:ext cx="3084576" cy="2262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uit,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ame,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ee,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ight,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esh,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og,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iend,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eedom,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om,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ightening, </a:t>
            </a:r>
            <a:r>
              <a:rPr lang="en-US" sz="2800" b="1" u="sng" dirty="0">
                <a:latin typeface="Patrick Hand" panose="00000500000000000000" pitchFamily="2" charset="0"/>
              </a:rPr>
              <a:t>fr</a:t>
            </a:r>
            <a:r>
              <a:rPr lang="en-US" sz="2800" dirty="0">
                <a:latin typeface="Patrick Hand" panose="00000500000000000000" pitchFamily="2" charset="0"/>
              </a:rPr>
              <a:t>equently, etc. 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0926809-9533-0CF4-E32E-21BEC22FB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E21A00-F44D-78AA-8312-AC50B6C05CD4}"/>
              </a:ext>
            </a:extLst>
          </p:cNvPr>
          <p:cNvSpPr/>
          <p:nvPr/>
        </p:nvSpPr>
        <p:spPr>
          <a:xfrm>
            <a:off x="1311349" y="1113641"/>
            <a:ext cx="6622298" cy="112705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Google Shape;663;p33"/>
          <p:cNvSpPr txBox="1">
            <a:spLocks noGrp="1"/>
          </p:cNvSpPr>
          <p:nvPr>
            <p:ph type="title"/>
          </p:nvPr>
        </p:nvSpPr>
        <p:spPr>
          <a:xfrm>
            <a:off x="720000" y="18285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GRAMMAR</a:t>
            </a:r>
            <a:endParaRPr sz="5400" dirty="0">
              <a:solidFill>
                <a:schemeClr val="accent4"/>
              </a:solidFill>
            </a:endParaRPr>
          </a:p>
        </p:txBody>
      </p:sp>
      <p:grpSp>
        <p:nvGrpSpPr>
          <p:cNvPr id="669" name="Google Shape;669;p33"/>
          <p:cNvGrpSpPr/>
          <p:nvPr/>
        </p:nvGrpSpPr>
        <p:grpSpPr>
          <a:xfrm rot="-3212377">
            <a:off x="7731876" y="109990"/>
            <a:ext cx="651668" cy="755904"/>
            <a:chOff x="1518547" y="3883673"/>
            <a:chExt cx="899152" cy="1042974"/>
          </a:xfrm>
        </p:grpSpPr>
        <p:sp>
          <p:nvSpPr>
            <p:cNvPr id="670" name="Google Shape;670;p33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3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3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3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3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3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3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3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59AAC6E-A172-3543-CE8C-39F1F1061886}"/>
              </a:ext>
            </a:extLst>
          </p:cNvPr>
          <p:cNvSpPr txBox="1"/>
          <p:nvPr/>
        </p:nvSpPr>
        <p:spPr>
          <a:xfrm>
            <a:off x="226827" y="1060129"/>
            <a:ext cx="8832112" cy="3963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39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Verbs + to-infinitive &amp; Verbs + V-</a:t>
            </a:r>
            <a:r>
              <a:rPr lang="en-US" sz="2400" b="1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sz="2400" b="1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ts val="39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+ to –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+ V-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39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want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promise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hứa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decide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agree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ý), 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learn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to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3900"/>
              </a:lnSpc>
              <a:spcAft>
                <a:spcPts val="800"/>
              </a:spcAft>
            </a:pPr>
            <a:r>
              <a:rPr lang="en-US" sz="2400" b="1" u="sng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lang="en-US" sz="2400" b="1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- We 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decided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 do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some research on Thai traditional dancing.</a:t>
            </a:r>
          </a:p>
          <a:p>
            <a:pPr>
              <a:lnSpc>
                <a:spcPts val="39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nghiên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cứu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múa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Thái Lan.)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D48BF0-49E5-0E40-F919-E5BA65589F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162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39287CE-4F34-5C98-1D3D-551AEB836F1A}"/>
              </a:ext>
            </a:extLst>
          </p:cNvPr>
          <p:cNvSpPr/>
          <p:nvPr/>
        </p:nvSpPr>
        <p:spPr>
          <a:xfrm>
            <a:off x="1311349" y="1170345"/>
            <a:ext cx="6622298" cy="112705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Google Shape;663;p33"/>
          <p:cNvSpPr txBox="1">
            <a:spLocks noGrp="1"/>
          </p:cNvSpPr>
          <p:nvPr>
            <p:ph type="title"/>
          </p:nvPr>
        </p:nvSpPr>
        <p:spPr>
          <a:xfrm>
            <a:off x="750285" y="10618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GRAMMAR</a:t>
            </a:r>
            <a:endParaRPr sz="5400" dirty="0">
              <a:solidFill>
                <a:schemeClr val="accent4"/>
              </a:solidFill>
            </a:endParaRPr>
          </a:p>
        </p:txBody>
      </p:sp>
      <p:grpSp>
        <p:nvGrpSpPr>
          <p:cNvPr id="669" name="Google Shape;669;p33"/>
          <p:cNvGrpSpPr/>
          <p:nvPr/>
        </p:nvGrpSpPr>
        <p:grpSpPr>
          <a:xfrm rot="-3212377">
            <a:off x="8008323" y="99945"/>
            <a:ext cx="651668" cy="755904"/>
            <a:chOff x="1518547" y="3883673"/>
            <a:chExt cx="899152" cy="1042974"/>
          </a:xfrm>
        </p:grpSpPr>
        <p:sp>
          <p:nvSpPr>
            <p:cNvPr id="670" name="Google Shape;670;p33"/>
            <p:cNvSpPr/>
            <p:nvPr/>
          </p:nvSpPr>
          <p:spPr>
            <a:xfrm rot="9931388">
              <a:off x="1589668" y="4056068"/>
              <a:ext cx="653264" cy="651957"/>
            </a:xfrm>
            <a:custGeom>
              <a:avLst/>
              <a:gdLst/>
              <a:ahLst/>
              <a:cxnLst/>
              <a:rect l="l" t="t" r="r" b="b"/>
              <a:pathLst>
                <a:path w="15995" h="15963" extrusionOk="0">
                  <a:moveTo>
                    <a:pt x="12438" y="1"/>
                  </a:moveTo>
                  <a:cubicBezTo>
                    <a:pt x="12282" y="1"/>
                    <a:pt x="12122" y="19"/>
                    <a:pt x="11958" y="60"/>
                  </a:cubicBezTo>
                  <a:cubicBezTo>
                    <a:pt x="11250" y="232"/>
                    <a:pt x="10642" y="659"/>
                    <a:pt x="9990" y="968"/>
                  </a:cubicBezTo>
                  <a:cubicBezTo>
                    <a:pt x="9071" y="1401"/>
                    <a:pt x="8098" y="1710"/>
                    <a:pt x="7148" y="2073"/>
                  </a:cubicBezTo>
                  <a:cubicBezTo>
                    <a:pt x="5399" y="2740"/>
                    <a:pt x="3708" y="3659"/>
                    <a:pt x="2436" y="5026"/>
                  </a:cubicBezTo>
                  <a:cubicBezTo>
                    <a:pt x="1504" y="6028"/>
                    <a:pt x="814" y="7292"/>
                    <a:pt x="590" y="8649"/>
                  </a:cubicBezTo>
                  <a:cubicBezTo>
                    <a:pt x="0" y="12225"/>
                    <a:pt x="3278" y="15963"/>
                    <a:pt x="6878" y="15963"/>
                  </a:cubicBezTo>
                  <a:cubicBezTo>
                    <a:pt x="7083" y="15963"/>
                    <a:pt x="7289" y="15951"/>
                    <a:pt x="7495" y="15926"/>
                  </a:cubicBezTo>
                  <a:cubicBezTo>
                    <a:pt x="10225" y="15593"/>
                    <a:pt x="12277" y="13204"/>
                    <a:pt x="13381" y="10688"/>
                  </a:cubicBezTo>
                  <a:cubicBezTo>
                    <a:pt x="13541" y="10325"/>
                    <a:pt x="13685" y="9957"/>
                    <a:pt x="13819" y="9586"/>
                  </a:cubicBezTo>
                  <a:cubicBezTo>
                    <a:pt x="14296" y="8281"/>
                    <a:pt x="14648" y="6932"/>
                    <a:pt x="15055" y="5603"/>
                  </a:cubicBezTo>
                  <a:cubicBezTo>
                    <a:pt x="15295" y="4813"/>
                    <a:pt x="15699" y="4014"/>
                    <a:pt x="15869" y="3209"/>
                  </a:cubicBezTo>
                  <a:cubicBezTo>
                    <a:pt x="15995" y="2614"/>
                    <a:pt x="15439" y="2086"/>
                    <a:pt x="15083" y="1679"/>
                  </a:cubicBezTo>
                  <a:cubicBezTo>
                    <a:pt x="14397" y="894"/>
                    <a:pt x="13516" y="1"/>
                    <a:pt x="124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3"/>
            <p:cNvSpPr/>
            <p:nvPr/>
          </p:nvSpPr>
          <p:spPr>
            <a:xfrm rot="9931388">
              <a:off x="1668736" y="4360708"/>
              <a:ext cx="160957" cy="326367"/>
            </a:xfrm>
            <a:custGeom>
              <a:avLst/>
              <a:gdLst/>
              <a:ahLst/>
              <a:cxnLst/>
              <a:rect l="l" t="t" r="r" b="b"/>
              <a:pathLst>
                <a:path w="3941" h="7991" extrusionOk="0">
                  <a:moveTo>
                    <a:pt x="3682" y="0"/>
                  </a:moveTo>
                  <a:cubicBezTo>
                    <a:pt x="3625" y="0"/>
                    <a:pt x="3570" y="30"/>
                    <a:pt x="3537" y="100"/>
                  </a:cubicBezTo>
                  <a:cubicBezTo>
                    <a:pt x="2381" y="2631"/>
                    <a:pt x="1228" y="5165"/>
                    <a:pt x="72" y="7696"/>
                  </a:cubicBezTo>
                  <a:cubicBezTo>
                    <a:pt x="1" y="7850"/>
                    <a:pt x="136" y="7990"/>
                    <a:pt x="260" y="7990"/>
                  </a:cubicBezTo>
                  <a:cubicBezTo>
                    <a:pt x="317" y="7990"/>
                    <a:pt x="372" y="7961"/>
                    <a:pt x="404" y="7891"/>
                  </a:cubicBezTo>
                  <a:cubicBezTo>
                    <a:pt x="1560" y="5358"/>
                    <a:pt x="2713" y="2827"/>
                    <a:pt x="3870" y="293"/>
                  </a:cubicBezTo>
                  <a:cubicBezTo>
                    <a:pt x="3940" y="140"/>
                    <a:pt x="3806" y="0"/>
                    <a:pt x="36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3"/>
            <p:cNvSpPr/>
            <p:nvPr/>
          </p:nvSpPr>
          <p:spPr>
            <a:xfrm rot="9931388">
              <a:off x="1747046" y="4484964"/>
              <a:ext cx="298717" cy="215032"/>
            </a:xfrm>
            <a:custGeom>
              <a:avLst/>
              <a:gdLst/>
              <a:ahLst/>
              <a:cxnLst/>
              <a:rect l="l" t="t" r="r" b="b"/>
              <a:pathLst>
                <a:path w="7314" h="5265" extrusionOk="0">
                  <a:moveTo>
                    <a:pt x="7055" y="0"/>
                  </a:moveTo>
                  <a:cubicBezTo>
                    <a:pt x="7023" y="0"/>
                    <a:pt x="6989" y="11"/>
                    <a:pt x="6954" y="36"/>
                  </a:cubicBezTo>
                  <a:cubicBezTo>
                    <a:pt x="4691" y="1655"/>
                    <a:pt x="2428" y="3278"/>
                    <a:pt x="165" y="4897"/>
                  </a:cubicBezTo>
                  <a:cubicBezTo>
                    <a:pt x="0" y="5015"/>
                    <a:pt x="103" y="5265"/>
                    <a:pt x="259" y="5265"/>
                  </a:cubicBezTo>
                  <a:cubicBezTo>
                    <a:pt x="291" y="5265"/>
                    <a:pt x="326" y="5254"/>
                    <a:pt x="360" y="5229"/>
                  </a:cubicBezTo>
                  <a:cubicBezTo>
                    <a:pt x="2624" y="3607"/>
                    <a:pt x="4884" y="1988"/>
                    <a:pt x="7148" y="368"/>
                  </a:cubicBezTo>
                  <a:cubicBezTo>
                    <a:pt x="7314" y="249"/>
                    <a:pt x="7210" y="0"/>
                    <a:pt x="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3"/>
            <p:cNvSpPr/>
            <p:nvPr/>
          </p:nvSpPr>
          <p:spPr>
            <a:xfrm rot="9931388">
              <a:off x="1771269" y="4321247"/>
              <a:ext cx="233125" cy="200615"/>
            </a:xfrm>
            <a:custGeom>
              <a:avLst/>
              <a:gdLst/>
              <a:ahLst/>
              <a:cxnLst/>
              <a:rect l="l" t="t" r="r" b="b"/>
              <a:pathLst>
                <a:path w="5708" h="4912" extrusionOk="0">
                  <a:moveTo>
                    <a:pt x="2225" y="1482"/>
                  </a:moveTo>
                  <a:lnTo>
                    <a:pt x="2225" y="1482"/>
                  </a:lnTo>
                  <a:cubicBezTo>
                    <a:pt x="2148" y="1712"/>
                    <a:pt x="2017" y="1927"/>
                    <a:pt x="1873" y="2076"/>
                  </a:cubicBezTo>
                  <a:cubicBezTo>
                    <a:pt x="1807" y="2145"/>
                    <a:pt x="1722" y="2213"/>
                    <a:pt x="1621" y="2213"/>
                  </a:cubicBezTo>
                  <a:cubicBezTo>
                    <a:pt x="1616" y="2213"/>
                    <a:pt x="1611" y="2213"/>
                    <a:pt x="1605" y="2213"/>
                  </a:cubicBezTo>
                  <a:cubicBezTo>
                    <a:pt x="1482" y="2202"/>
                    <a:pt x="1417" y="2128"/>
                    <a:pt x="1466" y="2009"/>
                  </a:cubicBezTo>
                  <a:cubicBezTo>
                    <a:pt x="1554" y="1813"/>
                    <a:pt x="1891" y="1659"/>
                    <a:pt x="2066" y="1561"/>
                  </a:cubicBezTo>
                  <a:cubicBezTo>
                    <a:pt x="2117" y="1533"/>
                    <a:pt x="2171" y="1506"/>
                    <a:pt x="2225" y="1482"/>
                  </a:cubicBezTo>
                  <a:close/>
                  <a:moveTo>
                    <a:pt x="3836" y="2477"/>
                  </a:moveTo>
                  <a:cubicBezTo>
                    <a:pt x="3802" y="2700"/>
                    <a:pt x="3675" y="2941"/>
                    <a:pt x="3578" y="3132"/>
                  </a:cubicBezTo>
                  <a:cubicBezTo>
                    <a:pt x="3485" y="3315"/>
                    <a:pt x="3374" y="3497"/>
                    <a:pt x="3207" y="3618"/>
                  </a:cubicBezTo>
                  <a:cubicBezTo>
                    <a:pt x="3181" y="3636"/>
                    <a:pt x="3112" y="3688"/>
                    <a:pt x="3086" y="3690"/>
                  </a:cubicBezTo>
                  <a:cubicBezTo>
                    <a:pt x="3079" y="3690"/>
                    <a:pt x="3074" y="3691"/>
                    <a:pt x="3070" y="3692"/>
                  </a:cubicBezTo>
                  <a:lnTo>
                    <a:pt x="3070" y="3692"/>
                  </a:lnTo>
                  <a:cubicBezTo>
                    <a:pt x="3070" y="3682"/>
                    <a:pt x="3066" y="3667"/>
                    <a:pt x="3058" y="3644"/>
                  </a:cubicBezTo>
                  <a:cubicBezTo>
                    <a:pt x="3029" y="3569"/>
                    <a:pt x="3109" y="3379"/>
                    <a:pt x="3135" y="3307"/>
                  </a:cubicBezTo>
                  <a:cubicBezTo>
                    <a:pt x="3255" y="2960"/>
                    <a:pt x="3511" y="2655"/>
                    <a:pt x="3836" y="2477"/>
                  </a:cubicBezTo>
                  <a:close/>
                  <a:moveTo>
                    <a:pt x="1799" y="1"/>
                  </a:moveTo>
                  <a:cubicBezTo>
                    <a:pt x="1552" y="1"/>
                    <a:pt x="1295" y="99"/>
                    <a:pt x="1075" y="184"/>
                  </a:cubicBezTo>
                  <a:cubicBezTo>
                    <a:pt x="779" y="297"/>
                    <a:pt x="498" y="438"/>
                    <a:pt x="202" y="557"/>
                  </a:cubicBezTo>
                  <a:cubicBezTo>
                    <a:pt x="0" y="637"/>
                    <a:pt x="58" y="942"/>
                    <a:pt x="235" y="942"/>
                  </a:cubicBezTo>
                  <a:cubicBezTo>
                    <a:pt x="257" y="942"/>
                    <a:pt x="280" y="938"/>
                    <a:pt x="305" y="928"/>
                  </a:cubicBezTo>
                  <a:cubicBezTo>
                    <a:pt x="619" y="802"/>
                    <a:pt x="923" y="647"/>
                    <a:pt x="1240" y="529"/>
                  </a:cubicBezTo>
                  <a:cubicBezTo>
                    <a:pt x="1416" y="464"/>
                    <a:pt x="1604" y="395"/>
                    <a:pt x="1776" y="395"/>
                  </a:cubicBezTo>
                  <a:cubicBezTo>
                    <a:pt x="1942" y="395"/>
                    <a:pt x="2093" y="459"/>
                    <a:pt x="2203" y="655"/>
                  </a:cubicBezTo>
                  <a:cubicBezTo>
                    <a:pt x="2270" y="772"/>
                    <a:pt x="2300" y="907"/>
                    <a:pt x="2301" y="1049"/>
                  </a:cubicBezTo>
                  <a:lnTo>
                    <a:pt x="2301" y="1049"/>
                  </a:lnTo>
                  <a:cubicBezTo>
                    <a:pt x="2252" y="1062"/>
                    <a:pt x="2203" y="1078"/>
                    <a:pt x="2154" y="1098"/>
                  </a:cubicBezTo>
                  <a:cubicBezTo>
                    <a:pt x="1752" y="1255"/>
                    <a:pt x="684" y="1826"/>
                    <a:pt x="1168" y="2398"/>
                  </a:cubicBezTo>
                  <a:cubicBezTo>
                    <a:pt x="1279" y="2529"/>
                    <a:pt x="1448" y="2595"/>
                    <a:pt x="1618" y="2595"/>
                  </a:cubicBezTo>
                  <a:cubicBezTo>
                    <a:pt x="1698" y="2595"/>
                    <a:pt x="1780" y="2580"/>
                    <a:pt x="1855" y="2550"/>
                  </a:cubicBezTo>
                  <a:cubicBezTo>
                    <a:pt x="2167" y="2429"/>
                    <a:pt x="2352" y="2097"/>
                    <a:pt x="2486" y="1808"/>
                  </a:cubicBezTo>
                  <a:cubicBezTo>
                    <a:pt x="2551" y="1670"/>
                    <a:pt x="2606" y="1523"/>
                    <a:pt x="2642" y="1373"/>
                  </a:cubicBezTo>
                  <a:lnTo>
                    <a:pt x="2642" y="1373"/>
                  </a:lnTo>
                  <a:cubicBezTo>
                    <a:pt x="2653" y="1372"/>
                    <a:pt x="2664" y="1372"/>
                    <a:pt x="2676" y="1372"/>
                  </a:cubicBezTo>
                  <a:cubicBezTo>
                    <a:pt x="2719" y="1372"/>
                    <a:pt x="2762" y="1376"/>
                    <a:pt x="2805" y="1383"/>
                  </a:cubicBezTo>
                  <a:cubicBezTo>
                    <a:pt x="3068" y="1430"/>
                    <a:pt x="3276" y="1615"/>
                    <a:pt x="3459" y="1798"/>
                  </a:cubicBezTo>
                  <a:cubicBezTo>
                    <a:pt x="3547" y="1887"/>
                    <a:pt x="3657" y="1986"/>
                    <a:pt x="3737" y="2099"/>
                  </a:cubicBezTo>
                  <a:lnTo>
                    <a:pt x="3737" y="2099"/>
                  </a:lnTo>
                  <a:cubicBezTo>
                    <a:pt x="3209" y="2357"/>
                    <a:pt x="2807" y="2868"/>
                    <a:pt x="2700" y="3448"/>
                  </a:cubicBezTo>
                  <a:cubicBezTo>
                    <a:pt x="2656" y="3696"/>
                    <a:pt x="2653" y="4038"/>
                    <a:pt x="2965" y="4090"/>
                  </a:cubicBezTo>
                  <a:cubicBezTo>
                    <a:pt x="2988" y="4093"/>
                    <a:pt x="3010" y="4095"/>
                    <a:pt x="3033" y="4095"/>
                  </a:cubicBezTo>
                  <a:cubicBezTo>
                    <a:pt x="3306" y="4095"/>
                    <a:pt x="3572" y="3836"/>
                    <a:pt x="3719" y="3636"/>
                  </a:cubicBezTo>
                  <a:cubicBezTo>
                    <a:pt x="3915" y="3376"/>
                    <a:pt x="4046" y="3060"/>
                    <a:pt x="4152" y="2753"/>
                  </a:cubicBezTo>
                  <a:cubicBezTo>
                    <a:pt x="4203" y="2606"/>
                    <a:pt x="4225" y="2469"/>
                    <a:pt x="4217" y="2338"/>
                  </a:cubicBezTo>
                  <a:lnTo>
                    <a:pt x="4217" y="2338"/>
                  </a:lnTo>
                  <a:cubicBezTo>
                    <a:pt x="4275" y="2327"/>
                    <a:pt x="4332" y="2322"/>
                    <a:pt x="4388" y="2322"/>
                  </a:cubicBezTo>
                  <a:cubicBezTo>
                    <a:pt x="4778" y="2322"/>
                    <a:pt x="5077" y="2582"/>
                    <a:pt x="5133" y="3036"/>
                  </a:cubicBezTo>
                  <a:cubicBezTo>
                    <a:pt x="5202" y="3593"/>
                    <a:pt x="4917" y="4133"/>
                    <a:pt x="4814" y="4671"/>
                  </a:cubicBezTo>
                  <a:cubicBezTo>
                    <a:pt x="4787" y="4817"/>
                    <a:pt x="4910" y="4912"/>
                    <a:pt x="5022" y="4912"/>
                  </a:cubicBezTo>
                  <a:cubicBezTo>
                    <a:pt x="5097" y="4912"/>
                    <a:pt x="5167" y="4870"/>
                    <a:pt x="5184" y="4772"/>
                  </a:cubicBezTo>
                  <a:lnTo>
                    <a:pt x="5187" y="4772"/>
                  </a:lnTo>
                  <a:cubicBezTo>
                    <a:pt x="5318" y="4064"/>
                    <a:pt x="5707" y="3353"/>
                    <a:pt x="5429" y="2630"/>
                  </a:cubicBezTo>
                  <a:cubicBezTo>
                    <a:pt x="5250" y="2163"/>
                    <a:pt x="4841" y="1938"/>
                    <a:pt x="4396" y="1938"/>
                  </a:cubicBezTo>
                  <a:cubicBezTo>
                    <a:pt x="4300" y="1938"/>
                    <a:pt x="4201" y="1949"/>
                    <a:pt x="4103" y="1970"/>
                  </a:cubicBezTo>
                  <a:lnTo>
                    <a:pt x="4103" y="1970"/>
                  </a:lnTo>
                  <a:cubicBezTo>
                    <a:pt x="4069" y="1911"/>
                    <a:pt x="4028" y="1853"/>
                    <a:pt x="3979" y="1795"/>
                  </a:cubicBezTo>
                  <a:cubicBezTo>
                    <a:pt x="3618" y="1368"/>
                    <a:pt x="3195" y="1021"/>
                    <a:pt x="2684" y="1002"/>
                  </a:cubicBezTo>
                  <a:lnTo>
                    <a:pt x="2684" y="1002"/>
                  </a:lnTo>
                  <a:cubicBezTo>
                    <a:pt x="2681" y="879"/>
                    <a:pt x="2661" y="757"/>
                    <a:pt x="2617" y="637"/>
                  </a:cubicBezTo>
                  <a:cubicBezTo>
                    <a:pt x="2507" y="335"/>
                    <a:pt x="2259" y="65"/>
                    <a:pt x="1932" y="11"/>
                  </a:cubicBezTo>
                  <a:cubicBezTo>
                    <a:pt x="1888" y="4"/>
                    <a:pt x="1844" y="1"/>
                    <a:pt x="1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3"/>
            <p:cNvSpPr/>
            <p:nvPr/>
          </p:nvSpPr>
          <p:spPr>
            <a:xfrm rot="9931388">
              <a:off x="1553643" y="4623700"/>
              <a:ext cx="281767" cy="272047"/>
            </a:xfrm>
            <a:custGeom>
              <a:avLst/>
              <a:gdLst/>
              <a:ahLst/>
              <a:cxnLst/>
              <a:rect l="l" t="t" r="r" b="b"/>
              <a:pathLst>
                <a:path w="6899" h="6661" extrusionOk="0">
                  <a:moveTo>
                    <a:pt x="3893" y="0"/>
                  </a:moveTo>
                  <a:cubicBezTo>
                    <a:pt x="3184" y="0"/>
                    <a:pt x="2475" y="275"/>
                    <a:pt x="1939" y="821"/>
                  </a:cubicBezTo>
                  <a:lnTo>
                    <a:pt x="0" y="2850"/>
                  </a:lnTo>
                  <a:lnTo>
                    <a:pt x="3906" y="6661"/>
                  </a:lnTo>
                  <a:lnTo>
                    <a:pt x="5845" y="4634"/>
                  </a:lnTo>
                  <a:cubicBezTo>
                    <a:pt x="6898" y="3556"/>
                    <a:pt x="6880" y="1830"/>
                    <a:pt x="5801" y="777"/>
                  </a:cubicBezTo>
                  <a:cubicBezTo>
                    <a:pt x="5270" y="259"/>
                    <a:pt x="4581" y="0"/>
                    <a:pt x="3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3"/>
            <p:cNvSpPr/>
            <p:nvPr/>
          </p:nvSpPr>
          <p:spPr>
            <a:xfrm rot="9931388">
              <a:off x="1845311" y="3885054"/>
              <a:ext cx="24668" cy="107291"/>
            </a:xfrm>
            <a:custGeom>
              <a:avLst/>
              <a:gdLst/>
              <a:ahLst/>
              <a:cxnLst/>
              <a:rect l="l" t="t" r="r" b="b"/>
              <a:pathLst>
                <a:path w="604" h="2627" extrusionOk="0">
                  <a:moveTo>
                    <a:pt x="307" y="0"/>
                  </a:moveTo>
                  <a:cubicBezTo>
                    <a:pt x="148" y="0"/>
                    <a:pt x="11" y="134"/>
                    <a:pt x="11" y="297"/>
                  </a:cubicBezTo>
                  <a:cubicBezTo>
                    <a:pt x="8" y="974"/>
                    <a:pt x="3" y="1654"/>
                    <a:pt x="1" y="2333"/>
                  </a:cubicBezTo>
                  <a:cubicBezTo>
                    <a:pt x="1" y="2493"/>
                    <a:pt x="137" y="2627"/>
                    <a:pt x="297" y="2627"/>
                  </a:cubicBezTo>
                  <a:cubicBezTo>
                    <a:pt x="457" y="2627"/>
                    <a:pt x="590" y="2493"/>
                    <a:pt x="593" y="2333"/>
                  </a:cubicBezTo>
                  <a:cubicBezTo>
                    <a:pt x="596" y="1654"/>
                    <a:pt x="598" y="974"/>
                    <a:pt x="603" y="297"/>
                  </a:cubicBezTo>
                  <a:cubicBezTo>
                    <a:pt x="603" y="137"/>
                    <a:pt x="467" y="0"/>
                    <a:pt x="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3"/>
            <p:cNvSpPr/>
            <p:nvPr/>
          </p:nvSpPr>
          <p:spPr>
            <a:xfrm rot="9931388">
              <a:off x="2092198" y="3948741"/>
              <a:ext cx="97816" cy="96672"/>
            </a:xfrm>
            <a:custGeom>
              <a:avLst/>
              <a:gdLst/>
              <a:ahLst/>
              <a:cxnLst/>
              <a:rect l="l" t="t" r="r" b="b"/>
              <a:pathLst>
                <a:path w="2395" h="2367" extrusionOk="0">
                  <a:moveTo>
                    <a:pt x="2063" y="0"/>
                  </a:moveTo>
                  <a:cubicBezTo>
                    <a:pt x="1989" y="0"/>
                    <a:pt x="1916" y="27"/>
                    <a:pt x="1859" y="85"/>
                  </a:cubicBezTo>
                  <a:cubicBezTo>
                    <a:pt x="1280" y="677"/>
                    <a:pt x="698" y="1269"/>
                    <a:pt x="119" y="1864"/>
                  </a:cubicBezTo>
                  <a:cubicBezTo>
                    <a:pt x="11" y="1975"/>
                    <a:pt x="0" y="2173"/>
                    <a:pt x="119" y="2281"/>
                  </a:cubicBezTo>
                  <a:cubicBezTo>
                    <a:pt x="178" y="2337"/>
                    <a:pt x="255" y="2366"/>
                    <a:pt x="332" y="2366"/>
                  </a:cubicBezTo>
                  <a:cubicBezTo>
                    <a:pt x="406" y="2366"/>
                    <a:pt x="479" y="2339"/>
                    <a:pt x="536" y="2281"/>
                  </a:cubicBezTo>
                  <a:cubicBezTo>
                    <a:pt x="1118" y="1689"/>
                    <a:pt x="1697" y="1094"/>
                    <a:pt x="2276" y="502"/>
                  </a:cubicBezTo>
                  <a:cubicBezTo>
                    <a:pt x="2385" y="391"/>
                    <a:pt x="2395" y="193"/>
                    <a:pt x="2276" y="85"/>
                  </a:cubicBezTo>
                  <a:cubicBezTo>
                    <a:pt x="2217" y="30"/>
                    <a:pt x="2140" y="0"/>
                    <a:pt x="20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3"/>
            <p:cNvSpPr/>
            <p:nvPr/>
          </p:nvSpPr>
          <p:spPr>
            <a:xfrm rot="9931388">
              <a:off x="2285624" y="4213598"/>
              <a:ext cx="130326" cy="30550"/>
            </a:xfrm>
            <a:custGeom>
              <a:avLst/>
              <a:gdLst/>
              <a:ahLst/>
              <a:cxnLst/>
              <a:rect l="l" t="t" r="r" b="b"/>
              <a:pathLst>
                <a:path w="3191" h="748" extrusionOk="0">
                  <a:moveTo>
                    <a:pt x="281" y="0"/>
                  </a:moveTo>
                  <a:cubicBezTo>
                    <a:pt x="128" y="0"/>
                    <a:pt x="1" y="147"/>
                    <a:pt x="1" y="294"/>
                  </a:cubicBezTo>
                  <a:cubicBezTo>
                    <a:pt x="1" y="464"/>
                    <a:pt x="137" y="580"/>
                    <a:pt x="297" y="590"/>
                  </a:cubicBezTo>
                  <a:cubicBezTo>
                    <a:pt x="1162" y="642"/>
                    <a:pt x="2027" y="693"/>
                    <a:pt x="2895" y="747"/>
                  </a:cubicBezTo>
                  <a:cubicBezTo>
                    <a:pt x="2899" y="748"/>
                    <a:pt x="2902" y="748"/>
                    <a:pt x="2906" y="748"/>
                  </a:cubicBezTo>
                  <a:cubicBezTo>
                    <a:pt x="3061" y="748"/>
                    <a:pt x="3191" y="599"/>
                    <a:pt x="3191" y="451"/>
                  </a:cubicBezTo>
                  <a:cubicBezTo>
                    <a:pt x="3191" y="284"/>
                    <a:pt x="3054" y="165"/>
                    <a:pt x="2895" y="155"/>
                  </a:cubicBezTo>
                  <a:cubicBezTo>
                    <a:pt x="2027" y="104"/>
                    <a:pt x="1162" y="52"/>
                    <a:pt x="297" y="1"/>
                  </a:cubicBezTo>
                  <a:cubicBezTo>
                    <a:pt x="291" y="0"/>
                    <a:pt x="286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59AAC6E-A172-3543-CE8C-39F1F1061886}"/>
              </a:ext>
            </a:extLst>
          </p:cNvPr>
          <p:cNvSpPr txBox="1"/>
          <p:nvPr/>
        </p:nvSpPr>
        <p:spPr>
          <a:xfrm>
            <a:off x="255180" y="1066646"/>
            <a:ext cx="8832112" cy="3758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3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Verbs + to-infinitive &amp; Verbs + V-</a:t>
            </a:r>
            <a:r>
              <a:rPr lang="en-US" sz="2400" b="1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sz="2400" b="1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ts val="43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+ to –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+ V-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43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enjoy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fancy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finish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thúc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mind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ngại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phiền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avoid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tránh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suggest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đuôi</a:t>
            </a:r>
            <a:r>
              <a:rPr lang="en-US" sz="2400" b="1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4300"/>
              </a:lnSpc>
              <a:spcAft>
                <a:spcPts val="800"/>
              </a:spcAft>
            </a:pPr>
            <a:r>
              <a:rPr lang="en-US" sz="2400" b="1" u="sng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lang="en-US" sz="2400" b="1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- 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en-US" sz="2400" dirty="0">
                <a:solidFill>
                  <a:srgbClr val="FF0000"/>
                </a:solidFill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suggested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visiting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the Viet Nam Museum of Ethnology.</a:t>
            </a:r>
          </a:p>
          <a:p>
            <a:pPr>
              <a:lnSpc>
                <a:spcPts val="43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thăm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tàng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effectLst/>
                <a:latin typeface="Patrick Han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Nam.)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40D129-BEB6-E11A-4144-EFA8F8949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27"/>
          <p:cNvSpPr txBox="1">
            <a:spLocks noGrp="1"/>
          </p:cNvSpPr>
          <p:nvPr>
            <p:ph type="title"/>
          </p:nvPr>
        </p:nvSpPr>
        <p:spPr>
          <a:xfrm>
            <a:off x="3317725" y="2677688"/>
            <a:ext cx="5740167" cy="18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VOCABULARY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425" name="Google Shape;425;p27"/>
          <p:cNvSpPr txBox="1">
            <a:spLocks noGrp="1"/>
          </p:cNvSpPr>
          <p:nvPr>
            <p:ph type="title" idx="2"/>
          </p:nvPr>
        </p:nvSpPr>
        <p:spPr>
          <a:xfrm>
            <a:off x="3274977" y="1458107"/>
            <a:ext cx="1831200" cy="117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grpSp>
        <p:nvGrpSpPr>
          <p:cNvPr id="426" name="Google Shape;426;p27"/>
          <p:cNvGrpSpPr/>
          <p:nvPr/>
        </p:nvGrpSpPr>
        <p:grpSpPr>
          <a:xfrm>
            <a:off x="3169675" y="4027988"/>
            <a:ext cx="651575" cy="675950"/>
            <a:chOff x="5016100" y="770025"/>
            <a:chExt cx="651575" cy="675950"/>
          </a:xfrm>
        </p:grpSpPr>
        <p:sp>
          <p:nvSpPr>
            <p:cNvPr id="427" name="Google Shape;427;p27"/>
            <p:cNvSpPr/>
            <p:nvPr/>
          </p:nvSpPr>
          <p:spPr>
            <a:xfrm>
              <a:off x="5235100" y="1026200"/>
              <a:ext cx="201175" cy="182975"/>
            </a:xfrm>
            <a:custGeom>
              <a:avLst/>
              <a:gdLst/>
              <a:ahLst/>
              <a:cxnLst/>
              <a:rect l="l" t="t" r="r" b="b"/>
              <a:pathLst>
                <a:path w="8047" h="7319" extrusionOk="0">
                  <a:moveTo>
                    <a:pt x="4025" y="0"/>
                  </a:moveTo>
                  <a:cubicBezTo>
                    <a:pt x="3748" y="0"/>
                    <a:pt x="3467" y="32"/>
                    <a:pt x="3185" y="98"/>
                  </a:cubicBezTo>
                  <a:cubicBezTo>
                    <a:pt x="1218" y="561"/>
                    <a:pt x="0" y="2529"/>
                    <a:pt x="461" y="4496"/>
                  </a:cubicBezTo>
                  <a:cubicBezTo>
                    <a:pt x="858" y="6181"/>
                    <a:pt x="2359" y="7318"/>
                    <a:pt x="4018" y="7318"/>
                  </a:cubicBezTo>
                  <a:cubicBezTo>
                    <a:pt x="4295" y="7318"/>
                    <a:pt x="4577" y="7286"/>
                    <a:pt x="4859" y="7220"/>
                  </a:cubicBezTo>
                  <a:cubicBezTo>
                    <a:pt x="6826" y="6759"/>
                    <a:pt x="8047" y="4789"/>
                    <a:pt x="7583" y="2822"/>
                  </a:cubicBezTo>
                  <a:cubicBezTo>
                    <a:pt x="7188" y="1136"/>
                    <a:pt x="5685" y="0"/>
                    <a:pt x="40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7"/>
            <p:cNvSpPr/>
            <p:nvPr/>
          </p:nvSpPr>
          <p:spPr>
            <a:xfrm>
              <a:off x="5164150" y="770025"/>
              <a:ext cx="345825" cy="675950"/>
            </a:xfrm>
            <a:custGeom>
              <a:avLst/>
              <a:gdLst/>
              <a:ahLst/>
              <a:cxnLst/>
              <a:rect l="l" t="t" r="r" b="b"/>
              <a:pathLst>
                <a:path w="13833" h="27038" extrusionOk="0">
                  <a:moveTo>
                    <a:pt x="7065" y="726"/>
                  </a:moveTo>
                  <a:cubicBezTo>
                    <a:pt x="7290" y="726"/>
                    <a:pt x="7518" y="746"/>
                    <a:pt x="7746" y="787"/>
                  </a:cubicBezTo>
                  <a:cubicBezTo>
                    <a:pt x="9744" y="1153"/>
                    <a:pt x="11281" y="3074"/>
                    <a:pt x="11925" y="4899"/>
                  </a:cubicBezTo>
                  <a:cubicBezTo>
                    <a:pt x="12594" y="6802"/>
                    <a:pt x="12664" y="8859"/>
                    <a:pt x="12726" y="10855"/>
                  </a:cubicBezTo>
                  <a:cubicBezTo>
                    <a:pt x="12803" y="13303"/>
                    <a:pt x="13071" y="15786"/>
                    <a:pt x="12826" y="18232"/>
                  </a:cubicBezTo>
                  <a:cubicBezTo>
                    <a:pt x="12702" y="19475"/>
                    <a:pt x="12417" y="20711"/>
                    <a:pt x="12054" y="21906"/>
                  </a:cubicBezTo>
                  <a:cubicBezTo>
                    <a:pt x="11704" y="23061"/>
                    <a:pt x="11211" y="24175"/>
                    <a:pt x="10381" y="25063"/>
                  </a:cubicBezTo>
                  <a:lnTo>
                    <a:pt x="10381" y="25063"/>
                  </a:lnTo>
                  <a:cubicBezTo>
                    <a:pt x="10374" y="25069"/>
                    <a:pt x="10367" y="25076"/>
                    <a:pt x="10359" y="25083"/>
                  </a:cubicBezTo>
                  <a:lnTo>
                    <a:pt x="10362" y="25083"/>
                  </a:lnTo>
                  <a:cubicBezTo>
                    <a:pt x="9560" y="25888"/>
                    <a:pt x="8557" y="26278"/>
                    <a:pt x="7527" y="26278"/>
                  </a:cubicBezTo>
                  <a:cubicBezTo>
                    <a:pt x="6810" y="26278"/>
                    <a:pt x="6080" y="26089"/>
                    <a:pt x="5395" y="25719"/>
                  </a:cubicBezTo>
                  <a:cubicBezTo>
                    <a:pt x="3505" y="24700"/>
                    <a:pt x="2516" y="22722"/>
                    <a:pt x="1955" y="20732"/>
                  </a:cubicBezTo>
                  <a:cubicBezTo>
                    <a:pt x="1293" y="18384"/>
                    <a:pt x="982" y="15909"/>
                    <a:pt x="822" y="13481"/>
                  </a:cubicBezTo>
                  <a:cubicBezTo>
                    <a:pt x="719" y="11928"/>
                    <a:pt x="812" y="10381"/>
                    <a:pt x="987" y="8836"/>
                  </a:cubicBezTo>
                  <a:cubicBezTo>
                    <a:pt x="1072" y="8077"/>
                    <a:pt x="1296" y="7317"/>
                    <a:pt x="1481" y="6578"/>
                  </a:cubicBezTo>
                  <a:cubicBezTo>
                    <a:pt x="1741" y="5540"/>
                    <a:pt x="2066" y="4513"/>
                    <a:pt x="2614" y="3589"/>
                  </a:cubicBezTo>
                  <a:cubicBezTo>
                    <a:pt x="3525" y="2049"/>
                    <a:pt x="5221" y="726"/>
                    <a:pt x="7065" y="726"/>
                  </a:cubicBezTo>
                  <a:close/>
                  <a:moveTo>
                    <a:pt x="7102" y="1"/>
                  </a:moveTo>
                  <a:cubicBezTo>
                    <a:pt x="5653" y="1"/>
                    <a:pt x="4225" y="667"/>
                    <a:pt x="3150" y="1699"/>
                  </a:cubicBezTo>
                  <a:cubicBezTo>
                    <a:pt x="1407" y="3372"/>
                    <a:pt x="899" y="5749"/>
                    <a:pt x="377" y="8010"/>
                  </a:cubicBezTo>
                  <a:cubicBezTo>
                    <a:pt x="227" y="8648"/>
                    <a:pt x="184" y="9302"/>
                    <a:pt x="132" y="9954"/>
                  </a:cubicBezTo>
                  <a:cubicBezTo>
                    <a:pt x="68" y="10752"/>
                    <a:pt x="1" y="11558"/>
                    <a:pt x="14" y="12361"/>
                  </a:cubicBezTo>
                  <a:cubicBezTo>
                    <a:pt x="57" y="14938"/>
                    <a:pt x="428" y="17588"/>
                    <a:pt x="1018" y="20096"/>
                  </a:cubicBezTo>
                  <a:cubicBezTo>
                    <a:pt x="1533" y="22290"/>
                    <a:pt x="2426" y="24519"/>
                    <a:pt x="4290" y="25902"/>
                  </a:cubicBezTo>
                  <a:cubicBezTo>
                    <a:pt x="5247" y="26613"/>
                    <a:pt x="6419" y="27037"/>
                    <a:pt x="7589" y="27037"/>
                  </a:cubicBezTo>
                  <a:cubicBezTo>
                    <a:pt x="8293" y="27037"/>
                    <a:pt x="8996" y="26883"/>
                    <a:pt x="9651" y="26546"/>
                  </a:cubicBezTo>
                  <a:cubicBezTo>
                    <a:pt x="10100" y="26314"/>
                    <a:pt x="10500" y="26003"/>
                    <a:pt x="10854" y="25649"/>
                  </a:cubicBezTo>
                  <a:lnTo>
                    <a:pt x="10854" y="25649"/>
                  </a:lnTo>
                  <a:cubicBezTo>
                    <a:pt x="10867" y="25639"/>
                    <a:pt x="10880" y="25627"/>
                    <a:pt x="10892" y="25614"/>
                  </a:cubicBezTo>
                  <a:cubicBezTo>
                    <a:pt x="12468" y="23950"/>
                    <a:pt x="13089" y="21491"/>
                    <a:pt x="13439" y="19285"/>
                  </a:cubicBezTo>
                  <a:cubicBezTo>
                    <a:pt x="13833" y="16810"/>
                    <a:pt x="13588" y="14326"/>
                    <a:pt x="13506" y="11838"/>
                  </a:cubicBezTo>
                  <a:cubicBezTo>
                    <a:pt x="13434" y="9673"/>
                    <a:pt x="13434" y="7456"/>
                    <a:pt x="12852" y="5352"/>
                  </a:cubicBezTo>
                  <a:cubicBezTo>
                    <a:pt x="12290" y="3329"/>
                    <a:pt x="10975" y="1328"/>
                    <a:pt x="9018" y="422"/>
                  </a:cubicBezTo>
                  <a:cubicBezTo>
                    <a:pt x="8394" y="132"/>
                    <a:pt x="7746" y="1"/>
                    <a:pt x="7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7"/>
            <p:cNvSpPr/>
            <p:nvPr/>
          </p:nvSpPr>
          <p:spPr>
            <a:xfrm>
              <a:off x="5016100" y="891475"/>
              <a:ext cx="651575" cy="447475"/>
            </a:xfrm>
            <a:custGeom>
              <a:avLst/>
              <a:gdLst/>
              <a:ahLst/>
              <a:cxnLst/>
              <a:rect l="l" t="t" r="r" b="b"/>
              <a:pathLst>
                <a:path w="26063" h="17899" extrusionOk="0">
                  <a:moveTo>
                    <a:pt x="19892" y="739"/>
                  </a:moveTo>
                  <a:cubicBezTo>
                    <a:pt x="20795" y="739"/>
                    <a:pt x="21693" y="977"/>
                    <a:pt x="22492" y="1406"/>
                  </a:cubicBezTo>
                  <a:cubicBezTo>
                    <a:pt x="24350" y="2403"/>
                    <a:pt x="25389" y="4343"/>
                    <a:pt x="24742" y="6409"/>
                  </a:cubicBezTo>
                  <a:lnTo>
                    <a:pt x="24742" y="6409"/>
                  </a:lnTo>
                  <a:cubicBezTo>
                    <a:pt x="24737" y="6419"/>
                    <a:pt x="24733" y="6429"/>
                    <a:pt x="24729" y="6440"/>
                  </a:cubicBezTo>
                  <a:cubicBezTo>
                    <a:pt x="24408" y="7349"/>
                    <a:pt x="23679" y="8003"/>
                    <a:pt x="22919" y="8559"/>
                  </a:cubicBezTo>
                  <a:cubicBezTo>
                    <a:pt x="22129" y="9143"/>
                    <a:pt x="21336" y="9707"/>
                    <a:pt x="20568" y="10325"/>
                  </a:cubicBezTo>
                  <a:cubicBezTo>
                    <a:pt x="18856" y="11710"/>
                    <a:pt x="16858" y="12619"/>
                    <a:pt x="14870" y="13531"/>
                  </a:cubicBezTo>
                  <a:cubicBezTo>
                    <a:pt x="13843" y="13999"/>
                    <a:pt x="12841" y="14496"/>
                    <a:pt x="11855" y="15045"/>
                  </a:cubicBezTo>
                  <a:cubicBezTo>
                    <a:pt x="10869" y="15593"/>
                    <a:pt x="9885" y="16165"/>
                    <a:pt x="8835" y="16582"/>
                  </a:cubicBezTo>
                  <a:cubicBezTo>
                    <a:pt x="8005" y="16910"/>
                    <a:pt x="7124" y="17150"/>
                    <a:pt x="6229" y="17150"/>
                  </a:cubicBezTo>
                  <a:cubicBezTo>
                    <a:pt x="6058" y="17150"/>
                    <a:pt x="5886" y="17141"/>
                    <a:pt x="5714" y="17123"/>
                  </a:cubicBezTo>
                  <a:cubicBezTo>
                    <a:pt x="4687" y="17009"/>
                    <a:pt x="3608" y="16654"/>
                    <a:pt x="2763" y="16049"/>
                  </a:cubicBezTo>
                  <a:cubicBezTo>
                    <a:pt x="1056" y="14823"/>
                    <a:pt x="814" y="12527"/>
                    <a:pt x="1479" y="10662"/>
                  </a:cubicBezTo>
                  <a:cubicBezTo>
                    <a:pt x="2174" y="8708"/>
                    <a:pt x="4041" y="7809"/>
                    <a:pt x="5583" y="6617"/>
                  </a:cubicBezTo>
                  <a:cubicBezTo>
                    <a:pt x="6608" y="5827"/>
                    <a:pt x="7857" y="5029"/>
                    <a:pt x="9087" y="4364"/>
                  </a:cubicBezTo>
                  <a:cubicBezTo>
                    <a:pt x="11090" y="3280"/>
                    <a:pt x="13333" y="2554"/>
                    <a:pt x="15504" y="1895"/>
                  </a:cubicBezTo>
                  <a:cubicBezTo>
                    <a:pt x="16711" y="1529"/>
                    <a:pt x="17883" y="986"/>
                    <a:pt x="19137" y="796"/>
                  </a:cubicBezTo>
                  <a:cubicBezTo>
                    <a:pt x="19388" y="757"/>
                    <a:pt x="19640" y="739"/>
                    <a:pt x="19892" y="739"/>
                  </a:cubicBezTo>
                  <a:close/>
                  <a:moveTo>
                    <a:pt x="19948" y="0"/>
                  </a:moveTo>
                  <a:cubicBezTo>
                    <a:pt x="19244" y="0"/>
                    <a:pt x="18542" y="121"/>
                    <a:pt x="17849" y="324"/>
                  </a:cubicBezTo>
                  <a:cubicBezTo>
                    <a:pt x="16621" y="685"/>
                    <a:pt x="15408" y="1123"/>
                    <a:pt x="14188" y="1517"/>
                  </a:cubicBezTo>
                  <a:cubicBezTo>
                    <a:pt x="12893" y="1934"/>
                    <a:pt x="11621" y="2415"/>
                    <a:pt x="10370" y="2951"/>
                  </a:cubicBezTo>
                  <a:cubicBezTo>
                    <a:pt x="8771" y="3633"/>
                    <a:pt x="7259" y="4490"/>
                    <a:pt x="5830" y="5479"/>
                  </a:cubicBezTo>
                  <a:cubicBezTo>
                    <a:pt x="5117" y="5974"/>
                    <a:pt x="4442" y="6525"/>
                    <a:pt x="3729" y="7024"/>
                  </a:cubicBezTo>
                  <a:cubicBezTo>
                    <a:pt x="2874" y="7619"/>
                    <a:pt x="2045" y="8255"/>
                    <a:pt x="1437" y="9112"/>
                  </a:cubicBezTo>
                  <a:cubicBezTo>
                    <a:pt x="245" y="10791"/>
                    <a:pt x="1" y="13291"/>
                    <a:pt x="974" y="15125"/>
                  </a:cubicBezTo>
                  <a:cubicBezTo>
                    <a:pt x="1930" y="16926"/>
                    <a:pt x="4200" y="17899"/>
                    <a:pt x="6213" y="17899"/>
                  </a:cubicBezTo>
                  <a:cubicBezTo>
                    <a:pt x="6375" y="17899"/>
                    <a:pt x="6535" y="17892"/>
                    <a:pt x="6693" y="17880"/>
                  </a:cubicBezTo>
                  <a:cubicBezTo>
                    <a:pt x="9087" y="17689"/>
                    <a:pt x="11150" y="16250"/>
                    <a:pt x="13212" y="15158"/>
                  </a:cubicBezTo>
                  <a:cubicBezTo>
                    <a:pt x="15324" y="14041"/>
                    <a:pt x="17592" y="13240"/>
                    <a:pt x="19605" y="11939"/>
                  </a:cubicBezTo>
                  <a:cubicBezTo>
                    <a:pt x="20576" y="11314"/>
                    <a:pt x="21426" y="10536"/>
                    <a:pt x="22366" y="9869"/>
                  </a:cubicBezTo>
                  <a:cubicBezTo>
                    <a:pt x="23203" y="9277"/>
                    <a:pt x="24096" y="8708"/>
                    <a:pt x="24750" y="7902"/>
                  </a:cubicBezTo>
                  <a:cubicBezTo>
                    <a:pt x="25046" y="7534"/>
                    <a:pt x="25271" y="7136"/>
                    <a:pt x="25432" y="6698"/>
                  </a:cubicBezTo>
                  <a:lnTo>
                    <a:pt x="25432" y="6698"/>
                  </a:lnTo>
                  <a:cubicBezTo>
                    <a:pt x="25441" y="6680"/>
                    <a:pt x="25449" y="6661"/>
                    <a:pt x="25456" y="6640"/>
                  </a:cubicBezTo>
                  <a:lnTo>
                    <a:pt x="25453" y="6640"/>
                  </a:lnTo>
                  <a:cubicBezTo>
                    <a:pt x="25456" y="6631"/>
                    <a:pt x="25459" y="6621"/>
                    <a:pt x="25462" y="6612"/>
                  </a:cubicBezTo>
                  <a:lnTo>
                    <a:pt x="25462" y="6612"/>
                  </a:lnTo>
                  <a:cubicBezTo>
                    <a:pt x="26062" y="4710"/>
                    <a:pt x="25440" y="2738"/>
                    <a:pt x="23911" y="1465"/>
                  </a:cubicBezTo>
                  <a:cubicBezTo>
                    <a:pt x="23154" y="834"/>
                    <a:pt x="22252" y="386"/>
                    <a:pt x="21295" y="157"/>
                  </a:cubicBezTo>
                  <a:cubicBezTo>
                    <a:pt x="20845" y="49"/>
                    <a:pt x="20396" y="0"/>
                    <a:pt x="19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7"/>
            <p:cNvSpPr/>
            <p:nvPr/>
          </p:nvSpPr>
          <p:spPr>
            <a:xfrm>
              <a:off x="5017975" y="890450"/>
              <a:ext cx="641150" cy="448850"/>
            </a:xfrm>
            <a:custGeom>
              <a:avLst/>
              <a:gdLst/>
              <a:ahLst/>
              <a:cxnLst/>
              <a:rect l="l" t="t" r="r" b="b"/>
              <a:pathLst>
                <a:path w="25646" h="17954" extrusionOk="0">
                  <a:moveTo>
                    <a:pt x="6456" y="739"/>
                  </a:moveTo>
                  <a:cubicBezTo>
                    <a:pt x="6684" y="739"/>
                    <a:pt x="6907" y="750"/>
                    <a:pt x="7125" y="770"/>
                  </a:cubicBezTo>
                  <a:cubicBezTo>
                    <a:pt x="9324" y="973"/>
                    <a:pt x="11389" y="2008"/>
                    <a:pt x="13351" y="2951"/>
                  </a:cubicBezTo>
                  <a:cubicBezTo>
                    <a:pt x="15478" y="3970"/>
                    <a:pt x="17707" y="4838"/>
                    <a:pt x="19690" y="6128"/>
                  </a:cubicBezTo>
                  <a:cubicBezTo>
                    <a:pt x="20715" y="6795"/>
                    <a:pt x="21660" y="7590"/>
                    <a:pt x="22538" y="8438"/>
                  </a:cubicBezTo>
                  <a:cubicBezTo>
                    <a:pt x="23434" y="9300"/>
                    <a:pt x="24242" y="10276"/>
                    <a:pt x="24657" y="11463"/>
                  </a:cubicBezTo>
                  <a:cubicBezTo>
                    <a:pt x="25226" y="13237"/>
                    <a:pt x="24572" y="14998"/>
                    <a:pt x="23079" y="16085"/>
                  </a:cubicBezTo>
                  <a:cubicBezTo>
                    <a:pt x="21951" y="16904"/>
                    <a:pt x="20624" y="17202"/>
                    <a:pt x="19275" y="17202"/>
                  </a:cubicBezTo>
                  <a:cubicBezTo>
                    <a:pt x="18463" y="17202"/>
                    <a:pt x="17642" y="17094"/>
                    <a:pt x="16853" y="16927"/>
                  </a:cubicBezTo>
                  <a:cubicBezTo>
                    <a:pt x="14494" y="16425"/>
                    <a:pt x="12172" y="15580"/>
                    <a:pt x="9965" y="14615"/>
                  </a:cubicBezTo>
                  <a:cubicBezTo>
                    <a:pt x="8549" y="13994"/>
                    <a:pt x="7223" y="13201"/>
                    <a:pt x="5938" y="12344"/>
                  </a:cubicBezTo>
                  <a:cubicBezTo>
                    <a:pt x="5366" y="11960"/>
                    <a:pt x="4795" y="11429"/>
                    <a:pt x="4215" y="10920"/>
                  </a:cubicBezTo>
                  <a:cubicBezTo>
                    <a:pt x="3448" y="10245"/>
                    <a:pt x="2707" y="9527"/>
                    <a:pt x="2137" y="8674"/>
                  </a:cubicBezTo>
                  <a:cubicBezTo>
                    <a:pt x="1064" y="7063"/>
                    <a:pt x="598" y="4820"/>
                    <a:pt x="1602" y="3054"/>
                  </a:cubicBezTo>
                  <a:cubicBezTo>
                    <a:pt x="2535" y="1415"/>
                    <a:pt x="4615" y="739"/>
                    <a:pt x="6456" y="739"/>
                  </a:cubicBezTo>
                  <a:close/>
                  <a:moveTo>
                    <a:pt x="6432" y="0"/>
                  </a:moveTo>
                  <a:cubicBezTo>
                    <a:pt x="4722" y="0"/>
                    <a:pt x="2965" y="497"/>
                    <a:pt x="1731" y="1681"/>
                  </a:cubicBezTo>
                  <a:cubicBezTo>
                    <a:pt x="217" y="3131"/>
                    <a:pt x="0" y="5474"/>
                    <a:pt x="660" y="7384"/>
                  </a:cubicBezTo>
                  <a:cubicBezTo>
                    <a:pt x="1417" y="9573"/>
                    <a:pt x="3201" y="11041"/>
                    <a:pt x="4905" y="12493"/>
                  </a:cubicBezTo>
                  <a:cubicBezTo>
                    <a:pt x="5387" y="12902"/>
                    <a:pt x="5925" y="13234"/>
                    <a:pt x="6461" y="13569"/>
                  </a:cubicBezTo>
                  <a:cubicBezTo>
                    <a:pt x="7146" y="13999"/>
                    <a:pt x="7836" y="14429"/>
                    <a:pt x="8557" y="14792"/>
                  </a:cubicBezTo>
                  <a:cubicBezTo>
                    <a:pt x="10838" y="15938"/>
                    <a:pt x="13335" y="16813"/>
                    <a:pt x="15802" y="17449"/>
                  </a:cubicBezTo>
                  <a:cubicBezTo>
                    <a:pt x="16934" y="17741"/>
                    <a:pt x="18128" y="17953"/>
                    <a:pt x="19307" y="17953"/>
                  </a:cubicBezTo>
                  <a:cubicBezTo>
                    <a:pt x="20513" y="17953"/>
                    <a:pt x="21703" y="17731"/>
                    <a:pt x="22795" y="17146"/>
                  </a:cubicBezTo>
                  <a:cubicBezTo>
                    <a:pt x="24412" y="16278"/>
                    <a:pt x="25646" y="14651"/>
                    <a:pt x="25633" y="12761"/>
                  </a:cubicBezTo>
                  <a:cubicBezTo>
                    <a:pt x="25630" y="12261"/>
                    <a:pt x="25538" y="11763"/>
                    <a:pt x="25385" y="11285"/>
                  </a:cubicBezTo>
                  <a:lnTo>
                    <a:pt x="25385" y="11285"/>
                  </a:lnTo>
                  <a:cubicBezTo>
                    <a:pt x="25383" y="11278"/>
                    <a:pt x="25380" y="11272"/>
                    <a:pt x="25378" y="11265"/>
                  </a:cubicBezTo>
                  <a:lnTo>
                    <a:pt x="25378" y="11265"/>
                  </a:lnTo>
                  <a:cubicBezTo>
                    <a:pt x="25378" y="11265"/>
                    <a:pt x="25378" y="11265"/>
                    <a:pt x="25378" y="11265"/>
                  </a:cubicBezTo>
                  <a:cubicBezTo>
                    <a:pt x="25375" y="11257"/>
                    <a:pt x="25373" y="11249"/>
                    <a:pt x="25370" y="11242"/>
                  </a:cubicBezTo>
                  <a:lnTo>
                    <a:pt x="25370" y="11242"/>
                  </a:lnTo>
                  <a:cubicBezTo>
                    <a:pt x="24605" y="9070"/>
                    <a:pt x="22720" y="7413"/>
                    <a:pt x="20921" y="6074"/>
                  </a:cubicBezTo>
                  <a:cubicBezTo>
                    <a:pt x="19052" y="4683"/>
                    <a:pt x="16902" y="3795"/>
                    <a:pt x="14806" y="2814"/>
                  </a:cubicBezTo>
                  <a:cubicBezTo>
                    <a:pt x="12620" y="1792"/>
                    <a:pt x="10439" y="589"/>
                    <a:pt x="8042" y="147"/>
                  </a:cubicBezTo>
                  <a:cubicBezTo>
                    <a:pt x="7522" y="51"/>
                    <a:pt x="6980" y="0"/>
                    <a:pt x="64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1" name="Google Shape;431;p27"/>
          <p:cNvSpPr/>
          <p:nvPr/>
        </p:nvSpPr>
        <p:spPr>
          <a:xfrm>
            <a:off x="3853588" y="647400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27"/>
          <p:cNvSpPr/>
          <p:nvPr/>
        </p:nvSpPr>
        <p:spPr>
          <a:xfrm>
            <a:off x="3115963" y="3007013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27"/>
          <p:cNvSpPr/>
          <p:nvPr/>
        </p:nvSpPr>
        <p:spPr>
          <a:xfrm>
            <a:off x="765425" y="191877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4" name="Google Shape;434;p27"/>
          <p:cNvGrpSpPr/>
          <p:nvPr/>
        </p:nvGrpSpPr>
        <p:grpSpPr>
          <a:xfrm>
            <a:off x="204663" y="2571761"/>
            <a:ext cx="2518865" cy="2217133"/>
            <a:chOff x="596400" y="2453885"/>
            <a:chExt cx="2740280" cy="2412025"/>
          </a:xfrm>
        </p:grpSpPr>
        <p:grpSp>
          <p:nvGrpSpPr>
            <p:cNvPr id="435" name="Google Shape;435;p27"/>
            <p:cNvGrpSpPr/>
            <p:nvPr/>
          </p:nvGrpSpPr>
          <p:grpSpPr>
            <a:xfrm rot="148973">
              <a:off x="1427993" y="2493649"/>
              <a:ext cx="1872693" cy="1702300"/>
              <a:chOff x="226844" y="985860"/>
              <a:chExt cx="1477715" cy="1343260"/>
            </a:xfrm>
          </p:grpSpPr>
          <p:sp>
            <p:nvSpPr>
              <p:cNvPr id="436" name="Google Shape;436;p27"/>
              <p:cNvSpPr/>
              <p:nvPr/>
            </p:nvSpPr>
            <p:spPr>
              <a:xfrm rot="-658579">
                <a:off x="973736" y="1600327"/>
                <a:ext cx="514640" cy="636991"/>
              </a:xfrm>
              <a:custGeom>
                <a:avLst/>
                <a:gdLst/>
                <a:ahLst/>
                <a:cxnLst/>
                <a:rect l="l" t="t" r="r" b="b"/>
                <a:pathLst>
                  <a:path w="15395" h="19055" extrusionOk="0">
                    <a:moveTo>
                      <a:pt x="13163" y="0"/>
                    </a:moveTo>
                    <a:lnTo>
                      <a:pt x="0" y="9460"/>
                    </a:lnTo>
                    <a:cubicBezTo>
                      <a:pt x="603" y="12014"/>
                      <a:pt x="739" y="14677"/>
                      <a:pt x="412" y="17280"/>
                    </a:cubicBezTo>
                    <a:cubicBezTo>
                      <a:pt x="287" y="18281"/>
                      <a:pt x="1098" y="19054"/>
                      <a:pt x="1993" y="19054"/>
                    </a:cubicBezTo>
                    <a:cubicBezTo>
                      <a:pt x="2261" y="19054"/>
                      <a:pt x="2536" y="18985"/>
                      <a:pt x="2796" y="18832"/>
                    </a:cubicBezTo>
                    <a:cubicBezTo>
                      <a:pt x="7369" y="16155"/>
                      <a:pt x="11716" y="12972"/>
                      <a:pt x="14051" y="8299"/>
                    </a:cubicBezTo>
                    <a:cubicBezTo>
                      <a:pt x="14867" y="6666"/>
                      <a:pt x="15395" y="4684"/>
                      <a:pt x="14581" y="3049"/>
                    </a:cubicBezTo>
                    <a:cubicBezTo>
                      <a:pt x="14074" y="2024"/>
                      <a:pt x="13057" y="1138"/>
                      <a:pt x="131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7"/>
              <p:cNvSpPr/>
              <p:nvPr/>
            </p:nvSpPr>
            <p:spPr>
              <a:xfrm rot="-658579">
                <a:off x="260127" y="1255483"/>
                <a:ext cx="748610" cy="421540"/>
              </a:xfrm>
              <a:custGeom>
                <a:avLst/>
                <a:gdLst/>
                <a:ahLst/>
                <a:cxnLst/>
                <a:rect l="l" t="t" r="r" b="b"/>
                <a:pathLst>
                  <a:path w="22394" h="12610" extrusionOk="0">
                    <a:moveTo>
                      <a:pt x="15898" y="0"/>
                    </a:moveTo>
                    <a:cubicBezTo>
                      <a:pt x="15610" y="0"/>
                      <a:pt x="15324" y="12"/>
                      <a:pt x="15043" y="34"/>
                    </a:cubicBezTo>
                    <a:cubicBezTo>
                      <a:pt x="9834" y="436"/>
                      <a:pt x="5248" y="3260"/>
                      <a:pt x="1041" y="6484"/>
                    </a:cubicBezTo>
                    <a:cubicBezTo>
                      <a:pt x="0" y="7282"/>
                      <a:pt x="317" y="8938"/>
                      <a:pt x="1581" y="9278"/>
                    </a:cubicBezTo>
                    <a:cubicBezTo>
                      <a:pt x="4115" y="9960"/>
                      <a:pt x="6530" y="11088"/>
                      <a:pt x="8667" y="12610"/>
                    </a:cubicBezTo>
                    <a:lnTo>
                      <a:pt x="22394" y="3989"/>
                    </a:lnTo>
                    <a:cubicBezTo>
                      <a:pt x="21302" y="3657"/>
                      <a:pt x="20864" y="2380"/>
                      <a:pt x="20107" y="1522"/>
                    </a:cubicBezTo>
                    <a:cubicBezTo>
                      <a:pt x="19086" y="366"/>
                      <a:pt x="17473" y="0"/>
                      <a:pt x="158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7"/>
              <p:cNvSpPr/>
              <p:nvPr/>
            </p:nvSpPr>
            <p:spPr>
              <a:xfrm rot="-658579">
                <a:off x="536111" y="1080560"/>
                <a:ext cx="1086979" cy="960183"/>
              </a:xfrm>
              <a:custGeom>
                <a:avLst/>
                <a:gdLst/>
                <a:ahLst/>
                <a:cxnLst/>
                <a:rect l="l" t="t" r="r" b="b"/>
                <a:pathLst>
                  <a:path w="32516" h="28723" extrusionOk="0">
                    <a:moveTo>
                      <a:pt x="28890" y="0"/>
                    </a:moveTo>
                    <a:cubicBezTo>
                      <a:pt x="18045" y="0"/>
                      <a:pt x="5718" y="7723"/>
                      <a:pt x="0" y="16698"/>
                    </a:cubicBezTo>
                    <a:lnTo>
                      <a:pt x="9579" y="28722"/>
                    </a:lnTo>
                    <a:lnTo>
                      <a:pt x="9581" y="28722"/>
                    </a:lnTo>
                    <a:cubicBezTo>
                      <a:pt x="20846" y="24064"/>
                      <a:pt x="29593" y="13734"/>
                      <a:pt x="32327" y="1854"/>
                    </a:cubicBezTo>
                    <a:cubicBezTo>
                      <a:pt x="32443" y="1352"/>
                      <a:pt x="32515" y="739"/>
                      <a:pt x="32126" y="402"/>
                    </a:cubicBezTo>
                    <a:cubicBezTo>
                      <a:pt x="31910" y="214"/>
                      <a:pt x="31611" y="170"/>
                      <a:pt x="31328" y="136"/>
                    </a:cubicBezTo>
                    <a:cubicBezTo>
                      <a:pt x="30526" y="45"/>
                      <a:pt x="29712" y="0"/>
                      <a:pt x="288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7"/>
              <p:cNvSpPr/>
              <p:nvPr/>
            </p:nvSpPr>
            <p:spPr>
              <a:xfrm rot="-658579">
                <a:off x="1267005" y="1010412"/>
                <a:ext cx="280470" cy="243798"/>
              </a:xfrm>
              <a:custGeom>
                <a:avLst/>
                <a:gdLst/>
                <a:ahLst/>
                <a:cxnLst/>
                <a:rect l="l" t="t" r="r" b="b"/>
                <a:pathLst>
                  <a:path w="8390" h="7293" extrusionOk="0">
                    <a:moveTo>
                      <a:pt x="4795" y="1"/>
                    </a:moveTo>
                    <a:cubicBezTo>
                      <a:pt x="3220" y="1"/>
                      <a:pt x="1614" y="164"/>
                      <a:pt x="0" y="466"/>
                    </a:cubicBezTo>
                    <a:cubicBezTo>
                      <a:pt x="2400" y="2480"/>
                      <a:pt x="4558" y="4787"/>
                      <a:pt x="6492" y="7292"/>
                    </a:cubicBezTo>
                    <a:cubicBezTo>
                      <a:pt x="7200" y="5529"/>
                      <a:pt x="7774" y="3708"/>
                      <a:pt x="8201" y="1852"/>
                    </a:cubicBezTo>
                    <a:cubicBezTo>
                      <a:pt x="8317" y="1350"/>
                      <a:pt x="8389" y="737"/>
                      <a:pt x="7998" y="400"/>
                    </a:cubicBezTo>
                    <a:cubicBezTo>
                      <a:pt x="7784" y="212"/>
                      <a:pt x="7483" y="168"/>
                      <a:pt x="7202" y="134"/>
                    </a:cubicBezTo>
                    <a:cubicBezTo>
                      <a:pt x="6410" y="44"/>
                      <a:pt x="5607" y="1"/>
                      <a:pt x="47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7"/>
              <p:cNvSpPr/>
              <p:nvPr/>
            </p:nvSpPr>
            <p:spPr>
              <a:xfrm rot="-658579">
                <a:off x="947857" y="1259156"/>
                <a:ext cx="370594" cy="368622"/>
              </a:xfrm>
              <a:custGeom>
                <a:avLst/>
                <a:gdLst/>
                <a:ahLst/>
                <a:cxnLst/>
                <a:rect l="l" t="t" r="r" b="b"/>
                <a:pathLst>
                  <a:path w="11086" h="11027" extrusionOk="0">
                    <a:moveTo>
                      <a:pt x="5588" y="1170"/>
                    </a:moveTo>
                    <a:cubicBezTo>
                      <a:pt x="7983" y="1201"/>
                      <a:pt x="9906" y="3174"/>
                      <a:pt x="9875" y="5568"/>
                    </a:cubicBezTo>
                    <a:cubicBezTo>
                      <a:pt x="9860" y="6729"/>
                      <a:pt x="9394" y="7813"/>
                      <a:pt x="8565" y="8625"/>
                    </a:cubicBezTo>
                    <a:cubicBezTo>
                      <a:pt x="7740" y="9426"/>
                      <a:pt x="6650" y="9858"/>
                      <a:pt x="5508" y="9858"/>
                    </a:cubicBezTo>
                    <a:cubicBezTo>
                      <a:pt x="5498" y="9858"/>
                      <a:pt x="5488" y="9858"/>
                      <a:pt x="5477" y="9858"/>
                    </a:cubicBezTo>
                    <a:cubicBezTo>
                      <a:pt x="4316" y="9842"/>
                      <a:pt x="3232" y="9376"/>
                      <a:pt x="2421" y="8547"/>
                    </a:cubicBezTo>
                    <a:cubicBezTo>
                      <a:pt x="1613" y="7716"/>
                      <a:pt x="1175" y="6619"/>
                      <a:pt x="1190" y="5460"/>
                    </a:cubicBezTo>
                    <a:cubicBezTo>
                      <a:pt x="1203" y="4299"/>
                      <a:pt x="1669" y="3215"/>
                      <a:pt x="2501" y="2404"/>
                    </a:cubicBezTo>
                    <a:cubicBezTo>
                      <a:pt x="3317" y="1608"/>
                      <a:pt x="4391" y="1170"/>
                      <a:pt x="5532" y="1170"/>
                    </a:cubicBezTo>
                    <a:close/>
                    <a:moveTo>
                      <a:pt x="5515" y="1"/>
                    </a:moveTo>
                    <a:cubicBezTo>
                      <a:pt x="4066" y="1"/>
                      <a:pt x="2717" y="560"/>
                      <a:pt x="1685" y="1567"/>
                    </a:cubicBezTo>
                    <a:cubicBezTo>
                      <a:pt x="629" y="2594"/>
                      <a:pt x="39" y="3972"/>
                      <a:pt x="19" y="5445"/>
                    </a:cubicBezTo>
                    <a:cubicBezTo>
                      <a:pt x="1" y="6917"/>
                      <a:pt x="557" y="8308"/>
                      <a:pt x="1584" y="9363"/>
                    </a:cubicBezTo>
                    <a:cubicBezTo>
                      <a:pt x="2612" y="10417"/>
                      <a:pt x="3989" y="11009"/>
                      <a:pt x="5462" y="11027"/>
                    </a:cubicBezTo>
                    <a:lnTo>
                      <a:pt x="5534" y="11027"/>
                    </a:lnTo>
                    <a:cubicBezTo>
                      <a:pt x="6981" y="11027"/>
                      <a:pt x="8343" y="10473"/>
                      <a:pt x="9381" y="9461"/>
                    </a:cubicBezTo>
                    <a:cubicBezTo>
                      <a:pt x="10437" y="8434"/>
                      <a:pt x="11026" y="7056"/>
                      <a:pt x="11047" y="5584"/>
                    </a:cubicBezTo>
                    <a:cubicBezTo>
                      <a:pt x="11085" y="2545"/>
                      <a:pt x="8642" y="40"/>
                      <a:pt x="5604" y="1"/>
                    </a:cubicBezTo>
                    <a:cubicBezTo>
                      <a:pt x="5574" y="1"/>
                      <a:pt x="5545" y="1"/>
                      <a:pt x="551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7"/>
              <p:cNvSpPr/>
              <p:nvPr/>
            </p:nvSpPr>
            <p:spPr>
              <a:xfrm rot="-658579">
                <a:off x="385042" y="1964661"/>
                <a:ext cx="429730" cy="326535"/>
              </a:xfrm>
              <a:custGeom>
                <a:avLst/>
                <a:gdLst/>
                <a:ahLst/>
                <a:cxnLst/>
                <a:rect l="l" t="t" r="r" b="b"/>
                <a:pathLst>
                  <a:path w="12855" h="9768" extrusionOk="0">
                    <a:moveTo>
                      <a:pt x="8789" y="1"/>
                    </a:moveTo>
                    <a:cubicBezTo>
                      <a:pt x="8153" y="1"/>
                      <a:pt x="7505" y="116"/>
                      <a:pt x="6899" y="300"/>
                    </a:cubicBezTo>
                    <a:cubicBezTo>
                      <a:pt x="3520" y="1330"/>
                      <a:pt x="889" y="4469"/>
                      <a:pt x="459" y="7973"/>
                    </a:cubicBezTo>
                    <a:lnTo>
                      <a:pt x="1" y="9768"/>
                    </a:lnTo>
                    <a:cubicBezTo>
                      <a:pt x="1605" y="9014"/>
                      <a:pt x="3211" y="8259"/>
                      <a:pt x="4816" y="7502"/>
                    </a:cubicBezTo>
                    <a:cubicBezTo>
                      <a:pt x="5022" y="7407"/>
                      <a:pt x="5238" y="7308"/>
                      <a:pt x="5463" y="7308"/>
                    </a:cubicBezTo>
                    <a:cubicBezTo>
                      <a:pt x="5476" y="7308"/>
                      <a:pt x="5490" y="7308"/>
                      <a:pt x="5503" y="7309"/>
                    </a:cubicBezTo>
                    <a:cubicBezTo>
                      <a:pt x="6368" y="7353"/>
                      <a:pt x="6433" y="8607"/>
                      <a:pt x="6219" y="9446"/>
                    </a:cubicBezTo>
                    <a:cubicBezTo>
                      <a:pt x="8302" y="8990"/>
                      <a:pt x="10421" y="8094"/>
                      <a:pt x="11639" y="6343"/>
                    </a:cubicBezTo>
                    <a:cubicBezTo>
                      <a:pt x="12854" y="4593"/>
                      <a:pt x="12769" y="1832"/>
                      <a:pt x="11011" y="627"/>
                    </a:cubicBezTo>
                    <a:cubicBezTo>
                      <a:pt x="10359" y="180"/>
                      <a:pt x="9583" y="1"/>
                      <a:pt x="878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42" name="Google Shape;442;p27"/>
            <p:cNvSpPr/>
            <p:nvPr/>
          </p:nvSpPr>
          <p:spPr>
            <a:xfrm rot="584544">
              <a:off x="647425" y="4122360"/>
              <a:ext cx="855868" cy="676010"/>
            </a:xfrm>
            <a:custGeom>
              <a:avLst/>
              <a:gdLst/>
              <a:ahLst/>
              <a:cxnLst/>
              <a:rect l="l" t="t" r="r" b="b"/>
              <a:pathLst>
                <a:path w="37017" h="29238" extrusionOk="0">
                  <a:moveTo>
                    <a:pt x="37017" y="0"/>
                  </a:moveTo>
                  <a:cubicBezTo>
                    <a:pt x="33891" y="7806"/>
                    <a:pt x="27454" y="17703"/>
                    <a:pt x="19045" y="17703"/>
                  </a:cubicBezTo>
                  <a:cubicBezTo>
                    <a:pt x="17453" y="17703"/>
                    <a:pt x="15467" y="15411"/>
                    <a:pt x="16094" y="13948"/>
                  </a:cubicBezTo>
                  <a:cubicBezTo>
                    <a:pt x="17141" y="11508"/>
                    <a:pt x="22806" y="17154"/>
                    <a:pt x="21727" y="19581"/>
                  </a:cubicBezTo>
                  <a:cubicBezTo>
                    <a:pt x="18508" y="26823"/>
                    <a:pt x="7925" y="29238"/>
                    <a:pt x="0" y="29238"/>
                  </a:cubicBezTo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43" name="Google Shape;443;p27"/>
          <p:cNvGrpSpPr/>
          <p:nvPr/>
        </p:nvGrpSpPr>
        <p:grpSpPr>
          <a:xfrm rot="-1335665">
            <a:off x="7702060" y="647933"/>
            <a:ext cx="503952" cy="1037595"/>
            <a:chOff x="5879350" y="4355225"/>
            <a:chExt cx="503989" cy="1037670"/>
          </a:xfrm>
        </p:grpSpPr>
        <p:sp>
          <p:nvSpPr>
            <p:cNvPr id="444" name="Google Shape;444;p27"/>
            <p:cNvSpPr/>
            <p:nvPr/>
          </p:nvSpPr>
          <p:spPr>
            <a:xfrm>
              <a:off x="5879350" y="4659943"/>
              <a:ext cx="503989" cy="732952"/>
            </a:xfrm>
            <a:custGeom>
              <a:avLst/>
              <a:gdLst/>
              <a:ahLst/>
              <a:cxnLst/>
              <a:rect l="l" t="t" r="r" b="b"/>
              <a:pathLst>
                <a:path w="15362" h="22341" extrusionOk="0">
                  <a:moveTo>
                    <a:pt x="9767" y="1"/>
                  </a:moveTo>
                  <a:cubicBezTo>
                    <a:pt x="9599" y="1"/>
                    <a:pt x="9428" y="26"/>
                    <a:pt x="9259" y="80"/>
                  </a:cubicBezTo>
                  <a:lnTo>
                    <a:pt x="1375" y="2570"/>
                  </a:lnTo>
                  <a:cubicBezTo>
                    <a:pt x="489" y="2848"/>
                    <a:pt x="0" y="3793"/>
                    <a:pt x="281" y="4676"/>
                  </a:cubicBezTo>
                  <a:cubicBezTo>
                    <a:pt x="505" y="5390"/>
                    <a:pt x="1166" y="5841"/>
                    <a:pt x="1879" y="5841"/>
                  </a:cubicBezTo>
                  <a:cubicBezTo>
                    <a:pt x="1969" y="5841"/>
                    <a:pt x="2059" y="5834"/>
                    <a:pt x="2150" y="5819"/>
                  </a:cubicBezTo>
                  <a:lnTo>
                    <a:pt x="6417" y="19327"/>
                  </a:lnTo>
                  <a:cubicBezTo>
                    <a:pt x="6998" y="21165"/>
                    <a:pt x="8697" y="22340"/>
                    <a:pt x="10527" y="22340"/>
                  </a:cubicBezTo>
                  <a:cubicBezTo>
                    <a:pt x="10958" y="22340"/>
                    <a:pt x="11396" y="22275"/>
                    <a:pt x="11829" y="22138"/>
                  </a:cubicBezTo>
                  <a:cubicBezTo>
                    <a:pt x="14103" y="21423"/>
                    <a:pt x="15362" y="18997"/>
                    <a:pt x="14643" y="16726"/>
                  </a:cubicBezTo>
                  <a:lnTo>
                    <a:pt x="10379" y="3231"/>
                  </a:lnTo>
                  <a:cubicBezTo>
                    <a:pt x="11190" y="2910"/>
                    <a:pt x="11631" y="2019"/>
                    <a:pt x="11363" y="1174"/>
                  </a:cubicBezTo>
                  <a:cubicBezTo>
                    <a:pt x="11138" y="458"/>
                    <a:pt x="10478" y="1"/>
                    <a:pt x="9767" y="1"/>
                  </a:cubicBezTo>
                  <a:close/>
                </a:path>
              </a:pathLst>
            </a:custGeom>
            <a:solidFill>
              <a:srgbClr val="CDD1F9">
                <a:alpha val="17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7"/>
            <p:cNvSpPr/>
            <p:nvPr/>
          </p:nvSpPr>
          <p:spPr>
            <a:xfrm>
              <a:off x="6109040" y="4936414"/>
              <a:ext cx="84086" cy="65254"/>
            </a:xfrm>
            <a:custGeom>
              <a:avLst/>
              <a:gdLst/>
              <a:ahLst/>
              <a:cxnLst/>
              <a:rect l="l" t="t" r="r" b="b"/>
              <a:pathLst>
                <a:path w="2563" h="1989" extrusionOk="0">
                  <a:moveTo>
                    <a:pt x="1280" y="0"/>
                  </a:moveTo>
                  <a:cubicBezTo>
                    <a:pt x="0" y="0"/>
                    <a:pt x="0" y="1988"/>
                    <a:pt x="1280" y="1988"/>
                  </a:cubicBezTo>
                  <a:cubicBezTo>
                    <a:pt x="2560" y="1988"/>
                    <a:pt x="2562" y="0"/>
                    <a:pt x="12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7"/>
            <p:cNvSpPr/>
            <p:nvPr/>
          </p:nvSpPr>
          <p:spPr>
            <a:xfrm>
              <a:off x="6015931" y="4846455"/>
              <a:ext cx="97340" cy="95043"/>
            </a:xfrm>
            <a:custGeom>
              <a:avLst/>
              <a:gdLst/>
              <a:ahLst/>
              <a:cxnLst/>
              <a:rect l="l" t="t" r="r" b="b"/>
              <a:pathLst>
                <a:path w="2967" h="2897" extrusionOk="0">
                  <a:moveTo>
                    <a:pt x="1484" y="0"/>
                  </a:moveTo>
                  <a:cubicBezTo>
                    <a:pt x="727" y="0"/>
                    <a:pt x="1" y="667"/>
                    <a:pt x="34" y="1450"/>
                  </a:cubicBezTo>
                  <a:cubicBezTo>
                    <a:pt x="70" y="2233"/>
                    <a:pt x="673" y="2897"/>
                    <a:pt x="1484" y="2897"/>
                  </a:cubicBezTo>
                  <a:cubicBezTo>
                    <a:pt x="2241" y="2897"/>
                    <a:pt x="2967" y="2230"/>
                    <a:pt x="2933" y="1450"/>
                  </a:cubicBezTo>
                  <a:cubicBezTo>
                    <a:pt x="2897" y="665"/>
                    <a:pt x="2295" y="0"/>
                    <a:pt x="14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7"/>
            <p:cNvSpPr/>
            <p:nvPr/>
          </p:nvSpPr>
          <p:spPr>
            <a:xfrm>
              <a:off x="6022427" y="4953900"/>
              <a:ext cx="340148" cy="425546"/>
            </a:xfrm>
            <a:custGeom>
              <a:avLst/>
              <a:gdLst/>
              <a:ahLst/>
              <a:cxnLst/>
              <a:rect l="l" t="t" r="r" b="b"/>
              <a:pathLst>
                <a:path w="10368" h="12971" extrusionOk="0">
                  <a:moveTo>
                    <a:pt x="7167" y="0"/>
                  </a:moveTo>
                  <a:cubicBezTo>
                    <a:pt x="5212" y="1969"/>
                    <a:pt x="2991" y="2314"/>
                    <a:pt x="591" y="2314"/>
                  </a:cubicBezTo>
                  <a:cubicBezTo>
                    <a:pt x="396" y="2314"/>
                    <a:pt x="199" y="2311"/>
                    <a:pt x="1" y="2308"/>
                  </a:cubicBezTo>
                  <a:lnTo>
                    <a:pt x="1" y="2308"/>
                  </a:lnTo>
                  <a:lnTo>
                    <a:pt x="2565" y="10338"/>
                  </a:lnTo>
                  <a:cubicBezTo>
                    <a:pt x="3072" y="11944"/>
                    <a:pt x="4555" y="12970"/>
                    <a:pt x="6153" y="12970"/>
                  </a:cubicBezTo>
                  <a:cubicBezTo>
                    <a:pt x="6529" y="12970"/>
                    <a:pt x="6911" y="12914"/>
                    <a:pt x="7288" y="12795"/>
                  </a:cubicBezTo>
                  <a:cubicBezTo>
                    <a:pt x="9270" y="12167"/>
                    <a:pt x="10367" y="10053"/>
                    <a:pt x="9742" y="8073"/>
                  </a:cubicBezTo>
                  <a:lnTo>
                    <a:pt x="71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7"/>
            <p:cNvSpPr/>
            <p:nvPr/>
          </p:nvSpPr>
          <p:spPr>
            <a:xfrm>
              <a:off x="5961731" y="4769882"/>
              <a:ext cx="255570" cy="83134"/>
            </a:xfrm>
            <a:custGeom>
              <a:avLst/>
              <a:gdLst/>
              <a:ahLst/>
              <a:cxnLst/>
              <a:rect l="l" t="t" r="r" b="b"/>
              <a:pathLst>
                <a:path w="7790" h="2534" extrusionOk="0">
                  <a:moveTo>
                    <a:pt x="7545" y="1"/>
                  </a:moveTo>
                  <a:cubicBezTo>
                    <a:pt x="7528" y="1"/>
                    <a:pt x="7509" y="3"/>
                    <a:pt x="7490" y="9"/>
                  </a:cubicBezTo>
                  <a:cubicBezTo>
                    <a:pt x="5062" y="730"/>
                    <a:pt x="2634" y="1454"/>
                    <a:pt x="206" y="2175"/>
                  </a:cubicBezTo>
                  <a:cubicBezTo>
                    <a:pt x="1" y="2236"/>
                    <a:pt x="63" y="2533"/>
                    <a:pt x="246" y="2533"/>
                  </a:cubicBezTo>
                  <a:cubicBezTo>
                    <a:pt x="263" y="2533"/>
                    <a:pt x="281" y="2531"/>
                    <a:pt x="301" y="2525"/>
                  </a:cubicBezTo>
                  <a:cubicBezTo>
                    <a:pt x="2729" y="1804"/>
                    <a:pt x="5157" y="1080"/>
                    <a:pt x="7588" y="359"/>
                  </a:cubicBezTo>
                  <a:cubicBezTo>
                    <a:pt x="7790" y="298"/>
                    <a:pt x="7728" y="1"/>
                    <a:pt x="7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6082794" y="5237949"/>
              <a:ext cx="174798" cy="59054"/>
            </a:xfrm>
            <a:custGeom>
              <a:avLst/>
              <a:gdLst/>
              <a:ahLst/>
              <a:cxnLst/>
              <a:rect l="l" t="t" r="r" b="b"/>
              <a:pathLst>
                <a:path w="5328" h="1800" extrusionOk="0">
                  <a:moveTo>
                    <a:pt x="5083" y="1"/>
                  </a:moveTo>
                  <a:cubicBezTo>
                    <a:pt x="5066" y="1"/>
                    <a:pt x="5047" y="4"/>
                    <a:pt x="5028" y="9"/>
                  </a:cubicBezTo>
                  <a:lnTo>
                    <a:pt x="205" y="1444"/>
                  </a:lnTo>
                  <a:cubicBezTo>
                    <a:pt x="1" y="1505"/>
                    <a:pt x="62" y="1800"/>
                    <a:pt x="245" y="1800"/>
                  </a:cubicBezTo>
                  <a:cubicBezTo>
                    <a:pt x="263" y="1800"/>
                    <a:pt x="281" y="1797"/>
                    <a:pt x="301" y="1791"/>
                  </a:cubicBezTo>
                  <a:lnTo>
                    <a:pt x="5123" y="360"/>
                  </a:lnTo>
                  <a:cubicBezTo>
                    <a:pt x="5328" y="298"/>
                    <a:pt x="5266" y="1"/>
                    <a:pt x="5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6052381" y="5161081"/>
              <a:ext cx="131066" cy="46029"/>
            </a:xfrm>
            <a:custGeom>
              <a:avLst/>
              <a:gdLst/>
              <a:ahLst/>
              <a:cxnLst/>
              <a:rect l="l" t="t" r="r" b="b"/>
              <a:pathLst>
                <a:path w="3995" h="1403" extrusionOk="0">
                  <a:moveTo>
                    <a:pt x="3749" y="1"/>
                  </a:moveTo>
                  <a:cubicBezTo>
                    <a:pt x="3732" y="1"/>
                    <a:pt x="3714" y="3"/>
                    <a:pt x="3694" y="9"/>
                  </a:cubicBezTo>
                  <a:cubicBezTo>
                    <a:pt x="2530" y="354"/>
                    <a:pt x="1367" y="699"/>
                    <a:pt x="205" y="1047"/>
                  </a:cubicBezTo>
                  <a:cubicBezTo>
                    <a:pt x="1" y="1106"/>
                    <a:pt x="63" y="1403"/>
                    <a:pt x="246" y="1403"/>
                  </a:cubicBezTo>
                  <a:cubicBezTo>
                    <a:pt x="263" y="1403"/>
                    <a:pt x="281" y="1400"/>
                    <a:pt x="301" y="1395"/>
                  </a:cubicBezTo>
                  <a:cubicBezTo>
                    <a:pt x="1464" y="1050"/>
                    <a:pt x="2626" y="704"/>
                    <a:pt x="3790" y="357"/>
                  </a:cubicBezTo>
                  <a:cubicBezTo>
                    <a:pt x="3994" y="298"/>
                    <a:pt x="3932" y="1"/>
                    <a:pt x="37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6027742" y="5050781"/>
              <a:ext cx="181557" cy="61055"/>
            </a:xfrm>
            <a:custGeom>
              <a:avLst/>
              <a:gdLst/>
              <a:ahLst/>
              <a:cxnLst/>
              <a:rect l="l" t="t" r="r" b="b"/>
              <a:pathLst>
                <a:path w="5534" h="1861" extrusionOk="0">
                  <a:moveTo>
                    <a:pt x="5288" y="0"/>
                  </a:moveTo>
                  <a:cubicBezTo>
                    <a:pt x="5271" y="0"/>
                    <a:pt x="5253" y="3"/>
                    <a:pt x="5233" y="9"/>
                  </a:cubicBezTo>
                  <a:cubicBezTo>
                    <a:pt x="3557" y="508"/>
                    <a:pt x="1881" y="1005"/>
                    <a:pt x="205" y="1505"/>
                  </a:cubicBezTo>
                  <a:cubicBezTo>
                    <a:pt x="0" y="1566"/>
                    <a:pt x="62" y="1861"/>
                    <a:pt x="244" y="1861"/>
                  </a:cubicBezTo>
                  <a:cubicBezTo>
                    <a:pt x="262" y="1861"/>
                    <a:pt x="280" y="1858"/>
                    <a:pt x="300" y="1852"/>
                  </a:cubicBezTo>
                  <a:cubicBezTo>
                    <a:pt x="1976" y="1355"/>
                    <a:pt x="3652" y="856"/>
                    <a:pt x="5328" y="359"/>
                  </a:cubicBezTo>
                  <a:cubicBezTo>
                    <a:pt x="5533" y="298"/>
                    <a:pt x="5471" y="0"/>
                    <a:pt x="52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5894868" y="4548856"/>
              <a:ext cx="139333" cy="139333"/>
            </a:xfrm>
            <a:custGeom>
              <a:avLst/>
              <a:gdLst/>
              <a:ahLst/>
              <a:cxnLst/>
              <a:rect l="l" t="t" r="r" b="b"/>
              <a:pathLst>
                <a:path w="4247" h="4247" extrusionOk="0">
                  <a:moveTo>
                    <a:pt x="2125" y="1002"/>
                  </a:moveTo>
                  <a:cubicBezTo>
                    <a:pt x="2743" y="1002"/>
                    <a:pt x="3248" y="1504"/>
                    <a:pt x="3248" y="2124"/>
                  </a:cubicBezTo>
                  <a:cubicBezTo>
                    <a:pt x="3248" y="2742"/>
                    <a:pt x="2743" y="3247"/>
                    <a:pt x="2125" y="3247"/>
                  </a:cubicBezTo>
                  <a:cubicBezTo>
                    <a:pt x="1505" y="3247"/>
                    <a:pt x="1003" y="2742"/>
                    <a:pt x="1003" y="2124"/>
                  </a:cubicBezTo>
                  <a:cubicBezTo>
                    <a:pt x="1003" y="1504"/>
                    <a:pt x="1505" y="1002"/>
                    <a:pt x="2125" y="1002"/>
                  </a:cubicBezTo>
                  <a:close/>
                  <a:moveTo>
                    <a:pt x="2125" y="0"/>
                  </a:moveTo>
                  <a:cubicBezTo>
                    <a:pt x="954" y="0"/>
                    <a:pt x="1" y="953"/>
                    <a:pt x="1" y="2124"/>
                  </a:cubicBezTo>
                  <a:cubicBezTo>
                    <a:pt x="1" y="3293"/>
                    <a:pt x="954" y="4246"/>
                    <a:pt x="2125" y="4246"/>
                  </a:cubicBezTo>
                  <a:cubicBezTo>
                    <a:pt x="3294" y="4246"/>
                    <a:pt x="4247" y="3293"/>
                    <a:pt x="4247" y="2124"/>
                  </a:cubicBezTo>
                  <a:cubicBezTo>
                    <a:pt x="4247" y="953"/>
                    <a:pt x="3294" y="0"/>
                    <a:pt x="2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5948116" y="4355225"/>
              <a:ext cx="119977" cy="119977"/>
            </a:xfrm>
            <a:custGeom>
              <a:avLst/>
              <a:gdLst/>
              <a:ahLst/>
              <a:cxnLst/>
              <a:rect l="l" t="t" r="r" b="b"/>
              <a:pathLst>
                <a:path w="3657" h="3657" extrusionOk="0">
                  <a:moveTo>
                    <a:pt x="1828" y="1002"/>
                  </a:moveTo>
                  <a:cubicBezTo>
                    <a:pt x="2287" y="1002"/>
                    <a:pt x="2657" y="1373"/>
                    <a:pt x="2657" y="1829"/>
                  </a:cubicBezTo>
                  <a:cubicBezTo>
                    <a:pt x="2657" y="2285"/>
                    <a:pt x="2284" y="2655"/>
                    <a:pt x="1828" y="2655"/>
                  </a:cubicBezTo>
                  <a:cubicBezTo>
                    <a:pt x="1372" y="2655"/>
                    <a:pt x="1002" y="2285"/>
                    <a:pt x="1002" y="1829"/>
                  </a:cubicBezTo>
                  <a:cubicBezTo>
                    <a:pt x="1002" y="1373"/>
                    <a:pt x="1372" y="1002"/>
                    <a:pt x="1828" y="1002"/>
                  </a:cubicBezTo>
                  <a:close/>
                  <a:moveTo>
                    <a:pt x="1828" y="1"/>
                  </a:moveTo>
                  <a:cubicBezTo>
                    <a:pt x="821" y="1"/>
                    <a:pt x="0" y="819"/>
                    <a:pt x="0" y="1829"/>
                  </a:cubicBezTo>
                  <a:cubicBezTo>
                    <a:pt x="0" y="2836"/>
                    <a:pt x="821" y="3657"/>
                    <a:pt x="1828" y="3657"/>
                  </a:cubicBezTo>
                  <a:cubicBezTo>
                    <a:pt x="2838" y="3657"/>
                    <a:pt x="3656" y="2836"/>
                    <a:pt x="3656" y="1829"/>
                  </a:cubicBezTo>
                  <a:cubicBezTo>
                    <a:pt x="3656" y="819"/>
                    <a:pt x="2838" y="1"/>
                    <a:pt x="18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4" name="Google Shape;454;p27"/>
          <p:cNvSpPr/>
          <p:nvPr/>
        </p:nvSpPr>
        <p:spPr>
          <a:xfrm>
            <a:off x="8210663" y="4065125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5" name="Google Shape;455;p27"/>
          <p:cNvGrpSpPr/>
          <p:nvPr/>
        </p:nvGrpSpPr>
        <p:grpSpPr>
          <a:xfrm>
            <a:off x="1494191" y="475777"/>
            <a:ext cx="1257385" cy="1178974"/>
            <a:chOff x="1856646" y="807052"/>
            <a:chExt cx="957934" cy="898198"/>
          </a:xfrm>
        </p:grpSpPr>
        <p:sp>
          <p:nvSpPr>
            <p:cNvPr id="456" name="Google Shape;456;p27"/>
            <p:cNvSpPr/>
            <p:nvPr/>
          </p:nvSpPr>
          <p:spPr>
            <a:xfrm rot="-5874912">
              <a:off x="2223694" y="1115111"/>
              <a:ext cx="560017" cy="549874"/>
            </a:xfrm>
            <a:custGeom>
              <a:avLst/>
              <a:gdLst/>
              <a:ahLst/>
              <a:cxnLst/>
              <a:rect l="l" t="t" r="r" b="b"/>
              <a:pathLst>
                <a:path w="6957" h="6831" extrusionOk="0">
                  <a:moveTo>
                    <a:pt x="3268" y="1"/>
                  </a:moveTo>
                  <a:lnTo>
                    <a:pt x="500" y="2780"/>
                  </a:lnTo>
                  <a:cubicBezTo>
                    <a:pt x="1" y="3281"/>
                    <a:pt x="1" y="4093"/>
                    <a:pt x="504" y="4592"/>
                  </a:cubicBezTo>
                  <a:lnTo>
                    <a:pt x="2376" y="6457"/>
                  </a:lnTo>
                  <a:cubicBezTo>
                    <a:pt x="2626" y="6706"/>
                    <a:pt x="2953" y="6830"/>
                    <a:pt x="3280" y="6830"/>
                  </a:cubicBezTo>
                  <a:cubicBezTo>
                    <a:pt x="3609" y="6830"/>
                    <a:pt x="3938" y="6705"/>
                    <a:pt x="4188" y="6453"/>
                  </a:cubicBezTo>
                  <a:lnTo>
                    <a:pt x="6956" y="3676"/>
                  </a:lnTo>
                  <a:lnTo>
                    <a:pt x="32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 rot="-5874912">
              <a:off x="1890696" y="850424"/>
              <a:ext cx="609040" cy="598977"/>
            </a:xfrm>
            <a:custGeom>
              <a:avLst/>
              <a:gdLst/>
              <a:ahLst/>
              <a:cxnLst/>
              <a:rect l="l" t="t" r="r" b="b"/>
              <a:pathLst>
                <a:path w="7566" h="7441" extrusionOk="0">
                  <a:moveTo>
                    <a:pt x="4293" y="0"/>
                  </a:moveTo>
                  <a:cubicBezTo>
                    <a:pt x="3966" y="0"/>
                    <a:pt x="3639" y="125"/>
                    <a:pt x="3389" y="375"/>
                  </a:cubicBezTo>
                  <a:lnTo>
                    <a:pt x="1" y="3752"/>
                  </a:lnTo>
                  <a:lnTo>
                    <a:pt x="3674" y="7440"/>
                  </a:lnTo>
                  <a:lnTo>
                    <a:pt x="7062" y="4063"/>
                  </a:lnTo>
                  <a:cubicBezTo>
                    <a:pt x="7563" y="3562"/>
                    <a:pt x="7565" y="2752"/>
                    <a:pt x="7066" y="2249"/>
                  </a:cubicBezTo>
                  <a:lnTo>
                    <a:pt x="5201" y="377"/>
                  </a:lnTo>
                  <a:cubicBezTo>
                    <a:pt x="4950" y="126"/>
                    <a:pt x="4622" y="0"/>
                    <a:pt x="42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 rot="-5874912">
              <a:off x="1888450" y="1119448"/>
              <a:ext cx="128634" cy="49023"/>
            </a:xfrm>
            <a:custGeom>
              <a:avLst/>
              <a:gdLst/>
              <a:ahLst/>
              <a:cxnLst/>
              <a:rect l="l" t="t" r="r" b="b"/>
              <a:pathLst>
                <a:path w="1598" h="609" extrusionOk="0">
                  <a:moveTo>
                    <a:pt x="922" y="1"/>
                  </a:moveTo>
                  <a:cubicBezTo>
                    <a:pt x="585" y="1"/>
                    <a:pt x="248" y="154"/>
                    <a:pt x="40" y="426"/>
                  </a:cubicBezTo>
                  <a:cubicBezTo>
                    <a:pt x="1" y="478"/>
                    <a:pt x="32" y="562"/>
                    <a:pt x="83" y="592"/>
                  </a:cubicBezTo>
                  <a:cubicBezTo>
                    <a:pt x="103" y="603"/>
                    <a:pt x="123" y="609"/>
                    <a:pt x="142" y="609"/>
                  </a:cubicBezTo>
                  <a:cubicBezTo>
                    <a:pt x="184" y="609"/>
                    <a:pt x="222" y="584"/>
                    <a:pt x="250" y="549"/>
                  </a:cubicBezTo>
                  <a:cubicBezTo>
                    <a:pt x="404" y="346"/>
                    <a:pt x="653" y="244"/>
                    <a:pt x="902" y="244"/>
                  </a:cubicBezTo>
                  <a:cubicBezTo>
                    <a:pt x="1078" y="244"/>
                    <a:pt x="1253" y="295"/>
                    <a:pt x="1394" y="396"/>
                  </a:cubicBezTo>
                  <a:cubicBezTo>
                    <a:pt x="1411" y="408"/>
                    <a:pt x="1431" y="414"/>
                    <a:pt x="1451" y="414"/>
                  </a:cubicBezTo>
                  <a:cubicBezTo>
                    <a:pt x="1495" y="414"/>
                    <a:pt x="1540" y="389"/>
                    <a:pt x="1560" y="353"/>
                  </a:cubicBezTo>
                  <a:cubicBezTo>
                    <a:pt x="1597" y="292"/>
                    <a:pt x="1571" y="225"/>
                    <a:pt x="1517" y="187"/>
                  </a:cubicBezTo>
                  <a:cubicBezTo>
                    <a:pt x="1340" y="60"/>
                    <a:pt x="1131" y="1"/>
                    <a:pt x="9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 rot="-5874912">
              <a:off x="2062552" y="1212722"/>
              <a:ext cx="329957" cy="331647"/>
            </a:xfrm>
            <a:custGeom>
              <a:avLst/>
              <a:gdLst/>
              <a:ahLst/>
              <a:cxnLst/>
              <a:rect l="l" t="t" r="r" b="b"/>
              <a:pathLst>
                <a:path w="4099" h="4120" extrusionOk="0">
                  <a:moveTo>
                    <a:pt x="3926" y="0"/>
                  </a:moveTo>
                  <a:cubicBezTo>
                    <a:pt x="3899" y="0"/>
                    <a:pt x="3871" y="11"/>
                    <a:pt x="3846" y="38"/>
                  </a:cubicBezTo>
                  <a:cubicBezTo>
                    <a:pt x="2626" y="1363"/>
                    <a:pt x="1374" y="2653"/>
                    <a:pt x="87" y="3913"/>
                  </a:cubicBezTo>
                  <a:cubicBezTo>
                    <a:pt x="1" y="3998"/>
                    <a:pt x="83" y="4119"/>
                    <a:pt x="177" y="4119"/>
                  </a:cubicBezTo>
                  <a:cubicBezTo>
                    <a:pt x="205" y="4119"/>
                    <a:pt x="233" y="4109"/>
                    <a:pt x="258" y="4084"/>
                  </a:cubicBezTo>
                  <a:cubicBezTo>
                    <a:pt x="1545" y="2827"/>
                    <a:pt x="2797" y="1534"/>
                    <a:pt x="4017" y="210"/>
                  </a:cubicBezTo>
                  <a:cubicBezTo>
                    <a:pt x="4099" y="122"/>
                    <a:pt x="4017" y="0"/>
                    <a:pt x="39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A551BB1-1F6C-1AC8-09DE-62EB69EA3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B1F285-902D-3470-3347-208AE2D3CE18}"/>
              </a:ext>
            </a:extLst>
          </p:cNvPr>
          <p:cNvSpPr/>
          <p:nvPr/>
        </p:nvSpPr>
        <p:spPr>
          <a:xfrm>
            <a:off x="1346425" y="1384636"/>
            <a:ext cx="1203735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506DDA-F3AE-B5E3-559A-6DF3F309CCA5}"/>
              </a:ext>
            </a:extLst>
          </p:cNvPr>
          <p:cNvSpPr/>
          <p:nvPr/>
        </p:nvSpPr>
        <p:spPr>
          <a:xfrm>
            <a:off x="189312" y="3439723"/>
            <a:ext cx="3699104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B6940D-F6BC-C471-BB98-48A6CFC777F2}"/>
              </a:ext>
            </a:extLst>
          </p:cNvPr>
          <p:cNvSpPr/>
          <p:nvPr/>
        </p:nvSpPr>
        <p:spPr>
          <a:xfrm>
            <a:off x="3888416" y="3036857"/>
            <a:ext cx="1500448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Google Shape;638;p32"/>
          <p:cNvSpPr txBox="1">
            <a:spLocks noGrp="1"/>
          </p:cNvSpPr>
          <p:nvPr>
            <p:ph type="title"/>
          </p:nvPr>
        </p:nvSpPr>
        <p:spPr>
          <a:xfrm>
            <a:off x="305472" y="80734"/>
            <a:ext cx="893606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Ex1: Choose the correct answer A, B, C, or D</a:t>
            </a:r>
          </a:p>
        </p:txBody>
      </p:sp>
      <p:sp>
        <p:nvSpPr>
          <p:cNvPr id="647" name="Google Shape;647;p32"/>
          <p:cNvSpPr/>
          <p:nvPr/>
        </p:nvSpPr>
        <p:spPr>
          <a:xfrm>
            <a:off x="8838528" y="147034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8CC3E-213E-4EC6-FF12-E5298CE566D5}"/>
              </a:ext>
            </a:extLst>
          </p:cNvPr>
          <p:cNvSpPr txBox="1"/>
          <p:nvPr/>
        </p:nvSpPr>
        <p:spPr>
          <a:xfrm>
            <a:off x="189312" y="885082"/>
            <a:ext cx="5199552" cy="4303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1.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I love animals and I’m determined to ______ my dream of becoming a vet.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. have </a:t>
            </a:r>
            <a:r>
              <a:rPr lang="en-US" sz="2400" dirty="0">
                <a:latin typeface="Patrick Hand" panose="00000500000000000000" pitchFamily="2" charset="0"/>
              </a:rPr>
              <a:t>               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B.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pursue 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C.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do </a:t>
            </a:r>
            <a:r>
              <a:rPr lang="en-US" sz="2400" dirty="0">
                <a:latin typeface="Patrick Hand" panose="00000500000000000000" pitchFamily="2" charset="0"/>
              </a:rPr>
              <a:t>                  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. depend on</a:t>
            </a:r>
          </a:p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2.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______ people tend to put the needs of their families ahead of their own.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A.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Independent</a:t>
            </a:r>
            <a:r>
              <a:rPr lang="en-US" sz="2400" dirty="0">
                <a:latin typeface="Patrick Hand" panose="00000500000000000000" pitchFamily="2" charset="0"/>
              </a:rPr>
              <a:t>    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B.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Democratic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C.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Kind</a:t>
            </a:r>
            <a:r>
              <a:rPr lang="en-US" sz="2400" dirty="0">
                <a:latin typeface="Patrick Hand" panose="00000500000000000000" pitchFamily="2" charset="0"/>
              </a:rPr>
              <a:t>                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Family-oriented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>
              <a:lnSpc>
                <a:spcPts val="3300"/>
              </a:lnSpc>
            </a:pPr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ECEF18-0DCA-D68C-E040-CD890B60FF25}"/>
              </a:ext>
            </a:extLst>
          </p:cNvPr>
          <p:cNvSpPr txBox="1"/>
          <p:nvPr/>
        </p:nvSpPr>
        <p:spPr>
          <a:xfrm>
            <a:off x="6588453" y="1002090"/>
            <a:ext cx="23390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có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theo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đuổi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làm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phụ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thuộc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vào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3E55A-F5AC-5B1A-412B-46B5E33593B9}"/>
              </a:ext>
            </a:extLst>
          </p:cNvPr>
          <p:cNvSpPr txBox="1"/>
          <p:nvPr/>
        </p:nvSpPr>
        <p:spPr>
          <a:xfrm>
            <a:off x="6588452" y="3036857"/>
            <a:ext cx="24701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Độc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lập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Dân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chủ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Loại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Hướng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đình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0031E95-A63A-A1AF-7E37-FA96292E0BB3}"/>
              </a:ext>
            </a:extLst>
          </p:cNvPr>
          <p:cNvSpPr/>
          <p:nvPr/>
        </p:nvSpPr>
        <p:spPr>
          <a:xfrm>
            <a:off x="2814320" y="1818640"/>
            <a:ext cx="314960" cy="3454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6F1BB6E-4555-371F-AD1F-5671F2411398}"/>
              </a:ext>
            </a:extLst>
          </p:cNvPr>
          <p:cNvSpPr/>
          <p:nvPr/>
        </p:nvSpPr>
        <p:spPr>
          <a:xfrm>
            <a:off x="2789088" y="4352517"/>
            <a:ext cx="314960" cy="3454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F2CC88-B120-6C3E-B17E-897A16147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  <p:bldP spid="3" grpId="0"/>
      <p:bldP spid="4" grpId="0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3EDDBD4-2A56-90EF-226E-3021B56045F3}"/>
              </a:ext>
            </a:extLst>
          </p:cNvPr>
          <p:cNvSpPr/>
          <p:nvPr/>
        </p:nvSpPr>
        <p:spPr>
          <a:xfrm>
            <a:off x="209632" y="3117515"/>
            <a:ext cx="1456608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9E1446-BC27-D326-9858-BC720DFD10BC}"/>
              </a:ext>
            </a:extLst>
          </p:cNvPr>
          <p:cNvSpPr/>
          <p:nvPr/>
        </p:nvSpPr>
        <p:spPr>
          <a:xfrm>
            <a:off x="1341120" y="929910"/>
            <a:ext cx="3505200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B8FF3D-904E-3F84-BC6D-B031B02B067E}"/>
              </a:ext>
            </a:extLst>
          </p:cNvPr>
          <p:cNvSpPr/>
          <p:nvPr/>
        </p:nvSpPr>
        <p:spPr>
          <a:xfrm>
            <a:off x="4023280" y="2771592"/>
            <a:ext cx="1475312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5B6C27-FDE8-9CFD-75C2-F1FFDA6B447D}"/>
              </a:ext>
            </a:extLst>
          </p:cNvPr>
          <p:cNvSpPr/>
          <p:nvPr/>
        </p:nvSpPr>
        <p:spPr>
          <a:xfrm>
            <a:off x="2714336" y="1316062"/>
            <a:ext cx="2243744" cy="3819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Google Shape;638;p32"/>
          <p:cNvSpPr txBox="1">
            <a:spLocks noGrp="1"/>
          </p:cNvSpPr>
          <p:nvPr>
            <p:ph type="title"/>
          </p:nvPr>
        </p:nvSpPr>
        <p:spPr>
          <a:xfrm>
            <a:off x="305472" y="80734"/>
            <a:ext cx="893606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Ex1: Choose the correct answer A, B, C, or D</a:t>
            </a:r>
          </a:p>
        </p:txBody>
      </p:sp>
      <p:sp>
        <p:nvSpPr>
          <p:cNvPr id="647" name="Google Shape;647;p32"/>
          <p:cNvSpPr/>
          <p:nvPr/>
        </p:nvSpPr>
        <p:spPr>
          <a:xfrm>
            <a:off x="8838528" y="147034"/>
            <a:ext cx="220050" cy="220050"/>
          </a:xfrm>
          <a:custGeom>
            <a:avLst/>
            <a:gdLst/>
            <a:ahLst/>
            <a:cxnLst/>
            <a:rect l="l" t="t" r="r" b="b"/>
            <a:pathLst>
              <a:path w="8802" h="8802" extrusionOk="0">
                <a:moveTo>
                  <a:pt x="4401" y="2411"/>
                </a:moveTo>
                <a:cubicBezTo>
                  <a:pt x="5501" y="2411"/>
                  <a:pt x="6391" y="3304"/>
                  <a:pt x="6391" y="4401"/>
                </a:cubicBezTo>
                <a:cubicBezTo>
                  <a:pt x="6391" y="5501"/>
                  <a:pt x="5501" y="6394"/>
                  <a:pt x="4401" y="6394"/>
                </a:cubicBezTo>
                <a:cubicBezTo>
                  <a:pt x="3304" y="6394"/>
                  <a:pt x="2411" y="5501"/>
                  <a:pt x="2411" y="4401"/>
                </a:cubicBezTo>
                <a:cubicBezTo>
                  <a:pt x="2411" y="3304"/>
                  <a:pt x="3304" y="2411"/>
                  <a:pt x="4401" y="2411"/>
                </a:cubicBezTo>
                <a:close/>
                <a:moveTo>
                  <a:pt x="4401" y="1"/>
                </a:moveTo>
                <a:cubicBezTo>
                  <a:pt x="1976" y="1"/>
                  <a:pt x="1" y="1976"/>
                  <a:pt x="1" y="4401"/>
                </a:cubicBezTo>
                <a:cubicBezTo>
                  <a:pt x="1" y="6829"/>
                  <a:pt x="1976" y="8802"/>
                  <a:pt x="4401" y="8802"/>
                </a:cubicBezTo>
                <a:cubicBezTo>
                  <a:pt x="6827" y="8802"/>
                  <a:pt x="8802" y="6829"/>
                  <a:pt x="8802" y="4401"/>
                </a:cubicBezTo>
                <a:cubicBezTo>
                  <a:pt x="8802" y="1976"/>
                  <a:pt x="6827" y="1"/>
                  <a:pt x="440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8CC3E-213E-4EC6-FF12-E5298CE566D5}"/>
              </a:ext>
            </a:extLst>
          </p:cNvPr>
          <p:cNvSpPr txBox="1"/>
          <p:nvPr/>
        </p:nvSpPr>
        <p:spPr>
          <a:xfrm>
            <a:off x="189312" y="885082"/>
            <a:ext cx="53092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3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.  Rapid changes in society and lifestyle have made the ______ in many families wider.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A.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generation gap </a:t>
            </a:r>
            <a:r>
              <a:rPr lang="en-US" sz="2400" dirty="0">
                <a:latin typeface="Patrick Hand" panose="00000500000000000000" pitchFamily="2" charset="0"/>
              </a:rPr>
              <a:t>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B.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family relation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C.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  family values</a:t>
            </a:r>
            <a:r>
              <a:rPr lang="en-US" sz="2400" dirty="0">
                <a:latin typeface="Patrick Hand" panose="00000500000000000000" pitchFamily="2" charset="0"/>
              </a:rPr>
              <a:t>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experiences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endParaRPr lang="en-US" sz="2400" b="1" i="0" u="none" strike="noStrike" dirty="0">
              <a:solidFill>
                <a:srgbClr val="000000"/>
              </a:solidFill>
              <a:effectLst/>
              <a:latin typeface="Patrick Hand" panose="00000500000000000000" pitchFamily="2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4.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She has found ______ sources of information about life in Viet Nam a century ago.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A.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extended </a:t>
            </a:r>
            <a:r>
              <a:rPr lang="en-US" sz="2400" dirty="0">
                <a:latin typeface="Patrick Hand" panose="00000500000000000000" pitchFamily="2" charset="0"/>
              </a:rPr>
              <a:t>       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B.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alive 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C.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 various </a:t>
            </a:r>
            <a:r>
              <a:rPr lang="en-US" sz="2400" dirty="0">
                <a:latin typeface="Patrick Hand" panose="00000500000000000000" pitchFamily="2" charset="0"/>
              </a:rPr>
              <a:t>                   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D.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Patrick Hand" panose="00000500000000000000" pitchFamily="2" charset="0"/>
              </a:rPr>
              <a:t>  long</a:t>
            </a:r>
            <a:endParaRPr lang="en-US" sz="2400" b="0" dirty="0">
              <a:effectLst/>
              <a:latin typeface="Patrick Hand" panose="00000500000000000000" pitchFamily="2" charset="0"/>
            </a:endParaRPr>
          </a:p>
          <a:p>
            <a:endParaRPr lang="en-US" sz="2400" b="0" dirty="0">
              <a:effectLst/>
              <a:latin typeface="Patrick Hand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7FE20B-0B28-2DBF-3ED2-AB586152E14F}"/>
              </a:ext>
            </a:extLst>
          </p:cNvPr>
          <p:cNvSpPr txBox="1"/>
          <p:nvPr/>
        </p:nvSpPr>
        <p:spPr>
          <a:xfrm>
            <a:off x="5832470" y="1006235"/>
            <a:ext cx="293925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Khoảng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cách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hệ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Mối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quan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hệ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đình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Giá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trị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đình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Kinh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nghiệm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BF4E2-86F0-28D4-9F15-20CCD2798881}"/>
              </a:ext>
            </a:extLst>
          </p:cNvPr>
          <p:cNvSpPr txBox="1"/>
          <p:nvPr/>
        </p:nvSpPr>
        <p:spPr>
          <a:xfrm>
            <a:off x="5832470" y="3117515"/>
            <a:ext cx="32261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Mở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rộng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Còn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sống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Nhiều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giống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nhau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  <a:p>
            <a:pPr marL="342900" indent="-342900">
              <a:buClr>
                <a:srgbClr val="FF0000"/>
              </a:buClr>
              <a:buAutoNum type="alphaUcPeriod"/>
            </a:pP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Patrick Hand" panose="000005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Patrick Hand" panose="00000500000000000000" pitchFamily="2" charset="0"/>
              </a:rPr>
              <a:t>tập</a:t>
            </a:r>
            <a:endParaRPr lang="en-US" sz="2400" dirty="0">
              <a:solidFill>
                <a:srgbClr val="FF0000"/>
              </a:solidFill>
              <a:latin typeface="Patrick Hand" panose="00000500000000000000" pitchFamily="2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A7D1036-7609-AED4-A0BC-A4BF7DF22A45}"/>
              </a:ext>
            </a:extLst>
          </p:cNvPr>
          <p:cNvSpPr/>
          <p:nvPr/>
        </p:nvSpPr>
        <p:spPr>
          <a:xfrm>
            <a:off x="189312" y="1656080"/>
            <a:ext cx="314960" cy="3454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70D21AB-C055-2B0C-1AAD-EB8E589D14AD}"/>
              </a:ext>
            </a:extLst>
          </p:cNvPr>
          <p:cNvSpPr/>
          <p:nvPr/>
        </p:nvSpPr>
        <p:spPr>
          <a:xfrm>
            <a:off x="209632" y="4238098"/>
            <a:ext cx="314960" cy="3454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C01FD9-32E3-2ABB-0696-CD91485EEE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4098" y="4244739"/>
            <a:ext cx="1251490" cy="12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120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8" grpId="0" animBg="1"/>
      <p:bldP spid="10" grpId="0" animBg="1"/>
      <p:bldP spid="3" grpId="0"/>
      <p:bldP spid="4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Verbs - Part 2 by Slidesgo">
  <a:themeElements>
    <a:clrScheme name="Simple Light">
      <a:dk1>
        <a:srgbClr val="2E4081"/>
      </a:dk1>
      <a:lt1>
        <a:srgbClr val="FFFFFF"/>
      </a:lt1>
      <a:dk2>
        <a:srgbClr val="CDD1F9"/>
      </a:dk2>
      <a:lt2>
        <a:srgbClr val="FFCC63"/>
      </a:lt2>
      <a:accent1>
        <a:srgbClr val="FF645E"/>
      </a:accent1>
      <a:accent2>
        <a:srgbClr val="FF7DAB"/>
      </a:accent2>
      <a:accent3>
        <a:srgbClr val="5859B6"/>
      </a:accent3>
      <a:accent4>
        <a:srgbClr val="08A37C"/>
      </a:accent4>
      <a:accent5>
        <a:srgbClr val="FFF1F1"/>
      </a:accent5>
      <a:accent6>
        <a:srgbClr val="FFFFFF"/>
      </a:accent6>
      <a:hlink>
        <a:srgbClr val="2E408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1720</Words>
  <Application>Microsoft Office PowerPoint</Application>
  <PresentationFormat>On-screen Show (16:9)</PresentationFormat>
  <Paragraphs>159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Nunito Black</vt:lpstr>
      <vt:lpstr>Fredoka One</vt:lpstr>
      <vt:lpstr>Bebas Neue</vt:lpstr>
      <vt:lpstr>Albert Sans</vt:lpstr>
      <vt:lpstr>PaTRICK HAND</vt:lpstr>
      <vt:lpstr>Wingdings</vt:lpstr>
      <vt:lpstr>Courier New</vt:lpstr>
      <vt:lpstr>Arial</vt:lpstr>
      <vt:lpstr>Verbs - Part 2 by Slidesgo</vt:lpstr>
      <vt:lpstr>Unit 6: Vietnamese lifestyle:  then and now</vt:lpstr>
      <vt:lpstr>OBJECTIVES</vt:lpstr>
      <vt:lpstr>VOCABULARY</vt:lpstr>
      <vt:lpstr>PRONUNCIATION</vt:lpstr>
      <vt:lpstr>GRAMMAR</vt:lpstr>
      <vt:lpstr>GRAMMAR</vt:lpstr>
      <vt:lpstr>VOCABULARY</vt:lpstr>
      <vt:lpstr>Ex1: Choose the correct answer A, B, C, or D</vt:lpstr>
      <vt:lpstr>Ex1: Choose the correct answer A, B, C, or D</vt:lpstr>
      <vt:lpstr>Ex1: Choose the correct answer A, B, C, or D</vt:lpstr>
      <vt:lpstr>Ex2: Complete the sentences with the correct forms of the words in brackets.</vt:lpstr>
      <vt:lpstr>Ex2: Complete the sentences with the correct forms of the words in brackets.</vt:lpstr>
      <vt:lpstr>Ex2: Complete the sentences with the correct forms of the words in brackets.</vt:lpstr>
      <vt:lpstr>GRAMMAR</vt:lpstr>
      <vt:lpstr>Ex3: Circle the correct words or phrases to complete the following sentences.</vt:lpstr>
      <vt:lpstr>Ex3: Circle the correct words or phrases to complete the following sentences.</vt:lpstr>
      <vt:lpstr>Ex3: Circle the correct words or phrases to complete the following sentences.</vt:lpstr>
      <vt:lpstr>Ex4: Make complete sentences from the clues. Make any changes and add more words if necessary. </vt:lpstr>
      <vt:lpstr>Ex4: Make complete sentences from the clues. Make any changes and add more words if necessary. </vt:lpstr>
      <vt:lpstr>Ex4: Make complete sentences from the clues. Make any changes and add more words if necessary. </vt:lpstr>
      <vt:lpstr>Wrap - up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04-Thái Sơn - Hải</dc:creator>
  <cp:lastModifiedBy>This MC</cp:lastModifiedBy>
  <cp:revision>8</cp:revision>
  <dcterms:modified xsi:type="dcterms:W3CDTF">2025-01-13T07:07:22Z</dcterms:modified>
</cp:coreProperties>
</file>