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09" r:id="rId9"/>
    <p:sldId id="281" r:id="rId10"/>
    <p:sldId id="315" r:id="rId11"/>
    <p:sldId id="316" r:id="rId12"/>
    <p:sldId id="317" r:id="rId13"/>
    <p:sldId id="283" r:id="rId14"/>
    <p:sldId id="332" r:id="rId15"/>
    <p:sldId id="333" r:id="rId16"/>
    <p:sldId id="276" r:id="rId17"/>
    <p:sldId id="339" r:id="rId18"/>
    <p:sldId id="326" r:id="rId19"/>
    <p:sldId id="340" r:id="rId20"/>
    <p:sldId id="311" r:id="rId21"/>
    <p:sldId id="313" r:id="rId22"/>
    <p:sldId id="342" r:id="rId23"/>
    <p:sldId id="337" r:id="rId24"/>
    <p:sldId id="343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0"/>
    <a:srgbClr val="CBEAF0"/>
    <a:srgbClr val="0FB7BD"/>
    <a:srgbClr val="00B2A5"/>
    <a:srgbClr val="00A9A5"/>
    <a:srgbClr val="FFDAAB"/>
    <a:srgbClr val="F7941E"/>
    <a:srgbClr val="48C0B6"/>
    <a:srgbClr val="FBB04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3112"/>
  </p:normalViewPr>
  <p:slideViewPr>
    <p:cSldViewPr snapToGrid="0" showGuides="1">
      <p:cViewPr varScale="1">
        <p:scale>
          <a:sx n="67" d="100"/>
          <a:sy n="67" d="100"/>
        </p:scale>
        <p:origin x="10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7FF3D-0D84-425D-A740-172FE146B3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EF5B34-7CAD-4CDA-A26A-5A3B896567AA}">
      <dgm:prSet phldrT="[Text]"/>
      <dgm:spPr/>
      <dgm:t>
        <a:bodyPr/>
        <a:lstStyle/>
        <a:p>
          <a:r>
            <a:rPr lang="en-US" dirty="0"/>
            <a:t>READING</a:t>
          </a:r>
        </a:p>
      </dgm:t>
    </dgm:pt>
    <dgm:pt modelId="{FFA441AF-25E2-44A9-AC69-AB381D8CB7AD}" type="parTrans" cxnId="{3F8E9C8A-851F-48BE-870A-D3A3A0AD7E02}">
      <dgm:prSet/>
      <dgm:spPr/>
      <dgm:t>
        <a:bodyPr/>
        <a:lstStyle/>
        <a:p>
          <a:endParaRPr lang="en-US"/>
        </a:p>
      </dgm:t>
    </dgm:pt>
    <dgm:pt modelId="{81CE79A6-B996-411A-A509-A5B7DD185BAB}" type="sibTrans" cxnId="{3F8E9C8A-851F-48BE-870A-D3A3A0AD7E02}">
      <dgm:prSet/>
      <dgm:spPr/>
      <dgm:t>
        <a:bodyPr/>
        <a:lstStyle/>
        <a:p>
          <a:endParaRPr lang="en-US"/>
        </a:p>
      </dgm:t>
    </dgm:pt>
    <dgm:pt modelId="{529540C5-19D3-42D7-B207-41F17E2E845F}">
      <dgm:prSet phldrT="[Text]" phldr="1"/>
      <dgm:spPr/>
      <dgm:t>
        <a:bodyPr/>
        <a:lstStyle/>
        <a:p>
          <a:endParaRPr lang="en-US" dirty="0"/>
        </a:p>
      </dgm:t>
    </dgm:pt>
    <dgm:pt modelId="{A6F8F542-B478-47A5-AD26-B3AA6A83816A}" type="parTrans" cxnId="{4D738DBD-0C57-47AB-B672-844BCFD7C727}">
      <dgm:prSet/>
      <dgm:spPr/>
      <dgm:t>
        <a:bodyPr/>
        <a:lstStyle/>
        <a:p>
          <a:endParaRPr lang="en-US"/>
        </a:p>
      </dgm:t>
    </dgm:pt>
    <dgm:pt modelId="{A3DE4228-F6FF-4534-9295-3ED3B08A4FB3}" type="sibTrans" cxnId="{4D738DBD-0C57-47AB-B672-844BCFD7C727}">
      <dgm:prSet/>
      <dgm:spPr/>
      <dgm:t>
        <a:bodyPr/>
        <a:lstStyle/>
        <a:p>
          <a:endParaRPr lang="en-US"/>
        </a:p>
      </dgm:t>
    </dgm:pt>
    <dgm:pt modelId="{99885F10-89EB-4CBE-8246-4DE838C9FDED}">
      <dgm:prSet phldrT="[Text]"/>
      <dgm:spPr/>
      <dgm:t>
        <a:bodyPr/>
        <a:lstStyle/>
        <a:p>
          <a:r>
            <a:rPr lang="en-US" dirty="0"/>
            <a:t>SPEAKING</a:t>
          </a:r>
        </a:p>
      </dgm:t>
    </dgm:pt>
    <dgm:pt modelId="{C0E24716-CB97-41FE-807C-8F6372242490}" type="parTrans" cxnId="{D1A6581F-8CD2-48C2-B6C4-BF29E7B1FA1A}">
      <dgm:prSet/>
      <dgm:spPr/>
      <dgm:t>
        <a:bodyPr/>
        <a:lstStyle/>
        <a:p>
          <a:endParaRPr lang="en-US"/>
        </a:p>
      </dgm:t>
    </dgm:pt>
    <dgm:pt modelId="{33A66B95-D307-4062-B3C0-62425865F635}" type="sibTrans" cxnId="{D1A6581F-8CD2-48C2-B6C4-BF29E7B1FA1A}">
      <dgm:prSet/>
      <dgm:spPr/>
      <dgm:t>
        <a:bodyPr/>
        <a:lstStyle/>
        <a:p>
          <a:endParaRPr lang="en-US"/>
        </a:p>
      </dgm:t>
    </dgm:pt>
    <dgm:pt modelId="{6E2EC4FF-87BB-4981-9261-FCCD12FAF9D6}">
      <dgm:prSet phldrT="[Text]" phldr="1"/>
      <dgm:spPr/>
      <dgm:t>
        <a:bodyPr/>
        <a:lstStyle/>
        <a:p>
          <a:endParaRPr lang="en-US" dirty="0"/>
        </a:p>
      </dgm:t>
    </dgm:pt>
    <dgm:pt modelId="{414A8F5D-2A53-4C13-86D8-9FD6AF542337}" type="sibTrans" cxnId="{D65D486E-C7E6-49A5-9F26-7656D451CD0A}">
      <dgm:prSet/>
      <dgm:spPr/>
      <dgm:t>
        <a:bodyPr/>
        <a:lstStyle/>
        <a:p>
          <a:endParaRPr lang="en-US"/>
        </a:p>
      </dgm:t>
    </dgm:pt>
    <dgm:pt modelId="{026147F8-A964-4835-BEFD-BEBA021CFDBD}" type="parTrans" cxnId="{D65D486E-C7E6-49A5-9F26-7656D451CD0A}">
      <dgm:prSet/>
      <dgm:spPr/>
      <dgm:t>
        <a:bodyPr/>
        <a:lstStyle/>
        <a:p>
          <a:endParaRPr lang="en-US"/>
        </a:p>
      </dgm:t>
    </dgm:pt>
    <dgm:pt modelId="{E12139EA-8FBB-49A8-BCE5-0FDE179037F2}" type="pres">
      <dgm:prSet presAssocID="{FF17FF3D-0D84-425D-A740-172FE146B3DA}" presName="Name0" presStyleCnt="0">
        <dgm:presLayoutVars>
          <dgm:chMax/>
          <dgm:chPref/>
          <dgm:dir/>
        </dgm:presLayoutVars>
      </dgm:prSet>
      <dgm:spPr/>
    </dgm:pt>
    <dgm:pt modelId="{E2BEACA7-D697-4294-B2FF-816A93EDAF07}" type="pres">
      <dgm:prSet presAssocID="{6E2EC4FF-87BB-4981-9261-FCCD12FAF9D6}" presName="composite" presStyleCnt="0">
        <dgm:presLayoutVars>
          <dgm:chMax val="1"/>
          <dgm:chPref val="1"/>
        </dgm:presLayoutVars>
      </dgm:prSet>
      <dgm:spPr/>
    </dgm:pt>
    <dgm:pt modelId="{5D993DCE-BB7E-4D4A-A9F1-893F2F6C0109}" type="pres">
      <dgm:prSet presAssocID="{6E2EC4FF-87BB-4981-9261-FCCD12FAF9D6}" presName="Accent" presStyleLbl="trAlignAcc1" presStyleIdx="0" presStyleCnt="2">
        <dgm:presLayoutVars>
          <dgm:chMax val="0"/>
          <dgm:chPref val="0"/>
        </dgm:presLayoutVars>
      </dgm:prSet>
      <dgm:spPr>
        <a:ln w="28575">
          <a:solidFill>
            <a:schemeClr val="accent2"/>
          </a:solidFill>
        </a:ln>
      </dgm:spPr>
    </dgm:pt>
    <dgm:pt modelId="{423236B0-843C-4728-AFCD-F5062CC55FF1}" type="pres">
      <dgm:prSet presAssocID="{6E2EC4FF-87BB-4981-9261-FCCD12FAF9D6}" presName="Image" presStyleLbl="alignImgPlace1" presStyleIdx="0" presStyleCnt="2">
        <dgm:presLayoutVars>
          <dgm:chMax val="0"/>
          <dgm:chPref val="0"/>
        </dgm:presLayoutVars>
      </dgm:prSet>
      <dgm:spPr/>
    </dgm:pt>
    <dgm:pt modelId="{5AD1246F-2CD7-48F2-9559-2B0150002FC0}" type="pres">
      <dgm:prSet presAssocID="{6E2EC4FF-87BB-4981-9261-FCCD12FAF9D6}" presName="ChildComposite" presStyleCnt="0"/>
      <dgm:spPr/>
    </dgm:pt>
    <dgm:pt modelId="{B326B1F2-0D8B-46EB-A6B1-48C4829627E0}" type="pres">
      <dgm:prSet presAssocID="{6E2EC4FF-87BB-4981-9261-FCCD12FAF9D6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868911-C9A5-4CE4-8865-4E08C293274B}" type="pres">
      <dgm:prSet presAssocID="{6E2EC4FF-87BB-4981-9261-FCCD12FAF9D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1A0A6F45-7035-4788-B9F7-E3042D751D0E}" type="pres">
      <dgm:prSet presAssocID="{414A8F5D-2A53-4C13-86D8-9FD6AF542337}" presName="sibTrans" presStyleCnt="0"/>
      <dgm:spPr/>
    </dgm:pt>
    <dgm:pt modelId="{92A33174-058B-4D17-B9DB-DC1EAAAFC2A3}" type="pres">
      <dgm:prSet presAssocID="{529540C5-19D3-42D7-B207-41F17E2E845F}" presName="composite" presStyleCnt="0">
        <dgm:presLayoutVars>
          <dgm:chMax val="1"/>
          <dgm:chPref val="1"/>
        </dgm:presLayoutVars>
      </dgm:prSet>
      <dgm:spPr/>
    </dgm:pt>
    <dgm:pt modelId="{EAF9549E-A938-4718-A3C8-E47C3969E41D}" type="pres">
      <dgm:prSet presAssocID="{529540C5-19D3-42D7-B207-41F17E2E845F}" presName="Accent" presStyleLbl="trAlignAcc1" presStyleIdx="1" presStyleCnt="2">
        <dgm:presLayoutVars>
          <dgm:chMax val="0"/>
          <dgm:chPref val="0"/>
        </dgm:presLayoutVars>
      </dgm:prSet>
      <dgm:spPr>
        <a:ln w="28575">
          <a:solidFill>
            <a:schemeClr val="accent1">
              <a:lumMod val="75000"/>
            </a:schemeClr>
          </a:solidFill>
        </a:ln>
      </dgm:spPr>
    </dgm:pt>
    <dgm:pt modelId="{FFCB90D5-AF72-4ECE-BEA6-6EB502F2BF01}" type="pres">
      <dgm:prSet presAssocID="{529540C5-19D3-42D7-B207-41F17E2E845F}" presName="Image" presStyleLbl="alignImgPlace1" presStyleIdx="1" presStyleCnt="2">
        <dgm:presLayoutVars>
          <dgm:chMax val="0"/>
          <dgm:chPref val="0"/>
        </dgm:presLayoutVars>
      </dgm:prSet>
      <dgm:spPr/>
    </dgm:pt>
    <dgm:pt modelId="{DC4ACF24-6253-48DE-8D91-CAF9B054140A}" type="pres">
      <dgm:prSet presAssocID="{529540C5-19D3-42D7-B207-41F17E2E845F}" presName="ChildComposite" presStyleCnt="0"/>
      <dgm:spPr/>
    </dgm:pt>
    <dgm:pt modelId="{AC35FF13-FE4D-4015-A87E-3504FD995115}" type="pres">
      <dgm:prSet presAssocID="{529540C5-19D3-42D7-B207-41F17E2E845F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DEC6C3A8-5200-414E-B66A-11B39AEE7FAA}" type="pres">
      <dgm:prSet presAssocID="{529540C5-19D3-42D7-B207-41F17E2E845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D1A6581F-8CD2-48C2-B6C4-BF29E7B1FA1A}" srcId="{529540C5-19D3-42D7-B207-41F17E2E845F}" destId="{99885F10-89EB-4CBE-8246-4DE838C9FDED}" srcOrd="0" destOrd="0" parTransId="{C0E24716-CB97-41FE-807C-8F6372242490}" sibTransId="{33A66B95-D307-4062-B3C0-62425865F635}"/>
    <dgm:cxn modelId="{D930BA20-0BF0-4972-900F-2A215E983158}" type="presOf" srcId="{529540C5-19D3-42D7-B207-41F17E2E845F}" destId="{DEC6C3A8-5200-414E-B66A-11B39AEE7FAA}" srcOrd="0" destOrd="0" presId="urn:microsoft.com/office/officeart/2008/layout/CaptionedPictures"/>
    <dgm:cxn modelId="{C4AC956C-46E5-49E2-8379-C33505B4953E}" type="presOf" srcId="{99885F10-89EB-4CBE-8246-4DE838C9FDED}" destId="{AC35FF13-FE4D-4015-A87E-3504FD995115}" srcOrd="0" destOrd="0" presId="urn:microsoft.com/office/officeart/2008/layout/CaptionedPictures"/>
    <dgm:cxn modelId="{D65D486E-C7E6-49A5-9F26-7656D451CD0A}" srcId="{FF17FF3D-0D84-425D-A740-172FE146B3DA}" destId="{6E2EC4FF-87BB-4981-9261-FCCD12FAF9D6}" srcOrd="0" destOrd="0" parTransId="{026147F8-A964-4835-BEFD-BEBA021CFDBD}" sibTransId="{414A8F5D-2A53-4C13-86D8-9FD6AF542337}"/>
    <dgm:cxn modelId="{2DE59470-4B4D-46CD-8331-B7F54BABC8E5}" type="presOf" srcId="{99EF5B34-7CAD-4CDA-A26A-5A3B896567AA}" destId="{B326B1F2-0D8B-46EB-A6B1-48C4829627E0}" srcOrd="0" destOrd="0" presId="urn:microsoft.com/office/officeart/2008/layout/CaptionedPictures"/>
    <dgm:cxn modelId="{3F8E9C8A-851F-48BE-870A-D3A3A0AD7E02}" srcId="{6E2EC4FF-87BB-4981-9261-FCCD12FAF9D6}" destId="{99EF5B34-7CAD-4CDA-A26A-5A3B896567AA}" srcOrd="0" destOrd="0" parTransId="{FFA441AF-25E2-44A9-AC69-AB381D8CB7AD}" sibTransId="{81CE79A6-B996-411A-A509-A5B7DD185BAB}"/>
    <dgm:cxn modelId="{06C5D5AD-1579-404C-B479-BC0C6DB0735D}" type="presOf" srcId="{FF17FF3D-0D84-425D-A740-172FE146B3DA}" destId="{E12139EA-8FBB-49A8-BCE5-0FDE179037F2}" srcOrd="0" destOrd="0" presId="urn:microsoft.com/office/officeart/2008/layout/CaptionedPictures"/>
    <dgm:cxn modelId="{4D738DBD-0C57-47AB-B672-844BCFD7C727}" srcId="{FF17FF3D-0D84-425D-A740-172FE146B3DA}" destId="{529540C5-19D3-42D7-B207-41F17E2E845F}" srcOrd="1" destOrd="0" parTransId="{A6F8F542-B478-47A5-AD26-B3AA6A83816A}" sibTransId="{A3DE4228-F6FF-4534-9295-3ED3B08A4FB3}"/>
    <dgm:cxn modelId="{4C825DE3-2C57-4911-A69E-01DBDB8DFAFC}" type="presOf" srcId="{6E2EC4FF-87BB-4981-9261-FCCD12FAF9D6}" destId="{F8868911-C9A5-4CE4-8865-4E08C293274B}" srcOrd="0" destOrd="0" presId="urn:microsoft.com/office/officeart/2008/layout/CaptionedPictures"/>
    <dgm:cxn modelId="{C9B8477C-FCCA-4B01-89F5-EC016C6A3611}" type="presParOf" srcId="{E12139EA-8FBB-49A8-BCE5-0FDE179037F2}" destId="{E2BEACA7-D697-4294-B2FF-816A93EDAF07}" srcOrd="0" destOrd="0" presId="urn:microsoft.com/office/officeart/2008/layout/CaptionedPictures"/>
    <dgm:cxn modelId="{797FEA02-D10A-4173-9AEE-20612F11FAC7}" type="presParOf" srcId="{E2BEACA7-D697-4294-B2FF-816A93EDAF07}" destId="{5D993DCE-BB7E-4D4A-A9F1-893F2F6C0109}" srcOrd="0" destOrd="0" presId="urn:microsoft.com/office/officeart/2008/layout/CaptionedPictures"/>
    <dgm:cxn modelId="{94D20DDF-2DED-490D-8D0F-6167AC532240}" type="presParOf" srcId="{E2BEACA7-D697-4294-B2FF-816A93EDAF07}" destId="{423236B0-843C-4728-AFCD-F5062CC55FF1}" srcOrd="1" destOrd="0" presId="urn:microsoft.com/office/officeart/2008/layout/CaptionedPictures"/>
    <dgm:cxn modelId="{5B76EB8B-77D7-4D84-9FEF-2DE108B9BA84}" type="presParOf" srcId="{E2BEACA7-D697-4294-B2FF-816A93EDAF07}" destId="{5AD1246F-2CD7-48F2-9559-2B0150002FC0}" srcOrd="2" destOrd="0" presId="urn:microsoft.com/office/officeart/2008/layout/CaptionedPictures"/>
    <dgm:cxn modelId="{CA17B218-44F5-4EA0-B978-14D1DFE39DA1}" type="presParOf" srcId="{5AD1246F-2CD7-48F2-9559-2B0150002FC0}" destId="{B326B1F2-0D8B-46EB-A6B1-48C4829627E0}" srcOrd="0" destOrd="0" presId="urn:microsoft.com/office/officeart/2008/layout/CaptionedPictures"/>
    <dgm:cxn modelId="{7C06283B-154B-4E11-B0CD-56E5AC803213}" type="presParOf" srcId="{5AD1246F-2CD7-48F2-9559-2B0150002FC0}" destId="{F8868911-C9A5-4CE4-8865-4E08C293274B}" srcOrd="1" destOrd="0" presId="urn:microsoft.com/office/officeart/2008/layout/CaptionedPictures"/>
    <dgm:cxn modelId="{63D7605C-13C8-451D-B3AC-D494B483C586}" type="presParOf" srcId="{E12139EA-8FBB-49A8-BCE5-0FDE179037F2}" destId="{1A0A6F45-7035-4788-B9F7-E3042D751D0E}" srcOrd="1" destOrd="0" presId="urn:microsoft.com/office/officeart/2008/layout/CaptionedPictures"/>
    <dgm:cxn modelId="{842A3F93-5304-43DE-BBE0-988A681E1047}" type="presParOf" srcId="{E12139EA-8FBB-49A8-BCE5-0FDE179037F2}" destId="{92A33174-058B-4D17-B9DB-DC1EAAAFC2A3}" srcOrd="2" destOrd="0" presId="urn:microsoft.com/office/officeart/2008/layout/CaptionedPictures"/>
    <dgm:cxn modelId="{A26BBD6A-A421-42C9-AE54-E6E3E64C9940}" type="presParOf" srcId="{92A33174-058B-4D17-B9DB-DC1EAAAFC2A3}" destId="{EAF9549E-A938-4718-A3C8-E47C3969E41D}" srcOrd="0" destOrd="0" presId="urn:microsoft.com/office/officeart/2008/layout/CaptionedPictures"/>
    <dgm:cxn modelId="{B4C4C5DA-092A-4361-905F-112F058D8DDD}" type="presParOf" srcId="{92A33174-058B-4D17-B9DB-DC1EAAAFC2A3}" destId="{FFCB90D5-AF72-4ECE-BEA6-6EB502F2BF01}" srcOrd="1" destOrd="0" presId="urn:microsoft.com/office/officeart/2008/layout/CaptionedPictures"/>
    <dgm:cxn modelId="{24C44419-D68E-4F44-ABC2-F4F76C6624BB}" type="presParOf" srcId="{92A33174-058B-4D17-B9DB-DC1EAAAFC2A3}" destId="{DC4ACF24-6253-48DE-8D91-CAF9B054140A}" srcOrd="2" destOrd="0" presId="urn:microsoft.com/office/officeart/2008/layout/CaptionedPictures"/>
    <dgm:cxn modelId="{55D6A221-D31F-47C3-BDCC-4806CE8978D6}" type="presParOf" srcId="{DC4ACF24-6253-48DE-8D91-CAF9B054140A}" destId="{AC35FF13-FE4D-4015-A87E-3504FD995115}" srcOrd="0" destOrd="0" presId="urn:microsoft.com/office/officeart/2008/layout/CaptionedPictures"/>
    <dgm:cxn modelId="{BA100D27-6EB3-4418-9D3C-F053A58BD0D3}" type="presParOf" srcId="{DC4ACF24-6253-48DE-8D91-CAF9B054140A}" destId="{DEC6C3A8-5200-414E-B66A-11B39AEE7F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7FF3D-0D84-425D-A740-172FE146B3DA}" type="doc">
      <dgm:prSet loTypeId="urn:microsoft.com/office/officeart/2008/layout/CaptionedPicture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9EF5B34-7CAD-4CDA-A26A-5A3B896567AA}">
      <dgm:prSet phldrT="[Text]"/>
      <dgm:spPr/>
      <dgm:t>
        <a:bodyPr/>
        <a:lstStyle/>
        <a:p>
          <a:r>
            <a:rPr lang="en-US" dirty="0"/>
            <a:t>READING</a:t>
          </a:r>
        </a:p>
      </dgm:t>
    </dgm:pt>
    <dgm:pt modelId="{FFA441AF-25E2-44A9-AC69-AB381D8CB7AD}" type="parTrans" cxnId="{3F8E9C8A-851F-48BE-870A-D3A3A0AD7E02}">
      <dgm:prSet/>
      <dgm:spPr/>
      <dgm:t>
        <a:bodyPr/>
        <a:lstStyle/>
        <a:p>
          <a:endParaRPr lang="en-US"/>
        </a:p>
      </dgm:t>
    </dgm:pt>
    <dgm:pt modelId="{81CE79A6-B996-411A-A509-A5B7DD185BAB}" type="sibTrans" cxnId="{3F8E9C8A-851F-48BE-870A-D3A3A0AD7E02}">
      <dgm:prSet/>
      <dgm:spPr/>
      <dgm:t>
        <a:bodyPr/>
        <a:lstStyle/>
        <a:p>
          <a:endParaRPr lang="en-US"/>
        </a:p>
      </dgm:t>
    </dgm:pt>
    <dgm:pt modelId="{529540C5-19D3-42D7-B207-41F17E2E845F}">
      <dgm:prSet phldrT="[Text]" phldr="1"/>
      <dgm:spPr/>
      <dgm:t>
        <a:bodyPr/>
        <a:lstStyle/>
        <a:p>
          <a:endParaRPr lang="en-US" dirty="0"/>
        </a:p>
      </dgm:t>
    </dgm:pt>
    <dgm:pt modelId="{A6F8F542-B478-47A5-AD26-B3AA6A83816A}" type="parTrans" cxnId="{4D738DBD-0C57-47AB-B672-844BCFD7C727}">
      <dgm:prSet/>
      <dgm:spPr/>
      <dgm:t>
        <a:bodyPr/>
        <a:lstStyle/>
        <a:p>
          <a:endParaRPr lang="en-US"/>
        </a:p>
      </dgm:t>
    </dgm:pt>
    <dgm:pt modelId="{A3DE4228-F6FF-4534-9295-3ED3B08A4FB3}" type="sibTrans" cxnId="{4D738DBD-0C57-47AB-B672-844BCFD7C727}">
      <dgm:prSet/>
      <dgm:spPr/>
      <dgm:t>
        <a:bodyPr/>
        <a:lstStyle/>
        <a:p>
          <a:endParaRPr lang="en-US"/>
        </a:p>
      </dgm:t>
    </dgm:pt>
    <dgm:pt modelId="{99885F10-89EB-4CBE-8246-4DE838C9FDED}">
      <dgm:prSet phldrT="[Text]"/>
      <dgm:spPr/>
      <dgm:t>
        <a:bodyPr/>
        <a:lstStyle/>
        <a:p>
          <a:r>
            <a:rPr lang="en-US" dirty="0"/>
            <a:t>SPEAKING</a:t>
          </a:r>
        </a:p>
      </dgm:t>
    </dgm:pt>
    <dgm:pt modelId="{C0E24716-CB97-41FE-807C-8F6372242490}" type="parTrans" cxnId="{D1A6581F-8CD2-48C2-B6C4-BF29E7B1FA1A}">
      <dgm:prSet/>
      <dgm:spPr/>
      <dgm:t>
        <a:bodyPr/>
        <a:lstStyle/>
        <a:p>
          <a:endParaRPr lang="en-US"/>
        </a:p>
      </dgm:t>
    </dgm:pt>
    <dgm:pt modelId="{33A66B95-D307-4062-B3C0-62425865F635}" type="sibTrans" cxnId="{D1A6581F-8CD2-48C2-B6C4-BF29E7B1FA1A}">
      <dgm:prSet/>
      <dgm:spPr/>
      <dgm:t>
        <a:bodyPr/>
        <a:lstStyle/>
        <a:p>
          <a:endParaRPr lang="en-US"/>
        </a:p>
      </dgm:t>
    </dgm:pt>
    <dgm:pt modelId="{6E2EC4FF-87BB-4981-9261-FCCD12FAF9D6}">
      <dgm:prSet phldrT="[Text]" phldr="1"/>
      <dgm:spPr/>
      <dgm:t>
        <a:bodyPr/>
        <a:lstStyle/>
        <a:p>
          <a:endParaRPr lang="en-US" dirty="0"/>
        </a:p>
      </dgm:t>
    </dgm:pt>
    <dgm:pt modelId="{414A8F5D-2A53-4C13-86D8-9FD6AF542337}" type="sibTrans" cxnId="{D65D486E-C7E6-49A5-9F26-7656D451CD0A}">
      <dgm:prSet/>
      <dgm:spPr/>
      <dgm:t>
        <a:bodyPr/>
        <a:lstStyle/>
        <a:p>
          <a:endParaRPr lang="en-US"/>
        </a:p>
      </dgm:t>
    </dgm:pt>
    <dgm:pt modelId="{026147F8-A964-4835-BEFD-BEBA021CFDBD}" type="parTrans" cxnId="{D65D486E-C7E6-49A5-9F26-7656D451CD0A}">
      <dgm:prSet/>
      <dgm:spPr/>
      <dgm:t>
        <a:bodyPr/>
        <a:lstStyle/>
        <a:p>
          <a:endParaRPr lang="en-US"/>
        </a:p>
      </dgm:t>
    </dgm:pt>
    <dgm:pt modelId="{E12139EA-8FBB-49A8-BCE5-0FDE179037F2}" type="pres">
      <dgm:prSet presAssocID="{FF17FF3D-0D84-425D-A740-172FE146B3DA}" presName="Name0" presStyleCnt="0">
        <dgm:presLayoutVars>
          <dgm:chMax/>
          <dgm:chPref/>
          <dgm:dir/>
        </dgm:presLayoutVars>
      </dgm:prSet>
      <dgm:spPr/>
    </dgm:pt>
    <dgm:pt modelId="{E2BEACA7-D697-4294-B2FF-816A93EDAF07}" type="pres">
      <dgm:prSet presAssocID="{6E2EC4FF-87BB-4981-9261-FCCD12FAF9D6}" presName="composite" presStyleCnt="0">
        <dgm:presLayoutVars>
          <dgm:chMax val="1"/>
          <dgm:chPref val="1"/>
        </dgm:presLayoutVars>
      </dgm:prSet>
      <dgm:spPr/>
    </dgm:pt>
    <dgm:pt modelId="{5D993DCE-BB7E-4D4A-A9F1-893F2F6C0109}" type="pres">
      <dgm:prSet presAssocID="{6E2EC4FF-87BB-4981-9261-FCCD12FAF9D6}" presName="Accent" presStyleLbl="trAlignAcc1" presStyleIdx="0" presStyleCnt="2">
        <dgm:presLayoutVars>
          <dgm:chMax val="0"/>
          <dgm:chPref val="0"/>
        </dgm:presLayoutVars>
      </dgm:prSet>
      <dgm:spPr>
        <a:ln w="28575">
          <a:solidFill>
            <a:schemeClr val="accent2"/>
          </a:solidFill>
        </a:ln>
      </dgm:spPr>
    </dgm:pt>
    <dgm:pt modelId="{423236B0-843C-4728-AFCD-F5062CC55FF1}" type="pres">
      <dgm:prSet presAssocID="{6E2EC4FF-87BB-4981-9261-FCCD12FAF9D6}" presName="Image" presStyleLbl="alignImgPlace1" presStyleIdx="0" presStyleCnt="2">
        <dgm:presLayoutVars>
          <dgm:chMax val="0"/>
          <dgm:chPref val="0"/>
        </dgm:presLayoutVars>
      </dgm:prSet>
      <dgm:spPr/>
    </dgm:pt>
    <dgm:pt modelId="{5AD1246F-2CD7-48F2-9559-2B0150002FC0}" type="pres">
      <dgm:prSet presAssocID="{6E2EC4FF-87BB-4981-9261-FCCD12FAF9D6}" presName="ChildComposite" presStyleCnt="0"/>
      <dgm:spPr/>
    </dgm:pt>
    <dgm:pt modelId="{B326B1F2-0D8B-46EB-A6B1-48C4829627E0}" type="pres">
      <dgm:prSet presAssocID="{6E2EC4FF-87BB-4981-9261-FCCD12FAF9D6}" presName="Child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8868911-C9A5-4CE4-8865-4E08C293274B}" type="pres">
      <dgm:prSet presAssocID="{6E2EC4FF-87BB-4981-9261-FCCD12FAF9D6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1A0A6F45-7035-4788-B9F7-E3042D751D0E}" type="pres">
      <dgm:prSet presAssocID="{414A8F5D-2A53-4C13-86D8-9FD6AF542337}" presName="sibTrans" presStyleCnt="0"/>
      <dgm:spPr/>
    </dgm:pt>
    <dgm:pt modelId="{92A33174-058B-4D17-B9DB-DC1EAAAFC2A3}" type="pres">
      <dgm:prSet presAssocID="{529540C5-19D3-42D7-B207-41F17E2E845F}" presName="composite" presStyleCnt="0">
        <dgm:presLayoutVars>
          <dgm:chMax val="1"/>
          <dgm:chPref val="1"/>
        </dgm:presLayoutVars>
      </dgm:prSet>
      <dgm:spPr/>
    </dgm:pt>
    <dgm:pt modelId="{EAF9549E-A938-4718-A3C8-E47C3969E41D}" type="pres">
      <dgm:prSet presAssocID="{529540C5-19D3-42D7-B207-41F17E2E845F}" presName="Accent" presStyleLbl="trAlignAcc1" presStyleIdx="1" presStyleCnt="2">
        <dgm:presLayoutVars>
          <dgm:chMax val="0"/>
          <dgm:chPref val="0"/>
        </dgm:presLayoutVars>
      </dgm:prSet>
      <dgm:spPr>
        <a:ln w="28575">
          <a:solidFill>
            <a:schemeClr val="accent1">
              <a:lumMod val="75000"/>
            </a:schemeClr>
          </a:solidFill>
        </a:ln>
      </dgm:spPr>
    </dgm:pt>
    <dgm:pt modelId="{FFCB90D5-AF72-4ECE-BEA6-6EB502F2BF01}" type="pres">
      <dgm:prSet presAssocID="{529540C5-19D3-42D7-B207-41F17E2E845F}" presName="Image" presStyleLbl="alignImgPlace1" presStyleIdx="1" presStyleCnt="2">
        <dgm:presLayoutVars>
          <dgm:chMax val="0"/>
          <dgm:chPref val="0"/>
        </dgm:presLayoutVars>
      </dgm:prSet>
      <dgm:spPr/>
    </dgm:pt>
    <dgm:pt modelId="{DC4ACF24-6253-48DE-8D91-CAF9B054140A}" type="pres">
      <dgm:prSet presAssocID="{529540C5-19D3-42D7-B207-41F17E2E845F}" presName="ChildComposite" presStyleCnt="0"/>
      <dgm:spPr/>
    </dgm:pt>
    <dgm:pt modelId="{AC35FF13-FE4D-4015-A87E-3504FD995115}" type="pres">
      <dgm:prSet presAssocID="{529540C5-19D3-42D7-B207-41F17E2E845F}" presName="Child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DEC6C3A8-5200-414E-B66A-11B39AEE7FAA}" type="pres">
      <dgm:prSet presAssocID="{529540C5-19D3-42D7-B207-41F17E2E845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D1A6581F-8CD2-48C2-B6C4-BF29E7B1FA1A}" srcId="{529540C5-19D3-42D7-B207-41F17E2E845F}" destId="{99885F10-89EB-4CBE-8246-4DE838C9FDED}" srcOrd="0" destOrd="0" parTransId="{C0E24716-CB97-41FE-807C-8F6372242490}" sibTransId="{33A66B95-D307-4062-B3C0-62425865F635}"/>
    <dgm:cxn modelId="{D930BA20-0BF0-4972-900F-2A215E983158}" type="presOf" srcId="{529540C5-19D3-42D7-B207-41F17E2E845F}" destId="{DEC6C3A8-5200-414E-B66A-11B39AEE7FAA}" srcOrd="0" destOrd="0" presId="urn:microsoft.com/office/officeart/2008/layout/CaptionedPictures"/>
    <dgm:cxn modelId="{C4AC956C-46E5-49E2-8379-C33505B4953E}" type="presOf" srcId="{99885F10-89EB-4CBE-8246-4DE838C9FDED}" destId="{AC35FF13-FE4D-4015-A87E-3504FD995115}" srcOrd="0" destOrd="0" presId="urn:microsoft.com/office/officeart/2008/layout/CaptionedPictures"/>
    <dgm:cxn modelId="{D65D486E-C7E6-49A5-9F26-7656D451CD0A}" srcId="{FF17FF3D-0D84-425D-A740-172FE146B3DA}" destId="{6E2EC4FF-87BB-4981-9261-FCCD12FAF9D6}" srcOrd="0" destOrd="0" parTransId="{026147F8-A964-4835-BEFD-BEBA021CFDBD}" sibTransId="{414A8F5D-2A53-4C13-86D8-9FD6AF542337}"/>
    <dgm:cxn modelId="{2DE59470-4B4D-46CD-8331-B7F54BABC8E5}" type="presOf" srcId="{99EF5B34-7CAD-4CDA-A26A-5A3B896567AA}" destId="{B326B1F2-0D8B-46EB-A6B1-48C4829627E0}" srcOrd="0" destOrd="0" presId="urn:microsoft.com/office/officeart/2008/layout/CaptionedPictures"/>
    <dgm:cxn modelId="{3F8E9C8A-851F-48BE-870A-D3A3A0AD7E02}" srcId="{6E2EC4FF-87BB-4981-9261-FCCD12FAF9D6}" destId="{99EF5B34-7CAD-4CDA-A26A-5A3B896567AA}" srcOrd="0" destOrd="0" parTransId="{FFA441AF-25E2-44A9-AC69-AB381D8CB7AD}" sibTransId="{81CE79A6-B996-411A-A509-A5B7DD185BAB}"/>
    <dgm:cxn modelId="{06C5D5AD-1579-404C-B479-BC0C6DB0735D}" type="presOf" srcId="{FF17FF3D-0D84-425D-A740-172FE146B3DA}" destId="{E12139EA-8FBB-49A8-BCE5-0FDE179037F2}" srcOrd="0" destOrd="0" presId="urn:microsoft.com/office/officeart/2008/layout/CaptionedPictures"/>
    <dgm:cxn modelId="{4D738DBD-0C57-47AB-B672-844BCFD7C727}" srcId="{FF17FF3D-0D84-425D-A740-172FE146B3DA}" destId="{529540C5-19D3-42D7-B207-41F17E2E845F}" srcOrd="1" destOrd="0" parTransId="{A6F8F542-B478-47A5-AD26-B3AA6A83816A}" sibTransId="{A3DE4228-F6FF-4534-9295-3ED3B08A4FB3}"/>
    <dgm:cxn modelId="{4C825DE3-2C57-4911-A69E-01DBDB8DFAFC}" type="presOf" srcId="{6E2EC4FF-87BB-4981-9261-FCCD12FAF9D6}" destId="{F8868911-C9A5-4CE4-8865-4E08C293274B}" srcOrd="0" destOrd="0" presId="urn:microsoft.com/office/officeart/2008/layout/CaptionedPictures"/>
    <dgm:cxn modelId="{C9B8477C-FCCA-4B01-89F5-EC016C6A3611}" type="presParOf" srcId="{E12139EA-8FBB-49A8-BCE5-0FDE179037F2}" destId="{E2BEACA7-D697-4294-B2FF-816A93EDAF07}" srcOrd="0" destOrd="0" presId="urn:microsoft.com/office/officeart/2008/layout/CaptionedPictures"/>
    <dgm:cxn modelId="{797FEA02-D10A-4173-9AEE-20612F11FAC7}" type="presParOf" srcId="{E2BEACA7-D697-4294-B2FF-816A93EDAF07}" destId="{5D993DCE-BB7E-4D4A-A9F1-893F2F6C0109}" srcOrd="0" destOrd="0" presId="urn:microsoft.com/office/officeart/2008/layout/CaptionedPictures"/>
    <dgm:cxn modelId="{94D20DDF-2DED-490D-8D0F-6167AC532240}" type="presParOf" srcId="{E2BEACA7-D697-4294-B2FF-816A93EDAF07}" destId="{423236B0-843C-4728-AFCD-F5062CC55FF1}" srcOrd="1" destOrd="0" presId="urn:microsoft.com/office/officeart/2008/layout/CaptionedPictures"/>
    <dgm:cxn modelId="{5B76EB8B-77D7-4D84-9FEF-2DE108B9BA84}" type="presParOf" srcId="{E2BEACA7-D697-4294-B2FF-816A93EDAF07}" destId="{5AD1246F-2CD7-48F2-9559-2B0150002FC0}" srcOrd="2" destOrd="0" presId="urn:microsoft.com/office/officeart/2008/layout/CaptionedPictures"/>
    <dgm:cxn modelId="{CA17B218-44F5-4EA0-B978-14D1DFE39DA1}" type="presParOf" srcId="{5AD1246F-2CD7-48F2-9559-2B0150002FC0}" destId="{B326B1F2-0D8B-46EB-A6B1-48C4829627E0}" srcOrd="0" destOrd="0" presId="urn:microsoft.com/office/officeart/2008/layout/CaptionedPictures"/>
    <dgm:cxn modelId="{7C06283B-154B-4E11-B0CD-56E5AC803213}" type="presParOf" srcId="{5AD1246F-2CD7-48F2-9559-2B0150002FC0}" destId="{F8868911-C9A5-4CE4-8865-4E08C293274B}" srcOrd="1" destOrd="0" presId="urn:microsoft.com/office/officeart/2008/layout/CaptionedPictures"/>
    <dgm:cxn modelId="{63D7605C-13C8-451D-B3AC-D494B483C586}" type="presParOf" srcId="{E12139EA-8FBB-49A8-BCE5-0FDE179037F2}" destId="{1A0A6F45-7035-4788-B9F7-E3042D751D0E}" srcOrd="1" destOrd="0" presId="urn:microsoft.com/office/officeart/2008/layout/CaptionedPictures"/>
    <dgm:cxn modelId="{842A3F93-5304-43DE-BBE0-988A681E1047}" type="presParOf" srcId="{E12139EA-8FBB-49A8-BCE5-0FDE179037F2}" destId="{92A33174-058B-4D17-B9DB-DC1EAAAFC2A3}" srcOrd="2" destOrd="0" presId="urn:microsoft.com/office/officeart/2008/layout/CaptionedPictures"/>
    <dgm:cxn modelId="{A26BBD6A-A421-42C9-AE54-E6E3E64C9940}" type="presParOf" srcId="{92A33174-058B-4D17-B9DB-DC1EAAAFC2A3}" destId="{EAF9549E-A938-4718-A3C8-E47C3969E41D}" srcOrd="0" destOrd="0" presId="urn:microsoft.com/office/officeart/2008/layout/CaptionedPictures"/>
    <dgm:cxn modelId="{B4C4C5DA-092A-4361-905F-112F058D8DDD}" type="presParOf" srcId="{92A33174-058B-4D17-B9DB-DC1EAAAFC2A3}" destId="{FFCB90D5-AF72-4ECE-BEA6-6EB502F2BF01}" srcOrd="1" destOrd="0" presId="urn:microsoft.com/office/officeart/2008/layout/CaptionedPictures"/>
    <dgm:cxn modelId="{24C44419-D68E-4F44-ABC2-F4F76C6624BB}" type="presParOf" srcId="{92A33174-058B-4D17-B9DB-DC1EAAAFC2A3}" destId="{DC4ACF24-6253-48DE-8D91-CAF9B054140A}" srcOrd="2" destOrd="0" presId="urn:microsoft.com/office/officeart/2008/layout/CaptionedPictures"/>
    <dgm:cxn modelId="{55D6A221-D31F-47C3-BDCC-4806CE8978D6}" type="presParOf" srcId="{DC4ACF24-6253-48DE-8D91-CAF9B054140A}" destId="{AC35FF13-FE4D-4015-A87E-3504FD995115}" srcOrd="0" destOrd="0" presId="urn:microsoft.com/office/officeart/2008/layout/CaptionedPictures"/>
    <dgm:cxn modelId="{BA100D27-6EB3-4418-9D3C-F053A58BD0D3}" type="presParOf" srcId="{DC4ACF24-6253-48DE-8D91-CAF9B054140A}" destId="{DEC6C3A8-5200-414E-B66A-11B39AEE7F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3DCE-BB7E-4D4A-A9F1-893F2F6C0109}">
      <dsp:nvSpPr>
        <dsp:cNvPr id="0" name=""/>
        <dsp:cNvSpPr/>
      </dsp:nvSpPr>
      <dsp:spPr>
        <a:xfrm>
          <a:off x="2784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36B0-843C-4728-AFCD-F5062CC55FF1}">
      <dsp:nvSpPr>
        <dsp:cNvPr id="0" name=""/>
        <dsp:cNvSpPr/>
      </dsp:nvSpPr>
      <dsp:spPr>
        <a:xfrm>
          <a:off x="187466" y="223741"/>
          <a:ext cx="3324279" cy="2824551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6B1F2-0D8B-46EB-A6B1-48C4829627E0}">
      <dsp:nvSpPr>
        <dsp:cNvPr id="0" name=""/>
        <dsp:cNvSpPr/>
      </dsp:nvSpPr>
      <dsp:spPr>
        <a:xfrm>
          <a:off x="187466" y="3482873"/>
          <a:ext cx="3324279" cy="738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READING</a:t>
          </a:r>
        </a:p>
      </dsp:txBody>
      <dsp:txXfrm>
        <a:off x="187466" y="3482873"/>
        <a:ext cx="3324279" cy="738693"/>
      </dsp:txXfrm>
    </dsp:sp>
    <dsp:sp modelId="{F8868911-C9A5-4CE4-8865-4E08C293274B}">
      <dsp:nvSpPr>
        <dsp:cNvPr id="0" name=""/>
        <dsp:cNvSpPr/>
      </dsp:nvSpPr>
      <dsp:spPr>
        <a:xfrm>
          <a:off x="187466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7466" y="3048292"/>
        <a:ext cx="3324279" cy="434581"/>
      </dsp:txXfrm>
    </dsp:sp>
    <dsp:sp modelId="{EAF9549E-A938-4718-A3C8-E47C3969E41D}">
      <dsp:nvSpPr>
        <dsp:cNvPr id="0" name=""/>
        <dsp:cNvSpPr/>
      </dsp:nvSpPr>
      <dsp:spPr>
        <a:xfrm>
          <a:off x="4497407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B90D5-AF72-4ECE-BEA6-6EB502F2BF01}">
      <dsp:nvSpPr>
        <dsp:cNvPr id="0" name=""/>
        <dsp:cNvSpPr/>
      </dsp:nvSpPr>
      <dsp:spPr>
        <a:xfrm>
          <a:off x="4682089" y="223741"/>
          <a:ext cx="3324279" cy="2824551"/>
        </a:xfrm>
        <a:prstGeom prst="rect">
          <a:avLst/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FF13-FE4D-4015-A87E-3504FD995115}">
      <dsp:nvSpPr>
        <dsp:cNvPr id="0" name=""/>
        <dsp:cNvSpPr/>
      </dsp:nvSpPr>
      <dsp:spPr>
        <a:xfrm>
          <a:off x="4682089" y="3482873"/>
          <a:ext cx="3324279" cy="73869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SPEAKING</a:t>
          </a:r>
        </a:p>
      </dsp:txBody>
      <dsp:txXfrm>
        <a:off x="4682089" y="3482873"/>
        <a:ext cx="3324279" cy="738693"/>
      </dsp:txXfrm>
    </dsp:sp>
    <dsp:sp modelId="{DEC6C3A8-5200-414E-B66A-11B39AEE7FAA}">
      <dsp:nvSpPr>
        <dsp:cNvPr id="0" name=""/>
        <dsp:cNvSpPr/>
      </dsp:nvSpPr>
      <dsp:spPr>
        <a:xfrm>
          <a:off x="4682089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82089" y="3048292"/>
        <a:ext cx="3324279" cy="434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93DCE-BB7E-4D4A-A9F1-893F2F6C0109}">
      <dsp:nvSpPr>
        <dsp:cNvPr id="0" name=""/>
        <dsp:cNvSpPr/>
      </dsp:nvSpPr>
      <dsp:spPr>
        <a:xfrm>
          <a:off x="2784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36B0-843C-4728-AFCD-F5062CC55FF1}">
      <dsp:nvSpPr>
        <dsp:cNvPr id="0" name=""/>
        <dsp:cNvSpPr/>
      </dsp:nvSpPr>
      <dsp:spPr>
        <a:xfrm>
          <a:off x="187466" y="223741"/>
          <a:ext cx="3324279" cy="2824551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6B1F2-0D8B-46EB-A6B1-48C4829627E0}">
      <dsp:nvSpPr>
        <dsp:cNvPr id="0" name=""/>
        <dsp:cNvSpPr/>
      </dsp:nvSpPr>
      <dsp:spPr>
        <a:xfrm>
          <a:off x="187466" y="3482873"/>
          <a:ext cx="3324279" cy="738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READING</a:t>
          </a:r>
        </a:p>
      </dsp:txBody>
      <dsp:txXfrm>
        <a:off x="187466" y="3482873"/>
        <a:ext cx="3324279" cy="738693"/>
      </dsp:txXfrm>
    </dsp:sp>
    <dsp:sp modelId="{F8868911-C9A5-4CE4-8865-4E08C293274B}">
      <dsp:nvSpPr>
        <dsp:cNvPr id="0" name=""/>
        <dsp:cNvSpPr/>
      </dsp:nvSpPr>
      <dsp:spPr>
        <a:xfrm>
          <a:off x="187466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187466" y="3048292"/>
        <a:ext cx="3324279" cy="434581"/>
      </dsp:txXfrm>
    </dsp:sp>
    <dsp:sp modelId="{EAF9549E-A938-4718-A3C8-E47C3969E41D}">
      <dsp:nvSpPr>
        <dsp:cNvPr id="0" name=""/>
        <dsp:cNvSpPr/>
      </dsp:nvSpPr>
      <dsp:spPr>
        <a:xfrm>
          <a:off x="4497407" y="49922"/>
          <a:ext cx="3693643" cy="4345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B90D5-AF72-4ECE-BEA6-6EB502F2BF01}">
      <dsp:nvSpPr>
        <dsp:cNvPr id="0" name=""/>
        <dsp:cNvSpPr/>
      </dsp:nvSpPr>
      <dsp:spPr>
        <a:xfrm>
          <a:off x="4682089" y="223741"/>
          <a:ext cx="3324279" cy="2824551"/>
        </a:xfrm>
        <a:prstGeom prst="rect">
          <a:avLst/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5FF13-FE4D-4015-A87E-3504FD995115}">
      <dsp:nvSpPr>
        <dsp:cNvPr id="0" name=""/>
        <dsp:cNvSpPr/>
      </dsp:nvSpPr>
      <dsp:spPr>
        <a:xfrm>
          <a:off x="4682089" y="3482873"/>
          <a:ext cx="3324279" cy="73869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SPEAKING</a:t>
          </a:r>
        </a:p>
      </dsp:txBody>
      <dsp:txXfrm>
        <a:off x="4682089" y="3482873"/>
        <a:ext cx="3324279" cy="738693"/>
      </dsp:txXfrm>
    </dsp:sp>
    <dsp:sp modelId="{DEC6C3A8-5200-414E-B66A-11B39AEE7FAA}">
      <dsp:nvSpPr>
        <dsp:cNvPr id="0" name=""/>
        <dsp:cNvSpPr/>
      </dsp:nvSpPr>
      <dsp:spPr>
        <a:xfrm>
          <a:off x="4682089" y="3048292"/>
          <a:ext cx="3324279" cy="43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82089" y="3048292"/>
        <a:ext cx="3324279" cy="434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8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02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2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7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1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tiff"/><Relationship Id="rId5" Type="http://schemas.openxmlformats.org/officeDocument/2006/relationships/diagramData" Target="../diagrams/data1.xml"/><Relationship Id="rId10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tiff"/><Relationship Id="rId4" Type="http://schemas.openxmlformats.org/officeDocument/2006/relationships/diagramData" Target="../diagrams/data2.xml"/><Relationship Id="rId9" Type="http://schemas.openxmlformats.org/officeDocument/2006/relationships/image" Target="../media/image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well-known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2887" y="4020008"/>
            <a:ext cx="5272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113755" y="3252092"/>
            <a:ext cx="1891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/ˌ</a:t>
            </a:r>
            <a:r>
              <a:rPr lang="en-US" sz="2400" b="1" dirty="0" err="1">
                <a:solidFill>
                  <a:srgbClr val="00B050"/>
                </a:solidFill>
              </a:rPr>
              <a:t>wel</a:t>
            </a:r>
            <a:r>
              <a:rPr lang="en-US" sz="2400" b="1" dirty="0">
                <a:solidFill>
                  <a:srgbClr val="00B050"/>
                </a:solidFill>
              </a:rPr>
              <a:t> ˈ</a:t>
            </a:r>
            <a:r>
              <a:rPr lang="en-US" sz="2400" b="1" dirty="0" err="1">
                <a:solidFill>
                  <a:srgbClr val="00B050"/>
                </a:solidFill>
              </a:rPr>
              <a:t>nəʊn</a:t>
            </a:r>
            <a:r>
              <a:rPr lang="en-US" sz="2400" b="1" dirty="0">
                <a:solidFill>
                  <a:srgbClr val="00B050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9CF82-DECA-BA48-9081-CA5A3FE8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067" y="2026790"/>
            <a:ext cx="52062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royal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F7941E"/>
                </a:solidFill>
                <a:cs typeface="Calibri" panose="020F0502020204030204" pitchFamily="34" charset="0"/>
              </a:rPr>
              <a:t>adj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hoàng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07053" y="3252091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/ˈ</a:t>
            </a:r>
            <a:r>
              <a:rPr lang="en-US" sz="2400" b="1" dirty="0" err="1">
                <a:solidFill>
                  <a:srgbClr val="00B050"/>
                </a:solidFill>
              </a:rPr>
              <a:t>rɔɪ.əl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4E475-B659-1043-AE0E-4F7B8854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061" y="2043254"/>
            <a:ext cx="4325769" cy="28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projector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3627" y="4098224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chiếu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146362" y="3252092"/>
            <a:ext cx="2025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prəˈdʒek.tər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32CCD-2C78-9149-A1C0-4297016D8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92" y="2174226"/>
            <a:ext cx="5001392" cy="26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632935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faʊnd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thành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lập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well-known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/ˌ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nəʊn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nổi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tiếng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royal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rɔɪ.əl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thuộc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prəˈdʒek.tər</a:t>
                      </a:r>
                      <a:r>
                        <a:rPr lang="en-US" sz="2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máy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chiếu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672" y="1316502"/>
            <a:ext cx="1054568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Look at the</a:t>
            </a:r>
            <a:r>
              <a:rPr lang="en-US" sz="3200" b="1" dirty="0"/>
              <a:t> pictures and answer the questions. 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715990"/>
            <a:ext cx="6096000" cy="1695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8A80"/>
                </a:solidFill>
                <a:latin typeface="ChronicaPro-Book"/>
              </a:rPr>
              <a:t>What can you see in the pictures?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8A80"/>
                </a:solidFill>
                <a:latin typeface="ChronicaPro-Book"/>
              </a:rPr>
              <a:t>What do you know about them?</a:t>
            </a:r>
            <a:endParaRPr lang="en-US" sz="2800" b="1" i="1" dirty="0">
              <a:solidFill>
                <a:srgbClr val="008A8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EE0C8-FEF5-404B-BB07-BFD8C1EA6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6" y="2246156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66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endCxn id="15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7747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14726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Read the passage and answer the questions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96364-A426-4F40-87FC-8F07C25F3EF0}"/>
              </a:ext>
            </a:extLst>
          </p:cNvPr>
          <p:cNvSpPr/>
          <p:nvPr/>
        </p:nvSpPr>
        <p:spPr>
          <a:xfrm>
            <a:off x="1042457" y="2130921"/>
            <a:ext cx="739153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GB" sz="2400" dirty="0"/>
              <a:t>To develop reading skill for specific information.</a:t>
            </a:r>
            <a:endParaRPr lang="en-US" sz="24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E23701-16C0-A64A-8479-DC9BD61FA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586" y="2577197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14726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200" b="1" dirty="0"/>
              <a:t>Read the passage and answer the questions</a:t>
            </a:r>
            <a:r>
              <a:rPr lang="en-US" sz="3200" b="1" dirty="0"/>
              <a:t>.</a:t>
            </a:r>
            <a:r>
              <a:rPr lang="en-US" sz="3200" dirty="0"/>
              <a:t> 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F5ADD-760D-8C43-80FE-7B516BA2349C}"/>
              </a:ext>
            </a:extLst>
          </p:cNvPr>
          <p:cNvSpPr/>
          <p:nvPr/>
        </p:nvSpPr>
        <p:spPr>
          <a:xfrm>
            <a:off x="1042458" y="1860193"/>
            <a:ext cx="10414436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Where is Quoc Hoc – Hue?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Who were some of the well-known students of the school?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What are the students like?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i="1" dirty="0">
                <a:latin typeface="ChronicaPro-Book"/>
              </a:rPr>
              <a:t>How many English labs does it have?</a:t>
            </a:r>
            <a:endParaRPr lang="en-US" sz="28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34B04-CCC8-D148-9F15-13669CC925AB}"/>
              </a:ext>
            </a:extLst>
          </p:cNvPr>
          <p:cNvSpPr/>
          <p:nvPr/>
        </p:nvSpPr>
        <p:spPr>
          <a:xfrm>
            <a:off x="1577508" y="2590327"/>
            <a:ext cx="179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It’s in Hue.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95A0F4-07F2-5F41-9E0A-E077CB301E98}"/>
              </a:ext>
            </a:extLst>
          </p:cNvPr>
          <p:cNvSpPr/>
          <p:nvPr/>
        </p:nvSpPr>
        <p:spPr>
          <a:xfrm>
            <a:off x="1577508" y="3411418"/>
            <a:ext cx="10833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were Nguyen Tat Thanh (Ho Chi Minh), Vo Nguyen Giap, Xuan Dieu.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C56EA-D21E-F844-9FB2-50F4F1B0BA8F}"/>
              </a:ext>
            </a:extLst>
          </p:cNvPr>
          <p:cNvSpPr/>
          <p:nvPr/>
        </p:nvSpPr>
        <p:spPr>
          <a:xfrm>
            <a:off x="1577507" y="4345183"/>
            <a:ext cx="6067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were intelligent and hard-working.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0B48C6-1801-A440-88EB-AB4A0E2B92B1}"/>
              </a:ext>
            </a:extLst>
          </p:cNvPr>
          <p:cNvSpPr/>
          <p:nvPr/>
        </p:nvSpPr>
        <p:spPr>
          <a:xfrm>
            <a:off x="1577507" y="5180049"/>
            <a:ext cx="3624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two English labs.</a:t>
            </a:r>
            <a:r>
              <a:rPr lang="en-US" sz="2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2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1677" y="1331912"/>
            <a:ext cx="114681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passage again and complete the table</a:t>
            </a:r>
            <a:r>
              <a:rPr lang="en-US" sz="2800" b="1" dirty="0"/>
              <a:t>. Then report it to the class.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64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9619" y="2457800"/>
            <a:ext cx="65461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GB" sz="2400" dirty="0"/>
              <a:t>To develop reading skill for specific information.</a:t>
            </a:r>
            <a:endParaRPr lang="en-US" sz="24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4582DB-8C10-3743-A2E4-A0E5BC44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77" y="3009949"/>
            <a:ext cx="5476221" cy="31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1677" y="1331912"/>
            <a:ext cx="1146812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/>
              <a:t>Read the passage again and complete the table</a:t>
            </a:r>
            <a:r>
              <a:rPr lang="en-US" sz="2800" b="1" dirty="0"/>
              <a:t>. Then report it to the class.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764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549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WHILE-READING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34F237-3C3A-9845-9915-AEE5CFD31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432479"/>
              </p:ext>
            </p:extLst>
          </p:nvPr>
        </p:nvGraphicFramePr>
        <p:xfrm>
          <a:off x="966993" y="2214979"/>
          <a:ext cx="1095248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518">
                  <a:extLst>
                    <a:ext uri="{9D8B030D-6E8A-4147-A177-3AD203B41FA5}">
                      <a16:colId xmlns:a16="http://schemas.microsoft.com/office/drawing/2014/main" val="3990774166"/>
                    </a:ext>
                  </a:extLst>
                </a:gridCol>
                <a:gridCol w="8035962">
                  <a:extLst>
                    <a:ext uri="{9D8B030D-6E8A-4147-A177-3AD203B41FA5}">
                      <a16:colId xmlns:a16="http://schemas.microsoft.com/office/drawing/2014/main" val="779461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Quoc Hoc - Hue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83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Location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138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Students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262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facilities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38702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758AEAAF-9FE1-4843-8B6A-65F018C4D53F}"/>
              </a:ext>
            </a:extLst>
          </p:cNvPr>
          <p:cNvSpPr/>
          <p:nvPr/>
        </p:nvSpPr>
        <p:spPr>
          <a:xfrm>
            <a:off x="3963546" y="2676762"/>
            <a:ext cx="56509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bank of the Huong River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Hue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12FB1-346D-7E46-BAEF-9F7CD8BE3BE0}"/>
              </a:ext>
            </a:extLst>
          </p:cNvPr>
          <p:cNvSpPr/>
          <p:nvPr/>
        </p:nvSpPr>
        <p:spPr>
          <a:xfrm>
            <a:off x="3963546" y="3169205"/>
            <a:ext cx="40983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Intelligent and hard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-working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D8878C-2722-1D4A-8A93-51E14E52DA26}"/>
              </a:ext>
            </a:extLst>
          </p:cNvPr>
          <p:cNvSpPr/>
          <p:nvPr/>
        </p:nvSpPr>
        <p:spPr>
          <a:xfrm>
            <a:off x="3963545" y="3661648"/>
            <a:ext cx="78375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</a:t>
            </a:r>
            <a:r>
              <a:rPr lang="vi-VN" sz="2600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 classrooms (with TVs, projectors, computers), a swimming pool, a library, two English labs, four computer rooms, and many other modern facilities.</a:t>
            </a:r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2D03C-91FE-9447-A808-C59FF13F14BE}"/>
              </a:ext>
            </a:extLst>
          </p:cNvPr>
          <p:cNvSpPr/>
          <p:nvPr/>
        </p:nvSpPr>
        <p:spPr>
          <a:xfrm>
            <a:off x="914833" y="5173740"/>
            <a:ext cx="776687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r>
              <a:rPr lang="en-US" sz="2600" b="1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600" i="1" dirty="0">
                <a:solidFill>
                  <a:srgbClr val="008A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name of the school is Quoc Hoc – Hue.</a:t>
            </a:r>
            <a:endParaRPr lang="en-US" sz="2600" b="1" i="1" dirty="0">
              <a:solidFill>
                <a:srgbClr val="008A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94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5: SKILLS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601" y="237708"/>
            <a:ext cx="1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724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148539469"/>
              </p:ext>
            </p:extLst>
          </p:nvPr>
        </p:nvGraphicFramePr>
        <p:xfrm>
          <a:off x="1963500" y="2417309"/>
          <a:ext cx="8193835" cy="444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3934E7C-FF90-3A4F-8E56-76CEE96B31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594" y="2612532"/>
            <a:ext cx="3465240" cy="3216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7DC95-9E36-5649-A15A-4EAE76DE41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7478" y="2597091"/>
            <a:ext cx="3407891" cy="32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3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000" b="1" dirty="0"/>
              <a:t>Work in pairs</a:t>
            </a:r>
            <a:r>
              <a:rPr lang="en-US" sz="3000" b="1" dirty="0"/>
              <a:t>. Answer the questions with the information in the table.</a:t>
            </a:r>
            <a:r>
              <a:rPr lang="en-US" sz="3000" dirty="0"/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is the full name of the school?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Where is it?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are the students like?</a:t>
            </a:r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600" b="1" dirty="0">
                <a:solidFill>
                  <a:srgbClr val="4494D0"/>
                </a:solidFill>
                <a:latin typeface="ChronicaPro-Medium"/>
              </a:rPr>
              <a:t>What facilities does the school have?</a:t>
            </a:r>
            <a:endParaRPr lang="en-US" sz="2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C0827-844C-6841-AABC-E8A56B59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38" y="2411659"/>
            <a:ext cx="4809835" cy="321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EE6122-3C01-A54F-BBB5-6322E8EF153A}"/>
              </a:ext>
            </a:extLst>
          </p:cNvPr>
          <p:cNvSpPr/>
          <p:nvPr/>
        </p:nvSpPr>
        <p:spPr>
          <a:xfrm>
            <a:off x="2554778" y="5518223"/>
            <a:ext cx="206874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Post-Read&amp;Speak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4F34587-C96F-4542-9A46-AAF89CFB91C0}"/>
              </a:ext>
            </a:extLst>
          </p:cNvPr>
          <p:cNvCxnSpPr>
            <a:endCxn id="15" idx="0"/>
          </p:cNvCxnSpPr>
          <p:nvPr/>
        </p:nvCxnSpPr>
        <p:spPr>
          <a:xfrm>
            <a:off x="2901793" y="5029118"/>
            <a:ext cx="687357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82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100880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3000" b="1" dirty="0"/>
              <a:t>Work in groups. Talk about your school. You can use the suggestions in 4 (full name, location, students, and school facilities).</a:t>
            </a:r>
            <a:r>
              <a:rPr lang="en-US" sz="3000" dirty="0"/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 (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Post-Read&amp;Speak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3195" y="2309019"/>
            <a:ext cx="6572596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494D0"/>
                </a:solidFill>
                <a:latin typeface="ChronicaPro-Medium"/>
              </a:rPr>
              <a:t>Example:</a:t>
            </a:r>
            <a:br>
              <a:rPr lang="en-US" sz="2400" dirty="0">
                <a:solidFill>
                  <a:srgbClr val="4494D0"/>
                </a:solidFill>
                <a:latin typeface="ChronicaPro-Medium"/>
              </a:rPr>
            </a:br>
            <a:r>
              <a:rPr lang="en-US" sz="2400" dirty="0">
                <a:solidFill>
                  <a:srgbClr val="4494D0"/>
                </a:solidFill>
                <a:latin typeface="ChronicaPro-Medium"/>
              </a:rPr>
              <a:t>	</a:t>
            </a:r>
            <a:r>
              <a:rPr lang="en-US" sz="2400" i="1" dirty="0">
                <a:latin typeface="ChronicaProMediumIt"/>
              </a:rPr>
              <a:t>I’d like to talk about my school 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366579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1" name="Curved Connector 20"/>
          <p:cNvCxnSpPr>
            <a:endCxn id="19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971990" y="474762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23" idx="0"/>
          </p:cNvCxnSpPr>
          <p:nvPr/>
        </p:nvCxnSpPr>
        <p:spPr>
          <a:xfrm rot="5400000">
            <a:off x="1524289" y="3599122"/>
            <a:ext cx="1571568" cy="725432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571062" y="4747621"/>
            <a:ext cx="5896589" cy="119060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* Speaking: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AC3DF-296E-634B-984F-9FCBEAEF898A}"/>
              </a:ext>
            </a:extLst>
          </p:cNvPr>
          <p:cNvSpPr/>
          <p:nvPr/>
        </p:nvSpPr>
        <p:spPr>
          <a:xfrm>
            <a:off x="5588838" y="1234448"/>
            <a:ext cx="5878813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C6574B-CD5B-B340-96A1-2C81A4739E90}"/>
              </a:ext>
            </a:extLst>
          </p:cNvPr>
          <p:cNvSpPr/>
          <p:nvPr/>
        </p:nvSpPr>
        <p:spPr>
          <a:xfrm>
            <a:off x="5571062" y="2089883"/>
            <a:ext cx="5896590" cy="255481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* While-Reading: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EE6122-3C01-A54F-BBB5-6322E8EF153A}"/>
              </a:ext>
            </a:extLst>
          </p:cNvPr>
          <p:cNvSpPr/>
          <p:nvPr/>
        </p:nvSpPr>
        <p:spPr>
          <a:xfrm>
            <a:off x="2554778" y="5518223"/>
            <a:ext cx="206874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Post-Read&amp;Speak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14F34587-C96F-4542-9A46-AAF89CFB91C0}"/>
              </a:ext>
            </a:extLst>
          </p:cNvPr>
          <p:cNvCxnSpPr>
            <a:endCxn id="15" idx="0"/>
          </p:cNvCxnSpPr>
          <p:nvPr/>
        </p:nvCxnSpPr>
        <p:spPr>
          <a:xfrm>
            <a:off x="2901793" y="5029118"/>
            <a:ext cx="687357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76827-31A4-E547-839F-572B93A082EB}"/>
              </a:ext>
            </a:extLst>
          </p:cNvPr>
          <p:cNvSpPr/>
          <p:nvPr/>
        </p:nvSpPr>
        <p:spPr>
          <a:xfrm>
            <a:off x="5588838" y="6041143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61A5EE3-CE7F-DE43-88DA-362864442E5E}"/>
              </a:ext>
            </a:extLst>
          </p:cNvPr>
          <p:cNvSpPr/>
          <p:nvPr/>
        </p:nvSpPr>
        <p:spPr>
          <a:xfrm>
            <a:off x="987820" y="6243778"/>
            <a:ext cx="1950733" cy="53446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EFEBDA16-A64F-3743-9FF1-2C731ADCD9E2}"/>
              </a:ext>
            </a:extLst>
          </p:cNvPr>
          <p:cNvCxnSpPr/>
          <p:nvPr/>
        </p:nvCxnSpPr>
        <p:spPr>
          <a:xfrm rot="10800000" flipV="1">
            <a:off x="1852308" y="5829964"/>
            <a:ext cx="702471" cy="447177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20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28D69E5-DA41-5642-828B-FCB467BD74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882086"/>
              </p:ext>
            </p:extLst>
          </p:nvPr>
        </p:nvGraphicFramePr>
        <p:xfrm>
          <a:off x="2092592" y="2042185"/>
          <a:ext cx="8193835" cy="444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25C867A-EED9-1047-BF7A-D7FC718346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686" y="2237408"/>
            <a:ext cx="3465240" cy="3216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881EC-9ACF-3B4C-9806-E8CADBBD2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570" y="2221967"/>
            <a:ext cx="3407891" cy="324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develop reading skill about a famous school</a:t>
            </a:r>
            <a:endParaRPr lang="en-US" sz="2800" dirty="0"/>
          </a:p>
          <a:p>
            <a:pPr marL="457200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800" dirty="0"/>
              <a:t>develop speaking skill: talking about one’s school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88" y="411666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335434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(Post-Read and Speak)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</a:t>
            </a:r>
            <a:r>
              <a:rPr lang="en-GB" dirty="0">
                <a:solidFill>
                  <a:schemeClr val="tx1"/>
                </a:solidFill>
              </a:rPr>
              <a:t>Read the passage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</a:t>
            </a:r>
            <a:r>
              <a:rPr lang="en-GB" dirty="0">
                <a:solidFill>
                  <a:schemeClr val="tx1"/>
                </a:solidFill>
              </a:rPr>
              <a:t>Read the passage again and complete the table</a:t>
            </a:r>
            <a:r>
              <a:rPr lang="en-US" dirty="0">
                <a:solidFill>
                  <a:schemeClr val="tx1"/>
                </a:solidFill>
              </a:rPr>
              <a:t>. Then report it to the class.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</a:t>
            </a:r>
            <a:r>
              <a:rPr lang="en-GB" dirty="0">
                <a:solidFill>
                  <a:schemeClr val="tx1"/>
                </a:solidFill>
              </a:rPr>
              <a:t>Work in pairs</a:t>
            </a:r>
            <a:r>
              <a:rPr lang="en-US" dirty="0">
                <a:solidFill>
                  <a:schemeClr val="tx1"/>
                </a:solidFill>
              </a:rPr>
              <a:t>. Answer the questions with the information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5: Work in groups. Tell about your school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3176054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19" idx="0"/>
          </p:cNvCxnSpPr>
          <p:nvPr/>
        </p:nvCxnSpPr>
        <p:spPr>
          <a:xfrm>
            <a:off x="2922721" y="4517834"/>
            <a:ext cx="696796" cy="48910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8" y="5244909"/>
            <a:ext cx="595989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Game: Who is faster?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🙋🏻‍♂️ Man Raising Hand: Light Skin Tone Emo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2" y="3466003"/>
            <a:ext cx="1796996" cy="17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 raising hand emoji clipart. Free download transparent .PNG |  Creaz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22" y="3124139"/>
            <a:ext cx="2138860" cy="21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59032" y="2692911"/>
            <a:ext cx="55190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introduce the topic of reading.</a:t>
            </a:r>
            <a:endParaRPr lang="en-US" sz="2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enhance students’ skills of cooperating with team mates.</a:t>
            </a:r>
            <a:endParaRPr lang="en-US" sz="28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posters, write the correct school facilities.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playground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gym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computer room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74761-E24B-8F44-8642-823D84EAD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78" y="2171300"/>
            <a:ext cx="3202294" cy="311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F9F5B-01E1-5B4F-96BB-EA3B60D7A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28" y="2812908"/>
            <a:ext cx="3571539" cy="2018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A9F30-10BC-5C49-8ECA-AFA467827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8623" y="2175187"/>
            <a:ext cx="3321758" cy="31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school library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swimming pool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BBFC95-28D4-3044-8A87-677025D7D514}"/>
              </a:ext>
            </a:extLst>
          </p:cNvPr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GB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posters, write the correct school facilities.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59B7E-6BD9-B349-AEB0-392A12CAB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76" y="2426310"/>
            <a:ext cx="5076791" cy="2855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E09BC-2B67-B749-BA9E-FA6024D90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638" y="2426310"/>
            <a:ext cx="4646407" cy="28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2393" y="4007075"/>
            <a:ext cx="5827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800" dirty="0"/>
              <a:t>To provide students with some lexical items before reading the text.</a:t>
            </a:r>
            <a:endParaRPr lang="en-US" sz="2800" dirty="0"/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2" y="387198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72789" y="2834982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Who is faster?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endCxn id="15" idx="0"/>
          </p:cNvCxnSpPr>
          <p:nvPr/>
        </p:nvCxnSpPr>
        <p:spPr>
          <a:xfrm rot="16200000" flipH="1">
            <a:off x="2586609" y="1773435"/>
            <a:ext cx="1324200" cy="798894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571062" y="2089883"/>
            <a:ext cx="5456245" cy="153356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* Pre-Reading: </a:t>
            </a:r>
          </a:p>
          <a:p>
            <a:r>
              <a:rPr lang="en-US" dirty="0">
                <a:solidFill>
                  <a:schemeClr val="tx1"/>
                </a:solidFill>
              </a:rPr>
              <a:t>*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</a:t>
            </a:r>
            <a:r>
              <a:rPr lang="en-GB" dirty="0">
                <a:solidFill>
                  <a:schemeClr val="tx1"/>
                </a:solidFill>
              </a:rPr>
              <a:t>Look at the pictures and answer the questions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found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716965" y="3177921"/>
            <a:ext cx="1373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/</a:t>
            </a:r>
            <a:r>
              <a:rPr lang="en-US" sz="2800" b="1" dirty="0" err="1">
                <a:solidFill>
                  <a:srgbClr val="00B050"/>
                </a:solidFill>
              </a:rPr>
              <a:t>faʊnd</a:t>
            </a:r>
            <a:r>
              <a:rPr lang="en-US" sz="28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PRE-READING - 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232E8-18DC-7C44-A594-C5538869D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977" y="1533100"/>
            <a:ext cx="5203033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2793</TotalTime>
  <Words>1078</Words>
  <Application>Microsoft Office PowerPoint</Application>
  <PresentationFormat>Widescreen</PresentationFormat>
  <Paragraphs>221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Adobe Gothic Std B</vt:lpstr>
      <vt:lpstr>Arial</vt:lpstr>
      <vt:lpstr>Calibri</vt:lpstr>
      <vt:lpstr>Calibri (Body)</vt:lpstr>
      <vt:lpstr>Calibri Light</vt:lpstr>
      <vt:lpstr>ChronicaPro-Book</vt:lpstr>
      <vt:lpstr>ChronicaPro-Medium</vt:lpstr>
      <vt:lpstr>ChronicaProMediumIt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174</cp:revision>
  <dcterms:created xsi:type="dcterms:W3CDTF">2020-12-09T02:04:09Z</dcterms:created>
  <dcterms:modified xsi:type="dcterms:W3CDTF">2024-12-24T03:40:12Z</dcterms:modified>
</cp:coreProperties>
</file>