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Anaheim" panose="020B0604020202020204" charset="0"/>
      <p:regular r:id="rId47"/>
    </p:embeddedFont>
    <p:embeddedFont>
      <p:font typeface="Annie Use Your Telescope" panose="020B0604020202020204"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Cambria Math" panose="02040503050406030204" pitchFamily="18" charset="0"/>
      <p:regular r:id="rId55"/>
    </p:embeddedFont>
    <p:embeddedFont>
      <p:font typeface="Exo" panose="020B0604020202020204" charset="0"/>
      <p:regular r:id="rId56"/>
      <p:bold r:id="rId57"/>
      <p:italic r:id="rId58"/>
      <p:boldItalic r:id="rId59"/>
    </p:embeddedFont>
    <p:embeddedFont>
      <p:font typeface="Lato" panose="020F0502020204030203"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oppins Medium" panose="00000600000000000000" pitchFamily="2" charset="0"/>
      <p:regular r:id="rId68"/>
      <p: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snapToGrid="0">
      <p:cViewPr varScale="1">
        <p:scale>
          <a:sx n="77" d="100"/>
          <a:sy n="77" d="100"/>
        </p:scale>
        <p:origin x="102"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12/01/2023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7.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059827615"/>
              </p:ext>
            </p:extLst>
          </p:nvPr>
        </p:nvGraphicFramePr>
        <p:xfrm>
          <a:off x="690275" y="3220578"/>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sz="1800" dirty="0"/>
                        <m:t>03456789</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1930146"/>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a:effectLst/>
                        </a:rPr>
                        <a:t>03456789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22333"/>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endParaRPr lang="en-US" sz="1800" dirty="0">
                  <a:latin typeface="Arial" panose="020B0604020202020204" pitchFamily="34" charset="0"/>
                  <a:cs typeface="Arial" panose="020B0604020202020204" pitchFamily="34" charset="0"/>
                </a:endParaRPr>
              </a:p>
              <a:p>
                <a:pPr algn="ctr" defTabSz="685800">
                  <a:lnSpc>
                    <a:spcPct val="120000"/>
                  </a:lnSpc>
                  <a:buClrTx/>
                  <a:defRPr/>
                </a:pPr>
                <a14:m>
                  <m:oMathPara xmlns:m="http://schemas.openxmlformats.org/officeDocument/2006/math">
                    <m:oMathParaPr>
                      <m:jc m:val="center"/>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a:p>
                <a:pPr algn="ctr" defTabSz="685800">
                  <a:lnSpc>
                    <a:spcPct val="120000"/>
                  </a:lnSpc>
                  <a:buClrTx/>
                  <a:defRPr/>
                </a:pPr>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0581" y="26687"/>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b="0" i="0" smtClean="0">
                          <a:latin typeface="Arial" panose="020B0604020202020204" pitchFamily="34" charset="0"/>
                          <a:cs typeface="Arial" panose="020B0604020202020204" pitchFamily="34" charset="0"/>
                        </a:rPr>
                        <m:t>tri</m:t>
                      </m:r>
                      <m:r>
                        <m:rPr>
                          <m:nor/>
                        </m:rPr>
                        <a:rPr lang="en-US" sz="1800" b="0" i="0" smtClean="0">
                          <a:latin typeface="Arial" panose="020B0604020202020204" pitchFamily="34" charset="0"/>
                          <a:cs typeface="Arial" panose="020B0604020202020204" pitchFamily="34" charset="0"/>
                        </a:rPr>
                        <m:t>ệ</m:t>
                      </m:r>
                      <m:r>
                        <m:rPr>
                          <m:nor/>
                        </m:rPr>
                        <a:rPr lang="en-US" sz="1800" b="0" i="0" smtClean="0">
                          <a:latin typeface="Arial" panose="020B0604020202020204" pitchFamily="34" charset="0"/>
                          <a:cs typeface="Arial" panose="020B0604020202020204" pitchFamily="34" charset="0"/>
                        </a:rPr>
                        <m:t>u</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ngh</m:t>
                      </m:r>
                      <m:r>
                        <m:rPr>
                          <m:nor/>
                        </m:rPr>
                        <a:rPr lang="en-US" sz="1600" b="0" i="0" smtClean="0">
                          <a:latin typeface="Arial" panose="020B0604020202020204" pitchFamily="34" charset="0"/>
                          <a:cs typeface="Arial" panose="020B0604020202020204" pitchFamily="34" charset="0"/>
                        </a:rPr>
                        <m:t>ì</m:t>
                      </m:r>
                      <m:r>
                        <m:rPr>
                          <m:nor/>
                        </m:rPr>
                        <a:rPr lang="en-US" sz="1600" b="0" i="0" smtClean="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4087509053"/>
              </p:ext>
            </p:extLst>
          </p:nvPr>
        </p:nvGraphicFramePr>
        <p:xfrm>
          <a:off x="1903995" y="416072"/>
          <a:ext cx="5254175" cy="2611431"/>
        </p:xfrm>
        <a:graphic>
          <a:graphicData uri="http://schemas.openxmlformats.org/drawingml/2006/chart">
            <c:chart xmlns:c="http://schemas.openxmlformats.org/drawingml/2006/chart" xmlns:r="http://schemas.openxmlformats.org/officeDocument/2006/relationships" r:id="rId12"/>
          </a:graphicData>
        </a:graphic>
      </p:graphicFrame>
      <p:sp>
        <p:nvSpPr>
          <p:cNvPr id="28" name="TextBox 27">
            <a:extLst>
              <a:ext uri="{FF2B5EF4-FFF2-40B4-BE49-F238E27FC236}">
                <a16:creationId xmlns:a16="http://schemas.microsoft.com/office/drawing/2014/main" id="{05A79AE6-0755-4B71-A6EB-5EF6C94A4D3C}"/>
              </a:ext>
            </a:extLst>
          </p:cNvPr>
          <p:cNvSpPr txBox="1"/>
          <p:nvPr/>
        </p:nvSpPr>
        <p:spPr>
          <a:xfrm>
            <a:off x="2245082" y="3027503"/>
            <a:ext cx="4572000" cy="458074"/>
          </a:xfrm>
          <a:prstGeom prst="rect">
            <a:avLst/>
          </a:prstGeom>
          <a:noFill/>
        </p:spPr>
        <p:txBody>
          <a:bodyPr wrap="square">
            <a:spAutoFit/>
          </a:bodyPr>
          <a:lstStyle/>
          <a:p>
            <a:pPr marL="0" marR="0" algn="ctr">
              <a:lnSpc>
                <a:spcPct val="150000"/>
              </a:lnSpc>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r>
                  <a:rPr lang="en-US" sz="1800" b="1" dirty="0" err="1"/>
                  <a:t>tinh</a:t>
                </a:r>
                <a:r>
                  <a:rPr lang="en-US" sz="1800" b="1" dirty="0"/>
                  <a:t>  </a:t>
                </a:r>
                <a14:m>
                  <m:oMath xmlns:m="http://schemas.openxmlformats.org/officeDocument/2006/math">
                    <m:r>
                      <a:rPr lang="en-US" sz="1800" b="1" i="1" smtClean="0">
                        <a:latin typeface="Cambria Math" panose="02040503050406030204" pitchFamily="18" charset="0"/>
                      </a:rPr>
                      <m:t>→</m:t>
                    </m:r>
                  </m:oMath>
                </a14:m>
                <a:r>
                  <a:rPr lang="en-US" sz="1800" b="1" dirty="0"/>
                  <a:t> số </a:t>
                </a:r>
                <a:r>
                  <a:rPr lang="en-US" sz="1800" b="1" dirty="0" err="1"/>
                  <a:t>liệu</a:t>
                </a:r>
                <a:endParaRPr lang="en-US" sz="1800" b="1" dirty="0"/>
              </a:p>
            </p:txBody>
          </p:sp>
        </mc:Choice>
        <mc:Fallback>
          <p:sp>
            <p:nvSpPr>
              <p:cNvPr id="65" name="TextBox 64">
                <a:extLst>
                  <a:ext uri="{FF2B5EF4-FFF2-40B4-BE49-F238E27FC236}">
                    <a16:creationId xmlns:a16="http://schemas.microsoft.com/office/drawing/2014/main" id="{4C3ECCE7-3054-4DE0-8622-B97909EBDAE1}"/>
                  </a:ext>
                </a:extLst>
              </p:cNvPr>
              <p:cNvSpPr txBox="1">
                <a:spLocks noRot="1" noChangeAspect="1" noMove="1" noResize="1" noEditPoints="1" noAdjustHandles="1" noChangeArrowheads="1" noChangeShapeType="1" noTextEdit="1"/>
              </p:cNvSpPr>
              <p:nvPr/>
            </p:nvSpPr>
            <p:spPr>
              <a:xfrm>
                <a:off x="1121054" y="2927095"/>
                <a:ext cx="7062523" cy="1703030"/>
              </a:xfrm>
              <a:prstGeom prst="rect">
                <a:avLst/>
              </a:prstGeom>
              <a:blipFill>
                <a:blip r:embed="rId4"/>
                <a:stretch>
                  <a:fillRect l="-777" r="-691" b="-4643"/>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panose="02040503050406030204" pitchFamily="18" charset="0"/>
                      </a:rPr>
                      <m:t>30+10=40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panose="02040503050406030204" pitchFamily="18" charset="0"/>
                      </a:rPr>
                      <m:t>25+20=45&gt; 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069556283"/>
              </p:ext>
            </p:extLst>
          </p:nvPr>
        </p:nvGraphicFramePr>
        <p:xfrm>
          <a:off x="776691" y="1634688"/>
          <a:ext cx="7590618" cy="2746727"/>
        </p:xfrm>
        <a:graphic>
          <a:graphicData uri="http://schemas.openxmlformats.org/drawingml/2006/table">
            <a:tbl>
              <a:tblPr firstRow="1" firstCol="1" bandRow="1">
                <a:tableStyleId>{927730EF-A3B0-4A82-A240-625CBB8EAADA}</a:tableStyleId>
              </a:tblPr>
              <a:tblGrid>
                <a:gridCol w="2979504">
                  <a:extLst>
                    <a:ext uri="{9D8B030D-6E8A-4147-A177-3AD203B41FA5}">
                      <a16:colId xmlns:a16="http://schemas.microsoft.com/office/drawing/2014/main" val="1015349024"/>
                    </a:ext>
                  </a:extLst>
                </a:gridCol>
                <a:gridCol w="921886">
                  <a:extLst>
                    <a:ext uri="{9D8B030D-6E8A-4147-A177-3AD203B41FA5}">
                      <a16:colId xmlns:a16="http://schemas.microsoft.com/office/drawing/2014/main" val="4111330373"/>
                    </a:ext>
                  </a:extLst>
                </a:gridCol>
                <a:gridCol w="921886">
                  <a:extLst>
                    <a:ext uri="{9D8B030D-6E8A-4147-A177-3AD203B41FA5}">
                      <a16:colId xmlns:a16="http://schemas.microsoft.com/office/drawing/2014/main" val="532065800"/>
                    </a:ext>
                  </a:extLst>
                </a:gridCol>
                <a:gridCol w="922728">
                  <a:extLst>
                    <a:ext uri="{9D8B030D-6E8A-4147-A177-3AD203B41FA5}">
                      <a16:colId xmlns:a16="http://schemas.microsoft.com/office/drawing/2014/main" val="1118301475"/>
                    </a:ext>
                  </a:extLst>
                </a:gridCol>
                <a:gridCol w="921886">
                  <a:extLst>
                    <a:ext uri="{9D8B030D-6E8A-4147-A177-3AD203B41FA5}">
                      <a16:colId xmlns:a16="http://schemas.microsoft.com/office/drawing/2014/main" val="2880388694"/>
                    </a:ext>
                  </a:extLst>
                </a:gridCol>
                <a:gridCol w="922728">
                  <a:extLst>
                    <a:ext uri="{9D8B030D-6E8A-4147-A177-3AD203B41FA5}">
                      <a16:colId xmlns:a16="http://schemas.microsoft.com/office/drawing/2014/main" val="3411007747"/>
                    </a:ext>
                  </a:extLst>
                </a:gridCol>
              </a:tblGrid>
              <a:tr h="37062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79203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410663" y="46698"/>
            <a:ext cx="2878652" cy="1622272"/>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632949" y="1037890"/>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872089" y="2310008"/>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807870" y="2310008"/>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633156" y="2310008"/>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695955" y="2310008"/>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604867" y="230603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819709" y="3133322"/>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696178" y="3109970"/>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633156" y="3108421"/>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664316" y="3067092"/>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654076" y="3051207"/>
            <a:ext cx="575734" cy="369332"/>
          </a:xfrm>
          <a:prstGeom prst="rect">
            <a:avLst/>
          </a:prstGeom>
          <a:solidFill>
            <a:schemeClr val="bg1"/>
          </a:solidFill>
        </p:spPr>
        <p:txBody>
          <a:bodyPr wrap="square" rtlCol="0">
            <a:spAutoFit/>
          </a:bodyPr>
          <a:lstStyle/>
          <a:p>
            <a:pPr algn="ctr"/>
            <a:r>
              <a:rPr lang="en-US" sz="1800" dirty="0"/>
              <a:t>70</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CD22C6B-5E0B-4E20-AD89-FBA91440C71D}"/>
                  </a:ext>
                </a:extLst>
              </p:cNvPr>
              <p:cNvSpPr txBox="1"/>
              <p:nvPr/>
            </p:nvSpPr>
            <p:spPr>
              <a:xfrm>
                <a:off x="3773581" y="3808642"/>
                <a:ext cx="824088" cy="369332"/>
              </a:xfrm>
              <a:prstGeom prst="rect">
                <a:avLst/>
              </a:prstGeom>
              <a:solidFill>
                <a:schemeClr val="bg1"/>
              </a:solidFill>
            </p:spPr>
            <p:txBody>
              <a:bodyPr wrap="square" rtlCol="0">
                <a:spAutoFit/>
              </a:bodyPr>
              <a:lstStyle/>
              <a:p>
                <a:pPr algn="ct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1,15</a:t>
                </a:r>
              </a:p>
            </p:txBody>
          </p:sp>
        </mc:Choice>
        <mc:Fallback>
          <p:sp>
            <p:nvSpPr>
              <p:cNvPr id="19" name="TextBox 18">
                <a:extLst>
                  <a:ext uri="{FF2B5EF4-FFF2-40B4-BE49-F238E27FC236}">
                    <a16:creationId xmlns:a16="http://schemas.microsoft.com/office/drawing/2014/main" id="{0CD22C6B-5E0B-4E20-AD89-FBA91440C71D}"/>
                  </a:ext>
                </a:extLst>
              </p:cNvPr>
              <p:cNvSpPr txBox="1">
                <a:spLocks noRot="1" noChangeAspect="1" noMove="1" noResize="1" noEditPoints="1" noAdjustHandles="1" noChangeArrowheads="1" noChangeShapeType="1" noTextEdit="1"/>
              </p:cNvSpPr>
              <p:nvPr/>
            </p:nvSpPr>
            <p:spPr>
              <a:xfrm>
                <a:off x="3773581" y="3808642"/>
                <a:ext cx="824088" cy="369332"/>
              </a:xfrm>
              <a:prstGeom prst="rect">
                <a:avLst/>
              </a:prstGeom>
              <a:blipFill>
                <a:blip r:embed="rId3"/>
                <a:stretch>
                  <a:fillRect t="-10000" r="-5185"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59708B8-9ECD-4B0E-B99F-B270B0C6058F}"/>
                  </a:ext>
                </a:extLst>
              </p:cNvPr>
              <p:cNvSpPr txBox="1"/>
              <p:nvPr/>
            </p:nvSpPr>
            <p:spPr>
              <a:xfrm>
                <a:off x="4721356" y="3773986"/>
                <a:ext cx="698730"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a:t>
                </a:r>
              </a:p>
            </p:txBody>
          </p:sp>
        </mc:Choice>
        <mc:Fallback>
          <p:sp>
            <p:nvSpPr>
              <p:cNvPr id="20" name="TextBox 19">
                <a:extLst>
                  <a:ext uri="{FF2B5EF4-FFF2-40B4-BE49-F238E27FC236}">
                    <a16:creationId xmlns:a16="http://schemas.microsoft.com/office/drawing/2014/main" id="{D59708B8-9ECD-4B0E-B99F-B270B0C6058F}"/>
                  </a:ext>
                </a:extLst>
              </p:cNvPr>
              <p:cNvSpPr txBox="1">
                <a:spLocks noRot="1" noChangeAspect="1" noMove="1" noResize="1" noEditPoints="1" noAdjustHandles="1" noChangeArrowheads="1" noChangeShapeType="1" noTextEdit="1"/>
              </p:cNvSpPr>
              <p:nvPr/>
            </p:nvSpPr>
            <p:spPr>
              <a:xfrm>
                <a:off x="4721356" y="3773986"/>
                <a:ext cx="698730" cy="369332"/>
              </a:xfrm>
              <a:prstGeom prst="rect">
                <a:avLst/>
              </a:prstGeom>
              <a:blipFill>
                <a:blip r:embed="rId4"/>
                <a:stretch>
                  <a:fillRect t="-8197" r="-5263"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E12F81C-8B72-45F3-98A7-0859B78395C5}"/>
                  </a:ext>
                </a:extLst>
              </p:cNvPr>
              <p:cNvSpPr txBox="1"/>
              <p:nvPr/>
            </p:nvSpPr>
            <p:spPr>
              <a:xfrm>
                <a:off x="5646822" y="3773986"/>
                <a:ext cx="822417"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1,27</a:t>
                </a:r>
              </a:p>
            </p:txBody>
          </p:sp>
        </mc:Choice>
        <mc:Fallback>
          <p:sp>
            <p:nvSpPr>
              <p:cNvPr id="21" name="TextBox 20">
                <a:extLst>
                  <a:ext uri="{FF2B5EF4-FFF2-40B4-BE49-F238E27FC236}">
                    <a16:creationId xmlns:a16="http://schemas.microsoft.com/office/drawing/2014/main" id="{AE12F81C-8B72-45F3-98A7-0859B78395C5}"/>
                  </a:ext>
                </a:extLst>
              </p:cNvPr>
              <p:cNvSpPr txBox="1">
                <a:spLocks noRot="1" noChangeAspect="1" noMove="1" noResize="1" noEditPoints="1" noAdjustHandles="1" noChangeArrowheads="1" noChangeShapeType="1" noTextEdit="1"/>
              </p:cNvSpPr>
              <p:nvPr/>
            </p:nvSpPr>
            <p:spPr>
              <a:xfrm>
                <a:off x="5646822" y="3773986"/>
                <a:ext cx="822417" cy="369332"/>
              </a:xfrm>
              <a:prstGeom prst="rect">
                <a:avLst/>
              </a:prstGeom>
              <a:blipFill>
                <a:blip r:embed="rId5"/>
                <a:stretch>
                  <a:fillRect t="-8197" r="-5185"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CFBC3E7-D275-4B94-906F-2EF66226A220}"/>
                  </a:ext>
                </a:extLst>
              </p:cNvPr>
              <p:cNvSpPr txBox="1"/>
              <p:nvPr/>
            </p:nvSpPr>
            <p:spPr>
              <a:xfrm>
                <a:off x="6550916" y="3815628"/>
                <a:ext cx="865811"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1,29</a:t>
                </a:r>
              </a:p>
            </p:txBody>
          </p:sp>
        </mc:Choice>
        <mc:Fallback>
          <p:sp>
            <p:nvSpPr>
              <p:cNvPr id="22" name="TextBox 21">
                <a:extLst>
                  <a:ext uri="{FF2B5EF4-FFF2-40B4-BE49-F238E27FC236}">
                    <a16:creationId xmlns:a16="http://schemas.microsoft.com/office/drawing/2014/main" id="{ECFBC3E7-D275-4B94-906F-2EF66226A220}"/>
                  </a:ext>
                </a:extLst>
              </p:cNvPr>
              <p:cNvSpPr txBox="1">
                <a:spLocks noRot="1" noChangeAspect="1" noMove="1" noResize="1" noEditPoints="1" noAdjustHandles="1" noChangeArrowheads="1" noChangeShapeType="1" noTextEdit="1"/>
              </p:cNvSpPr>
              <p:nvPr/>
            </p:nvSpPr>
            <p:spPr>
              <a:xfrm>
                <a:off x="6550916" y="3815628"/>
                <a:ext cx="865811" cy="369332"/>
              </a:xfrm>
              <a:prstGeom prst="rect">
                <a:avLst/>
              </a:prstGeom>
              <a:blipFill>
                <a:blip r:embed="rId6"/>
                <a:stretch>
                  <a:fillRect t="-9836" r="-2113"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558BEF87-5EE2-42D0-83B3-CAC4F58DBF89}"/>
                  </a:ext>
                </a:extLst>
              </p:cNvPr>
              <p:cNvSpPr txBox="1"/>
              <p:nvPr/>
            </p:nvSpPr>
            <p:spPr>
              <a:xfrm>
                <a:off x="7455595" y="3816730"/>
                <a:ext cx="903822"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t>1,37</a:t>
                </a:r>
              </a:p>
            </p:txBody>
          </p:sp>
        </mc:Choice>
        <mc:Fallback>
          <p:sp>
            <p:nvSpPr>
              <p:cNvPr id="23" name="TextBox 22">
                <a:extLst>
                  <a:ext uri="{FF2B5EF4-FFF2-40B4-BE49-F238E27FC236}">
                    <a16:creationId xmlns:a16="http://schemas.microsoft.com/office/drawing/2014/main" id="{558BEF87-5EE2-42D0-83B3-CAC4F58DBF89}"/>
                  </a:ext>
                </a:extLst>
              </p:cNvPr>
              <p:cNvSpPr txBox="1">
                <a:spLocks noRot="1" noChangeAspect="1" noMove="1" noResize="1" noEditPoints="1" noAdjustHandles="1" noChangeArrowheads="1" noChangeShapeType="1" noTextEdit="1"/>
              </p:cNvSpPr>
              <p:nvPr/>
            </p:nvSpPr>
            <p:spPr>
              <a:xfrm>
                <a:off x="7455595" y="3816730"/>
                <a:ext cx="903822" cy="369332"/>
              </a:xfrm>
              <a:prstGeom prst="rect">
                <a:avLst/>
              </a:prstGeom>
              <a:blipFill>
                <a:blip r:embed="rId7"/>
                <a:stretch>
                  <a:fillRect t="-8197" r="-3378"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A7436675-61FD-40C7-901F-7ADF5D4D8FB7}"/>
                  </a:ext>
                </a:extLst>
              </p:cNvPr>
              <p:cNvSpPr/>
              <p:nvPr/>
            </p:nvSpPr>
            <p:spPr>
              <a:xfrm>
                <a:off x="254753" y="4560789"/>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ta </a:t>
                </a:r>
                <a:r>
                  <a:rPr lang="en-US" sz="1800" dirty="0" err="1"/>
                  <a:t>có</a:t>
                </a:r>
                <a:r>
                  <a:rPr lang="en-US" sz="1800" dirty="0"/>
                  <a:t>: 1,15 &lt; 1,2 &lt; 1,27 &lt; 1,29 &lt; 1,37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54753" y="4560789"/>
                <a:ext cx="8861779" cy="361244"/>
              </a:xfrm>
              <a:prstGeom prst="rect">
                <a:avLst/>
              </a:prstGeom>
              <a:blipFill>
                <a:blip r:embed="rId8"/>
                <a:stretch>
                  <a:fillRect l="-619" t="-52542" r="-619" b="-847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3082</Words>
  <Application>Microsoft Office PowerPoint</Application>
  <PresentationFormat>On-screen Show (16:9)</PresentationFormat>
  <Paragraphs>401</Paragraphs>
  <Slides>43</Slides>
  <Notes>23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43</vt:i4>
      </vt:variant>
    </vt:vector>
  </HeadingPairs>
  <TitlesOfParts>
    <vt:vector size="58" baseType="lpstr">
      <vt:lpstr>Calibri</vt:lpstr>
      <vt:lpstr>Arial</vt:lpstr>
      <vt:lpstr>Open Sans</vt:lpstr>
      <vt:lpstr>Exo</vt:lpstr>
      <vt:lpstr>Calibri Light</vt:lpstr>
      <vt:lpstr>Poppins Medium</vt:lpstr>
      <vt:lpstr>Lato</vt:lpstr>
      <vt:lpstr>Times New Roman</vt:lpstr>
      <vt:lpstr>RocknRoll One</vt:lpstr>
      <vt:lpstr>Annie Use Your Telescope</vt:lpstr>
      <vt:lpstr>Cambria Math</vt:lpstr>
      <vt:lpstr>Wingdings</vt:lpstr>
      <vt:lpstr>Anaheim</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Nguyệt Lê</cp:lastModifiedBy>
  <cp:revision>61</cp:revision>
  <dcterms:modified xsi:type="dcterms:W3CDTF">2023-01-12T02:51:09Z</dcterms:modified>
</cp:coreProperties>
</file>