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2"/>
  </p:notesMasterIdLst>
  <p:sldIdLst>
    <p:sldId id="259" r:id="rId2"/>
    <p:sldId id="256" r:id="rId3"/>
    <p:sldId id="260" r:id="rId4"/>
    <p:sldId id="257" r:id="rId5"/>
    <p:sldId id="258" r:id="rId6"/>
    <p:sldId id="314" r:id="rId7"/>
    <p:sldId id="263" r:id="rId8"/>
    <p:sldId id="272" r:id="rId9"/>
    <p:sldId id="315" r:id="rId10"/>
    <p:sldId id="264" r:id="rId11"/>
    <p:sldId id="316" r:id="rId12"/>
    <p:sldId id="317" r:id="rId13"/>
    <p:sldId id="319" r:id="rId14"/>
    <p:sldId id="320" r:id="rId15"/>
    <p:sldId id="318" r:id="rId16"/>
    <p:sldId id="321" r:id="rId17"/>
    <p:sldId id="323" r:id="rId18"/>
    <p:sldId id="324" r:id="rId19"/>
    <p:sldId id="326" r:id="rId20"/>
    <p:sldId id="265" r:id="rId21"/>
    <p:sldId id="325" r:id="rId22"/>
    <p:sldId id="328" r:id="rId23"/>
    <p:sldId id="330" r:id="rId24"/>
    <p:sldId id="331" r:id="rId25"/>
    <p:sldId id="332" r:id="rId26"/>
    <p:sldId id="322" r:id="rId27"/>
    <p:sldId id="266" r:id="rId28"/>
    <p:sldId id="267" r:id="rId29"/>
    <p:sldId id="333" r:id="rId30"/>
    <p:sldId id="281" r:id="rId31"/>
  </p:sldIdLst>
  <p:sldSz cx="9144000" cy="5143500" type="screen16x9"/>
  <p:notesSz cx="6858000" cy="9144000"/>
  <p:embeddedFontLst>
    <p:embeddedFont>
      <p:font typeface="Raleway SemiBold" charset="0"/>
      <p:regular r:id="rId33"/>
      <p:bold r:id="rId34"/>
      <p:italic r:id="rId35"/>
      <p:boldItalic r:id="rId36"/>
    </p:embeddedFont>
    <p:embeddedFont>
      <p:font typeface="Raleway Medium" charset="0"/>
      <p:regular r:id="rId37"/>
      <p:bold r:id="rId38"/>
      <p:italic r:id="rId39"/>
      <p:boldItalic r:id="rId40"/>
    </p:embeddedFont>
    <p:embeddedFont>
      <p:font typeface="Raleway Black" charset="0"/>
      <p:bold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Bad Script" charset="0"/>
      <p:regular r:id="rId47"/>
    </p:embeddedFont>
    <p:embeddedFont>
      <p:font typeface="Roboto" charset="0"/>
      <p:regular r:id="rId48"/>
      <p:bold r:id="rId49"/>
      <p:italic r:id="rId50"/>
      <p:boldItalic r:id="rId51"/>
    </p:embeddedFont>
    <p:embeddedFont>
      <p:font typeface="Raleway" charset="0"/>
      <p:regular r:id="rId52"/>
      <p:bold r:id="rId53"/>
      <p:italic r:id="rId54"/>
      <p:boldItalic r:id="rId55"/>
    </p:embeddedFont>
    <p:embeddedFont>
      <p:font typeface="Cambria Math" pitchFamily="18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4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123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71" r:id="rId15"/>
    <p:sldLayoutId id="2147483673" r:id="rId16"/>
    <p:sldLayoutId id="2147483675" r:id="rId17"/>
    <p:sldLayoutId id="2147483677" r:id="rId18"/>
    <p:sldLayoutId id="2147483678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xmlns="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xmlns="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xmlns="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xmlns="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xmlns="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xmlns="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xmlns="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xmlns="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xmlns="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xmlns="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xmlns="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xmlns="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xmlns="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xmlns="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xmlns="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xmlns="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xmlns="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xmlns="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xmlns="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xmlns="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xmlns="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xmlns="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xmlns="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xmlns="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xmlns="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xmlns="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1455</Words>
  <Application>Microsoft Office PowerPoint</Application>
  <PresentationFormat>On-screen Show (16:9)</PresentationFormat>
  <Paragraphs>181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Raleway SemiBold</vt:lpstr>
      <vt:lpstr>Symbol</vt:lpstr>
      <vt:lpstr>Raleway Medium</vt:lpstr>
      <vt:lpstr>Raleway Black</vt:lpstr>
      <vt:lpstr>Calibri</vt:lpstr>
      <vt:lpstr>Bad Script</vt:lpstr>
      <vt:lpstr>Roboto</vt:lpstr>
      <vt:lpstr>Times New Roman</vt:lpstr>
      <vt:lpstr>Raleway</vt:lpstr>
      <vt:lpstr>Cambria Math</vt:lpstr>
      <vt:lpstr>Mathematics Subject for High School by Slidesgo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DELL</cp:lastModifiedBy>
  <cp:revision>16</cp:revision>
  <dcterms:modified xsi:type="dcterms:W3CDTF">2025-01-14T14:16:53Z</dcterms:modified>
</cp:coreProperties>
</file>