
<file path=[Content_Types].xml><?xml version="1.0" encoding="utf-8"?>
<Types xmlns="http://schemas.openxmlformats.org/package/2006/content-types">
  <Default Extension="png" ContentType="image/png"/>
  <Default Extension="bin" ContentType="application/vnd.openxmlformats-officedocument.oleObject"/>
  <Default Extension="jpeg" ContentType="image/jpeg"/>
  <Default Extension="wmf" ContentType="image/x-wmf"/>
  <Default Extension="emf" ContentType="image/x-emf"/>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793a39ba0c2f4e79" Type="http://schemas.microsoft.com/office/2007/relationships/ui/extensibility" Target="customUI/customUI14.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88" r:id="rId2"/>
  </p:sldMasterIdLst>
  <p:notesMasterIdLst>
    <p:notesMasterId r:id="rId24"/>
  </p:notesMasterIdLst>
  <p:sldIdLst>
    <p:sldId id="306" r:id="rId3"/>
    <p:sldId id="298" r:id="rId4"/>
    <p:sldId id="307" r:id="rId5"/>
    <p:sldId id="311" r:id="rId6"/>
    <p:sldId id="310" r:id="rId7"/>
    <p:sldId id="309" r:id="rId8"/>
    <p:sldId id="308" r:id="rId9"/>
    <p:sldId id="312" r:id="rId10"/>
    <p:sldId id="319" r:id="rId11"/>
    <p:sldId id="318" r:id="rId12"/>
    <p:sldId id="317" r:id="rId13"/>
    <p:sldId id="316" r:id="rId14"/>
    <p:sldId id="313" r:id="rId15"/>
    <p:sldId id="314" r:id="rId16"/>
    <p:sldId id="315" r:id="rId17"/>
    <p:sldId id="320" r:id="rId18"/>
    <p:sldId id="321" r:id="rId19"/>
    <p:sldId id="323" r:id="rId20"/>
    <p:sldId id="322" r:id="rId21"/>
    <p:sldId id="324" r:id="rId22"/>
    <p:sldId id="325" r:id="rId23"/>
  </p:sldIdLst>
  <p:sldSz cx="12192000" cy="6858000"/>
  <p:notesSz cx="6858000" cy="9144000"/>
  <p:defaultTextStyle>
    <a:defPPr>
      <a:defRPr lang="vi-V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xmlns="">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VienthongA" initials="V" lastIdx="9" clrIdx="0"/>
  <p:cmAuthor id="1" name="Nguyễn Thu" initials="NT" lastIdx="3" clrIdx="1"/>
  <p:cmAuthor id="2" name="Admin" initials="A" lastIdx="3" clrIdx="2">
    <p:extLst>
      <p:ext uri="{19B8F6BF-5375-455C-9EA6-DF929625EA0E}">
        <p15:presenceInfo xmlns:p15="http://schemas.microsoft.com/office/powerpoint/2012/main" xmlns="" userId="Admin"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57" d="100"/>
          <a:sy n="57" d="100"/>
        </p:scale>
        <p:origin x="-533" y="-58"/>
      </p:cViewPr>
      <p:guideLst>
        <p:guide orient="horz" pos="2160"/>
        <p:guide pos="3840"/>
      </p:guideLst>
    </p:cSldViewPr>
  </p:slideViewPr>
  <p:notesTextViewPr>
    <p:cViewPr>
      <p:scale>
        <a:sx n="1" d="1"/>
        <a:sy n="1" d="1"/>
      </p:scale>
      <p:origin x="0" y="0"/>
    </p:cViewPr>
  </p:notesTextViewPr>
  <p:notesViewPr>
    <p:cSldViewPr>
      <p:cViewPr varScale="1">
        <p:scale>
          <a:sx n="53" d="100"/>
          <a:sy n="53" d="100"/>
        </p:scale>
        <p:origin x="-2820" y="-90"/>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presProps" Target="presProps.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commentAuthors" Target="commentAuthor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notesMaster" Target="notesMasters/notesMaster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theme" Target="theme/theme1.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viewProps" Target="viewProps.xml"/></Relationships>
</file>

<file path=ppt/drawings/_rels/vmlDrawing1.v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image" Target="../media/image5.emf"/><Relationship Id="rId1" Type="http://schemas.openxmlformats.org/officeDocument/2006/relationships/image" Target="../media/image4.wmf"/><Relationship Id="rId6" Type="http://schemas.openxmlformats.org/officeDocument/2006/relationships/image" Target="../media/image9.emf"/><Relationship Id="rId5" Type="http://schemas.openxmlformats.org/officeDocument/2006/relationships/image" Target="../media/image8.emf"/><Relationship Id="rId4" Type="http://schemas.openxmlformats.org/officeDocument/2006/relationships/image" Target="../media/image7.emf"/></Relationships>
</file>

<file path=ppt/drawings/_rels/vmlDrawing2.vml.rels><?xml version="1.0" encoding="UTF-8" standalone="yes"?>
<Relationships xmlns="http://schemas.openxmlformats.org/package/2006/relationships"><Relationship Id="rId2" Type="http://schemas.openxmlformats.org/officeDocument/2006/relationships/image" Target="../media/image12.emf"/><Relationship Id="rId1" Type="http://schemas.openxmlformats.org/officeDocument/2006/relationships/image" Target="../media/image11.wmf"/></Relationships>
</file>

<file path=ppt/drawings/_rels/vmlDrawing3.vml.rels><?xml version="1.0" encoding="UTF-8" standalone="yes"?>
<Relationships xmlns="http://schemas.openxmlformats.org/package/2006/relationships"><Relationship Id="rId3" Type="http://schemas.openxmlformats.org/officeDocument/2006/relationships/image" Target="../media/image15.wmf"/><Relationship Id="rId2" Type="http://schemas.openxmlformats.org/officeDocument/2006/relationships/image" Target="../media/image14.wmf"/><Relationship Id="rId1" Type="http://schemas.openxmlformats.org/officeDocument/2006/relationships/image" Target="../media/image13.emf"/><Relationship Id="rId4" Type="http://schemas.openxmlformats.org/officeDocument/2006/relationships/image" Target="../media/image16.wmf"/></Relationships>
</file>

<file path=ppt/drawings/_rels/vmlDrawing4.vml.rels><?xml version="1.0" encoding="UTF-8" standalone="yes"?>
<Relationships xmlns="http://schemas.openxmlformats.org/package/2006/relationships"><Relationship Id="rId2" Type="http://schemas.openxmlformats.org/officeDocument/2006/relationships/image" Target="../media/image18.emf"/><Relationship Id="rId1" Type="http://schemas.openxmlformats.org/officeDocument/2006/relationships/image" Target="../media/image17.wmf"/></Relationships>
</file>

<file path=ppt/drawings/_rels/vmlDrawing5.vml.rels><?xml version="1.0" encoding="UTF-8" standalone="yes"?>
<Relationships xmlns="http://schemas.openxmlformats.org/package/2006/relationships"><Relationship Id="rId3" Type="http://schemas.openxmlformats.org/officeDocument/2006/relationships/image" Target="../media/image22.wmf"/><Relationship Id="rId2" Type="http://schemas.openxmlformats.org/officeDocument/2006/relationships/image" Target="../media/image21.emf"/><Relationship Id="rId1" Type="http://schemas.openxmlformats.org/officeDocument/2006/relationships/image" Target="../media/image20.emf"/></Relationships>
</file>

<file path=ppt/drawings/_rels/vmlDrawing6.vml.rels><?xml version="1.0" encoding="UTF-8" standalone="yes"?>
<Relationships xmlns="http://schemas.openxmlformats.org/package/2006/relationships"><Relationship Id="rId1" Type="http://schemas.openxmlformats.org/officeDocument/2006/relationships/image" Target="../media/image24.wmf"/></Relationships>
</file>

<file path=ppt/drawings/_rels/vmlDrawing7.vml.rels><?xml version="1.0" encoding="UTF-8" standalone="yes"?>
<Relationships xmlns="http://schemas.openxmlformats.org/package/2006/relationships"><Relationship Id="rId3" Type="http://schemas.openxmlformats.org/officeDocument/2006/relationships/image" Target="../media/image29.emf"/><Relationship Id="rId2" Type="http://schemas.openxmlformats.org/officeDocument/2006/relationships/image" Target="../media/image28.emf"/><Relationship Id="rId1" Type="http://schemas.openxmlformats.org/officeDocument/2006/relationships/image" Target="../media/image27.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vi-VN"/>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1EE9E1B-9DB0-474C-86AE-F16331450FEE}" type="datetimeFigureOut">
              <a:rPr lang="vi-VN" smtClean="0"/>
              <a:t>09/01/2025</a:t>
            </a:fld>
            <a:endParaRPr lang="vi-VN"/>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vi-VN"/>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vi-VN"/>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8C8146A-74C9-4C97-8D2C-E3373565C2CA}" type="slidenum">
              <a:rPr lang="vi-VN" smtClean="0"/>
              <a:t>‹#›</a:t>
            </a:fld>
            <a:endParaRPr lang="vi-VN"/>
          </a:p>
        </p:txBody>
      </p:sp>
    </p:spTree>
    <p:extLst>
      <p:ext uri="{BB962C8B-B14F-4D97-AF65-F5344CB8AC3E}">
        <p14:creationId xmlns:p14="http://schemas.microsoft.com/office/powerpoint/2010/main" val="185097461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Slide Image Placeholder 1">
            <a:extLst>
              <a:ext uri="{FF2B5EF4-FFF2-40B4-BE49-F238E27FC236}">
                <a16:creationId xmlns:a16="http://schemas.microsoft.com/office/drawing/2014/main" xmlns="" id="{43AA856F-563E-4903-8948-4BA1A4682300}"/>
              </a:ext>
            </a:extLst>
          </p:cNvPr>
          <p:cNvSpPr>
            <a:spLocks noGrp="1" noRot="1" noChangeAspect="1" noChangeArrowheads="1" noTextEdit="1"/>
          </p:cNvSpPr>
          <p:nvPr>
            <p:ph type="sldImg"/>
          </p:nvPr>
        </p:nvSpPr>
        <p:spPr>
          <a:ln/>
        </p:spPr>
      </p:sp>
      <p:sp>
        <p:nvSpPr>
          <p:cNvPr id="21507" name="Notes Placeholder 2">
            <a:extLst>
              <a:ext uri="{FF2B5EF4-FFF2-40B4-BE49-F238E27FC236}">
                <a16:creationId xmlns:a16="http://schemas.microsoft.com/office/drawing/2014/main" xmlns="" id="{0FC2420E-8871-474D-B40E-B9C59DD7A066}"/>
              </a:ext>
            </a:extLst>
          </p:cNvPr>
          <p:cNvSpPr>
            <a:spLocks noGrp="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
        <p:nvSpPr>
          <p:cNvPr id="21508" name="Slide Number Placeholder 3">
            <a:extLst>
              <a:ext uri="{FF2B5EF4-FFF2-40B4-BE49-F238E27FC236}">
                <a16:creationId xmlns:a16="http://schemas.microsoft.com/office/drawing/2014/main" xmlns="" id="{5AAF85F4-25F1-4000-9845-8F61FA093A82}"/>
              </a:ext>
            </a:extLst>
          </p:cNvPr>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marL="0" marR="0" lvl="0" indent="0" algn="r" defTabSz="457200" rtl="0" eaLnBrk="1" fontAlgn="base" latinLnBrk="0" hangingPunct="1">
              <a:lnSpc>
                <a:spcPct val="100000"/>
              </a:lnSpc>
              <a:spcBef>
                <a:spcPct val="0"/>
              </a:spcBef>
              <a:spcAft>
                <a:spcPct val="0"/>
              </a:spcAft>
              <a:buClrTx/>
              <a:buSzTx/>
              <a:buFontTx/>
              <a:buNone/>
              <a:tabLst/>
              <a:defRPr/>
            </a:pPr>
            <a:fld id="{E40A16FF-49CE-4FCD-9E68-23F7E8F173C1}" type="slidenum">
              <a:rPr kumimoji="0" lang="en-US" altLang="en-US" sz="1200" b="0" i="0" u="none" strike="noStrike" kern="1200" cap="none" spc="0" normalizeH="0" baseline="0" noProof="0">
                <a:ln>
                  <a:noFill/>
                </a:ln>
                <a:solidFill>
                  <a:srgbClr val="000000"/>
                </a:solidFill>
                <a:effectLst/>
                <a:uLnTx/>
                <a:uFillTx/>
                <a:latin typeface="Calibri" panose="020F0502020204030204" pitchFamily="34" charset="0"/>
                <a:ea typeface="+mn-ea"/>
                <a:cs typeface="+mn-cs"/>
              </a:rPr>
              <a:pPr marL="0" marR="0" lvl="0" indent="0" algn="r" defTabSz="457200" rtl="0" eaLnBrk="1" fontAlgn="base" latinLnBrk="0" hangingPunct="1">
                <a:lnSpc>
                  <a:spcPct val="100000"/>
                </a:lnSpc>
                <a:spcBef>
                  <a:spcPct val="0"/>
                </a:spcBef>
                <a:spcAft>
                  <a:spcPct val="0"/>
                </a:spcAft>
                <a:buClrTx/>
                <a:buSzTx/>
                <a:buFontTx/>
                <a:buNone/>
                <a:tabLst/>
                <a:defRPr/>
              </a:pPr>
              <a:t>1</a:t>
            </a:fld>
            <a:endParaRPr kumimoji="0" lang="en-US" altLang="en-US" sz="1200" b="0" i="0" u="none" strike="noStrike" kern="1200" cap="none" spc="0" normalizeH="0" baseline="0" noProof="0">
              <a:ln>
                <a:noFill/>
              </a:ln>
              <a:solidFill>
                <a:srgbClr val="000000"/>
              </a:solidFill>
              <a:effectLst/>
              <a:uLnTx/>
              <a:uFillTx/>
              <a:latin typeface="Calibri" panose="020F0502020204030204" pitchFamily="34" charset="0"/>
              <a:ea typeface="+mn-ea"/>
              <a:cs typeface="+mn-cs"/>
            </a:endParaRPr>
          </a:p>
        </p:txBody>
      </p:sp>
    </p:spTree>
    <p:extLst>
      <p:ext uri="{BB962C8B-B14F-4D97-AF65-F5344CB8AC3E}">
        <p14:creationId xmlns:p14="http://schemas.microsoft.com/office/powerpoint/2010/main" val="207326303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a:t>Click to edit Master title style</a:t>
            </a:r>
            <a:endParaRPr lang="vi-VN"/>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vi-VN"/>
          </a:p>
        </p:txBody>
      </p:sp>
      <p:sp>
        <p:nvSpPr>
          <p:cNvPr id="4" name="Date Placeholder 3"/>
          <p:cNvSpPr>
            <a:spLocks noGrp="1"/>
          </p:cNvSpPr>
          <p:nvPr>
            <p:ph type="dt" sz="half" idx="10"/>
          </p:nvPr>
        </p:nvSpPr>
        <p:spPr/>
        <p:txBody>
          <a:bodyPr/>
          <a:lstStyle/>
          <a:p>
            <a:fld id="{A1B846FE-E77B-46F4-B4DE-C9926EF6FD98}" type="datetimeFigureOut">
              <a:rPr lang="vi-VN" smtClean="0"/>
              <a:t>09/01/2025</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30C1D826-C061-42CA-8E30-361617A4F368}" type="slidenum">
              <a:rPr lang="vi-VN" smtClean="0"/>
              <a:t>‹#›</a:t>
            </a:fld>
            <a:endParaRPr lang="vi-VN"/>
          </a:p>
        </p:txBody>
      </p:sp>
    </p:spTree>
    <p:extLst>
      <p:ext uri="{BB962C8B-B14F-4D97-AF65-F5344CB8AC3E}">
        <p14:creationId xmlns:p14="http://schemas.microsoft.com/office/powerpoint/2010/main" val="62424734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vi-VN"/>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Date Placeholder 3"/>
          <p:cNvSpPr>
            <a:spLocks noGrp="1"/>
          </p:cNvSpPr>
          <p:nvPr>
            <p:ph type="dt" sz="half" idx="10"/>
          </p:nvPr>
        </p:nvSpPr>
        <p:spPr/>
        <p:txBody>
          <a:bodyPr/>
          <a:lstStyle/>
          <a:p>
            <a:fld id="{A1B846FE-E77B-46F4-B4DE-C9926EF6FD98}" type="datetimeFigureOut">
              <a:rPr lang="vi-VN" smtClean="0"/>
              <a:t>09/01/2025</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30C1D826-C061-42CA-8E30-361617A4F368}" type="slidenum">
              <a:rPr lang="vi-VN" smtClean="0"/>
              <a:t>‹#›</a:t>
            </a:fld>
            <a:endParaRPr lang="vi-VN"/>
          </a:p>
        </p:txBody>
      </p:sp>
    </p:spTree>
    <p:extLst>
      <p:ext uri="{BB962C8B-B14F-4D97-AF65-F5344CB8AC3E}">
        <p14:creationId xmlns:p14="http://schemas.microsoft.com/office/powerpoint/2010/main" val="205015131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a:t>Click to edit Master title style</a:t>
            </a:r>
            <a:endParaRPr lang="vi-VN"/>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Date Placeholder 3"/>
          <p:cNvSpPr>
            <a:spLocks noGrp="1"/>
          </p:cNvSpPr>
          <p:nvPr>
            <p:ph type="dt" sz="half" idx="10"/>
          </p:nvPr>
        </p:nvSpPr>
        <p:spPr/>
        <p:txBody>
          <a:bodyPr/>
          <a:lstStyle/>
          <a:p>
            <a:fld id="{A1B846FE-E77B-46F4-B4DE-C9926EF6FD98}" type="datetimeFigureOut">
              <a:rPr lang="vi-VN" smtClean="0"/>
              <a:t>09/01/2025</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30C1D826-C061-42CA-8E30-361617A4F368}" type="slidenum">
              <a:rPr lang="vi-VN" smtClean="0"/>
              <a:t>‹#›</a:t>
            </a:fld>
            <a:endParaRPr lang="vi-VN"/>
          </a:p>
        </p:txBody>
      </p:sp>
    </p:spTree>
    <p:extLst>
      <p:ext uri="{BB962C8B-B14F-4D97-AF65-F5344CB8AC3E}">
        <p14:creationId xmlns:p14="http://schemas.microsoft.com/office/powerpoint/2010/main" val="362187215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2_标题幻灯片">
    <p:spTree>
      <p:nvGrpSpPr>
        <p:cNvPr id="1" name=""/>
        <p:cNvGrpSpPr/>
        <p:nvPr/>
      </p:nvGrpSpPr>
      <p:grpSpPr>
        <a:xfrm>
          <a:off x="0" y="0"/>
          <a:ext cx="0" cy="0"/>
          <a:chOff x="0" y="0"/>
          <a:chExt cx="0" cy="0"/>
        </a:xfrm>
      </p:grpSpPr>
      <p:pic>
        <p:nvPicPr>
          <p:cNvPr id="14" name="图片 13"/>
          <p:cNvPicPr>
            <a:picLocks noChangeAspect="1"/>
          </p:cNvPicPr>
          <p:nvPr userDrawn="1"/>
        </p:nvPicPr>
        <p:blipFill rotWithShape="1">
          <a:blip r:embed="rId2" cstate="print">
            <a:extLst>
              <a:ext uri="{28A0092B-C50C-407E-A947-70E740481C1C}">
                <a14:useLocalDpi xmlns:a14="http://schemas.microsoft.com/office/drawing/2010/main" val="0"/>
              </a:ext>
            </a:extLst>
          </a:blip>
          <a:srcRect r="27111"/>
          <a:stretch/>
        </p:blipFill>
        <p:spPr>
          <a:xfrm>
            <a:off x="-1" y="0"/>
            <a:ext cx="12192001" cy="6858000"/>
          </a:xfrm>
          <a:prstGeom prst="rect">
            <a:avLst/>
          </a:prstGeom>
        </p:spPr>
      </p:pic>
      <p:pic>
        <p:nvPicPr>
          <p:cNvPr id="19" name="图片 18"/>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6" y="4610927"/>
            <a:ext cx="12192015" cy="2247075"/>
          </a:xfrm>
          <a:prstGeom prst="rect">
            <a:avLst/>
          </a:prstGeom>
        </p:spPr>
      </p:pic>
    </p:spTree>
    <p:extLst>
      <p:ext uri="{BB962C8B-B14F-4D97-AF65-F5344CB8AC3E}">
        <p14:creationId xmlns:p14="http://schemas.microsoft.com/office/powerpoint/2010/main" val="65835477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a:extLst>
              <a:ext uri="{FF2B5EF4-FFF2-40B4-BE49-F238E27FC236}">
                <a16:creationId xmlns:a16="http://schemas.microsoft.com/office/drawing/2014/main" xmlns="" id="{39256FE7-61C3-478D-983F-71C6704B4782}"/>
              </a:ext>
            </a:extLst>
          </p:cNvPr>
          <p:cNvSpPr>
            <a:spLocks noGrp="1"/>
          </p:cNvSpPr>
          <p:nvPr>
            <p:ph type="dt" sz="half" idx="10"/>
          </p:nvPr>
        </p:nvSpPr>
        <p:spPr/>
        <p:txBody>
          <a:bodyPr/>
          <a:lstStyle>
            <a:lvl1pPr>
              <a:defRPr/>
            </a:lvl1pPr>
          </a:lstStyle>
          <a:p>
            <a:pPr marL="0" marR="0" lvl="0" indent="0" algn="l" defTabSz="457200" rtl="0" eaLnBrk="0" fontAlgn="base" latinLnBrk="0" hangingPunct="0">
              <a:lnSpc>
                <a:spcPct val="100000"/>
              </a:lnSpc>
              <a:spcBef>
                <a:spcPct val="0"/>
              </a:spcBef>
              <a:spcAft>
                <a:spcPct val="0"/>
              </a:spcAft>
              <a:buClrTx/>
              <a:buSzTx/>
              <a:buFontTx/>
              <a:buNone/>
              <a:tabLst/>
              <a:defRPr/>
            </a:pPr>
            <a:endParaRPr kumimoji="0" lang="en-US" altLang="en-US" sz="1200" b="0" i="0" u="none" strike="noStrike" kern="1200" cap="none" spc="0" normalizeH="0" baseline="0" noProof="0">
              <a:ln>
                <a:noFill/>
              </a:ln>
              <a:solidFill>
                <a:prstClr val="black">
                  <a:tint val="75000"/>
                </a:prstClr>
              </a:solidFill>
              <a:effectLst/>
              <a:uLnTx/>
              <a:uFillTx/>
              <a:latin typeface="Calibri" panose="020F0502020204030204" pitchFamily="34" charset="0"/>
              <a:ea typeface="+mn-ea"/>
              <a:cs typeface="+mn-cs"/>
            </a:endParaRPr>
          </a:p>
        </p:txBody>
      </p:sp>
      <p:sp>
        <p:nvSpPr>
          <p:cNvPr id="5" name="Footer Placeholder 4">
            <a:extLst>
              <a:ext uri="{FF2B5EF4-FFF2-40B4-BE49-F238E27FC236}">
                <a16:creationId xmlns:a16="http://schemas.microsoft.com/office/drawing/2014/main" xmlns="" id="{22D2DCB7-8997-49A1-8D23-01DBE503257F}"/>
              </a:ext>
            </a:extLst>
          </p:cNvPr>
          <p:cNvSpPr>
            <a:spLocks noGrp="1"/>
          </p:cNvSpPr>
          <p:nvPr>
            <p:ph type="ftr" sz="quarter" idx="11"/>
          </p:nvPr>
        </p:nvSpPr>
        <p:spPr/>
        <p:txBody>
          <a:bodyPr/>
          <a:lstStyle>
            <a:lvl1pPr>
              <a:defRPr/>
            </a:lvl1pPr>
          </a:lstStyle>
          <a:p>
            <a:pPr marL="0" marR="0" lvl="0" indent="0" algn="ctr" defTabSz="457200" rtl="0" eaLnBrk="0" fontAlgn="base" latinLnBrk="0" hangingPunct="0">
              <a:lnSpc>
                <a:spcPct val="100000"/>
              </a:lnSpc>
              <a:spcBef>
                <a:spcPct val="0"/>
              </a:spcBef>
              <a:spcAft>
                <a:spcPct val="0"/>
              </a:spcAft>
              <a:buClrTx/>
              <a:buSzTx/>
              <a:buFontTx/>
              <a:buNone/>
              <a:tabLst/>
              <a:defRPr/>
            </a:pPr>
            <a:endParaRPr kumimoji="0" lang="en-US" altLang="en-US" sz="1200" b="0" i="0" u="none" strike="noStrike" kern="1200" cap="none" spc="0" normalizeH="0" baseline="0" noProof="0">
              <a:ln>
                <a:noFill/>
              </a:ln>
              <a:solidFill>
                <a:prstClr val="black">
                  <a:tint val="75000"/>
                </a:prstClr>
              </a:solidFill>
              <a:effectLst/>
              <a:uLnTx/>
              <a:uFillTx/>
              <a:latin typeface="Calibri" panose="020F0502020204030204" pitchFamily="34" charset="0"/>
              <a:ea typeface="+mn-ea"/>
              <a:cs typeface="+mn-cs"/>
            </a:endParaRPr>
          </a:p>
        </p:txBody>
      </p:sp>
      <p:sp>
        <p:nvSpPr>
          <p:cNvPr id="6" name="Slide Number Placeholder 5">
            <a:extLst>
              <a:ext uri="{FF2B5EF4-FFF2-40B4-BE49-F238E27FC236}">
                <a16:creationId xmlns:a16="http://schemas.microsoft.com/office/drawing/2014/main" xmlns="" id="{884E5A19-406F-466B-A762-D26520199D47}"/>
              </a:ext>
            </a:extLst>
          </p:cNvPr>
          <p:cNvSpPr>
            <a:spLocks noGrp="1"/>
          </p:cNvSpPr>
          <p:nvPr>
            <p:ph type="sldNum" sz="quarter" idx="12"/>
          </p:nvPr>
        </p:nvSpPr>
        <p:spPr/>
        <p:txBody>
          <a:bodyPr/>
          <a:lstStyle>
            <a:lvl1pPr>
              <a:defRPr/>
            </a:lvl1pPr>
          </a:lstStyle>
          <a:p>
            <a:pPr marL="0" marR="0" lvl="0" indent="0" algn="r" defTabSz="457200" rtl="0" eaLnBrk="0" fontAlgn="base" latinLnBrk="0" hangingPunct="0">
              <a:lnSpc>
                <a:spcPct val="100000"/>
              </a:lnSpc>
              <a:spcBef>
                <a:spcPct val="0"/>
              </a:spcBef>
              <a:spcAft>
                <a:spcPct val="0"/>
              </a:spcAft>
              <a:buClrTx/>
              <a:buSzTx/>
              <a:buFontTx/>
              <a:buNone/>
              <a:tabLst/>
              <a:defRPr/>
            </a:pPr>
            <a:fld id="{CA06C75A-6149-44A1-A4F2-88A33B12DBBA}" type="slidenum">
              <a:rPr kumimoji="0" lang="en-US" altLang="en-US" sz="1200" b="0" i="0" u="none" strike="noStrike" kern="1200" cap="none" spc="0" normalizeH="0" baseline="0" noProof="0">
                <a:ln>
                  <a:noFill/>
                </a:ln>
                <a:solidFill>
                  <a:srgbClr val="898989"/>
                </a:solidFill>
                <a:effectLst/>
                <a:uLnTx/>
                <a:uFillTx/>
                <a:latin typeface="Calibri" panose="020F0502020204030204" pitchFamily="34" charset="0"/>
                <a:ea typeface="+mn-ea"/>
                <a:cs typeface="+mn-cs"/>
              </a:rPr>
              <a:pPr marL="0" marR="0" lvl="0" indent="0" algn="r" defTabSz="457200" rtl="0" eaLnBrk="0" fontAlgn="base" latinLnBrk="0" hangingPunct="0">
                <a:lnSpc>
                  <a:spcPct val="100000"/>
                </a:lnSpc>
                <a:spcBef>
                  <a:spcPct val="0"/>
                </a:spcBef>
                <a:spcAft>
                  <a:spcPct val="0"/>
                </a:spcAft>
                <a:buClrTx/>
                <a:buSzTx/>
                <a:buFontTx/>
                <a:buNone/>
                <a:tabLst/>
                <a:defRPr/>
              </a:pPr>
              <a:t>‹#›</a:t>
            </a:fld>
            <a:endParaRPr kumimoji="0" lang="en-US" altLang="en-US" sz="1200" b="0" i="0" u="none" strike="noStrike" kern="1200" cap="none" spc="0" normalizeH="0" baseline="0" noProof="0">
              <a:ln>
                <a:noFill/>
              </a:ln>
              <a:solidFill>
                <a:srgbClr val="898989"/>
              </a:solidFill>
              <a:effectLst/>
              <a:uLnTx/>
              <a:uFillTx/>
              <a:latin typeface="Calibri" panose="020F0502020204030204" pitchFamily="34" charset="0"/>
              <a:ea typeface="+mn-ea"/>
              <a:cs typeface="+mn-cs"/>
            </a:endParaRPr>
          </a:p>
        </p:txBody>
      </p:sp>
    </p:spTree>
    <p:extLst>
      <p:ext uri="{BB962C8B-B14F-4D97-AF65-F5344CB8AC3E}">
        <p14:creationId xmlns:p14="http://schemas.microsoft.com/office/powerpoint/2010/main" val="1707387616"/>
      </p:ext>
    </p:extLst>
  </p:cSld>
  <p:clrMapOvr>
    <a:masterClrMapping/>
  </p:clrMapOvr>
  <p:transition spd="slow"/>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xmlns="" id="{5C81928D-F16B-417D-B8A3-E60E66A60544}"/>
              </a:ext>
            </a:extLst>
          </p:cNvPr>
          <p:cNvSpPr>
            <a:spLocks noGrp="1"/>
          </p:cNvSpPr>
          <p:nvPr>
            <p:ph type="dt" sz="half" idx="10"/>
          </p:nvPr>
        </p:nvSpPr>
        <p:spPr/>
        <p:txBody>
          <a:bodyPr/>
          <a:lstStyle>
            <a:lvl1pPr>
              <a:defRPr/>
            </a:lvl1pPr>
          </a:lstStyle>
          <a:p>
            <a:pPr marL="0" marR="0" lvl="0" indent="0" algn="l" defTabSz="457200" rtl="0" eaLnBrk="0" fontAlgn="base" latinLnBrk="0" hangingPunct="0">
              <a:lnSpc>
                <a:spcPct val="100000"/>
              </a:lnSpc>
              <a:spcBef>
                <a:spcPct val="0"/>
              </a:spcBef>
              <a:spcAft>
                <a:spcPct val="0"/>
              </a:spcAft>
              <a:buClrTx/>
              <a:buSzTx/>
              <a:buFontTx/>
              <a:buNone/>
              <a:tabLst/>
              <a:defRPr/>
            </a:pPr>
            <a:endParaRPr kumimoji="0" lang="en-US" altLang="en-US" sz="1200" b="0" i="0" u="none" strike="noStrike" kern="1200" cap="none" spc="0" normalizeH="0" baseline="0" noProof="0">
              <a:ln>
                <a:noFill/>
              </a:ln>
              <a:solidFill>
                <a:prstClr val="black">
                  <a:tint val="75000"/>
                </a:prstClr>
              </a:solidFill>
              <a:effectLst/>
              <a:uLnTx/>
              <a:uFillTx/>
              <a:latin typeface="Calibri" panose="020F0502020204030204" pitchFamily="34" charset="0"/>
              <a:ea typeface="+mn-ea"/>
              <a:cs typeface="+mn-cs"/>
            </a:endParaRPr>
          </a:p>
        </p:txBody>
      </p:sp>
      <p:sp>
        <p:nvSpPr>
          <p:cNvPr id="5" name="Footer Placeholder 4">
            <a:extLst>
              <a:ext uri="{FF2B5EF4-FFF2-40B4-BE49-F238E27FC236}">
                <a16:creationId xmlns:a16="http://schemas.microsoft.com/office/drawing/2014/main" xmlns="" id="{50284080-74E0-455B-B88D-1F9CE43A03E0}"/>
              </a:ext>
            </a:extLst>
          </p:cNvPr>
          <p:cNvSpPr>
            <a:spLocks noGrp="1"/>
          </p:cNvSpPr>
          <p:nvPr>
            <p:ph type="ftr" sz="quarter" idx="11"/>
          </p:nvPr>
        </p:nvSpPr>
        <p:spPr/>
        <p:txBody>
          <a:bodyPr/>
          <a:lstStyle>
            <a:lvl1pPr>
              <a:defRPr/>
            </a:lvl1pPr>
          </a:lstStyle>
          <a:p>
            <a:pPr marL="0" marR="0" lvl="0" indent="0" algn="ctr" defTabSz="457200" rtl="0" eaLnBrk="0" fontAlgn="base" latinLnBrk="0" hangingPunct="0">
              <a:lnSpc>
                <a:spcPct val="100000"/>
              </a:lnSpc>
              <a:spcBef>
                <a:spcPct val="0"/>
              </a:spcBef>
              <a:spcAft>
                <a:spcPct val="0"/>
              </a:spcAft>
              <a:buClrTx/>
              <a:buSzTx/>
              <a:buFontTx/>
              <a:buNone/>
              <a:tabLst/>
              <a:defRPr/>
            </a:pPr>
            <a:endParaRPr kumimoji="0" lang="en-US" altLang="en-US" sz="1200" b="0" i="0" u="none" strike="noStrike" kern="1200" cap="none" spc="0" normalizeH="0" baseline="0" noProof="0">
              <a:ln>
                <a:noFill/>
              </a:ln>
              <a:solidFill>
                <a:prstClr val="black">
                  <a:tint val="75000"/>
                </a:prstClr>
              </a:solidFill>
              <a:effectLst/>
              <a:uLnTx/>
              <a:uFillTx/>
              <a:latin typeface="Calibri" panose="020F0502020204030204" pitchFamily="34" charset="0"/>
              <a:ea typeface="+mn-ea"/>
              <a:cs typeface="+mn-cs"/>
            </a:endParaRPr>
          </a:p>
        </p:txBody>
      </p:sp>
      <p:sp>
        <p:nvSpPr>
          <p:cNvPr id="6" name="Slide Number Placeholder 5">
            <a:extLst>
              <a:ext uri="{FF2B5EF4-FFF2-40B4-BE49-F238E27FC236}">
                <a16:creationId xmlns:a16="http://schemas.microsoft.com/office/drawing/2014/main" xmlns="" id="{6F7A0E5A-2A20-4B9A-A8C7-A809DDFBE488}"/>
              </a:ext>
            </a:extLst>
          </p:cNvPr>
          <p:cNvSpPr>
            <a:spLocks noGrp="1"/>
          </p:cNvSpPr>
          <p:nvPr>
            <p:ph type="sldNum" sz="quarter" idx="12"/>
          </p:nvPr>
        </p:nvSpPr>
        <p:spPr/>
        <p:txBody>
          <a:bodyPr/>
          <a:lstStyle>
            <a:lvl1pPr>
              <a:defRPr/>
            </a:lvl1pPr>
          </a:lstStyle>
          <a:p>
            <a:pPr marL="0" marR="0" lvl="0" indent="0" algn="r" defTabSz="457200" rtl="0" eaLnBrk="0" fontAlgn="base" latinLnBrk="0" hangingPunct="0">
              <a:lnSpc>
                <a:spcPct val="100000"/>
              </a:lnSpc>
              <a:spcBef>
                <a:spcPct val="0"/>
              </a:spcBef>
              <a:spcAft>
                <a:spcPct val="0"/>
              </a:spcAft>
              <a:buClrTx/>
              <a:buSzTx/>
              <a:buFontTx/>
              <a:buNone/>
              <a:tabLst/>
              <a:defRPr/>
            </a:pPr>
            <a:fld id="{4DCAE51A-4C16-438B-B77B-20A6174030E5}" type="slidenum">
              <a:rPr kumimoji="0" lang="en-US" altLang="en-US" sz="1200" b="0" i="0" u="none" strike="noStrike" kern="1200" cap="none" spc="0" normalizeH="0" baseline="0" noProof="0">
                <a:ln>
                  <a:noFill/>
                </a:ln>
                <a:solidFill>
                  <a:srgbClr val="898989"/>
                </a:solidFill>
                <a:effectLst/>
                <a:uLnTx/>
                <a:uFillTx/>
                <a:latin typeface="Calibri" panose="020F0502020204030204" pitchFamily="34" charset="0"/>
                <a:ea typeface="+mn-ea"/>
                <a:cs typeface="+mn-cs"/>
              </a:rPr>
              <a:pPr marL="0" marR="0" lvl="0" indent="0" algn="r" defTabSz="457200" rtl="0" eaLnBrk="0" fontAlgn="base" latinLnBrk="0" hangingPunct="0">
                <a:lnSpc>
                  <a:spcPct val="100000"/>
                </a:lnSpc>
                <a:spcBef>
                  <a:spcPct val="0"/>
                </a:spcBef>
                <a:spcAft>
                  <a:spcPct val="0"/>
                </a:spcAft>
                <a:buClrTx/>
                <a:buSzTx/>
                <a:buFontTx/>
                <a:buNone/>
                <a:tabLst/>
                <a:defRPr/>
              </a:pPr>
              <a:t>‹#›</a:t>
            </a:fld>
            <a:endParaRPr kumimoji="0" lang="en-US" altLang="en-US" sz="1200" b="0" i="0" u="none" strike="noStrike" kern="1200" cap="none" spc="0" normalizeH="0" baseline="0" noProof="0">
              <a:ln>
                <a:noFill/>
              </a:ln>
              <a:solidFill>
                <a:srgbClr val="898989"/>
              </a:solidFill>
              <a:effectLst/>
              <a:uLnTx/>
              <a:uFillTx/>
              <a:latin typeface="Calibri" panose="020F0502020204030204" pitchFamily="34" charset="0"/>
              <a:ea typeface="+mn-ea"/>
              <a:cs typeface="+mn-cs"/>
            </a:endParaRPr>
          </a:p>
        </p:txBody>
      </p:sp>
    </p:spTree>
    <p:extLst>
      <p:ext uri="{BB962C8B-B14F-4D97-AF65-F5344CB8AC3E}">
        <p14:creationId xmlns:p14="http://schemas.microsoft.com/office/powerpoint/2010/main" val="4068020646"/>
      </p:ext>
    </p:extLst>
  </p:cSld>
  <p:clrMapOvr>
    <a:masterClrMapping/>
  </p:clrMapOvr>
  <p:transition spd="slow"/>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xmlns="" id="{1288C8CB-DF1F-4C1E-8B43-3756F743EF00}"/>
              </a:ext>
            </a:extLst>
          </p:cNvPr>
          <p:cNvSpPr>
            <a:spLocks noGrp="1"/>
          </p:cNvSpPr>
          <p:nvPr>
            <p:ph type="dt" sz="half" idx="10"/>
          </p:nvPr>
        </p:nvSpPr>
        <p:spPr/>
        <p:txBody>
          <a:bodyPr/>
          <a:lstStyle>
            <a:lvl1pPr>
              <a:defRPr/>
            </a:lvl1pPr>
          </a:lstStyle>
          <a:p>
            <a:pPr marL="0" marR="0" lvl="0" indent="0" algn="l" defTabSz="457200" rtl="0" eaLnBrk="0" fontAlgn="base" latinLnBrk="0" hangingPunct="0">
              <a:lnSpc>
                <a:spcPct val="100000"/>
              </a:lnSpc>
              <a:spcBef>
                <a:spcPct val="0"/>
              </a:spcBef>
              <a:spcAft>
                <a:spcPct val="0"/>
              </a:spcAft>
              <a:buClrTx/>
              <a:buSzTx/>
              <a:buFontTx/>
              <a:buNone/>
              <a:tabLst/>
              <a:defRPr/>
            </a:pPr>
            <a:endParaRPr kumimoji="0" lang="en-US" altLang="en-US" sz="1200" b="0" i="0" u="none" strike="noStrike" kern="1200" cap="none" spc="0" normalizeH="0" baseline="0" noProof="0">
              <a:ln>
                <a:noFill/>
              </a:ln>
              <a:solidFill>
                <a:prstClr val="black">
                  <a:tint val="75000"/>
                </a:prstClr>
              </a:solidFill>
              <a:effectLst/>
              <a:uLnTx/>
              <a:uFillTx/>
              <a:latin typeface="Calibri" panose="020F0502020204030204" pitchFamily="34" charset="0"/>
              <a:ea typeface="+mn-ea"/>
              <a:cs typeface="+mn-cs"/>
            </a:endParaRPr>
          </a:p>
        </p:txBody>
      </p:sp>
      <p:sp>
        <p:nvSpPr>
          <p:cNvPr id="5" name="Footer Placeholder 4">
            <a:extLst>
              <a:ext uri="{FF2B5EF4-FFF2-40B4-BE49-F238E27FC236}">
                <a16:creationId xmlns:a16="http://schemas.microsoft.com/office/drawing/2014/main" xmlns="" id="{1AEEDAE0-2DB2-491E-99B1-CE85DA60DDF7}"/>
              </a:ext>
            </a:extLst>
          </p:cNvPr>
          <p:cNvSpPr>
            <a:spLocks noGrp="1"/>
          </p:cNvSpPr>
          <p:nvPr>
            <p:ph type="ftr" sz="quarter" idx="11"/>
          </p:nvPr>
        </p:nvSpPr>
        <p:spPr/>
        <p:txBody>
          <a:bodyPr/>
          <a:lstStyle>
            <a:lvl1pPr>
              <a:defRPr/>
            </a:lvl1pPr>
          </a:lstStyle>
          <a:p>
            <a:pPr marL="0" marR="0" lvl="0" indent="0" algn="ctr" defTabSz="457200" rtl="0" eaLnBrk="0" fontAlgn="base" latinLnBrk="0" hangingPunct="0">
              <a:lnSpc>
                <a:spcPct val="100000"/>
              </a:lnSpc>
              <a:spcBef>
                <a:spcPct val="0"/>
              </a:spcBef>
              <a:spcAft>
                <a:spcPct val="0"/>
              </a:spcAft>
              <a:buClrTx/>
              <a:buSzTx/>
              <a:buFontTx/>
              <a:buNone/>
              <a:tabLst/>
              <a:defRPr/>
            </a:pPr>
            <a:endParaRPr kumimoji="0" lang="en-US" altLang="en-US" sz="1200" b="0" i="0" u="none" strike="noStrike" kern="1200" cap="none" spc="0" normalizeH="0" baseline="0" noProof="0">
              <a:ln>
                <a:noFill/>
              </a:ln>
              <a:solidFill>
                <a:prstClr val="black">
                  <a:tint val="75000"/>
                </a:prstClr>
              </a:solidFill>
              <a:effectLst/>
              <a:uLnTx/>
              <a:uFillTx/>
              <a:latin typeface="Calibri" panose="020F0502020204030204" pitchFamily="34" charset="0"/>
              <a:ea typeface="+mn-ea"/>
              <a:cs typeface="+mn-cs"/>
            </a:endParaRPr>
          </a:p>
        </p:txBody>
      </p:sp>
      <p:sp>
        <p:nvSpPr>
          <p:cNvPr id="6" name="Slide Number Placeholder 5">
            <a:extLst>
              <a:ext uri="{FF2B5EF4-FFF2-40B4-BE49-F238E27FC236}">
                <a16:creationId xmlns:a16="http://schemas.microsoft.com/office/drawing/2014/main" xmlns="" id="{8D9384E6-07F2-40FD-BF14-6C26CE5E10B0}"/>
              </a:ext>
            </a:extLst>
          </p:cNvPr>
          <p:cNvSpPr>
            <a:spLocks noGrp="1"/>
          </p:cNvSpPr>
          <p:nvPr>
            <p:ph type="sldNum" sz="quarter" idx="12"/>
          </p:nvPr>
        </p:nvSpPr>
        <p:spPr/>
        <p:txBody>
          <a:bodyPr/>
          <a:lstStyle>
            <a:lvl1pPr>
              <a:defRPr/>
            </a:lvl1pPr>
          </a:lstStyle>
          <a:p>
            <a:pPr marL="0" marR="0" lvl="0" indent="0" algn="r" defTabSz="457200" rtl="0" eaLnBrk="0" fontAlgn="base" latinLnBrk="0" hangingPunct="0">
              <a:lnSpc>
                <a:spcPct val="100000"/>
              </a:lnSpc>
              <a:spcBef>
                <a:spcPct val="0"/>
              </a:spcBef>
              <a:spcAft>
                <a:spcPct val="0"/>
              </a:spcAft>
              <a:buClrTx/>
              <a:buSzTx/>
              <a:buFontTx/>
              <a:buNone/>
              <a:tabLst/>
              <a:defRPr/>
            </a:pPr>
            <a:fld id="{A9D34E1C-AC84-4B99-8C25-707CDFDF260E}" type="slidenum">
              <a:rPr kumimoji="0" lang="en-US" altLang="en-US" sz="1200" b="0" i="0" u="none" strike="noStrike" kern="1200" cap="none" spc="0" normalizeH="0" baseline="0" noProof="0">
                <a:ln>
                  <a:noFill/>
                </a:ln>
                <a:solidFill>
                  <a:srgbClr val="898989"/>
                </a:solidFill>
                <a:effectLst/>
                <a:uLnTx/>
                <a:uFillTx/>
                <a:latin typeface="Calibri" panose="020F0502020204030204" pitchFamily="34" charset="0"/>
                <a:ea typeface="+mn-ea"/>
                <a:cs typeface="+mn-cs"/>
              </a:rPr>
              <a:pPr marL="0" marR="0" lvl="0" indent="0" algn="r" defTabSz="457200" rtl="0" eaLnBrk="0" fontAlgn="base" latinLnBrk="0" hangingPunct="0">
                <a:lnSpc>
                  <a:spcPct val="100000"/>
                </a:lnSpc>
                <a:spcBef>
                  <a:spcPct val="0"/>
                </a:spcBef>
                <a:spcAft>
                  <a:spcPct val="0"/>
                </a:spcAft>
                <a:buClrTx/>
                <a:buSzTx/>
                <a:buFontTx/>
                <a:buNone/>
                <a:tabLst/>
                <a:defRPr/>
              </a:pPr>
              <a:t>‹#›</a:t>
            </a:fld>
            <a:endParaRPr kumimoji="0" lang="en-US" altLang="en-US" sz="1200" b="0" i="0" u="none" strike="noStrike" kern="1200" cap="none" spc="0" normalizeH="0" baseline="0" noProof="0">
              <a:ln>
                <a:noFill/>
              </a:ln>
              <a:solidFill>
                <a:srgbClr val="898989"/>
              </a:solidFill>
              <a:effectLst/>
              <a:uLnTx/>
              <a:uFillTx/>
              <a:latin typeface="Calibri" panose="020F0502020204030204" pitchFamily="34" charset="0"/>
              <a:ea typeface="+mn-ea"/>
              <a:cs typeface="+mn-cs"/>
            </a:endParaRPr>
          </a:p>
        </p:txBody>
      </p:sp>
    </p:spTree>
    <p:extLst>
      <p:ext uri="{BB962C8B-B14F-4D97-AF65-F5344CB8AC3E}">
        <p14:creationId xmlns:p14="http://schemas.microsoft.com/office/powerpoint/2010/main" val="1926959590"/>
      </p:ext>
    </p:extLst>
  </p:cSld>
  <p:clrMapOvr>
    <a:masterClrMapping/>
  </p:clrMapOvr>
  <p:transition spd="slow"/>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3">
            <a:extLst>
              <a:ext uri="{FF2B5EF4-FFF2-40B4-BE49-F238E27FC236}">
                <a16:creationId xmlns:a16="http://schemas.microsoft.com/office/drawing/2014/main" xmlns="" id="{8503F93C-D665-4881-AE4B-5F1566EEC3C5}"/>
              </a:ext>
            </a:extLst>
          </p:cNvPr>
          <p:cNvSpPr>
            <a:spLocks noGrp="1"/>
          </p:cNvSpPr>
          <p:nvPr>
            <p:ph type="dt" sz="half" idx="10"/>
          </p:nvPr>
        </p:nvSpPr>
        <p:spPr/>
        <p:txBody>
          <a:bodyPr/>
          <a:lstStyle>
            <a:lvl1pPr>
              <a:defRPr/>
            </a:lvl1pPr>
          </a:lstStyle>
          <a:p>
            <a:pPr marL="0" marR="0" lvl="0" indent="0" algn="l" defTabSz="457200" rtl="0" eaLnBrk="0" fontAlgn="base" latinLnBrk="0" hangingPunct="0">
              <a:lnSpc>
                <a:spcPct val="100000"/>
              </a:lnSpc>
              <a:spcBef>
                <a:spcPct val="0"/>
              </a:spcBef>
              <a:spcAft>
                <a:spcPct val="0"/>
              </a:spcAft>
              <a:buClrTx/>
              <a:buSzTx/>
              <a:buFontTx/>
              <a:buNone/>
              <a:tabLst/>
              <a:defRPr/>
            </a:pPr>
            <a:endParaRPr kumimoji="0" lang="en-US" altLang="en-US" sz="1200" b="0" i="0" u="none" strike="noStrike" kern="1200" cap="none" spc="0" normalizeH="0" baseline="0" noProof="0">
              <a:ln>
                <a:noFill/>
              </a:ln>
              <a:solidFill>
                <a:prstClr val="black">
                  <a:tint val="75000"/>
                </a:prstClr>
              </a:solidFill>
              <a:effectLst/>
              <a:uLnTx/>
              <a:uFillTx/>
              <a:latin typeface="Calibri" panose="020F0502020204030204" pitchFamily="34" charset="0"/>
              <a:ea typeface="+mn-ea"/>
              <a:cs typeface="+mn-cs"/>
            </a:endParaRPr>
          </a:p>
        </p:txBody>
      </p:sp>
      <p:sp>
        <p:nvSpPr>
          <p:cNvPr id="6" name="Footer Placeholder 4">
            <a:extLst>
              <a:ext uri="{FF2B5EF4-FFF2-40B4-BE49-F238E27FC236}">
                <a16:creationId xmlns:a16="http://schemas.microsoft.com/office/drawing/2014/main" xmlns="" id="{FE0D1662-45B2-4E77-B34D-11BE38CB9CC9}"/>
              </a:ext>
            </a:extLst>
          </p:cNvPr>
          <p:cNvSpPr>
            <a:spLocks noGrp="1"/>
          </p:cNvSpPr>
          <p:nvPr>
            <p:ph type="ftr" sz="quarter" idx="11"/>
          </p:nvPr>
        </p:nvSpPr>
        <p:spPr/>
        <p:txBody>
          <a:bodyPr/>
          <a:lstStyle>
            <a:lvl1pPr>
              <a:defRPr/>
            </a:lvl1pPr>
          </a:lstStyle>
          <a:p>
            <a:pPr marL="0" marR="0" lvl="0" indent="0" algn="ctr" defTabSz="457200" rtl="0" eaLnBrk="0" fontAlgn="base" latinLnBrk="0" hangingPunct="0">
              <a:lnSpc>
                <a:spcPct val="100000"/>
              </a:lnSpc>
              <a:spcBef>
                <a:spcPct val="0"/>
              </a:spcBef>
              <a:spcAft>
                <a:spcPct val="0"/>
              </a:spcAft>
              <a:buClrTx/>
              <a:buSzTx/>
              <a:buFontTx/>
              <a:buNone/>
              <a:tabLst/>
              <a:defRPr/>
            </a:pPr>
            <a:endParaRPr kumimoji="0" lang="en-US" altLang="en-US" sz="1200" b="0" i="0" u="none" strike="noStrike" kern="1200" cap="none" spc="0" normalizeH="0" baseline="0" noProof="0">
              <a:ln>
                <a:noFill/>
              </a:ln>
              <a:solidFill>
                <a:prstClr val="black">
                  <a:tint val="75000"/>
                </a:prstClr>
              </a:solidFill>
              <a:effectLst/>
              <a:uLnTx/>
              <a:uFillTx/>
              <a:latin typeface="Calibri" panose="020F0502020204030204" pitchFamily="34" charset="0"/>
              <a:ea typeface="+mn-ea"/>
              <a:cs typeface="+mn-cs"/>
            </a:endParaRPr>
          </a:p>
        </p:txBody>
      </p:sp>
      <p:sp>
        <p:nvSpPr>
          <p:cNvPr id="7" name="Slide Number Placeholder 5">
            <a:extLst>
              <a:ext uri="{FF2B5EF4-FFF2-40B4-BE49-F238E27FC236}">
                <a16:creationId xmlns:a16="http://schemas.microsoft.com/office/drawing/2014/main" xmlns="" id="{3345B07B-E505-4290-82E7-EF7E77EA49A4}"/>
              </a:ext>
            </a:extLst>
          </p:cNvPr>
          <p:cNvSpPr>
            <a:spLocks noGrp="1"/>
          </p:cNvSpPr>
          <p:nvPr>
            <p:ph type="sldNum" sz="quarter" idx="12"/>
          </p:nvPr>
        </p:nvSpPr>
        <p:spPr/>
        <p:txBody>
          <a:bodyPr/>
          <a:lstStyle>
            <a:lvl1pPr>
              <a:defRPr/>
            </a:lvl1pPr>
          </a:lstStyle>
          <a:p>
            <a:pPr marL="0" marR="0" lvl="0" indent="0" algn="r" defTabSz="457200" rtl="0" eaLnBrk="0" fontAlgn="base" latinLnBrk="0" hangingPunct="0">
              <a:lnSpc>
                <a:spcPct val="100000"/>
              </a:lnSpc>
              <a:spcBef>
                <a:spcPct val="0"/>
              </a:spcBef>
              <a:spcAft>
                <a:spcPct val="0"/>
              </a:spcAft>
              <a:buClrTx/>
              <a:buSzTx/>
              <a:buFontTx/>
              <a:buNone/>
              <a:tabLst/>
              <a:defRPr/>
            </a:pPr>
            <a:fld id="{339E554A-1586-422C-8432-A09318698795}" type="slidenum">
              <a:rPr kumimoji="0" lang="en-US" altLang="en-US" sz="1200" b="0" i="0" u="none" strike="noStrike" kern="1200" cap="none" spc="0" normalizeH="0" baseline="0" noProof="0">
                <a:ln>
                  <a:noFill/>
                </a:ln>
                <a:solidFill>
                  <a:srgbClr val="898989"/>
                </a:solidFill>
                <a:effectLst/>
                <a:uLnTx/>
                <a:uFillTx/>
                <a:latin typeface="Calibri" panose="020F0502020204030204" pitchFamily="34" charset="0"/>
                <a:ea typeface="+mn-ea"/>
                <a:cs typeface="+mn-cs"/>
              </a:rPr>
              <a:pPr marL="0" marR="0" lvl="0" indent="0" algn="r" defTabSz="457200" rtl="0" eaLnBrk="0" fontAlgn="base" latinLnBrk="0" hangingPunct="0">
                <a:lnSpc>
                  <a:spcPct val="100000"/>
                </a:lnSpc>
                <a:spcBef>
                  <a:spcPct val="0"/>
                </a:spcBef>
                <a:spcAft>
                  <a:spcPct val="0"/>
                </a:spcAft>
                <a:buClrTx/>
                <a:buSzTx/>
                <a:buFontTx/>
                <a:buNone/>
                <a:tabLst/>
                <a:defRPr/>
              </a:pPr>
              <a:t>‹#›</a:t>
            </a:fld>
            <a:endParaRPr kumimoji="0" lang="en-US" altLang="en-US" sz="1200" b="0" i="0" u="none" strike="noStrike" kern="1200" cap="none" spc="0" normalizeH="0" baseline="0" noProof="0">
              <a:ln>
                <a:noFill/>
              </a:ln>
              <a:solidFill>
                <a:srgbClr val="898989"/>
              </a:solidFill>
              <a:effectLst/>
              <a:uLnTx/>
              <a:uFillTx/>
              <a:latin typeface="Calibri" panose="020F0502020204030204" pitchFamily="34" charset="0"/>
              <a:ea typeface="+mn-ea"/>
              <a:cs typeface="+mn-cs"/>
            </a:endParaRPr>
          </a:p>
        </p:txBody>
      </p:sp>
    </p:spTree>
    <p:extLst>
      <p:ext uri="{BB962C8B-B14F-4D97-AF65-F5344CB8AC3E}">
        <p14:creationId xmlns:p14="http://schemas.microsoft.com/office/powerpoint/2010/main" val="2971327763"/>
      </p:ext>
    </p:extLst>
  </p:cSld>
  <p:clrMapOvr>
    <a:masterClrMapping/>
  </p:clrMapOvr>
  <p:transition spd="slow"/>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3">
            <a:extLst>
              <a:ext uri="{FF2B5EF4-FFF2-40B4-BE49-F238E27FC236}">
                <a16:creationId xmlns:a16="http://schemas.microsoft.com/office/drawing/2014/main" xmlns="" id="{D02A5760-B34A-473A-970A-B7F860F36EA8}"/>
              </a:ext>
            </a:extLst>
          </p:cNvPr>
          <p:cNvSpPr>
            <a:spLocks noGrp="1"/>
          </p:cNvSpPr>
          <p:nvPr>
            <p:ph type="dt" sz="half" idx="10"/>
          </p:nvPr>
        </p:nvSpPr>
        <p:spPr/>
        <p:txBody>
          <a:bodyPr/>
          <a:lstStyle>
            <a:lvl1pPr>
              <a:defRPr/>
            </a:lvl1pPr>
          </a:lstStyle>
          <a:p>
            <a:pPr marL="0" marR="0" lvl="0" indent="0" algn="l" defTabSz="457200" rtl="0" eaLnBrk="0" fontAlgn="base" latinLnBrk="0" hangingPunct="0">
              <a:lnSpc>
                <a:spcPct val="100000"/>
              </a:lnSpc>
              <a:spcBef>
                <a:spcPct val="0"/>
              </a:spcBef>
              <a:spcAft>
                <a:spcPct val="0"/>
              </a:spcAft>
              <a:buClrTx/>
              <a:buSzTx/>
              <a:buFontTx/>
              <a:buNone/>
              <a:tabLst/>
              <a:defRPr/>
            </a:pPr>
            <a:endParaRPr kumimoji="0" lang="en-US" altLang="en-US" sz="1200" b="0" i="0" u="none" strike="noStrike" kern="1200" cap="none" spc="0" normalizeH="0" baseline="0" noProof="0">
              <a:ln>
                <a:noFill/>
              </a:ln>
              <a:solidFill>
                <a:prstClr val="black">
                  <a:tint val="75000"/>
                </a:prstClr>
              </a:solidFill>
              <a:effectLst/>
              <a:uLnTx/>
              <a:uFillTx/>
              <a:latin typeface="Calibri" panose="020F0502020204030204" pitchFamily="34" charset="0"/>
              <a:ea typeface="+mn-ea"/>
              <a:cs typeface="+mn-cs"/>
            </a:endParaRPr>
          </a:p>
        </p:txBody>
      </p:sp>
      <p:sp>
        <p:nvSpPr>
          <p:cNvPr id="8" name="Footer Placeholder 4">
            <a:extLst>
              <a:ext uri="{FF2B5EF4-FFF2-40B4-BE49-F238E27FC236}">
                <a16:creationId xmlns:a16="http://schemas.microsoft.com/office/drawing/2014/main" xmlns="" id="{3FAC2D1D-FCD3-49F2-B9CB-6E2080B834B9}"/>
              </a:ext>
            </a:extLst>
          </p:cNvPr>
          <p:cNvSpPr>
            <a:spLocks noGrp="1"/>
          </p:cNvSpPr>
          <p:nvPr>
            <p:ph type="ftr" sz="quarter" idx="11"/>
          </p:nvPr>
        </p:nvSpPr>
        <p:spPr/>
        <p:txBody>
          <a:bodyPr/>
          <a:lstStyle>
            <a:lvl1pPr>
              <a:defRPr/>
            </a:lvl1pPr>
          </a:lstStyle>
          <a:p>
            <a:pPr marL="0" marR="0" lvl="0" indent="0" algn="ctr" defTabSz="457200" rtl="0" eaLnBrk="0" fontAlgn="base" latinLnBrk="0" hangingPunct="0">
              <a:lnSpc>
                <a:spcPct val="100000"/>
              </a:lnSpc>
              <a:spcBef>
                <a:spcPct val="0"/>
              </a:spcBef>
              <a:spcAft>
                <a:spcPct val="0"/>
              </a:spcAft>
              <a:buClrTx/>
              <a:buSzTx/>
              <a:buFontTx/>
              <a:buNone/>
              <a:tabLst/>
              <a:defRPr/>
            </a:pPr>
            <a:endParaRPr kumimoji="0" lang="en-US" altLang="en-US" sz="1200" b="0" i="0" u="none" strike="noStrike" kern="1200" cap="none" spc="0" normalizeH="0" baseline="0" noProof="0">
              <a:ln>
                <a:noFill/>
              </a:ln>
              <a:solidFill>
                <a:prstClr val="black">
                  <a:tint val="75000"/>
                </a:prstClr>
              </a:solidFill>
              <a:effectLst/>
              <a:uLnTx/>
              <a:uFillTx/>
              <a:latin typeface="Calibri" panose="020F0502020204030204" pitchFamily="34" charset="0"/>
              <a:ea typeface="+mn-ea"/>
              <a:cs typeface="+mn-cs"/>
            </a:endParaRPr>
          </a:p>
        </p:txBody>
      </p:sp>
      <p:sp>
        <p:nvSpPr>
          <p:cNvPr id="9" name="Slide Number Placeholder 5">
            <a:extLst>
              <a:ext uri="{FF2B5EF4-FFF2-40B4-BE49-F238E27FC236}">
                <a16:creationId xmlns:a16="http://schemas.microsoft.com/office/drawing/2014/main" xmlns="" id="{B9CA5509-7E51-4505-9D12-DE503189CC3B}"/>
              </a:ext>
            </a:extLst>
          </p:cNvPr>
          <p:cNvSpPr>
            <a:spLocks noGrp="1"/>
          </p:cNvSpPr>
          <p:nvPr>
            <p:ph type="sldNum" sz="quarter" idx="12"/>
          </p:nvPr>
        </p:nvSpPr>
        <p:spPr/>
        <p:txBody>
          <a:bodyPr/>
          <a:lstStyle>
            <a:lvl1pPr>
              <a:defRPr/>
            </a:lvl1pPr>
          </a:lstStyle>
          <a:p>
            <a:pPr marL="0" marR="0" lvl="0" indent="0" algn="r" defTabSz="457200" rtl="0" eaLnBrk="0" fontAlgn="base" latinLnBrk="0" hangingPunct="0">
              <a:lnSpc>
                <a:spcPct val="100000"/>
              </a:lnSpc>
              <a:spcBef>
                <a:spcPct val="0"/>
              </a:spcBef>
              <a:spcAft>
                <a:spcPct val="0"/>
              </a:spcAft>
              <a:buClrTx/>
              <a:buSzTx/>
              <a:buFontTx/>
              <a:buNone/>
              <a:tabLst/>
              <a:defRPr/>
            </a:pPr>
            <a:fld id="{87A7CFB2-6407-49FD-BCC8-DCAE0267EE3F}" type="slidenum">
              <a:rPr kumimoji="0" lang="en-US" altLang="en-US" sz="1200" b="0" i="0" u="none" strike="noStrike" kern="1200" cap="none" spc="0" normalizeH="0" baseline="0" noProof="0">
                <a:ln>
                  <a:noFill/>
                </a:ln>
                <a:solidFill>
                  <a:srgbClr val="898989"/>
                </a:solidFill>
                <a:effectLst/>
                <a:uLnTx/>
                <a:uFillTx/>
                <a:latin typeface="Calibri" panose="020F0502020204030204" pitchFamily="34" charset="0"/>
                <a:ea typeface="+mn-ea"/>
                <a:cs typeface="+mn-cs"/>
              </a:rPr>
              <a:pPr marL="0" marR="0" lvl="0" indent="0" algn="r" defTabSz="457200" rtl="0" eaLnBrk="0" fontAlgn="base" latinLnBrk="0" hangingPunct="0">
                <a:lnSpc>
                  <a:spcPct val="100000"/>
                </a:lnSpc>
                <a:spcBef>
                  <a:spcPct val="0"/>
                </a:spcBef>
                <a:spcAft>
                  <a:spcPct val="0"/>
                </a:spcAft>
                <a:buClrTx/>
                <a:buSzTx/>
                <a:buFontTx/>
                <a:buNone/>
                <a:tabLst/>
                <a:defRPr/>
              </a:pPr>
              <a:t>‹#›</a:t>
            </a:fld>
            <a:endParaRPr kumimoji="0" lang="en-US" altLang="en-US" sz="1200" b="0" i="0" u="none" strike="noStrike" kern="1200" cap="none" spc="0" normalizeH="0" baseline="0" noProof="0">
              <a:ln>
                <a:noFill/>
              </a:ln>
              <a:solidFill>
                <a:srgbClr val="898989"/>
              </a:solidFill>
              <a:effectLst/>
              <a:uLnTx/>
              <a:uFillTx/>
              <a:latin typeface="Calibri" panose="020F0502020204030204" pitchFamily="34" charset="0"/>
              <a:ea typeface="+mn-ea"/>
              <a:cs typeface="+mn-cs"/>
            </a:endParaRPr>
          </a:p>
        </p:txBody>
      </p:sp>
    </p:spTree>
    <p:extLst>
      <p:ext uri="{BB962C8B-B14F-4D97-AF65-F5344CB8AC3E}">
        <p14:creationId xmlns:p14="http://schemas.microsoft.com/office/powerpoint/2010/main" val="2692293481"/>
      </p:ext>
    </p:extLst>
  </p:cSld>
  <p:clrMapOvr>
    <a:masterClrMapping/>
  </p:clrMapOvr>
  <p:transition spd="slow"/>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3">
            <a:extLst>
              <a:ext uri="{FF2B5EF4-FFF2-40B4-BE49-F238E27FC236}">
                <a16:creationId xmlns:a16="http://schemas.microsoft.com/office/drawing/2014/main" xmlns="" id="{1882C504-7426-4F82-88EE-60CADC881E2F}"/>
              </a:ext>
            </a:extLst>
          </p:cNvPr>
          <p:cNvSpPr>
            <a:spLocks noGrp="1"/>
          </p:cNvSpPr>
          <p:nvPr>
            <p:ph type="dt" sz="half" idx="10"/>
          </p:nvPr>
        </p:nvSpPr>
        <p:spPr/>
        <p:txBody>
          <a:bodyPr/>
          <a:lstStyle>
            <a:lvl1pPr>
              <a:defRPr/>
            </a:lvl1pPr>
          </a:lstStyle>
          <a:p>
            <a:pPr marL="0" marR="0" lvl="0" indent="0" algn="l" defTabSz="457200" rtl="0" eaLnBrk="0" fontAlgn="base" latinLnBrk="0" hangingPunct="0">
              <a:lnSpc>
                <a:spcPct val="100000"/>
              </a:lnSpc>
              <a:spcBef>
                <a:spcPct val="0"/>
              </a:spcBef>
              <a:spcAft>
                <a:spcPct val="0"/>
              </a:spcAft>
              <a:buClrTx/>
              <a:buSzTx/>
              <a:buFontTx/>
              <a:buNone/>
              <a:tabLst/>
              <a:defRPr/>
            </a:pPr>
            <a:endParaRPr kumimoji="0" lang="en-US" altLang="en-US" sz="1200" b="0" i="0" u="none" strike="noStrike" kern="1200" cap="none" spc="0" normalizeH="0" baseline="0" noProof="0">
              <a:ln>
                <a:noFill/>
              </a:ln>
              <a:solidFill>
                <a:prstClr val="black">
                  <a:tint val="75000"/>
                </a:prstClr>
              </a:solidFill>
              <a:effectLst/>
              <a:uLnTx/>
              <a:uFillTx/>
              <a:latin typeface="Calibri" panose="020F0502020204030204" pitchFamily="34" charset="0"/>
              <a:ea typeface="+mn-ea"/>
              <a:cs typeface="+mn-cs"/>
            </a:endParaRPr>
          </a:p>
        </p:txBody>
      </p:sp>
      <p:sp>
        <p:nvSpPr>
          <p:cNvPr id="4" name="Footer Placeholder 4">
            <a:extLst>
              <a:ext uri="{FF2B5EF4-FFF2-40B4-BE49-F238E27FC236}">
                <a16:creationId xmlns:a16="http://schemas.microsoft.com/office/drawing/2014/main" xmlns="" id="{9298BDAA-B293-4E5A-90EB-1E32E34E0793}"/>
              </a:ext>
            </a:extLst>
          </p:cNvPr>
          <p:cNvSpPr>
            <a:spLocks noGrp="1"/>
          </p:cNvSpPr>
          <p:nvPr>
            <p:ph type="ftr" sz="quarter" idx="11"/>
          </p:nvPr>
        </p:nvSpPr>
        <p:spPr/>
        <p:txBody>
          <a:bodyPr/>
          <a:lstStyle>
            <a:lvl1pPr>
              <a:defRPr/>
            </a:lvl1pPr>
          </a:lstStyle>
          <a:p>
            <a:pPr marL="0" marR="0" lvl="0" indent="0" algn="ctr" defTabSz="457200" rtl="0" eaLnBrk="0" fontAlgn="base" latinLnBrk="0" hangingPunct="0">
              <a:lnSpc>
                <a:spcPct val="100000"/>
              </a:lnSpc>
              <a:spcBef>
                <a:spcPct val="0"/>
              </a:spcBef>
              <a:spcAft>
                <a:spcPct val="0"/>
              </a:spcAft>
              <a:buClrTx/>
              <a:buSzTx/>
              <a:buFontTx/>
              <a:buNone/>
              <a:tabLst/>
              <a:defRPr/>
            </a:pPr>
            <a:endParaRPr kumimoji="0" lang="en-US" altLang="en-US" sz="1200" b="0" i="0" u="none" strike="noStrike" kern="1200" cap="none" spc="0" normalizeH="0" baseline="0" noProof="0">
              <a:ln>
                <a:noFill/>
              </a:ln>
              <a:solidFill>
                <a:prstClr val="black">
                  <a:tint val="75000"/>
                </a:prstClr>
              </a:solidFill>
              <a:effectLst/>
              <a:uLnTx/>
              <a:uFillTx/>
              <a:latin typeface="Calibri" panose="020F0502020204030204" pitchFamily="34" charset="0"/>
              <a:ea typeface="+mn-ea"/>
              <a:cs typeface="+mn-cs"/>
            </a:endParaRPr>
          </a:p>
        </p:txBody>
      </p:sp>
      <p:sp>
        <p:nvSpPr>
          <p:cNvPr id="5" name="Slide Number Placeholder 5">
            <a:extLst>
              <a:ext uri="{FF2B5EF4-FFF2-40B4-BE49-F238E27FC236}">
                <a16:creationId xmlns:a16="http://schemas.microsoft.com/office/drawing/2014/main" xmlns="" id="{7977A17D-E8AA-4378-B435-1F1A2E1782F8}"/>
              </a:ext>
            </a:extLst>
          </p:cNvPr>
          <p:cNvSpPr>
            <a:spLocks noGrp="1"/>
          </p:cNvSpPr>
          <p:nvPr>
            <p:ph type="sldNum" sz="quarter" idx="12"/>
          </p:nvPr>
        </p:nvSpPr>
        <p:spPr/>
        <p:txBody>
          <a:bodyPr/>
          <a:lstStyle>
            <a:lvl1pPr>
              <a:defRPr/>
            </a:lvl1pPr>
          </a:lstStyle>
          <a:p>
            <a:pPr marL="0" marR="0" lvl="0" indent="0" algn="r" defTabSz="457200" rtl="0" eaLnBrk="0" fontAlgn="base" latinLnBrk="0" hangingPunct="0">
              <a:lnSpc>
                <a:spcPct val="100000"/>
              </a:lnSpc>
              <a:spcBef>
                <a:spcPct val="0"/>
              </a:spcBef>
              <a:spcAft>
                <a:spcPct val="0"/>
              </a:spcAft>
              <a:buClrTx/>
              <a:buSzTx/>
              <a:buFontTx/>
              <a:buNone/>
              <a:tabLst/>
              <a:defRPr/>
            </a:pPr>
            <a:fld id="{C6A52EE5-4159-4F90-BFCD-2BD5CF826EA0}" type="slidenum">
              <a:rPr kumimoji="0" lang="en-US" altLang="en-US" sz="1200" b="0" i="0" u="none" strike="noStrike" kern="1200" cap="none" spc="0" normalizeH="0" baseline="0" noProof="0">
                <a:ln>
                  <a:noFill/>
                </a:ln>
                <a:solidFill>
                  <a:srgbClr val="898989"/>
                </a:solidFill>
                <a:effectLst/>
                <a:uLnTx/>
                <a:uFillTx/>
                <a:latin typeface="Calibri" panose="020F0502020204030204" pitchFamily="34" charset="0"/>
                <a:ea typeface="+mn-ea"/>
                <a:cs typeface="+mn-cs"/>
              </a:rPr>
              <a:pPr marL="0" marR="0" lvl="0" indent="0" algn="r" defTabSz="457200" rtl="0" eaLnBrk="0" fontAlgn="base" latinLnBrk="0" hangingPunct="0">
                <a:lnSpc>
                  <a:spcPct val="100000"/>
                </a:lnSpc>
                <a:spcBef>
                  <a:spcPct val="0"/>
                </a:spcBef>
                <a:spcAft>
                  <a:spcPct val="0"/>
                </a:spcAft>
                <a:buClrTx/>
                <a:buSzTx/>
                <a:buFontTx/>
                <a:buNone/>
                <a:tabLst/>
                <a:defRPr/>
              </a:pPr>
              <a:t>‹#›</a:t>
            </a:fld>
            <a:endParaRPr kumimoji="0" lang="en-US" altLang="en-US" sz="1200" b="0" i="0" u="none" strike="noStrike" kern="1200" cap="none" spc="0" normalizeH="0" baseline="0" noProof="0">
              <a:ln>
                <a:noFill/>
              </a:ln>
              <a:solidFill>
                <a:srgbClr val="898989"/>
              </a:solidFill>
              <a:effectLst/>
              <a:uLnTx/>
              <a:uFillTx/>
              <a:latin typeface="Calibri" panose="020F0502020204030204" pitchFamily="34" charset="0"/>
              <a:ea typeface="+mn-ea"/>
              <a:cs typeface="+mn-cs"/>
            </a:endParaRPr>
          </a:p>
        </p:txBody>
      </p:sp>
    </p:spTree>
    <p:extLst>
      <p:ext uri="{BB962C8B-B14F-4D97-AF65-F5344CB8AC3E}">
        <p14:creationId xmlns:p14="http://schemas.microsoft.com/office/powerpoint/2010/main" val="459433016"/>
      </p:ext>
    </p:extLst>
  </p:cSld>
  <p:clrMapOvr>
    <a:masterClrMapping/>
  </p:clrMapOvr>
  <p:transition spd="slow"/>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xmlns="" id="{25201022-CEA3-4487-B4B3-7B5BCEEDD98D}"/>
              </a:ext>
            </a:extLst>
          </p:cNvPr>
          <p:cNvSpPr>
            <a:spLocks noGrp="1"/>
          </p:cNvSpPr>
          <p:nvPr>
            <p:ph type="dt" sz="half" idx="10"/>
          </p:nvPr>
        </p:nvSpPr>
        <p:spPr/>
        <p:txBody>
          <a:bodyPr/>
          <a:lstStyle>
            <a:lvl1pPr>
              <a:defRPr/>
            </a:lvl1pPr>
          </a:lstStyle>
          <a:p>
            <a:pPr marL="0" marR="0" lvl="0" indent="0" algn="l" defTabSz="457200" rtl="0" eaLnBrk="0" fontAlgn="base" latinLnBrk="0" hangingPunct="0">
              <a:lnSpc>
                <a:spcPct val="100000"/>
              </a:lnSpc>
              <a:spcBef>
                <a:spcPct val="0"/>
              </a:spcBef>
              <a:spcAft>
                <a:spcPct val="0"/>
              </a:spcAft>
              <a:buClrTx/>
              <a:buSzTx/>
              <a:buFontTx/>
              <a:buNone/>
              <a:tabLst/>
              <a:defRPr/>
            </a:pPr>
            <a:endParaRPr kumimoji="0" lang="en-US" altLang="en-US" sz="1200" b="0" i="0" u="none" strike="noStrike" kern="1200" cap="none" spc="0" normalizeH="0" baseline="0" noProof="0">
              <a:ln>
                <a:noFill/>
              </a:ln>
              <a:solidFill>
                <a:prstClr val="black">
                  <a:tint val="75000"/>
                </a:prstClr>
              </a:solidFill>
              <a:effectLst/>
              <a:uLnTx/>
              <a:uFillTx/>
              <a:latin typeface="Calibri" panose="020F0502020204030204" pitchFamily="34" charset="0"/>
              <a:ea typeface="+mn-ea"/>
              <a:cs typeface="+mn-cs"/>
            </a:endParaRPr>
          </a:p>
        </p:txBody>
      </p:sp>
      <p:sp>
        <p:nvSpPr>
          <p:cNvPr id="3" name="Footer Placeholder 4">
            <a:extLst>
              <a:ext uri="{FF2B5EF4-FFF2-40B4-BE49-F238E27FC236}">
                <a16:creationId xmlns:a16="http://schemas.microsoft.com/office/drawing/2014/main" xmlns="" id="{0ECE3104-35AF-4ABC-81D4-A6876DB8A12E}"/>
              </a:ext>
            </a:extLst>
          </p:cNvPr>
          <p:cNvSpPr>
            <a:spLocks noGrp="1"/>
          </p:cNvSpPr>
          <p:nvPr>
            <p:ph type="ftr" sz="quarter" idx="11"/>
          </p:nvPr>
        </p:nvSpPr>
        <p:spPr/>
        <p:txBody>
          <a:bodyPr/>
          <a:lstStyle>
            <a:lvl1pPr>
              <a:defRPr/>
            </a:lvl1pPr>
          </a:lstStyle>
          <a:p>
            <a:pPr marL="0" marR="0" lvl="0" indent="0" algn="ctr" defTabSz="457200" rtl="0" eaLnBrk="0" fontAlgn="base" latinLnBrk="0" hangingPunct="0">
              <a:lnSpc>
                <a:spcPct val="100000"/>
              </a:lnSpc>
              <a:spcBef>
                <a:spcPct val="0"/>
              </a:spcBef>
              <a:spcAft>
                <a:spcPct val="0"/>
              </a:spcAft>
              <a:buClrTx/>
              <a:buSzTx/>
              <a:buFontTx/>
              <a:buNone/>
              <a:tabLst/>
              <a:defRPr/>
            </a:pPr>
            <a:endParaRPr kumimoji="0" lang="en-US" altLang="en-US" sz="1200" b="0" i="0" u="none" strike="noStrike" kern="1200" cap="none" spc="0" normalizeH="0" baseline="0" noProof="0">
              <a:ln>
                <a:noFill/>
              </a:ln>
              <a:solidFill>
                <a:prstClr val="black">
                  <a:tint val="75000"/>
                </a:prstClr>
              </a:solidFill>
              <a:effectLst/>
              <a:uLnTx/>
              <a:uFillTx/>
              <a:latin typeface="Calibri" panose="020F0502020204030204" pitchFamily="34" charset="0"/>
              <a:ea typeface="+mn-ea"/>
              <a:cs typeface="+mn-cs"/>
            </a:endParaRPr>
          </a:p>
        </p:txBody>
      </p:sp>
      <p:sp>
        <p:nvSpPr>
          <p:cNvPr id="4" name="Slide Number Placeholder 5">
            <a:extLst>
              <a:ext uri="{FF2B5EF4-FFF2-40B4-BE49-F238E27FC236}">
                <a16:creationId xmlns:a16="http://schemas.microsoft.com/office/drawing/2014/main" xmlns="" id="{E060F035-5019-49E9-83C0-5BC85FB262D8}"/>
              </a:ext>
            </a:extLst>
          </p:cNvPr>
          <p:cNvSpPr>
            <a:spLocks noGrp="1"/>
          </p:cNvSpPr>
          <p:nvPr>
            <p:ph type="sldNum" sz="quarter" idx="12"/>
          </p:nvPr>
        </p:nvSpPr>
        <p:spPr/>
        <p:txBody>
          <a:bodyPr/>
          <a:lstStyle>
            <a:lvl1pPr>
              <a:defRPr/>
            </a:lvl1pPr>
          </a:lstStyle>
          <a:p>
            <a:pPr marL="0" marR="0" lvl="0" indent="0" algn="r" defTabSz="457200" rtl="0" eaLnBrk="0" fontAlgn="base" latinLnBrk="0" hangingPunct="0">
              <a:lnSpc>
                <a:spcPct val="100000"/>
              </a:lnSpc>
              <a:spcBef>
                <a:spcPct val="0"/>
              </a:spcBef>
              <a:spcAft>
                <a:spcPct val="0"/>
              </a:spcAft>
              <a:buClrTx/>
              <a:buSzTx/>
              <a:buFontTx/>
              <a:buNone/>
              <a:tabLst/>
              <a:defRPr/>
            </a:pPr>
            <a:fld id="{A13EACEE-A2F8-4899-A487-07115D18A16A}" type="slidenum">
              <a:rPr kumimoji="0" lang="en-US" altLang="en-US" sz="1200" b="0" i="0" u="none" strike="noStrike" kern="1200" cap="none" spc="0" normalizeH="0" baseline="0" noProof="0">
                <a:ln>
                  <a:noFill/>
                </a:ln>
                <a:solidFill>
                  <a:srgbClr val="898989"/>
                </a:solidFill>
                <a:effectLst/>
                <a:uLnTx/>
                <a:uFillTx/>
                <a:latin typeface="Calibri" panose="020F0502020204030204" pitchFamily="34" charset="0"/>
                <a:ea typeface="+mn-ea"/>
                <a:cs typeface="+mn-cs"/>
              </a:rPr>
              <a:pPr marL="0" marR="0" lvl="0" indent="0" algn="r" defTabSz="457200" rtl="0" eaLnBrk="0" fontAlgn="base" latinLnBrk="0" hangingPunct="0">
                <a:lnSpc>
                  <a:spcPct val="100000"/>
                </a:lnSpc>
                <a:spcBef>
                  <a:spcPct val="0"/>
                </a:spcBef>
                <a:spcAft>
                  <a:spcPct val="0"/>
                </a:spcAft>
                <a:buClrTx/>
                <a:buSzTx/>
                <a:buFontTx/>
                <a:buNone/>
                <a:tabLst/>
                <a:defRPr/>
              </a:pPr>
              <a:t>‹#›</a:t>
            </a:fld>
            <a:endParaRPr kumimoji="0" lang="en-US" altLang="en-US" sz="1200" b="0" i="0" u="none" strike="noStrike" kern="1200" cap="none" spc="0" normalizeH="0" baseline="0" noProof="0">
              <a:ln>
                <a:noFill/>
              </a:ln>
              <a:solidFill>
                <a:srgbClr val="898989"/>
              </a:solidFill>
              <a:effectLst/>
              <a:uLnTx/>
              <a:uFillTx/>
              <a:latin typeface="Calibri" panose="020F0502020204030204" pitchFamily="34" charset="0"/>
              <a:ea typeface="+mn-ea"/>
              <a:cs typeface="+mn-cs"/>
            </a:endParaRPr>
          </a:p>
        </p:txBody>
      </p:sp>
    </p:spTree>
    <p:extLst>
      <p:ext uri="{BB962C8B-B14F-4D97-AF65-F5344CB8AC3E}">
        <p14:creationId xmlns:p14="http://schemas.microsoft.com/office/powerpoint/2010/main" val="2203756459"/>
      </p:ext>
    </p:extLst>
  </p:cSld>
  <p:clrMapOvr>
    <a:masterClrMapping/>
  </p:clrMapOvr>
  <p:transition spd="slow"/>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vi-VN"/>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Date Placeholder 3"/>
          <p:cNvSpPr>
            <a:spLocks noGrp="1"/>
          </p:cNvSpPr>
          <p:nvPr>
            <p:ph type="dt" sz="half" idx="10"/>
          </p:nvPr>
        </p:nvSpPr>
        <p:spPr/>
        <p:txBody>
          <a:bodyPr/>
          <a:lstStyle/>
          <a:p>
            <a:fld id="{A1B846FE-E77B-46F4-B4DE-C9926EF6FD98}" type="datetimeFigureOut">
              <a:rPr lang="vi-VN" smtClean="0"/>
              <a:t>09/01/2025</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30C1D826-C061-42CA-8E30-361617A4F368}" type="slidenum">
              <a:rPr lang="vi-VN" smtClean="0"/>
              <a:t>‹#›</a:t>
            </a:fld>
            <a:endParaRPr lang="vi-VN"/>
          </a:p>
        </p:txBody>
      </p:sp>
    </p:spTree>
    <p:extLst>
      <p:ext uri="{BB962C8B-B14F-4D97-AF65-F5344CB8AC3E}">
        <p14:creationId xmlns:p14="http://schemas.microsoft.com/office/powerpoint/2010/main" val="472821403"/>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3">
            <a:extLst>
              <a:ext uri="{FF2B5EF4-FFF2-40B4-BE49-F238E27FC236}">
                <a16:creationId xmlns:a16="http://schemas.microsoft.com/office/drawing/2014/main" xmlns="" id="{ACC51E14-74AD-4491-9884-BBE6E27A6CB1}"/>
              </a:ext>
            </a:extLst>
          </p:cNvPr>
          <p:cNvSpPr>
            <a:spLocks noGrp="1"/>
          </p:cNvSpPr>
          <p:nvPr>
            <p:ph type="dt" sz="half" idx="10"/>
          </p:nvPr>
        </p:nvSpPr>
        <p:spPr/>
        <p:txBody>
          <a:bodyPr/>
          <a:lstStyle>
            <a:lvl1pPr>
              <a:defRPr/>
            </a:lvl1pPr>
          </a:lstStyle>
          <a:p>
            <a:pPr marL="0" marR="0" lvl="0" indent="0" algn="l" defTabSz="457200" rtl="0" eaLnBrk="0" fontAlgn="base" latinLnBrk="0" hangingPunct="0">
              <a:lnSpc>
                <a:spcPct val="100000"/>
              </a:lnSpc>
              <a:spcBef>
                <a:spcPct val="0"/>
              </a:spcBef>
              <a:spcAft>
                <a:spcPct val="0"/>
              </a:spcAft>
              <a:buClrTx/>
              <a:buSzTx/>
              <a:buFontTx/>
              <a:buNone/>
              <a:tabLst/>
              <a:defRPr/>
            </a:pPr>
            <a:endParaRPr kumimoji="0" lang="en-US" altLang="en-US" sz="1200" b="0" i="0" u="none" strike="noStrike" kern="1200" cap="none" spc="0" normalizeH="0" baseline="0" noProof="0">
              <a:ln>
                <a:noFill/>
              </a:ln>
              <a:solidFill>
                <a:prstClr val="black">
                  <a:tint val="75000"/>
                </a:prstClr>
              </a:solidFill>
              <a:effectLst/>
              <a:uLnTx/>
              <a:uFillTx/>
              <a:latin typeface="Calibri" panose="020F0502020204030204" pitchFamily="34" charset="0"/>
              <a:ea typeface="+mn-ea"/>
              <a:cs typeface="+mn-cs"/>
            </a:endParaRPr>
          </a:p>
        </p:txBody>
      </p:sp>
      <p:sp>
        <p:nvSpPr>
          <p:cNvPr id="6" name="Footer Placeholder 4">
            <a:extLst>
              <a:ext uri="{FF2B5EF4-FFF2-40B4-BE49-F238E27FC236}">
                <a16:creationId xmlns:a16="http://schemas.microsoft.com/office/drawing/2014/main" xmlns="" id="{F64B1E6A-63C3-4402-A352-A0374ECBCF84}"/>
              </a:ext>
            </a:extLst>
          </p:cNvPr>
          <p:cNvSpPr>
            <a:spLocks noGrp="1"/>
          </p:cNvSpPr>
          <p:nvPr>
            <p:ph type="ftr" sz="quarter" idx="11"/>
          </p:nvPr>
        </p:nvSpPr>
        <p:spPr/>
        <p:txBody>
          <a:bodyPr/>
          <a:lstStyle>
            <a:lvl1pPr>
              <a:defRPr/>
            </a:lvl1pPr>
          </a:lstStyle>
          <a:p>
            <a:pPr marL="0" marR="0" lvl="0" indent="0" algn="ctr" defTabSz="457200" rtl="0" eaLnBrk="0" fontAlgn="base" latinLnBrk="0" hangingPunct="0">
              <a:lnSpc>
                <a:spcPct val="100000"/>
              </a:lnSpc>
              <a:spcBef>
                <a:spcPct val="0"/>
              </a:spcBef>
              <a:spcAft>
                <a:spcPct val="0"/>
              </a:spcAft>
              <a:buClrTx/>
              <a:buSzTx/>
              <a:buFontTx/>
              <a:buNone/>
              <a:tabLst/>
              <a:defRPr/>
            </a:pPr>
            <a:endParaRPr kumimoji="0" lang="en-US" altLang="en-US" sz="1200" b="0" i="0" u="none" strike="noStrike" kern="1200" cap="none" spc="0" normalizeH="0" baseline="0" noProof="0">
              <a:ln>
                <a:noFill/>
              </a:ln>
              <a:solidFill>
                <a:prstClr val="black">
                  <a:tint val="75000"/>
                </a:prstClr>
              </a:solidFill>
              <a:effectLst/>
              <a:uLnTx/>
              <a:uFillTx/>
              <a:latin typeface="Calibri" panose="020F0502020204030204" pitchFamily="34" charset="0"/>
              <a:ea typeface="+mn-ea"/>
              <a:cs typeface="+mn-cs"/>
            </a:endParaRPr>
          </a:p>
        </p:txBody>
      </p:sp>
      <p:sp>
        <p:nvSpPr>
          <p:cNvPr id="7" name="Slide Number Placeholder 5">
            <a:extLst>
              <a:ext uri="{FF2B5EF4-FFF2-40B4-BE49-F238E27FC236}">
                <a16:creationId xmlns:a16="http://schemas.microsoft.com/office/drawing/2014/main" xmlns="" id="{FECF8428-248C-4ED5-81E1-752B268DB7BE}"/>
              </a:ext>
            </a:extLst>
          </p:cNvPr>
          <p:cNvSpPr>
            <a:spLocks noGrp="1"/>
          </p:cNvSpPr>
          <p:nvPr>
            <p:ph type="sldNum" sz="quarter" idx="12"/>
          </p:nvPr>
        </p:nvSpPr>
        <p:spPr/>
        <p:txBody>
          <a:bodyPr/>
          <a:lstStyle>
            <a:lvl1pPr>
              <a:defRPr/>
            </a:lvl1pPr>
          </a:lstStyle>
          <a:p>
            <a:pPr marL="0" marR="0" lvl="0" indent="0" algn="r" defTabSz="457200" rtl="0" eaLnBrk="0" fontAlgn="base" latinLnBrk="0" hangingPunct="0">
              <a:lnSpc>
                <a:spcPct val="100000"/>
              </a:lnSpc>
              <a:spcBef>
                <a:spcPct val="0"/>
              </a:spcBef>
              <a:spcAft>
                <a:spcPct val="0"/>
              </a:spcAft>
              <a:buClrTx/>
              <a:buSzTx/>
              <a:buFontTx/>
              <a:buNone/>
              <a:tabLst/>
              <a:defRPr/>
            </a:pPr>
            <a:fld id="{BC701EB3-B699-4672-9A7B-7D44694E03F3}" type="slidenum">
              <a:rPr kumimoji="0" lang="en-US" altLang="en-US" sz="1200" b="0" i="0" u="none" strike="noStrike" kern="1200" cap="none" spc="0" normalizeH="0" baseline="0" noProof="0">
                <a:ln>
                  <a:noFill/>
                </a:ln>
                <a:solidFill>
                  <a:srgbClr val="898989"/>
                </a:solidFill>
                <a:effectLst/>
                <a:uLnTx/>
                <a:uFillTx/>
                <a:latin typeface="Calibri" panose="020F0502020204030204" pitchFamily="34" charset="0"/>
                <a:ea typeface="+mn-ea"/>
                <a:cs typeface="+mn-cs"/>
              </a:rPr>
              <a:pPr marL="0" marR="0" lvl="0" indent="0" algn="r" defTabSz="457200" rtl="0" eaLnBrk="0" fontAlgn="base" latinLnBrk="0" hangingPunct="0">
                <a:lnSpc>
                  <a:spcPct val="100000"/>
                </a:lnSpc>
                <a:spcBef>
                  <a:spcPct val="0"/>
                </a:spcBef>
                <a:spcAft>
                  <a:spcPct val="0"/>
                </a:spcAft>
                <a:buClrTx/>
                <a:buSzTx/>
                <a:buFontTx/>
                <a:buNone/>
                <a:tabLst/>
                <a:defRPr/>
              </a:pPr>
              <a:t>‹#›</a:t>
            </a:fld>
            <a:endParaRPr kumimoji="0" lang="en-US" altLang="en-US" sz="1200" b="0" i="0" u="none" strike="noStrike" kern="1200" cap="none" spc="0" normalizeH="0" baseline="0" noProof="0">
              <a:ln>
                <a:noFill/>
              </a:ln>
              <a:solidFill>
                <a:srgbClr val="898989"/>
              </a:solidFill>
              <a:effectLst/>
              <a:uLnTx/>
              <a:uFillTx/>
              <a:latin typeface="Calibri" panose="020F0502020204030204" pitchFamily="34" charset="0"/>
              <a:ea typeface="+mn-ea"/>
              <a:cs typeface="+mn-cs"/>
            </a:endParaRPr>
          </a:p>
        </p:txBody>
      </p:sp>
    </p:spTree>
    <p:extLst>
      <p:ext uri="{BB962C8B-B14F-4D97-AF65-F5344CB8AC3E}">
        <p14:creationId xmlns:p14="http://schemas.microsoft.com/office/powerpoint/2010/main" val="2381046365"/>
      </p:ext>
    </p:extLst>
  </p:cSld>
  <p:clrMapOvr>
    <a:masterClrMapping/>
  </p:clrMapOvr>
  <p:transition spd="slow"/>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3">
            <a:extLst>
              <a:ext uri="{FF2B5EF4-FFF2-40B4-BE49-F238E27FC236}">
                <a16:creationId xmlns:a16="http://schemas.microsoft.com/office/drawing/2014/main" xmlns="" id="{448F3055-4315-4F36-9899-69032B63D9DC}"/>
              </a:ext>
            </a:extLst>
          </p:cNvPr>
          <p:cNvSpPr>
            <a:spLocks noGrp="1"/>
          </p:cNvSpPr>
          <p:nvPr>
            <p:ph type="dt" sz="half" idx="10"/>
          </p:nvPr>
        </p:nvSpPr>
        <p:spPr/>
        <p:txBody>
          <a:bodyPr/>
          <a:lstStyle>
            <a:lvl1pPr>
              <a:defRPr/>
            </a:lvl1pPr>
          </a:lstStyle>
          <a:p>
            <a:pPr marL="0" marR="0" lvl="0" indent="0" algn="l" defTabSz="457200" rtl="0" eaLnBrk="0" fontAlgn="base" latinLnBrk="0" hangingPunct="0">
              <a:lnSpc>
                <a:spcPct val="100000"/>
              </a:lnSpc>
              <a:spcBef>
                <a:spcPct val="0"/>
              </a:spcBef>
              <a:spcAft>
                <a:spcPct val="0"/>
              </a:spcAft>
              <a:buClrTx/>
              <a:buSzTx/>
              <a:buFontTx/>
              <a:buNone/>
              <a:tabLst/>
              <a:defRPr/>
            </a:pPr>
            <a:endParaRPr kumimoji="0" lang="en-US" altLang="en-US" sz="1200" b="0" i="0" u="none" strike="noStrike" kern="1200" cap="none" spc="0" normalizeH="0" baseline="0" noProof="0">
              <a:ln>
                <a:noFill/>
              </a:ln>
              <a:solidFill>
                <a:prstClr val="black">
                  <a:tint val="75000"/>
                </a:prstClr>
              </a:solidFill>
              <a:effectLst/>
              <a:uLnTx/>
              <a:uFillTx/>
              <a:latin typeface="Calibri" panose="020F0502020204030204" pitchFamily="34" charset="0"/>
              <a:ea typeface="+mn-ea"/>
              <a:cs typeface="+mn-cs"/>
            </a:endParaRPr>
          </a:p>
        </p:txBody>
      </p:sp>
      <p:sp>
        <p:nvSpPr>
          <p:cNvPr id="6" name="Footer Placeholder 4">
            <a:extLst>
              <a:ext uri="{FF2B5EF4-FFF2-40B4-BE49-F238E27FC236}">
                <a16:creationId xmlns:a16="http://schemas.microsoft.com/office/drawing/2014/main" xmlns="" id="{239CAA82-330D-4175-8F53-8413A74D8959}"/>
              </a:ext>
            </a:extLst>
          </p:cNvPr>
          <p:cNvSpPr>
            <a:spLocks noGrp="1"/>
          </p:cNvSpPr>
          <p:nvPr>
            <p:ph type="ftr" sz="quarter" idx="11"/>
          </p:nvPr>
        </p:nvSpPr>
        <p:spPr/>
        <p:txBody>
          <a:bodyPr/>
          <a:lstStyle>
            <a:lvl1pPr>
              <a:defRPr/>
            </a:lvl1pPr>
          </a:lstStyle>
          <a:p>
            <a:pPr marL="0" marR="0" lvl="0" indent="0" algn="ctr" defTabSz="457200" rtl="0" eaLnBrk="0" fontAlgn="base" latinLnBrk="0" hangingPunct="0">
              <a:lnSpc>
                <a:spcPct val="100000"/>
              </a:lnSpc>
              <a:spcBef>
                <a:spcPct val="0"/>
              </a:spcBef>
              <a:spcAft>
                <a:spcPct val="0"/>
              </a:spcAft>
              <a:buClrTx/>
              <a:buSzTx/>
              <a:buFontTx/>
              <a:buNone/>
              <a:tabLst/>
              <a:defRPr/>
            </a:pPr>
            <a:endParaRPr kumimoji="0" lang="en-US" altLang="en-US" sz="1200" b="0" i="0" u="none" strike="noStrike" kern="1200" cap="none" spc="0" normalizeH="0" baseline="0" noProof="0">
              <a:ln>
                <a:noFill/>
              </a:ln>
              <a:solidFill>
                <a:prstClr val="black">
                  <a:tint val="75000"/>
                </a:prstClr>
              </a:solidFill>
              <a:effectLst/>
              <a:uLnTx/>
              <a:uFillTx/>
              <a:latin typeface="Calibri" panose="020F0502020204030204" pitchFamily="34" charset="0"/>
              <a:ea typeface="+mn-ea"/>
              <a:cs typeface="+mn-cs"/>
            </a:endParaRPr>
          </a:p>
        </p:txBody>
      </p:sp>
      <p:sp>
        <p:nvSpPr>
          <p:cNvPr id="7" name="Slide Number Placeholder 5">
            <a:extLst>
              <a:ext uri="{FF2B5EF4-FFF2-40B4-BE49-F238E27FC236}">
                <a16:creationId xmlns:a16="http://schemas.microsoft.com/office/drawing/2014/main" xmlns="" id="{8790AB26-B2A5-48AD-B618-558A8384F035}"/>
              </a:ext>
            </a:extLst>
          </p:cNvPr>
          <p:cNvSpPr>
            <a:spLocks noGrp="1"/>
          </p:cNvSpPr>
          <p:nvPr>
            <p:ph type="sldNum" sz="quarter" idx="12"/>
          </p:nvPr>
        </p:nvSpPr>
        <p:spPr/>
        <p:txBody>
          <a:bodyPr/>
          <a:lstStyle>
            <a:lvl1pPr>
              <a:defRPr/>
            </a:lvl1pPr>
          </a:lstStyle>
          <a:p>
            <a:pPr marL="0" marR="0" lvl="0" indent="0" algn="r" defTabSz="457200" rtl="0" eaLnBrk="0" fontAlgn="base" latinLnBrk="0" hangingPunct="0">
              <a:lnSpc>
                <a:spcPct val="100000"/>
              </a:lnSpc>
              <a:spcBef>
                <a:spcPct val="0"/>
              </a:spcBef>
              <a:spcAft>
                <a:spcPct val="0"/>
              </a:spcAft>
              <a:buClrTx/>
              <a:buSzTx/>
              <a:buFontTx/>
              <a:buNone/>
              <a:tabLst/>
              <a:defRPr/>
            </a:pPr>
            <a:fld id="{738EFBA3-5CC0-4A78-810A-57DFFC8D42B8}" type="slidenum">
              <a:rPr kumimoji="0" lang="en-US" altLang="en-US" sz="1200" b="0" i="0" u="none" strike="noStrike" kern="1200" cap="none" spc="0" normalizeH="0" baseline="0" noProof="0">
                <a:ln>
                  <a:noFill/>
                </a:ln>
                <a:solidFill>
                  <a:srgbClr val="898989"/>
                </a:solidFill>
                <a:effectLst/>
                <a:uLnTx/>
                <a:uFillTx/>
                <a:latin typeface="Calibri" panose="020F0502020204030204" pitchFamily="34" charset="0"/>
                <a:ea typeface="+mn-ea"/>
                <a:cs typeface="+mn-cs"/>
              </a:rPr>
              <a:pPr marL="0" marR="0" lvl="0" indent="0" algn="r" defTabSz="457200" rtl="0" eaLnBrk="0" fontAlgn="base" latinLnBrk="0" hangingPunct="0">
                <a:lnSpc>
                  <a:spcPct val="100000"/>
                </a:lnSpc>
                <a:spcBef>
                  <a:spcPct val="0"/>
                </a:spcBef>
                <a:spcAft>
                  <a:spcPct val="0"/>
                </a:spcAft>
                <a:buClrTx/>
                <a:buSzTx/>
                <a:buFontTx/>
                <a:buNone/>
                <a:tabLst/>
                <a:defRPr/>
              </a:pPr>
              <a:t>‹#›</a:t>
            </a:fld>
            <a:endParaRPr kumimoji="0" lang="en-US" altLang="en-US" sz="1200" b="0" i="0" u="none" strike="noStrike" kern="1200" cap="none" spc="0" normalizeH="0" baseline="0" noProof="0">
              <a:ln>
                <a:noFill/>
              </a:ln>
              <a:solidFill>
                <a:srgbClr val="898989"/>
              </a:solidFill>
              <a:effectLst/>
              <a:uLnTx/>
              <a:uFillTx/>
              <a:latin typeface="Calibri" panose="020F0502020204030204" pitchFamily="34" charset="0"/>
              <a:ea typeface="+mn-ea"/>
              <a:cs typeface="+mn-cs"/>
            </a:endParaRPr>
          </a:p>
        </p:txBody>
      </p:sp>
    </p:spTree>
    <p:extLst>
      <p:ext uri="{BB962C8B-B14F-4D97-AF65-F5344CB8AC3E}">
        <p14:creationId xmlns:p14="http://schemas.microsoft.com/office/powerpoint/2010/main" val="3270342916"/>
      </p:ext>
    </p:extLst>
  </p:cSld>
  <p:clrMapOvr>
    <a:masterClrMapping/>
  </p:clrMapOvr>
  <p:transition spd="slow"/>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xmlns="" id="{8DB7B2D8-123B-4ADA-89C0-DB23A4CD3452}"/>
              </a:ext>
            </a:extLst>
          </p:cNvPr>
          <p:cNvSpPr>
            <a:spLocks noGrp="1"/>
          </p:cNvSpPr>
          <p:nvPr>
            <p:ph type="dt" sz="half" idx="10"/>
          </p:nvPr>
        </p:nvSpPr>
        <p:spPr/>
        <p:txBody>
          <a:bodyPr/>
          <a:lstStyle>
            <a:lvl1pPr>
              <a:defRPr/>
            </a:lvl1pPr>
          </a:lstStyle>
          <a:p>
            <a:pPr marL="0" marR="0" lvl="0" indent="0" algn="l" defTabSz="457200" rtl="0" eaLnBrk="0" fontAlgn="base" latinLnBrk="0" hangingPunct="0">
              <a:lnSpc>
                <a:spcPct val="100000"/>
              </a:lnSpc>
              <a:spcBef>
                <a:spcPct val="0"/>
              </a:spcBef>
              <a:spcAft>
                <a:spcPct val="0"/>
              </a:spcAft>
              <a:buClrTx/>
              <a:buSzTx/>
              <a:buFontTx/>
              <a:buNone/>
              <a:tabLst/>
              <a:defRPr/>
            </a:pPr>
            <a:endParaRPr kumimoji="0" lang="en-US" altLang="en-US" sz="1200" b="0" i="0" u="none" strike="noStrike" kern="1200" cap="none" spc="0" normalizeH="0" baseline="0" noProof="0">
              <a:ln>
                <a:noFill/>
              </a:ln>
              <a:solidFill>
                <a:prstClr val="black">
                  <a:tint val="75000"/>
                </a:prstClr>
              </a:solidFill>
              <a:effectLst/>
              <a:uLnTx/>
              <a:uFillTx/>
              <a:latin typeface="Calibri" panose="020F0502020204030204" pitchFamily="34" charset="0"/>
              <a:ea typeface="+mn-ea"/>
              <a:cs typeface="+mn-cs"/>
            </a:endParaRPr>
          </a:p>
        </p:txBody>
      </p:sp>
      <p:sp>
        <p:nvSpPr>
          <p:cNvPr id="5" name="Footer Placeholder 4">
            <a:extLst>
              <a:ext uri="{FF2B5EF4-FFF2-40B4-BE49-F238E27FC236}">
                <a16:creationId xmlns:a16="http://schemas.microsoft.com/office/drawing/2014/main" xmlns="" id="{B2F051F1-D981-42EA-8356-E2E10E1C5BB6}"/>
              </a:ext>
            </a:extLst>
          </p:cNvPr>
          <p:cNvSpPr>
            <a:spLocks noGrp="1"/>
          </p:cNvSpPr>
          <p:nvPr>
            <p:ph type="ftr" sz="quarter" idx="11"/>
          </p:nvPr>
        </p:nvSpPr>
        <p:spPr/>
        <p:txBody>
          <a:bodyPr/>
          <a:lstStyle>
            <a:lvl1pPr>
              <a:defRPr/>
            </a:lvl1pPr>
          </a:lstStyle>
          <a:p>
            <a:pPr marL="0" marR="0" lvl="0" indent="0" algn="ctr" defTabSz="457200" rtl="0" eaLnBrk="0" fontAlgn="base" latinLnBrk="0" hangingPunct="0">
              <a:lnSpc>
                <a:spcPct val="100000"/>
              </a:lnSpc>
              <a:spcBef>
                <a:spcPct val="0"/>
              </a:spcBef>
              <a:spcAft>
                <a:spcPct val="0"/>
              </a:spcAft>
              <a:buClrTx/>
              <a:buSzTx/>
              <a:buFontTx/>
              <a:buNone/>
              <a:tabLst/>
              <a:defRPr/>
            </a:pPr>
            <a:endParaRPr kumimoji="0" lang="en-US" altLang="en-US" sz="1200" b="0" i="0" u="none" strike="noStrike" kern="1200" cap="none" spc="0" normalizeH="0" baseline="0" noProof="0">
              <a:ln>
                <a:noFill/>
              </a:ln>
              <a:solidFill>
                <a:prstClr val="black">
                  <a:tint val="75000"/>
                </a:prstClr>
              </a:solidFill>
              <a:effectLst/>
              <a:uLnTx/>
              <a:uFillTx/>
              <a:latin typeface="Calibri" panose="020F0502020204030204" pitchFamily="34" charset="0"/>
              <a:ea typeface="+mn-ea"/>
              <a:cs typeface="+mn-cs"/>
            </a:endParaRPr>
          </a:p>
        </p:txBody>
      </p:sp>
      <p:sp>
        <p:nvSpPr>
          <p:cNvPr id="6" name="Slide Number Placeholder 5">
            <a:extLst>
              <a:ext uri="{FF2B5EF4-FFF2-40B4-BE49-F238E27FC236}">
                <a16:creationId xmlns:a16="http://schemas.microsoft.com/office/drawing/2014/main" xmlns="" id="{F527C38E-B7C3-4D52-A8D4-CB2201306B20}"/>
              </a:ext>
            </a:extLst>
          </p:cNvPr>
          <p:cNvSpPr>
            <a:spLocks noGrp="1"/>
          </p:cNvSpPr>
          <p:nvPr>
            <p:ph type="sldNum" sz="quarter" idx="12"/>
          </p:nvPr>
        </p:nvSpPr>
        <p:spPr/>
        <p:txBody>
          <a:bodyPr/>
          <a:lstStyle>
            <a:lvl1pPr>
              <a:defRPr/>
            </a:lvl1pPr>
          </a:lstStyle>
          <a:p>
            <a:pPr marL="0" marR="0" lvl="0" indent="0" algn="r" defTabSz="457200" rtl="0" eaLnBrk="0" fontAlgn="base" latinLnBrk="0" hangingPunct="0">
              <a:lnSpc>
                <a:spcPct val="100000"/>
              </a:lnSpc>
              <a:spcBef>
                <a:spcPct val="0"/>
              </a:spcBef>
              <a:spcAft>
                <a:spcPct val="0"/>
              </a:spcAft>
              <a:buClrTx/>
              <a:buSzTx/>
              <a:buFontTx/>
              <a:buNone/>
              <a:tabLst/>
              <a:defRPr/>
            </a:pPr>
            <a:fld id="{F3C63B4F-E918-4252-AD31-769D9E31EB6B}" type="slidenum">
              <a:rPr kumimoji="0" lang="en-US" altLang="en-US" sz="1200" b="0" i="0" u="none" strike="noStrike" kern="1200" cap="none" spc="0" normalizeH="0" baseline="0" noProof="0">
                <a:ln>
                  <a:noFill/>
                </a:ln>
                <a:solidFill>
                  <a:srgbClr val="898989"/>
                </a:solidFill>
                <a:effectLst/>
                <a:uLnTx/>
                <a:uFillTx/>
                <a:latin typeface="Calibri" panose="020F0502020204030204" pitchFamily="34" charset="0"/>
                <a:ea typeface="+mn-ea"/>
                <a:cs typeface="+mn-cs"/>
              </a:rPr>
              <a:pPr marL="0" marR="0" lvl="0" indent="0" algn="r" defTabSz="457200" rtl="0" eaLnBrk="0" fontAlgn="base" latinLnBrk="0" hangingPunct="0">
                <a:lnSpc>
                  <a:spcPct val="100000"/>
                </a:lnSpc>
                <a:spcBef>
                  <a:spcPct val="0"/>
                </a:spcBef>
                <a:spcAft>
                  <a:spcPct val="0"/>
                </a:spcAft>
                <a:buClrTx/>
                <a:buSzTx/>
                <a:buFontTx/>
                <a:buNone/>
                <a:tabLst/>
                <a:defRPr/>
              </a:pPr>
              <a:t>‹#›</a:t>
            </a:fld>
            <a:endParaRPr kumimoji="0" lang="en-US" altLang="en-US" sz="1200" b="0" i="0" u="none" strike="noStrike" kern="1200" cap="none" spc="0" normalizeH="0" baseline="0" noProof="0">
              <a:ln>
                <a:noFill/>
              </a:ln>
              <a:solidFill>
                <a:srgbClr val="898989"/>
              </a:solidFill>
              <a:effectLst/>
              <a:uLnTx/>
              <a:uFillTx/>
              <a:latin typeface="Calibri" panose="020F0502020204030204" pitchFamily="34" charset="0"/>
              <a:ea typeface="+mn-ea"/>
              <a:cs typeface="+mn-cs"/>
            </a:endParaRPr>
          </a:p>
        </p:txBody>
      </p:sp>
    </p:spTree>
    <p:extLst>
      <p:ext uri="{BB962C8B-B14F-4D97-AF65-F5344CB8AC3E}">
        <p14:creationId xmlns:p14="http://schemas.microsoft.com/office/powerpoint/2010/main" val="3108846244"/>
      </p:ext>
    </p:extLst>
  </p:cSld>
  <p:clrMapOvr>
    <a:masterClrMapping/>
  </p:clrMapOvr>
  <p:transition spd="slow"/>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xmlns="" id="{0A4FC42C-43A8-41D0-A02E-F046BF2381EC}"/>
              </a:ext>
            </a:extLst>
          </p:cNvPr>
          <p:cNvSpPr>
            <a:spLocks noGrp="1"/>
          </p:cNvSpPr>
          <p:nvPr>
            <p:ph type="dt" sz="half" idx="10"/>
          </p:nvPr>
        </p:nvSpPr>
        <p:spPr/>
        <p:txBody>
          <a:bodyPr/>
          <a:lstStyle>
            <a:lvl1pPr>
              <a:defRPr/>
            </a:lvl1pPr>
          </a:lstStyle>
          <a:p>
            <a:pPr marL="0" marR="0" lvl="0" indent="0" algn="l" defTabSz="457200" rtl="0" eaLnBrk="0" fontAlgn="base" latinLnBrk="0" hangingPunct="0">
              <a:lnSpc>
                <a:spcPct val="100000"/>
              </a:lnSpc>
              <a:spcBef>
                <a:spcPct val="0"/>
              </a:spcBef>
              <a:spcAft>
                <a:spcPct val="0"/>
              </a:spcAft>
              <a:buClrTx/>
              <a:buSzTx/>
              <a:buFontTx/>
              <a:buNone/>
              <a:tabLst/>
              <a:defRPr/>
            </a:pPr>
            <a:endParaRPr kumimoji="0" lang="en-US" altLang="en-US" sz="1200" b="0" i="0" u="none" strike="noStrike" kern="1200" cap="none" spc="0" normalizeH="0" baseline="0" noProof="0">
              <a:ln>
                <a:noFill/>
              </a:ln>
              <a:solidFill>
                <a:prstClr val="black">
                  <a:tint val="75000"/>
                </a:prstClr>
              </a:solidFill>
              <a:effectLst/>
              <a:uLnTx/>
              <a:uFillTx/>
              <a:latin typeface="Calibri" panose="020F0502020204030204" pitchFamily="34" charset="0"/>
              <a:ea typeface="+mn-ea"/>
              <a:cs typeface="+mn-cs"/>
            </a:endParaRPr>
          </a:p>
        </p:txBody>
      </p:sp>
      <p:sp>
        <p:nvSpPr>
          <p:cNvPr id="5" name="Footer Placeholder 4">
            <a:extLst>
              <a:ext uri="{FF2B5EF4-FFF2-40B4-BE49-F238E27FC236}">
                <a16:creationId xmlns:a16="http://schemas.microsoft.com/office/drawing/2014/main" xmlns="" id="{BEC7CA26-C6E5-40EF-B22F-9B46304D9216}"/>
              </a:ext>
            </a:extLst>
          </p:cNvPr>
          <p:cNvSpPr>
            <a:spLocks noGrp="1"/>
          </p:cNvSpPr>
          <p:nvPr>
            <p:ph type="ftr" sz="quarter" idx="11"/>
          </p:nvPr>
        </p:nvSpPr>
        <p:spPr/>
        <p:txBody>
          <a:bodyPr/>
          <a:lstStyle>
            <a:lvl1pPr>
              <a:defRPr/>
            </a:lvl1pPr>
          </a:lstStyle>
          <a:p>
            <a:pPr marL="0" marR="0" lvl="0" indent="0" algn="ctr" defTabSz="457200" rtl="0" eaLnBrk="0" fontAlgn="base" latinLnBrk="0" hangingPunct="0">
              <a:lnSpc>
                <a:spcPct val="100000"/>
              </a:lnSpc>
              <a:spcBef>
                <a:spcPct val="0"/>
              </a:spcBef>
              <a:spcAft>
                <a:spcPct val="0"/>
              </a:spcAft>
              <a:buClrTx/>
              <a:buSzTx/>
              <a:buFontTx/>
              <a:buNone/>
              <a:tabLst/>
              <a:defRPr/>
            </a:pPr>
            <a:endParaRPr kumimoji="0" lang="en-US" altLang="en-US" sz="1200" b="0" i="0" u="none" strike="noStrike" kern="1200" cap="none" spc="0" normalizeH="0" baseline="0" noProof="0">
              <a:ln>
                <a:noFill/>
              </a:ln>
              <a:solidFill>
                <a:prstClr val="black">
                  <a:tint val="75000"/>
                </a:prstClr>
              </a:solidFill>
              <a:effectLst/>
              <a:uLnTx/>
              <a:uFillTx/>
              <a:latin typeface="Calibri" panose="020F0502020204030204" pitchFamily="34" charset="0"/>
              <a:ea typeface="+mn-ea"/>
              <a:cs typeface="+mn-cs"/>
            </a:endParaRPr>
          </a:p>
        </p:txBody>
      </p:sp>
      <p:sp>
        <p:nvSpPr>
          <p:cNvPr id="6" name="Slide Number Placeholder 5">
            <a:extLst>
              <a:ext uri="{FF2B5EF4-FFF2-40B4-BE49-F238E27FC236}">
                <a16:creationId xmlns:a16="http://schemas.microsoft.com/office/drawing/2014/main" xmlns="" id="{F7468AA0-20AD-43EB-B22D-16F4565F3C04}"/>
              </a:ext>
            </a:extLst>
          </p:cNvPr>
          <p:cNvSpPr>
            <a:spLocks noGrp="1"/>
          </p:cNvSpPr>
          <p:nvPr>
            <p:ph type="sldNum" sz="quarter" idx="12"/>
          </p:nvPr>
        </p:nvSpPr>
        <p:spPr/>
        <p:txBody>
          <a:bodyPr/>
          <a:lstStyle>
            <a:lvl1pPr>
              <a:defRPr/>
            </a:lvl1pPr>
          </a:lstStyle>
          <a:p>
            <a:pPr marL="0" marR="0" lvl="0" indent="0" algn="r" defTabSz="457200" rtl="0" eaLnBrk="0" fontAlgn="base" latinLnBrk="0" hangingPunct="0">
              <a:lnSpc>
                <a:spcPct val="100000"/>
              </a:lnSpc>
              <a:spcBef>
                <a:spcPct val="0"/>
              </a:spcBef>
              <a:spcAft>
                <a:spcPct val="0"/>
              </a:spcAft>
              <a:buClrTx/>
              <a:buSzTx/>
              <a:buFontTx/>
              <a:buNone/>
              <a:tabLst/>
              <a:defRPr/>
            </a:pPr>
            <a:fld id="{C8EBB29F-D2B2-4F9A-8FD5-DD33BC8F1A79}" type="slidenum">
              <a:rPr kumimoji="0" lang="en-US" altLang="en-US" sz="1200" b="0" i="0" u="none" strike="noStrike" kern="1200" cap="none" spc="0" normalizeH="0" baseline="0" noProof="0">
                <a:ln>
                  <a:noFill/>
                </a:ln>
                <a:solidFill>
                  <a:srgbClr val="898989"/>
                </a:solidFill>
                <a:effectLst/>
                <a:uLnTx/>
                <a:uFillTx/>
                <a:latin typeface="Calibri" panose="020F0502020204030204" pitchFamily="34" charset="0"/>
                <a:ea typeface="+mn-ea"/>
                <a:cs typeface="+mn-cs"/>
              </a:rPr>
              <a:pPr marL="0" marR="0" lvl="0" indent="0" algn="r" defTabSz="457200" rtl="0" eaLnBrk="0" fontAlgn="base" latinLnBrk="0" hangingPunct="0">
                <a:lnSpc>
                  <a:spcPct val="100000"/>
                </a:lnSpc>
                <a:spcBef>
                  <a:spcPct val="0"/>
                </a:spcBef>
                <a:spcAft>
                  <a:spcPct val="0"/>
                </a:spcAft>
                <a:buClrTx/>
                <a:buSzTx/>
                <a:buFontTx/>
                <a:buNone/>
                <a:tabLst/>
                <a:defRPr/>
              </a:pPr>
              <a:t>‹#›</a:t>
            </a:fld>
            <a:endParaRPr kumimoji="0" lang="en-US" altLang="en-US" sz="1200" b="0" i="0" u="none" strike="noStrike" kern="1200" cap="none" spc="0" normalizeH="0" baseline="0" noProof="0">
              <a:ln>
                <a:noFill/>
              </a:ln>
              <a:solidFill>
                <a:srgbClr val="898989"/>
              </a:solidFill>
              <a:effectLst/>
              <a:uLnTx/>
              <a:uFillTx/>
              <a:latin typeface="Calibri" panose="020F0502020204030204" pitchFamily="34" charset="0"/>
              <a:ea typeface="+mn-ea"/>
              <a:cs typeface="+mn-cs"/>
            </a:endParaRPr>
          </a:p>
        </p:txBody>
      </p:sp>
    </p:spTree>
    <p:extLst>
      <p:ext uri="{BB962C8B-B14F-4D97-AF65-F5344CB8AC3E}">
        <p14:creationId xmlns:p14="http://schemas.microsoft.com/office/powerpoint/2010/main" val="1178703848"/>
      </p:ext>
    </p:extLst>
  </p:cSld>
  <p:clrMapOvr>
    <a:masterClrMapping/>
  </p:clrMapOvr>
  <p:transition spd="slow"/>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endParaRPr lang="vi-VN"/>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1B846FE-E77B-46F4-B4DE-C9926EF6FD98}" type="datetimeFigureOut">
              <a:rPr lang="vi-VN" smtClean="0"/>
              <a:t>09/01/2025</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30C1D826-C061-42CA-8E30-361617A4F368}" type="slidenum">
              <a:rPr lang="vi-VN" smtClean="0"/>
              <a:t>‹#›</a:t>
            </a:fld>
            <a:endParaRPr lang="vi-VN"/>
          </a:p>
        </p:txBody>
      </p:sp>
    </p:spTree>
    <p:extLst>
      <p:ext uri="{BB962C8B-B14F-4D97-AF65-F5344CB8AC3E}">
        <p14:creationId xmlns:p14="http://schemas.microsoft.com/office/powerpoint/2010/main" val="5878139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vi-VN"/>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5" name="Date Placeholder 4"/>
          <p:cNvSpPr>
            <a:spLocks noGrp="1"/>
          </p:cNvSpPr>
          <p:nvPr>
            <p:ph type="dt" sz="half" idx="10"/>
          </p:nvPr>
        </p:nvSpPr>
        <p:spPr/>
        <p:txBody>
          <a:bodyPr/>
          <a:lstStyle/>
          <a:p>
            <a:fld id="{A1B846FE-E77B-46F4-B4DE-C9926EF6FD98}" type="datetimeFigureOut">
              <a:rPr lang="vi-VN" smtClean="0"/>
              <a:t>09/01/2025</a:t>
            </a:fld>
            <a:endParaRPr lang="vi-VN"/>
          </a:p>
        </p:txBody>
      </p:sp>
      <p:sp>
        <p:nvSpPr>
          <p:cNvPr id="6" name="Footer Placeholder 5"/>
          <p:cNvSpPr>
            <a:spLocks noGrp="1"/>
          </p:cNvSpPr>
          <p:nvPr>
            <p:ph type="ftr" sz="quarter" idx="11"/>
          </p:nvPr>
        </p:nvSpPr>
        <p:spPr/>
        <p:txBody>
          <a:bodyPr/>
          <a:lstStyle/>
          <a:p>
            <a:endParaRPr lang="vi-VN"/>
          </a:p>
        </p:txBody>
      </p:sp>
      <p:sp>
        <p:nvSpPr>
          <p:cNvPr id="7" name="Slide Number Placeholder 6"/>
          <p:cNvSpPr>
            <a:spLocks noGrp="1"/>
          </p:cNvSpPr>
          <p:nvPr>
            <p:ph type="sldNum" sz="quarter" idx="12"/>
          </p:nvPr>
        </p:nvSpPr>
        <p:spPr/>
        <p:txBody>
          <a:bodyPr/>
          <a:lstStyle/>
          <a:p>
            <a:fld id="{30C1D826-C061-42CA-8E30-361617A4F368}" type="slidenum">
              <a:rPr lang="vi-VN" smtClean="0"/>
              <a:t>‹#›</a:t>
            </a:fld>
            <a:endParaRPr lang="vi-VN"/>
          </a:p>
        </p:txBody>
      </p:sp>
    </p:spTree>
    <p:extLst>
      <p:ext uri="{BB962C8B-B14F-4D97-AF65-F5344CB8AC3E}">
        <p14:creationId xmlns:p14="http://schemas.microsoft.com/office/powerpoint/2010/main" val="126656512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vi-VN"/>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7" name="Date Placeholder 6"/>
          <p:cNvSpPr>
            <a:spLocks noGrp="1"/>
          </p:cNvSpPr>
          <p:nvPr>
            <p:ph type="dt" sz="half" idx="10"/>
          </p:nvPr>
        </p:nvSpPr>
        <p:spPr/>
        <p:txBody>
          <a:bodyPr/>
          <a:lstStyle/>
          <a:p>
            <a:fld id="{A1B846FE-E77B-46F4-B4DE-C9926EF6FD98}" type="datetimeFigureOut">
              <a:rPr lang="vi-VN" smtClean="0"/>
              <a:t>09/01/2025</a:t>
            </a:fld>
            <a:endParaRPr lang="vi-VN"/>
          </a:p>
        </p:txBody>
      </p:sp>
      <p:sp>
        <p:nvSpPr>
          <p:cNvPr id="8" name="Footer Placeholder 7"/>
          <p:cNvSpPr>
            <a:spLocks noGrp="1"/>
          </p:cNvSpPr>
          <p:nvPr>
            <p:ph type="ftr" sz="quarter" idx="11"/>
          </p:nvPr>
        </p:nvSpPr>
        <p:spPr/>
        <p:txBody>
          <a:bodyPr/>
          <a:lstStyle/>
          <a:p>
            <a:endParaRPr lang="vi-VN"/>
          </a:p>
        </p:txBody>
      </p:sp>
      <p:sp>
        <p:nvSpPr>
          <p:cNvPr id="9" name="Slide Number Placeholder 8"/>
          <p:cNvSpPr>
            <a:spLocks noGrp="1"/>
          </p:cNvSpPr>
          <p:nvPr>
            <p:ph type="sldNum" sz="quarter" idx="12"/>
          </p:nvPr>
        </p:nvSpPr>
        <p:spPr/>
        <p:txBody>
          <a:bodyPr/>
          <a:lstStyle/>
          <a:p>
            <a:fld id="{30C1D826-C061-42CA-8E30-361617A4F368}" type="slidenum">
              <a:rPr lang="vi-VN" smtClean="0"/>
              <a:t>‹#›</a:t>
            </a:fld>
            <a:endParaRPr lang="vi-VN"/>
          </a:p>
        </p:txBody>
      </p:sp>
    </p:spTree>
    <p:extLst>
      <p:ext uri="{BB962C8B-B14F-4D97-AF65-F5344CB8AC3E}">
        <p14:creationId xmlns:p14="http://schemas.microsoft.com/office/powerpoint/2010/main" val="38871305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vi-VN"/>
          </a:p>
        </p:txBody>
      </p:sp>
      <p:sp>
        <p:nvSpPr>
          <p:cNvPr id="3" name="Date Placeholder 2"/>
          <p:cNvSpPr>
            <a:spLocks noGrp="1"/>
          </p:cNvSpPr>
          <p:nvPr>
            <p:ph type="dt" sz="half" idx="10"/>
          </p:nvPr>
        </p:nvSpPr>
        <p:spPr/>
        <p:txBody>
          <a:bodyPr/>
          <a:lstStyle/>
          <a:p>
            <a:fld id="{A1B846FE-E77B-46F4-B4DE-C9926EF6FD98}" type="datetimeFigureOut">
              <a:rPr lang="vi-VN" smtClean="0"/>
              <a:t>09/01/2025</a:t>
            </a:fld>
            <a:endParaRPr lang="vi-VN"/>
          </a:p>
        </p:txBody>
      </p:sp>
      <p:sp>
        <p:nvSpPr>
          <p:cNvPr id="4" name="Footer Placeholder 3"/>
          <p:cNvSpPr>
            <a:spLocks noGrp="1"/>
          </p:cNvSpPr>
          <p:nvPr>
            <p:ph type="ftr" sz="quarter" idx="11"/>
          </p:nvPr>
        </p:nvSpPr>
        <p:spPr/>
        <p:txBody>
          <a:bodyPr/>
          <a:lstStyle/>
          <a:p>
            <a:endParaRPr lang="vi-VN"/>
          </a:p>
        </p:txBody>
      </p:sp>
      <p:sp>
        <p:nvSpPr>
          <p:cNvPr id="5" name="Slide Number Placeholder 4"/>
          <p:cNvSpPr>
            <a:spLocks noGrp="1"/>
          </p:cNvSpPr>
          <p:nvPr>
            <p:ph type="sldNum" sz="quarter" idx="12"/>
          </p:nvPr>
        </p:nvSpPr>
        <p:spPr/>
        <p:txBody>
          <a:bodyPr/>
          <a:lstStyle/>
          <a:p>
            <a:fld id="{30C1D826-C061-42CA-8E30-361617A4F368}" type="slidenum">
              <a:rPr lang="vi-VN" smtClean="0"/>
              <a:t>‹#›</a:t>
            </a:fld>
            <a:endParaRPr lang="vi-VN"/>
          </a:p>
        </p:txBody>
      </p:sp>
    </p:spTree>
    <p:extLst>
      <p:ext uri="{BB962C8B-B14F-4D97-AF65-F5344CB8AC3E}">
        <p14:creationId xmlns:p14="http://schemas.microsoft.com/office/powerpoint/2010/main" val="788206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1B846FE-E77B-46F4-B4DE-C9926EF6FD98}" type="datetimeFigureOut">
              <a:rPr lang="vi-VN" smtClean="0"/>
              <a:t>09/01/2025</a:t>
            </a:fld>
            <a:endParaRPr lang="vi-VN"/>
          </a:p>
        </p:txBody>
      </p:sp>
      <p:sp>
        <p:nvSpPr>
          <p:cNvPr id="3" name="Footer Placeholder 2"/>
          <p:cNvSpPr>
            <a:spLocks noGrp="1"/>
          </p:cNvSpPr>
          <p:nvPr>
            <p:ph type="ftr" sz="quarter" idx="11"/>
          </p:nvPr>
        </p:nvSpPr>
        <p:spPr/>
        <p:txBody>
          <a:bodyPr/>
          <a:lstStyle/>
          <a:p>
            <a:endParaRPr lang="vi-VN"/>
          </a:p>
        </p:txBody>
      </p:sp>
      <p:sp>
        <p:nvSpPr>
          <p:cNvPr id="4" name="Slide Number Placeholder 3"/>
          <p:cNvSpPr>
            <a:spLocks noGrp="1"/>
          </p:cNvSpPr>
          <p:nvPr>
            <p:ph type="sldNum" sz="quarter" idx="12"/>
          </p:nvPr>
        </p:nvSpPr>
        <p:spPr/>
        <p:txBody>
          <a:bodyPr/>
          <a:lstStyle/>
          <a:p>
            <a:fld id="{30C1D826-C061-42CA-8E30-361617A4F368}" type="slidenum">
              <a:rPr lang="vi-VN" smtClean="0"/>
              <a:t>‹#›</a:t>
            </a:fld>
            <a:endParaRPr lang="vi-VN"/>
          </a:p>
        </p:txBody>
      </p:sp>
    </p:spTree>
    <p:extLst>
      <p:ext uri="{BB962C8B-B14F-4D97-AF65-F5344CB8AC3E}">
        <p14:creationId xmlns:p14="http://schemas.microsoft.com/office/powerpoint/2010/main" val="30207172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endParaRPr lang="vi-VN"/>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A1B846FE-E77B-46F4-B4DE-C9926EF6FD98}" type="datetimeFigureOut">
              <a:rPr lang="vi-VN" smtClean="0"/>
              <a:t>09/01/2025</a:t>
            </a:fld>
            <a:endParaRPr lang="vi-VN"/>
          </a:p>
        </p:txBody>
      </p:sp>
      <p:sp>
        <p:nvSpPr>
          <p:cNvPr id="6" name="Footer Placeholder 5"/>
          <p:cNvSpPr>
            <a:spLocks noGrp="1"/>
          </p:cNvSpPr>
          <p:nvPr>
            <p:ph type="ftr" sz="quarter" idx="11"/>
          </p:nvPr>
        </p:nvSpPr>
        <p:spPr/>
        <p:txBody>
          <a:bodyPr/>
          <a:lstStyle/>
          <a:p>
            <a:endParaRPr lang="vi-VN"/>
          </a:p>
        </p:txBody>
      </p:sp>
      <p:sp>
        <p:nvSpPr>
          <p:cNvPr id="7" name="Slide Number Placeholder 6"/>
          <p:cNvSpPr>
            <a:spLocks noGrp="1"/>
          </p:cNvSpPr>
          <p:nvPr>
            <p:ph type="sldNum" sz="quarter" idx="12"/>
          </p:nvPr>
        </p:nvSpPr>
        <p:spPr/>
        <p:txBody>
          <a:bodyPr/>
          <a:lstStyle/>
          <a:p>
            <a:fld id="{30C1D826-C061-42CA-8E30-361617A4F368}" type="slidenum">
              <a:rPr lang="vi-VN" smtClean="0"/>
              <a:t>‹#›</a:t>
            </a:fld>
            <a:endParaRPr lang="vi-VN"/>
          </a:p>
        </p:txBody>
      </p:sp>
    </p:spTree>
    <p:extLst>
      <p:ext uri="{BB962C8B-B14F-4D97-AF65-F5344CB8AC3E}">
        <p14:creationId xmlns:p14="http://schemas.microsoft.com/office/powerpoint/2010/main" val="359874365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endParaRPr lang="vi-VN"/>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vi-VN"/>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A1B846FE-E77B-46F4-B4DE-C9926EF6FD98}" type="datetimeFigureOut">
              <a:rPr lang="vi-VN" smtClean="0"/>
              <a:t>09/01/2025</a:t>
            </a:fld>
            <a:endParaRPr lang="vi-VN"/>
          </a:p>
        </p:txBody>
      </p:sp>
      <p:sp>
        <p:nvSpPr>
          <p:cNvPr id="6" name="Footer Placeholder 5"/>
          <p:cNvSpPr>
            <a:spLocks noGrp="1"/>
          </p:cNvSpPr>
          <p:nvPr>
            <p:ph type="ftr" sz="quarter" idx="11"/>
          </p:nvPr>
        </p:nvSpPr>
        <p:spPr/>
        <p:txBody>
          <a:bodyPr/>
          <a:lstStyle/>
          <a:p>
            <a:endParaRPr lang="vi-VN"/>
          </a:p>
        </p:txBody>
      </p:sp>
      <p:sp>
        <p:nvSpPr>
          <p:cNvPr id="7" name="Slide Number Placeholder 6"/>
          <p:cNvSpPr>
            <a:spLocks noGrp="1"/>
          </p:cNvSpPr>
          <p:nvPr>
            <p:ph type="sldNum" sz="quarter" idx="12"/>
          </p:nvPr>
        </p:nvSpPr>
        <p:spPr/>
        <p:txBody>
          <a:bodyPr/>
          <a:lstStyle/>
          <a:p>
            <a:fld id="{30C1D826-C061-42CA-8E30-361617A4F368}" type="slidenum">
              <a:rPr lang="vi-VN" smtClean="0"/>
              <a:t>‹#›</a:t>
            </a:fld>
            <a:endParaRPr lang="vi-VN"/>
          </a:p>
        </p:txBody>
      </p:sp>
    </p:spTree>
    <p:extLst>
      <p:ext uri="{BB962C8B-B14F-4D97-AF65-F5344CB8AC3E}">
        <p14:creationId xmlns:p14="http://schemas.microsoft.com/office/powerpoint/2010/main" val="89722729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theme" Target="../theme/theme2.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n-US"/>
              <a:t>Click to edit Master title style</a:t>
            </a:r>
            <a:endParaRPr lang="vi-VN"/>
          </a:p>
        </p:txBody>
      </p:sp>
      <p:sp>
        <p:nvSpPr>
          <p:cNvPr id="3" name="Text Placeholder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Date Placeholder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1B846FE-E77B-46F4-B4DE-C9926EF6FD98}" type="datetimeFigureOut">
              <a:rPr lang="vi-VN" smtClean="0"/>
              <a:t>09/01/2025</a:t>
            </a:fld>
            <a:endParaRPr lang="vi-VN"/>
          </a:p>
        </p:txBody>
      </p:sp>
      <p:sp>
        <p:nvSpPr>
          <p:cNvPr id="5" name="Footer Placeholder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vi-VN"/>
          </a:p>
        </p:txBody>
      </p:sp>
      <p:sp>
        <p:nvSpPr>
          <p:cNvPr id="6" name="Slide Number Placeholder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0C1D826-C061-42CA-8E30-361617A4F368}" type="slidenum">
              <a:rPr lang="vi-VN" smtClean="0"/>
              <a:t>‹#›</a:t>
            </a:fld>
            <a:endParaRPr lang="vi-VN"/>
          </a:p>
        </p:txBody>
      </p:sp>
    </p:spTree>
    <p:extLst>
      <p:ext uri="{BB962C8B-B14F-4D97-AF65-F5344CB8AC3E}">
        <p14:creationId xmlns:p14="http://schemas.microsoft.com/office/powerpoint/2010/main" val="61580512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1" r:id="rId1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vi-V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a:extLst>
              <a:ext uri="{FF2B5EF4-FFF2-40B4-BE49-F238E27FC236}">
                <a16:creationId xmlns:a16="http://schemas.microsoft.com/office/drawing/2014/main" xmlns="" id="{BE1B13E3-2C52-425E-8346-4D02FFEFFB81}"/>
              </a:ext>
            </a:extLst>
          </p:cNvPr>
          <p:cNvSpPr>
            <a:spLocks noGrp="1"/>
          </p:cNvSpPr>
          <p:nvPr>
            <p:ph type="title"/>
          </p:nvPr>
        </p:nvSpPr>
        <p:spPr bwMode="auto">
          <a:xfrm>
            <a:off x="838200" y="365125"/>
            <a:ext cx="10515600" cy="13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Text Placeholder 2">
            <a:extLst>
              <a:ext uri="{FF2B5EF4-FFF2-40B4-BE49-F238E27FC236}">
                <a16:creationId xmlns:a16="http://schemas.microsoft.com/office/drawing/2014/main" xmlns="" id="{B784D6A9-F0F9-4EB7-86D6-9D7CCBB15978}"/>
              </a:ext>
            </a:extLst>
          </p:cNvPr>
          <p:cNvSpPr>
            <a:spLocks noGrp="1"/>
          </p:cNvSpPr>
          <p:nvPr>
            <p:ph type="body" idx="1"/>
          </p:nvPr>
        </p:nvSpPr>
        <p:spPr bwMode="auto">
          <a:xfrm>
            <a:off x="838200" y="1825625"/>
            <a:ext cx="10515600" cy="4351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a:extLst>
              <a:ext uri="{FF2B5EF4-FFF2-40B4-BE49-F238E27FC236}">
                <a16:creationId xmlns:a16="http://schemas.microsoft.com/office/drawing/2014/main" xmlns="" id="{D87BAC6B-41AC-40D8-9348-403C4D31457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marL="0" marR="0" lvl="0" indent="0" algn="l" defTabSz="457200" rtl="0" eaLnBrk="0" fontAlgn="base" latinLnBrk="0" hangingPunct="0">
              <a:lnSpc>
                <a:spcPct val="100000"/>
              </a:lnSpc>
              <a:spcBef>
                <a:spcPct val="0"/>
              </a:spcBef>
              <a:spcAft>
                <a:spcPct val="0"/>
              </a:spcAft>
              <a:buClrTx/>
              <a:buSzTx/>
              <a:buFontTx/>
              <a:buNone/>
              <a:tabLst/>
              <a:defRPr/>
            </a:pPr>
            <a:endParaRPr kumimoji="0" lang="en-US" altLang="en-US" sz="1200" b="0" i="0" u="none" strike="noStrike" kern="1200" cap="none" spc="0" normalizeH="0" baseline="0" noProof="0">
              <a:ln>
                <a:noFill/>
              </a:ln>
              <a:solidFill>
                <a:prstClr val="black">
                  <a:tint val="75000"/>
                </a:prstClr>
              </a:solidFill>
              <a:effectLst/>
              <a:uLnTx/>
              <a:uFillTx/>
              <a:latin typeface="Calibri" panose="020F0502020204030204" pitchFamily="34" charset="0"/>
              <a:ea typeface="+mn-ea"/>
              <a:cs typeface="+mn-cs"/>
            </a:endParaRPr>
          </a:p>
        </p:txBody>
      </p:sp>
      <p:sp>
        <p:nvSpPr>
          <p:cNvPr id="5" name="Footer Placeholder 4">
            <a:extLst>
              <a:ext uri="{FF2B5EF4-FFF2-40B4-BE49-F238E27FC236}">
                <a16:creationId xmlns:a16="http://schemas.microsoft.com/office/drawing/2014/main" xmlns="" id="{A6562B26-3901-4F7F-BA81-EEB230369AF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marL="0" marR="0" lvl="0" indent="0" algn="ctr" defTabSz="457200" rtl="0" eaLnBrk="0" fontAlgn="base" latinLnBrk="0" hangingPunct="0">
              <a:lnSpc>
                <a:spcPct val="100000"/>
              </a:lnSpc>
              <a:spcBef>
                <a:spcPct val="0"/>
              </a:spcBef>
              <a:spcAft>
                <a:spcPct val="0"/>
              </a:spcAft>
              <a:buClrTx/>
              <a:buSzTx/>
              <a:buFontTx/>
              <a:buNone/>
              <a:tabLst/>
              <a:defRPr/>
            </a:pPr>
            <a:endParaRPr kumimoji="0" lang="en-US" altLang="en-US" sz="1200" b="0" i="0" u="none" strike="noStrike" kern="1200" cap="none" spc="0" normalizeH="0" baseline="0" noProof="0">
              <a:ln>
                <a:noFill/>
              </a:ln>
              <a:solidFill>
                <a:prstClr val="black">
                  <a:tint val="75000"/>
                </a:prstClr>
              </a:solidFill>
              <a:effectLst/>
              <a:uLnTx/>
              <a:uFillTx/>
              <a:latin typeface="Calibri" panose="020F0502020204030204" pitchFamily="34" charset="0"/>
              <a:ea typeface="+mn-ea"/>
              <a:cs typeface="+mn-cs"/>
            </a:endParaRPr>
          </a:p>
        </p:txBody>
      </p:sp>
      <p:sp>
        <p:nvSpPr>
          <p:cNvPr id="6" name="Slide Number Placeholder 5">
            <a:extLst>
              <a:ext uri="{FF2B5EF4-FFF2-40B4-BE49-F238E27FC236}">
                <a16:creationId xmlns:a16="http://schemas.microsoft.com/office/drawing/2014/main" xmlns="" id="{62D39EDE-3117-4BCD-ACF2-4363EEEFA59C}"/>
              </a:ext>
            </a:extLst>
          </p:cNvPr>
          <p:cNvSpPr>
            <a:spLocks noGrp="1"/>
          </p:cNvSpPr>
          <p:nvPr>
            <p:ph type="sldNum" sz="quarter" idx="4"/>
          </p:nvPr>
        </p:nvSpPr>
        <p:spPr>
          <a:xfrm>
            <a:off x="8610600" y="6356350"/>
            <a:ext cx="2743200" cy="365125"/>
          </a:xfrm>
          <a:prstGeom prst="rect">
            <a:avLst/>
          </a:prstGeom>
        </p:spPr>
        <p:txBody>
          <a:bodyPr vert="horz" wrap="square" lIns="91440" tIns="45720" rIns="91440" bIns="45720" numCol="1" anchor="ctr" anchorCtr="0" compatLnSpc="1">
            <a:prstTxWarp prst="textNoShape">
              <a:avLst/>
            </a:prstTxWarp>
          </a:bodyPr>
          <a:lstStyle>
            <a:lvl1pPr algn="r">
              <a:defRPr sz="1200" smtClean="0">
                <a:solidFill>
                  <a:srgbClr val="898989"/>
                </a:solidFill>
              </a:defRPr>
            </a:lvl1pPr>
          </a:lstStyle>
          <a:p>
            <a:pPr marL="0" marR="0" lvl="0" indent="0" algn="r" defTabSz="457200" rtl="0" eaLnBrk="0" fontAlgn="base" latinLnBrk="0" hangingPunct="0">
              <a:lnSpc>
                <a:spcPct val="100000"/>
              </a:lnSpc>
              <a:spcBef>
                <a:spcPct val="0"/>
              </a:spcBef>
              <a:spcAft>
                <a:spcPct val="0"/>
              </a:spcAft>
              <a:buClrTx/>
              <a:buSzTx/>
              <a:buFontTx/>
              <a:buNone/>
              <a:tabLst/>
              <a:defRPr/>
            </a:pPr>
            <a:fld id="{EEF71FB4-5C0D-4C5E-BEFC-6BD67C2A3B17}" type="slidenum">
              <a:rPr kumimoji="0" lang="en-US" altLang="en-US" sz="1200" b="0" i="0" u="none" strike="noStrike" kern="1200" cap="none" spc="0" normalizeH="0" baseline="0" noProof="0">
                <a:ln>
                  <a:noFill/>
                </a:ln>
                <a:solidFill>
                  <a:srgbClr val="898989"/>
                </a:solidFill>
                <a:effectLst/>
                <a:uLnTx/>
                <a:uFillTx/>
                <a:latin typeface="Calibri" panose="020F0502020204030204" pitchFamily="34" charset="0"/>
                <a:ea typeface="+mn-ea"/>
                <a:cs typeface="+mn-cs"/>
              </a:rPr>
              <a:pPr marL="0" marR="0" lvl="0" indent="0" algn="r" defTabSz="457200" rtl="0" eaLnBrk="0" fontAlgn="base" latinLnBrk="0" hangingPunct="0">
                <a:lnSpc>
                  <a:spcPct val="100000"/>
                </a:lnSpc>
                <a:spcBef>
                  <a:spcPct val="0"/>
                </a:spcBef>
                <a:spcAft>
                  <a:spcPct val="0"/>
                </a:spcAft>
                <a:buClrTx/>
                <a:buSzTx/>
                <a:buFontTx/>
                <a:buNone/>
                <a:tabLst/>
                <a:defRPr/>
              </a:pPr>
              <a:t>‹#›</a:t>
            </a:fld>
            <a:endParaRPr kumimoji="0" lang="en-US" altLang="en-US" sz="1200" b="0" i="0" u="none" strike="noStrike" kern="1200" cap="none" spc="0" normalizeH="0" baseline="0" noProof="0">
              <a:ln>
                <a:noFill/>
              </a:ln>
              <a:solidFill>
                <a:srgbClr val="898989"/>
              </a:solidFill>
              <a:effectLst/>
              <a:uLnTx/>
              <a:uFillTx/>
              <a:latin typeface="Calibri" panose="020F0502020204030204" pitchFamily="34" charset="0"/>
              <a:ea typeface="+mn-ea"/>
              <a:cs typeface="+mn-cs"/>
            </a:endParaRPr>
          </a:p>
        </p:txBody>
      </p:sp>
    </p:spTree>
    <p:extLst>
      <p:ext uri="{BB962C8B-B14F-4D97-AF65-F5344CB8AC3E}">
        <p14:creationId xmlns:p14="http://schemas.microsoft.com/office/powerpoint/2010/main" val="2277927878"/>
      </p:ext>
    </p:extLst>
  </p:cSld>
  <p:clrMap bg1="lt1" tx1="dk1" bg2="lt2" tx2="dk2" accent1="accent1" accent2="accent2" accent3="accent3" accent4="accent4" accent5="accent5" accent6="accent6" hlink="hlink" folHlink="folHlink"/>
  <p:sldLayoutIdLst>
    <p:sldLayoutId id="2147483689" r:id="rId1"/>
    <p:sldLayoutId id="2147483690" r:id="rId2"/>
    <p:sldLayoutId id="2147483691" r:id="rId3"/>
    <p:sldLayoutId id="2147483692" r:id="rId4"/>
    <p:sldLayoutId id="2147483693" r:id="rId5"/>
    <p:sldLayoutId id="2147483694" r:id="rId6"/>
    <p:sldLayoutId id="2147483695" r:id="rId7"/>
    <p:sldLayoutId id="2147483696" r:id="rId8"/>
    <p:sldLayoutId id="2147483697" r:id="rId9"/>
    <p:sldLayoutId id="2147483698" r:id="rId10"/>
    <p:sldLayoutId id="2147483699" r:id="rId11"/>
  </p:sldLayoutIdLst>
  <p:transition spd="slow"/>
  <p:txStyles>
    <p:title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p:titleStyle>
    <p:body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xml"/><Relationship Id="rId1" Type="http://schemas.openxmlformats.org/officeDocument/2006/relationships/slideLayout" Target="../slideLayouts/slideLayout19.xml"/></Relationships>
</file>

<file path=ppt/slides/_rels/slide10.xml.rels><?xml version="1.0" encoding="UTF-8" standalone="yes"?>
<Relationships xmlns="http://schemas.openxmlformats.org/package/2006/relationships"><Relationship Id="rId3" Type="http://schemas.openxmlformats.org/officeDocument/2006/relationships/oleObject" Target="../embeddings/oleObject13.bin"/><Relationship Id="rId2" Type="http://schemas.openxmlformats.org/officeDocument/2006/relationships/slideLayout" Target="../slideLayouts/slideLayout12.xml"/><Relationship Id="rId1" Type="http://schemas.openxmlformats.org/officeDocument/2006/relationships/vmlDrawing" Target="../drawings/vmlDrawing4.vml"/><Relationship Id="rId6" Type="http://schemas.openxmlformats.org/officeDocument/2006/relationships/image" Target="../media/image18.emf"/><Relationship Id="rId5" Type="http://schemas.openxmlformats.org/officeDocument/2006/relationships/oleObject" Target="../embeddings/oleObject14.bin"/><Relationship Id="rId4" Type="http://schemas.openxmlformats.org/officeDocument/2006/relationships/image" Target="../media/image17.wmf"/></Relationships>
</file>

<file path=ppt/slides/_rels/slide11.xml.rels><?xml version="1.0" encoding="UTF-8" standalone="yes"?>
<Relationships xmlns="http://schemas.openxmlformats.org/package/2006/relationships"><Relationship Id="rId2" Type="http://schemas.openxmlformats.org/officeDocument/2006/relationships/image" Target="../media/image19.png"/><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8" Type="http://schemas.openxmlformats.org/officeDocument/2006/relationships/oleObject" Target="../embeddings/oleObject17.bin"/><Relationship Id="rId3" Type="http://schemas.openxmlformats.org/officeDocument/2006/relationships/oleObject" Target="../embeddings/oleObject15.bin"/><Relationship Id="rId7" Type="http://schemas.openxmlformats.org/officeDocument/2006/relationships/image" Target="../media/image21.emf"/><Relationship Id="rId2" Type="http://schemas.openxmlformats.org/officeDocument/2006/relationships/slideLayout" Target="../slideLayouts/slideLayout12.xml"/><Relationship Id="rId1" Type="http://schemas.openxmlformats.org/officeDocument/2006/relationships/vmlDrawing" Target="../drawings/vmlDrawing5.vml"/><Relationship Id="rId6" Type="http://schemas.openxmlformats.org/officeDocument/2006/relationships/oleObject" Target="../embeddings/oleObject16.bin"/><Relationship Id="rId5" Type="http://schemas.openxmlformats.org/officeDocument/2006/relationships/image" Target="../media/image23.png"/><Relationship Id="rId4" Type="http://schemas.openxmlformats.org/officeDocument/2006/relationships/image" Target="../media/image20.emf"/><Relationship Id="rId9" Type="http://schemas.openxmlformats.org/officeDocument/2006/relationships/image" Target="../media/image22.wmf"/></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3" Type="http://schemas.openxmlformats.org/officeDocument/2006/relationships/oleObject" Target="../embeddings/oleObject18.bin"/><Relationship Id="rId2" Type="http://schemas.openxmlformats.org/officeDocument/2006/relationships/slideLayout" Target="../slideLayouts/slideLayout12.xml"/><Relationship Id="rId1" Type="http://schemas.openxmlformats.org/officeDocument/2006/relationships/vmlDrawing" Target="../drawings/vmlDrawing6.vml"/><Relationship Id="rId5" Type="http://schemas.openxmlformats.org/officeDocument/2006/relationships/oleObject" Target="../embeddings/oleObject19.bin"/><Relationship Id="rId4" Type="http://schemas.openxmlformats.org/officeDocument/2006/relationships/image" Target="../media/image24.wmf"/></Relationships>
</file>

<file path=ppt/slides/_rels/slide15.xml.rels><?xml version="1.0" encoding="UTF-8" standalone="yes"?>
<Relationships xmlns="http://schemas.openxmlformats.org/package/2006/relationships"><Relationship Id="rId2" Type="http://schemas.openxmlformats.org/officeDocument/2006/relationships/image" Target="../media/image25.png"/><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2" Type="http://schemas.openxmlformats.org/officeDocument/2006/relationships/image" Target="../media/image26.png"/><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8" Type="http://schemas.openxmlformats.org/officeDocument/2006/relationships/image" Target="../media/image29.emf"/><Relationship Id="rId3" Type="http://schemas.openxmlformats.org/officeDocument/2006/relationships/oleObject" Target="../embeddings/oleObject20.bin"/><Relationship Id="rId7" Type="http://schemas.openxmlformats.org/officeDocument/2006/relationships/oleObject" Target="../embeddings/oleObject22.bin"/><Relationship Id="rId2" Type="http://schemas.openxmlformats.org/officeDocument/2006/relationships/slideLayout" Target="../slideLayouts/slideLayout12.xml"/><Relationship Id="rId1" Type="http://schemas.openxmlformats.org/officeDocument/2006/relationships/vmlDrawing" Target="../drawings/vmlDrawing7.vml"/><Relationship Id="rId6" Type="http://schemas.openxmlformats.org/officeDocument/2006/relationships/image" Target="../media/image28.emf"/><Relationship Id="rId5" Type="http://schemas.openxmlformats.org/officeDocument/2006/relationships/oleObject" Target="../embeddings/oleObject21.bin"/><Relationship Id="rId4" Type="http://schemas.openxmlformats.org/officeDocument/2006/relationships/image" Target="../media/image27.wmf"/></Relationships>
</file>

<file path=ppt/slides/_rels/slide2.xml.rels><?xml version="1.0" encoding="UTF-8" standalone="yes"?>
<Relationships xmlns="http://schemas.openxmlformats.org/package/2006/relationships"><Relationship Id="rId8" Type="http://schemas.openxmlformats.org/officeDocument/2006/relationships/image" Target="../media/image6.emf"/><Relationship Id="rId13" Type="http://schemas.openxmlformats.org/officeDocument/2006/relationships/oleObject" Target="../embeddings/oleObject6.bin"/><Relationship Id="rId3" Type="http://schemas.openxmlformats.org/officeDocument/2006/relationships/oleObject" Target="../embeddings/oleObject1.bin"/><Relationship Id="rId7" Type="http://schemas.openxmlformats.org/officeDocument/2006/relationships/oleObject" Target="../embeddings/oleObject3.bin"/><Relationship Id="rId12" Type="http://schemas.openxmlformats.org/officeDocument/2006/relationships/image" Target="../media/image8.emf"/><Relationship Id="rId2" Type="http://schemas.openxmlformats.org/officeDocument/2006/relationships/slideLayout" Target="../slideLayouts/slideLayout12.xml"/><Relationship Id="rId1" Type="http://schemas.openxmlformats.org/officeDocument/2006/relationships/vmlDrawing" Target="../drawings/vmlDrawing1.vml"/><Relationship Id="rId6" Type="http://schemas.openxmlformats.org/officeDocument/2006/relationships/image" Target="../media/image5.emf"/><Relationship Id="rId11" Type="http://schemas.openxmlformats.org/officeDocument/2006/relationships/oleObject" Target="../embeddings/oleObject5.bin"/><Relationship Id="rId5" Type="http://schemas.openxmlformats.org/officeDocument/2006/relationships/oleObject" Target="../embeddings/oleObject2.bin"/><Relationship Id="rId10" Type="http://schemas.openxmlformats.org/officeDocument/2006/relationships/image" Target="../media/image7.emf"/><Relationship Id="rId4" Type="http://schemas.openxmlformats.org/officeDocument/2006/relationships/image" Target="../media/image4.wmf"/><Relationship Id="rId9" Type="http://schemas.openxmlformats.org/officeDocument/2006/relationships/oleObject" Target="../embeddings/oleObject4.bin"/><Relationship Id="rId14" Type="http://schemas.openxmlformats.org/officeDocument/2006/relationships/image" Target="../media/image9.emf"/></Relationships>
</file>

<file path=ppt/slides/_rels/slide20.xml.rels><?xml version="1.0" encoding="UTF-8" standalone="yes"?>
<Relationships xmlns="http://schemas.openxmlformats.org/package/2006/relationships"><Relationship Id="rId2" Type="http://schemas.openxmlformats.org/officeDocument/2006/relationships/image" Target="../media/image30.png"/><Relationship Id="rId1" Type="http://schemas.openxmlformats.org/officeDocument/2006/relationships/slideLayout" Target="../slideLayouts/slideLayout1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3" Type="http://schemas.openxmlformats.org/officeDocument/2006/relationships/oleObject" Target="../embeddings/oleObject7.bin"/><Relationship Id="rId7" Type="http://schemas.openxmlformats.org/officeDocument/2006/relationships/image" Target="../media/image12.emf"/><Relationship Id="rId2" Type="http://schemas.openxmlformats.org/officeDocument/2006/relationships/slideLayout" Target="../slideLayouts/slideLayout12.xml"/><Relationship Id="rId1" Type="http://schemas.openxmlformats.org/officeDocument/2006/relationships/vmlDrawing" Target="../drawings/vmlDrawing2.vml"/><Relationship Id="rId6" Type="http://schemas.openxmlformats.org/officeDocument/2006/relationships/oleObject" Target="../embeddings/oleObject8.bin"/><Relationship Id="rId5" Type="http://schemas.openxmlformats.org/officeDocument/2006/relationships/image" Target="../media/image10.png"/><Relationship Id="rId4" Type="http://schemas.openxmlformats.org/officeDocument/2006/relationships/image" Target="../media/image11.wmf"/></Relationships>
</file>

<file path=ppt/slides/_rels/slide6.xml.rels><?xml version="1.0" encoding="UTF-8" standalone="yes"?>
<Relationships xmlns="http://schemas.openxmlformats.org/package/2006/relationships"><Relationship Id="rId8" Type="http://schemas.openxmlformats.org/officeDocument/2006/relationships/oleObject" Target="../embeddings/oleObject11.bin"/><Relationship Id="rId3" Type="http://schemas.openxmlformats.org/officeDocument/2006/relationships/image" Target="../media/image10.png"/><Relationship Id="rId7" Type="http://schemas.openxmlformats.org/officeDocument/2006/relationships/image" Target="../media/image14.wmf"/><Relationship Id="rId2" Type="http://schemas.openxmlformats.org/officeDocument/2006/relationships/slideLayout" Target="../slideLayouts/slideLayout12.xml"/><Relationship Id="rId1" Type="http://schemas.openxmlformats.org/officeDocument/2006/relationships/vmlDrawing" Target="../drawings/vmlDrawing3.vml"/><Relationship Id="rId6" Type="http://schemas.openxmlformats.org/officeDocument/2006/relationships/oleObject" Target="../embeddings/oleObject10.bin"/><Relationship Id="rId11" Type="http://schemas.openxmlformats.org/officeDocument/2006/relationships/image" Target="../media/image16.wmf"/><Relationship Id="rId5" Type="http://schemas.openxmlformats.org/officeDocument/2006/relationships/image" Target="../media/image13.emf"/><Relationship Id="rId10" Type="http://schemas.openxmlformats.org/officeDocument/2006/relationships/oleObject" Target="../embeddings/oleObject12.bin"/><Relationship Id="rId4" Type="http://schemas.openxmlformats.org/officeDocument/2006/relationships/oleObject" Target="../embeddings/oleObject9.bin"/><Relationship Id="rId9" Type="http://schemas.openxmlformats.org/officeDocument/2006/relationships/image" Target="../media/image15.wmf"/></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extBox 10">
            <a:extLst>
              <a:ext uri="{FF2B5EF4-FFF2-40B4-BE49-F238E27FC236}">
                <a16:creationId xmlns:a16="http://schemas.microsoft.com/office/drawing/2014/main" xmlns="" id="{B674F23F-E4DC-495E-892A-1BDE6CA7444D}"/>
              </a:ext>
            </a:extLst>
          </p:cNvPr>
          <p:cNvSpPr txBox="1">
            <a:spLocks noChangeArrowheads="1"/>
          </p:cNvSpPr>
          <p:nvPr/>
        </p:nvSpPr>
        <p:spPr bwMode="auto">
          <a:xfrm>
            <a:off x="5105400" y="1365250"/>
            <a:ext cx="3149600" cy="830263"/>
          </a:xfrm>
          <a:prstGeom prst="rect">
            <a:avLst/>
          </a:prstGeom>
          <a:solidFill>
            <a:srgbClr val="FFFF00"/>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marL="0" marR="0" lvl="0" indent="0" algn="ctr" defTabSz="457200" rtl="0" eaLnBrk="0" fontAlgn="base" latinLnBrk="0" hangingPunct="0">
              <a:lnSpc>
                <a:spcPct val="100000"/>
              </a:lnSpc>
              <a:spcBef>
                <a:spcPct val="0"/>
              </a:spcBef>
              <a:spcAft>
                <a:spcPct val="0"/>
              </a:spcAft>
              <a:buClrTx/>
              <a:buSzTx/>
              <a:buFontTx/>
              <a:buNone/>
              <a:tabLst/>
              <a:defRPr/>
            </a:pPr>
            <a:r>
              <a:rPr kumimoji="0" lang="en-US" altLang="en-US" sz="4800" b="1" i="0" u="none" strike="noStrike" kern="1200" cap="none" spc="0" normalizeH="0" baseline="0" noProof="0">
                <a:ln>
                  <a:noFill/>
                </a:ln>
                <a:solidFill>
                  <a:srgbClr val="FF0000"/>
                </a:solidFill>
                <a:effectLst/>
                <a:uLnTx/>
                <a:uFillTx/>
                <a:latin typeface="Times New Roman" panose="02020603050405020304" pitchFamily="18" charset="0"/>
                <a:ea typeface="+mn-ea"/>
                <a:cs typeface="+mn-cs"/>
              </a:rPr>
              <a:t>MỞ ĐẦU</a:t>
            </a:r>
            <a:endParaRPr kumimoji="0" lang="en-US" altLang="en-US" sz="4800" b="0" i="0" u="none" strike="noStrike" kern="1200" cap="none" spc="0" normalizeH="0" baseline="0" noProof="0">
              <a:ln>
                <a:noFill/>
              </a:ln>
              <a:solidFill>
                <a:prstClr val="black"/>
              </a:solidFill>
              <a:effectLst/>
              <a:uLnTx/>
              <a:uFillTx/>
              <a:latin typeface="Calibri" panose="020F0502020204030204" pitchFamily="34" charset="0"/>
              <a:ea typeface="+mn-ea"/>
              <a:cs typeface="+mn-cs"/>
            </a:endParaRPr>
          </a:p>
        </p:txBody>
      </p:sp>
      <p:grpSp>
        <p:nvGrpSpPr>
          <p:cNvPr id="5" name="Group 4">
            <a:extLst>
              <a:ext uri="{FF2B5EF4-FFF2-40B4-BE49-F238E27FC236}">
                <a16:creationId xmlns:a16="http://schemas.microsoft.com/office/drawing/2014/main" xmlns="" id="{A317A01E-1D01-4EC7-9923-56414AC6704A}"/>
              </a:ext>
            </a:extLst>
          </p:cNvPr>
          <p:cNvGrpSpPr>
            <a:grpSpLocks/>
          </p:cNvGrpSpPr>
          <p:nvPr/>
        </p:nvGrpSpPr>
        <p:grpSpPr bwMode="auto">
          <a:xfrm>
            <a:off x="3962400" y="4224338"/>
            <a:ext cx="7848600" cy="2286000"/>
            <a:chOff x="3962401" y="4224337"/>
            <a:chExt cx="7848600" cy="2286000"/>
          </a:xfrm>
        </p:grpSpPr>
        <p:sp>
          <p:nvSpPr>
            <p:cNvPr id="2" name="Rectangle 1">
              <a:extLst>
                <a:ext uri="{FF2B5EF4-FFF2-40B4-BE49-F238E27FC236}">
                  <a16:creationId xmlns:a16="http://schemas.microsoft.com/office/drawing/2014/main" xmlns="" id="{BC055A3A-A58A-4969-8A9A-ED2093950DA5}"/>
                </a:ext>
              </a:extLst>
            </p:cNvPr>
            <p:cNvSpPr/>
            <p:nvPr/>
          </p:nvSpPr>
          <p:spPr>
            <a:xfrm>
              <a:off x="3962401" y="4224337"/>
              <a:ext cx="7848600" cy="2286000"/>
            </a:xfrm>
            <a:prstGeom prst="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457200" rtl="0" eaLnBrk="0" fontAlgn="base" latinLnBrk="0" hangingPunct="0">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20487" name="TextBox 3">
              <a:extLst>
                <a:ext uri="{FF2B5EF4-FFF2-40B4-BE49-F238E27FC236}">
                  <a16:creationId xmlns:a16="http://schemas.microsoft.com/office/drawing/2014/main" xmlns="" id="{CD76B121-1364-4E43-AF7E-5B821CF737F9}"/>
                </a:ext>
              </a:extLst>
            </p:cNvPr>
            <p:cNvSpPr txBox="1">
              <a:spLocks noChangeArrowheads="1"/>
            </p:cNvSpPr>
            <p:nvPr/>
          </p:nvSpPr>
          <p:spPr bwMode="auto">
            <a:xfrm>
              <a:off x="4388437" y="4649787"/>
              <a:ext cx="7391400" cy="1847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marL="0" marR="0" lvl="0" indent="0" algn="l" defTabSz="457200" rtl="0" eaLnBrk="0" fontAlgn="base" latinLnBrk="0" hangingPunct="0">
                <a:lnSpc>
                  <a:spcPct val="100000"/>
                </a:lnSpc>
                <a:spcBef>
                  <a:spcPct val="0"/>
                </a:spcBef>
                <a:spcAft>
                  <a:spcPct val="0"/>
                </a:spcAft>
                <a:buClrTx/>
                <a:buSzTx/>
                <a:buFontTx/>
                <a:buNone/>
                <a:tabLst/>
                <a:defRPr/>
              </a:pPr>
              <a:r>
                <a:rPr kumimoji="0" lang="en-US" altLang="en-US" sz="4800" b="0"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Các</a:t>
              </a:r>
              <a:r>
                <a:rPr kumimoji="0" lang="en-US" altLang="en-US" sz="4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en-US" altLang="en-US" sz="4800" b="0"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nhóm</a:t>
              </a:r>
              <a:r>
                <a:rPr kumimoji="0" lang="en-US" altLang="en-US" sz="4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en-US" altLang="en-US" sz="4800" b="0"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nộp</a:t>
              </a:r>
              <a:r>
                <a:rPr kumimoji="0" lang="en-US" altLang="en-US" sz="4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en-US" altLang="en-US" sz="4800" b="0"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sơ</a:t>
              </a:r>
              <a:r>
                <a:rPr kumimoji="0" lang="en-US" altLang="en-US" sz="4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en-US" altLang="en-US" sz="4800" b="0"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đồ</a:t>
              </a:r>
              <a:r>
                <a:rPr kumimoji="0" lang="en-US" altLang="en-US" sz="4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en-US" altLang="en-US" sz="4800" b="0"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tư</a:t>
              </a:r>
              <a:r>
                <a:rPr kumimoji="0" lang="en-US" altLang="en-US" sz="4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en-US" altLang="en-US" sz="4800" b="0"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duy</a:t>
              </a:r>
              <a:r>
                <a:rPr kumimoji="0" lang="en-US" altLang="en-US" sz="4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en-US" altLang="en-US" sz="4800" b="0"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Tóm</a:t>
              </a:r>
              <a:r>
                <a:rPr kumimoji="0" lang="en-US" altLang="en-US" sz="4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en-US" altLang="en-US" sz="4800" b="0"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tắt</a:t>
              </a:r>
              <a:r>
                <a:rPr kumimoji="0" lang="en-US" altLang="en-US" sz="4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en-US" altLang="en-US" sz="4800" b="0"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kiến</a:t>
              </a:r>
              <a:r>
                <a:rPr kumimoji="0" lang="en-US" altLang="en-US" sz="4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en-US" altLang="en-US" sz="4800" b="0"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thức</a:t>
              </a:r>
              <a:r>
                <a:rPr kumimoji="0" lang="en-US" altLang="en-US" sz="4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en-US" altLang="en-US" sz="4800" b="0"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chương</a:t>
              </a:r>
              <a:r>
                <a:rPr kumimoji="0" lang="en-US" altLang="en-US" sz="4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lang="en-US" altLang="en-US" sz="4800" dirty="0" smtClean="0">
                  <a:solidFill>
                    <a:prstClr val="black"/>
                  </a:solidFill>
                  <a:latin typeface="Times New Roman" panose="02020603050405020304" pitchFamily="18" charset="0"/>
                  <a:cs typeface="Times New Roman" panose="02020603050405020304" pitchFamily="18" charset="0"/>
                </a:rPr>
                <a:t>III</a:t>
              </a:r>
              <a:r>
                <a:rPr kumimoji="0" lang="en-US" altLang="en-US" sz="4800" b="0" i="0" u="none" strike="noStrike" kern="1200" cap="none" spc="0" normalizeH="0" baseline="0" noProof="0" dirty="0" smtClean="0">
                  <a:ln>
                    <a:noFill/>
                  </a:ln>
                  <a:solidFill>
                    <a:prstClr val="black"/>
                  </a:solidFill>
                  <a:effectLst/>
                  <a:uLnTx/>
                  <a:uFillTx/>
                  <a:latin typeface="Times New Roman" panose="02020603050405020304" pitchFamily="18" charset="0"/>
                  <a:ea typeface="+mn-ea"/>
                  <a:cs typeface="Times New Roman" panose="02020603050405020304" pitchFamily="18" charset="0"/>
                </a:rPr>
                <a:t> </a:t>
              </a:r>
              <a:endParaRPr kumimoji="0" lang="en-US" altLang="en-US" sz="4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a:p>
              <a:pPr marL="0" marR="0" lvl="0" indent="0" algn="l" defTabSz="457200" rtl="0" eaLnBrk="0" fontAlgn="base" latinLnBrk="0" hangingPunct="0">
                <a:lnSpc>
                  <a:spcPct val="100000"/>
                </a:lnSpc>
                <a:spcBef>
                  <a:spcPct val="0"/>
                </a:spcBef>
                <a:spcAft>
                  <a:spcPct val="0"/>
                </a:spcAft>
                <a:buClrTx/>
                <a:buSzTx/>
                <a:buFontTx/>
                <a:buNone/>
                <a:tabLst/>
                <a:defRPr/>
              </a:pPr>
              <a:endParaRPr kumimoji="0" lang="en-US" altLang="en-US" sz="1800" b="0" i="0" u="none" strike="noStrike" kern="1200" cap="none" spc="0" normalizeH="0" baseline="0" noProof="0" dirty="0">
                <a:ln>
                  <a:noFill/>
                </a:ln>
                <a:solidFill>
                  <a:prstClr val="black"/>
                </a:solidFill>
                <a:effectLst/>
                <a:uLnTx/>
                <a:uFillTx/>
                <a:latin typeface="Calibri" panose="020F0502020204030204" pitchFamily="34" charset="0"/>
                <a:ea typeface="+mn-ea"/>
                <a:cs typeface="+mn-cs"/>
              </a:endParaRPr>
            </a:p>
          </p:txBody>
        </p:sp>
      </p:grpSp>
      <p:pic>
        <p:nvPicPr>
          <p:cNvPr id="9" name="Hình ảnh 5">
            <a:extLst>
              <a:ext uri="{FF2B5EF4-FFF2-40B4-BE49-F238E27FC236}">
                <a16:creationId xmlns:a16="http://schemas.microsoft.com/office/drawing/2014/main" xmlns="" id="{4C36DFE9-C58F-46BD-86DF-0CF627CB945D}"/>
              </a:ext>
            </a:extLst>
          </p:cNvPr>
          <p:cNvPicPr>
            <a:picLocks noChangeAspect="1"/>
          </p:cNvPicPr>
          <p:nvPr/>
        </p:nvPicPr>
        <p:blipFill rotWithShape="1">
          <a:blip r:embed="rId3" cstate="print"/>
          <a:srcRect l="18711" t="12222" r="20015" b="20370"/>
          <a:stretch/>
        </p:blipFill>
        <p:spPr>
          <a:xfrm>
            <a:off x="212518" y="3185851"/>
            <a:ext cx="3753852" cy="3634049"/>
          </a:xfrm>
          <a:prstGeom prst="ellipse">
            <a:avLst/>
          </a:prstGeom>
        </p:spPr>
      </p:pic>
      <p:sp>
        <p:nvSpPr>
          <p:cNvPr id="8" name="Sun 7">
            <a:extLst>
              <a:ext uri="{FF2B5EF4-FFF2-40B4-BE49-F238E27FC236}">
                <a16:creationId xmlns:a16="http://schemas.microsoft.com/office/drawing/2014/main" xmlns="" id="{B1A2D463-261C-4A41-9ECF-A980EC30FA6E}"/>
              </a:ext>
            </a:extLst>
          </p:cNvPr>
          <p:cNvSpPr/>
          <p:nvPr/>
        </p:nvSpPr>
        <p:spPr>
          <a:xfrm>
            <a:off x="-209550" y="76200"/>
            <a:ext cx="4171950" cy="3408363"/>
          </a:xfrm>
          <a:prstGeom prst="sun">
            <a:avLst/>
          </a:prstGeom>
          <a:solidFill>
            <a:srgbClr val="FFC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457200" rtl="0" eaLnBrk="0" fontAlgn="base" latinLnBrk="0" hangingPunct="0">
              <a:lnSpc>
                <a:spcPct val="100000"/>
              </a:lnSpc>
              <a:spcBef>
                <a:spcPct val="0"/>
              </a:spcBef>
              <a:spcAft>
                <a:spcPct val="0"/>
              </a:spcAft>
              <a:buClrTx/>
              <a:buSzTx/>
              <a:buFontTx/>
              <a:buNone/>
              <a:tabLst/>
              <a:defRPr/>
            </a:pPr>
            <a:r>
              <a:rPr kumimoji="0" lang="en-US" sz="3200" b="1" i="0" u="none" strike="noStrike" kern="1200" cap="none" spc="0" normalizeH="0" baseline="0" noProof="0">
                <a:ln>
                  <a:noFill/>
                </a:ln>
                <a:solidFill>
                  <a:srgbClr val="FF0000"/>
                </a:solidFill>
                <a:effectLst/>
                <a:uLnTx/>
                <a:uFillTx/>
                <a:latin typeface="Times New Roman" panose="02020603050405020304" pitchFamily="18" charset="0"/>
                <a:ea typeface="+mn-ea"/>
                <a:cs typeface="Times New Roman" panose="02020603050405020304" pitchFamily="18" charset="0"/>
              </a:rPr>
              <a:t>HOẠT ĐỘNG</a:t>
            </a:r>
          </a:p>
        </p:txBody>
      </p:sp>
    </p:spTree>
    <p:extLst>
      <p:ext uri="{BB962C8B-B14F-4D97-AF65-F5344CB8AC3E}">
        <p14:creationId xmlns:p14="http://schemas.microsoft.com/office/powerpoint/2010/main" val="2256469080"/>
      </p:ext>
    </p:extLst>
  </p:cSld>
  <p:clrMapOvr>
    <a:masterClrMapping/>
  </p:clrMapOvr>
  <p:transition spd="slow">
    <p:fad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9" presetClass="entr" presetSubtype="0" decel="100000" fill="hold" grpId="0" nodeType="after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p:cTn id="7" dur="1500" fill="hold"/>
                                        <p:tgtEl>
                                          <p:spTgt spid="8"/>
                                        </p:tgtEl>
                                        <p:attrNameLst>
                                          <p:attrName>ppt_w</p:attrName>
                                        </p:attrNameLst>
                                      </p:cBhvr>
                                      <p:tavLst>
                                        <p:tav tm="0">
                                          <p:val>
                                            <p:fltVal val="0"/>
                                          </p:val>
                                        </p:tav>
                                        <p:tav tm="100000">
                                          <p:val>
                                            <p:strVal val="#ppt_w"/>
                                          </p:val>
                                        </p:tav>
                                      </p:tavLst>
                                    </p:anim>
                                    <p:anim calcmode="lin" valueType="num">
                                      <p:cBhvr>
                                        <p:cTn id="8" dur="1500" fill="hold"/>
                                        <p:tgtEl>
                                          <p:spTgt spid="8"/>
                                        </p:tgtEl>
                                        <p:attrNameLst>
                                          <p:attrName>ppt_h</p:attrName>
                                        </p:attrNameLst>
                                      </p:cBhvr>
                                      <p:tavLst>
                                        <p:tav tm="0">
                                          <p:val>
                                            <p:fltVal val="0"/>
                                          </p:val>
                                        </p:tav>
                                        <p:tav tm="100000">
                                          <p:val>
                                            <p:strVal val="#ppt_h"/>
                                          </p:val>
                                        </p:tav>
                                      </p:tavLst>
                                    </p:anim>
                                    <p:anim calcmode="lin" valueType="num">
                                      <p:cBhvr>
                                        <p:cTn id="9" dur="1500" fill="hold"/>
                                        <p:tgtEl>
                                          <p:spTgt spid="8"/>
                                        </p:tgtEl>
                                        <p:attrNameLst>
                                          <p:attrName>style.rotation</p:attrName>
                                        </p:attrNameLst>
                                      </p:cBhvr>
                                      <p:tavLst>
                                        <p:tav tm="0">
                                          <p:val>
                                            <p:fltVal val="360"/>
                                          </p:val>
                                        </p:tav>
                                        <p:tav tm="100000">
                                          <p:val>
                                            <p:fltVal val="0"/>
                                          </p:val>
                                        </p:tav>
                                      </p:tavLst>
                                    </p:anim>
                                    <p:animEffect transition="in" filter="fade">
                                      <p:cBhvr>
                                        <p:cTn id="10" dur="1500"/>
                                        <p:tgtEl>
                                          <p:spTgt spid="8"/>
                                        </p:tgtEl>
                                      </p:cBhvr>
                                    </p:animEffect>
                                  </p:childTnLst>
                                </p:cTn>
                              </p:par>
                              <p:par>
                                <p:cTn id="11" presetID="2" presetClass="entr" presetSubtype="4" fill="hold" grpId="0" nodeType="withEffect">
                                  <p:stCondLst>
                                    <p:cond delay="0"/>
                                  </p:stCondLst>
                                  <p:childTnLst>
                                    <p:set>
                                      <p:cBhvr>
                                        <p:cTn id="12" dur="1" fill="hold">
                                          <p:stCondLst>
                                            <p:cond delay="0"/>
                                          </p:stCondLst>
                                        </p:cTn>
                                        <p:tgtEl>
                                          <p:spTgt spid="11"/>
                                        </p:tgtEl>
                                        <p:attrNameLst>
                                          <p:attrName>style.visibility</p:attrName>
                                        </p:attrNameLst>
                                      </p:cBhvr>
                                      <p:to>
                                        <p:strVal val="visible"/>
                                      </p:to>
                                    </p:set>
                                    <p:anim calcmode="lin" valueType="num">
                                      <p:cBhvr additive="base">
                                        <p:cTn id="13" dur="500" fill="hold"/>
                                        <p:tgtEl>
                                          <p:spTgt spid="11"/>
                                        </p:tgtEl>
                                        <p:attrNameLst>
                                          <p:attrName>ppt_x</p:attrName>
                                        </p:attrNameLst>
                                      </p:cBhvr>
                                      <p:tavLst>
                                        <p:tav tm="0">
                                          <p:val>
                                            <p:strVal val="#ppt_x"/>
                                          </p:val>
                                        </p:tav>
                                        <p:tav tm="100000">
                                          <p:val>
                                            <p:strVal val="#ppt_x"/>
                                          </p:val>
                                        </p:tav>
                                      </p:tavLst>
                                    </p:anim>
                                    <p:anim calcmode="lin" valueType="num">
                                      <p:cBhvr additive="base">
                                        <p:cTn id="14"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16" presetClass="entr" presetSubtype="21" fill="hold" nodeType="clickEffect">
                                  <p:stCondLst>
                                    <p:cond delay="0"/>
                                  </p:stCondLst>
                                  <p:childTnLst>
                                    <p:set>
                                      <p:cBhvr>
                                        <p:cTn id="18" dur="1" fill="hold">
                                          <p:stCondLst>
                                            <p:cond delay="0"/>
                                          </p:stCondLst>
                                        </p:cTn>
                                        <p:tgtEl>
                                          <p:spTgt spid="9"/>
                                        </p:tgtEl>
                                        <p:attrNameLst>
                                          <p:attrName>style.visibility</p:attrName>
                                        </p:attrNameLst>
                                      </p:cBhvr>
                                      <p:to>
                                        <p:strVal val="visible"/>
                                      </p:to>
                                    </p:set>
                                    <p:animEffect transition="in" filter="barn(inVertical)">
                                      <p:cBhvr>
                                        <p:cTn id="19" dur="500"/>
                                        <p:tgtEl>
                                          <p:spTgt spid="9"/>
                                        </p:tgtEl>
                                      </p:cBhvr>
                                    </p:animEffect>
                                  </p:childTnLst>
                                </p:cTn>
                              </p:par>
                              <p:par>
                                <p:cTn id="20" presetID="16" presetClass="entr" presetSubtype="21" fill="hold" nodeType="withEffect">
                                  <p:stCondLst>
                                    <p:cond delay="0"/>
                                  </p:stCondLst>
                                  <p:childTnLst>
                                    <p:set>
                                      <p:cBhvr>
                                        <p:cTn id="21" dur="1" fill="hold">
                                          <p:stCondLst>
                                            <p:cond delay="0"/>
                                          </p:stCondLst>
                                        </p:cTn>
                                        <p:tgtEl>
                                          <p:spTgt spid="5"/>
                                        </p:tgtEl>
                                        <p:attrNameLst>
                                          <p:attrName>style.visibility</p:attrName>
                                        </p:attrNameLst>
                                      </p:cBhvr>
                                      <p:to>
                                        <p:strVal val="visible"/>
                                      </p:to>
                                    </p:set>
                                    <p:animEffect transition="in" filter="barn(inVertical)">
                                      <p:cBhvr>
                                        <p:cTn id="22"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P spid="8" grpId="0" animBg="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83840" y="0"/>
            <a:ext cx="12108160" cy="572780"/>
          </a:xfrm>
          <a:prstGeom prst="rect">
            <a:avLst/>
          </a:prstGeom>
          <a:solidFill>
            <a:schemeClr val="accent6">
              <a:lumMod val="20000"/>
              <a:lumOff val="8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vi-VN" sz="1800" b="0" i="0" u="none" strike="noStrike" kern="1200" cap="none" spc="0" normalizeH="0" baseline="0" noProof="0">
              <a:ln>
                <a:noFill/>
              </a:ln>
              <a:solidFill>
                <a:prstClr val="white"/>
              </a:solidFill>
              <a:effectLst/>
              <a:uLnTx/>
              <a:uFillTx/>
              <a:latin typeface="Arial" panose="020B0604020202020204" pitchFamily="34" charset="0"/>
              <a:ea typeface="+mn-ea"/>
              <a:cs typeface="+mn-cs"/>
            </a:endParaRPr>
          </a:p>
        </p:txBody>
      </p:sp>
      <p:sp>
        <p:nvSpPr>
          <p:cNvPr id="3" name="TextBox 2"/>
          <p:cNvSpPr txBox="1"/>
          <p:nvPr/>
        </p:nvSpPr>
        <p:spPr>
          <a:xfrm>
            <a:off x="3249207" y="-46775"/>
            <a:ext cx="5712911" cy="600164"/>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3300" b="1" i="0" u="none" strike="noStrike" kern="1200" cap="none" spc="0" normalizeH="0" baseline="0" noProof="0" dirty="0" smtClean="0">
                <a:ln>
                  <a:noFill/>
                </a:ln>
                <a:solidFill>
                  <a:srgbClr val="C00000"/>
                </a:solidFill>
                <a:effectLst/>
                <a:uLnTx/>
                <a:uFillTx/>
                <a:latin typeface="Times New Roman" pitchFamily="18" charset="0"/>
                <a:ea typeface="+mn-ea"/>
                <a:cs typeface="Times New Roman" pitchFamily="18" charset="0"/>
              </a:rPr>
              <a:t>BÀI </a:t>
            </a:r>
            <a:r>
              <a:rPr kumimoji="0" lang="en-US" sz="3300" b="1" i="0" u="none" strike="noStrike" kern="1200" cap="none" spc="0" normalizeH="0" baseline="0" noProof="0" dirty="0">
                <a:ln>
                  <a:noFill/>
                </a:ln>
                <a:solidFill>
                  <a:srgbClr val="C00000"/>
                </a:solidFill>
                <a:effectLst/>
                <a:uLnTx/>
                <a:uFillTx/>
                <a:latin typeface="Times New Roman" pitchFamily="18" charset="0"/>
                <a:ea typeface="+mn-ea"/>
                <a:cs typeface="Times New Roman" pitchFamily="18" charset="0"/>
              </a:rPr>
              <a:t>TẬP CUỐI </a:t>
            </a:r>
            <a:r>
              <a:rPr kumimoji="0" lang="en-US" sz="3300" b="1" i="0" u="none" strike="noStrike" kern="1200" cap="none" spc="0" normalizeH="0" baseline="0" noProof="0" dirty="0" smtClean="0">
                <a:ln>
                  <a:noFill/>
                </a:ln>
                <a:solidFill>
                  <a:srgbClr val="C00000"/>
                </a:solidFill>
                <a:effectLst/>
                <a:uLnTx/>
                <a:uFillTx/>
                <a:latin typeface="Times New Roman" pitchFamily="18" charset="0"/>
                <a:ea typeface="+mn-ea"/>
                <a:cs typeface="Times New Roman" pitchFamily="18" charset="0"/>
              </a:rPr>
              <a:t>CHƯƠNG III</a:t>
            </a:r>
            <a:endParaRPr kumimoji="0" lang="vi-VN" sz="3300" b="1" i="0" u="none" strike="noStrike" kern="1200" cap="none" spc="0" normalizeH="0" baseline="0" noProof="0" dirty="0">
              <a:ln>
                <a:noFill/>
              </a:ln>
              <a:solidFill>
                <a:srgbClr val="C00000"/>
              </a:solidFill>
              <a:effectLst/>
              <a:uLnTx/>
              <a:uFillTx/>
              <a:latin typeface="Times New Roman" pitchFamily="18" charset="0"/>
              <a:ea typeface="+mn-ea"/>
              <a:cs typeface="Times New Roman" pitchFamily="18" charset="0"/>
            </a:endParaRPr>
          </a:p>
        </p:txBody>
      </p:sp>
      <p:sp>
        <p:nvSpPr>
          <p:cNvPr id="4" name="TextBox 3"/>
          <p:cNvSpPr txBox="1"/>
          <p:nvPr/>
        </p:nvSpPr>
        <p:spPr>
          <a:xfrm>
            <a:off x="51582" y="836712"/>
            <a:ext cx="12108160" cy="4801314"/>
          </a:xfrm>
          <a:prstGeom prst="rect">
            <a:avLst/>
          </a:prstGeom>
          <a:noFill/>
        </p:spPr>
        <p:txBody>
          <a:bodyPr wrap="square" rtlCol="0">
            <a:spAutoFit/>
          </a:bodyPr>
          <a:lstStyle/>
          <a:p>
            <a:pPr algn="just">
              <a:lnSpc>
                <a:spcPct val="150000"/>
              </a:lnSpc>
            </a:pPr>
            <a:r>
              <a:rPr lang="en-US" sz="3200" b="1" u="sng" dirty="0" smtClean="0">
                <a:solidFill>
                  <a:srgbClr val="FF0000"/>
                </a:solidFill>
                <a:latin typeface="Times New Roman" panose="02020603050405020304" pitchFamily="18" charset="0"/>
                <a:cs typeface="Times New Roman" panose="02020603050405020304" pitchFamily="18" charset="0"/>
              </a:rPr>
              <a:t>BÀI 4: </a:t>
            </a:r>
            <a:r>
              <a:rPr lang="vi-VN" sz="3200" dirty="0" smtClean="0">
                <a:latin typeface="Times New Roman" panose="02020603050405020304" pitchFamily="18" charset="0"/>
                <a:cs typeface="Times New Roman" panose="02020603050405020304" pitchFamily="18" charset="0"/>
              </a:rPr>
              <a:t>Cho </a:t>
            </a:r>
            <a:r>
              <a:rPr lang="vi-VN" sz="3200" dirty="0">
                <a:latin typeface="Times New Roman" panose="02020603050405020304" pitchFamily="18" charset="0"/>
                <a:cs typeface="Times New Roman" panose="02020603050405020304" pitchFamily="18" charset="0"/>
              </a:rPr>
              <a:t>hai hàm số </a:t>
            </a:r>
            <a:r>
              <a:rPr lang="en-US" sz="3200" dirty="0">
                <a:latin typeface="Times New Roman" panose="02020603050405020304" pitchFamily="18" charset="0"/>
                <a:cs typeface="Times New Roman" panose="02020603050405020304" pitchFamily="18" charset="0"/>
              </a:rPr>
              <a:t> </a:t>
            </a:r>
            <a:r>
              <a:rPr lang="en-US" sz="3200" dirty="0" smtClean="0">
                <a:latin typeface="Times New Roman" panose="02020603050405020304" pitchFamily="18" charset="0"/>
                <a:cs typeface="Times New Roman" panose="02020603050405020304" pitchFamily="18" charset="0"/>
              </a:rPr>
              <a:t>                  </a:t>
            </a:r>
            <a:r>
              <a:rPr lang="vi-VN" sz="3200" dirty="0" smtClean="0">
                <a:latin typeface="Times New Roman" panose="02020603050405020304" pitchFamily="18" charset="0"/>
                <a:cs typeface="Times New Roman" panose="02020603050405020304" pitchFamily="18" charset="0"/>
              </a:rPr>
              <a:t>;</a:t>
            </a:r>
            <a:r>
              <a:rPr lang="en-US" sz="3200" dirty="0" smtClean="0">
                <a:latin typeface="Times New Roman" panose="02020603050405020304" pitchFamily="18" charset="0"/>
                <a:cs typeface="Times New Roman" panose="02020603050405020304" pitchFamily="18" charset="0"/>
              </a:rPr>
              <a:t> </a:t>
            </a:r>
            <a:r>
              <a:rPr lang="vi-VN" sz="3200" dirty="0" smtClean="0">
                <a:latin typeface="Times New Roman" panose="02020603050405020304" pitchFamily="18" charset="0"/>
                <a:cs typeface="Times New Roman" panose="02020603050405020304" pitchFamily="18" charset="0"/>
              </a:rPr>
              <a:t>y=2x</a:t>
            </a:r>
            <a:r>
              <a:rPr lang="vi-VN" sz="3200" dirty="0">
                <a:latin typeface="Times New Roman" panose="02020603050405020304" pitchFamily="18" charset="0"/>
                <a:cs typeface="Times New Roman" panose="02020603050405020304" pitchFamily="18" charset="0"/>
              </a:rPr>
              <a:t>−2</a:t>
            </a:r>
            <a:r>
              <a:rPr lang="vi-VN" sz="3200" dirty="0" smtClean="0">
                <a:latin typeface="Times New Roman" panose="02020603050405020304" pitchFamily="18" charset="0"/>
                <a:cs typeface="Times New Roman" panose="02020603050405020304" pitchFamily="18" charset="0"/>
              </a:rPr>
              <a:t>.</a:t>
            </a:r>
            <a:endParaRPr lang="en-US" sz="3200" dirty="0" smtClean="0">
              <a:latin typeface="Times New Roman" panose="02020603050405020304" pitchFamily="18" charset="0"/>
              <a:cs typeface="Times New Roman" panose="02020603050405020304" pitchFamily="18" charset="0"/>
            </a:endParaRPr>
          </a:p>
          <a:p>
            <a:pPr algn="just">
              <a:lnSpc>
                <a:spcPct val="150000"/>
              </a:lnSpc>
            </a:pPr>
            <a:r>
              <a:rPr lang="vi-VN" sz="3200" dirty="0" smtClean="0">
                <a:latin typeface="Times New Roman" panose="02020603050405020304" pitchFamily="18" charset="0"/>
                <a:cs typeface="Times New Roman" panose="02020603050405020304" pitchFamily="18" charset="0"/>
              </a:rPr>
              <a:t> a</a:t>
            </a:r>
            <a:r>
              <a:rPr lang="vi-VN" sz="3200" dirty="0">
                <a:latin typeface="Times New Roman" panose="02020603050405020304" pitchFamily="18" charset="0"/>
                <a:cs typeface="Times New Roman" panose="02020603050405020304" pitchFamily="18" charset="0"/>
              </a:rPr>
              <a:t>) Vẽ đồ thị hai hàm số đó trên cùng một mặt phẳng tọa độ.</a:t>
            </a:r>
          </a:p>
          <a:p>
            <a:pPr algn="just">
              <a:lnSpc>
                <a:spcPct val="150000"/>
              </a:lnSpc>
            </a:pPr>
            <a:r>
              <a:rPr lang="en-US" sz="3200" dirty="0" smtClean="0">
                <a:latin typeface="Times New Roman" panose="02020603050405020304" pitchFamily="18" charset="0"/>
                <a:cs typeface="Times New Roman" panose="02020603050405020304" pitchFamily="18" charset="0"/>
              </a:rPr>
              <a:t> </a:t>
            </a:r>
            <a:r>
              <a:rPr lang="vi-VN" sz="3200" dirty="0" smtClean="0">
                <a:latin typeface="Times New Roman" panose="02020603050405020304" pitchFamily="18" charset="0"/>
                <a:cs typeface="Times New Roman" panose="02020603050405020304" pitchFamily="18" charset="0"/>
              </a:rPr>
              <a:t>b</a:t>
            </a:r>
            <a:r>
              <a:rPr lang="vi-VN" sz="3200" dirty="0">
                <a:latin typeface="Times New Roman" panose="02020603050405020304" pitchFamily="18" charset="0"/>
                <a:cs typeface="Times New Roman" panose="02020603050405020304" pitchFamily="18" charset="0"/>
              </a:rPr>
              <a:t>) Gọi A, B lần lượt là giao điểm của hai đường thẳng </a:t>
            </a:r>
            <a:r>
              <a:rPr lang="en-US" sz="3200" dirty="0" smtClean="0">
                <a:latin typeface="Times New Roman" panose="02020603050405020304" pitchFamily="18" charset="0"/>
                <a:cs typeface="Times New Roman" panose="02020603050405020304" pitchFamily="18" charset="0"/>
              </a:rPr>
              <a:t>                 </a:t>
            </a:r>
          </a:p>
          <a:p>
            <a:pPr algn="just">
              <a:lnSpc>
                <a:spcPct val="150000"/>
              </a:lnSpc>
            </a:pPr>
            <a:r>
              <a:rPr lang="en-US" sz="3200" dirty="0" smtClean="0">
                <a:latin typeface="Times New Roman" panose="02020603050405020304" pitchFamily="18" charset="0"/>
                <a:cs typeface="Times New Roman" panose="02020603050405020304" pitchFamily="18" charset="0"/>
              </a:rPr>
              <a:t> </a:t>
            </a:r>
            <a:r>
              <a:rPr lang="en-US" sz="3200" dirty="0" err="1" smtClean="0">
                <a:latin typeface="Times New Roman" panose="02020603050405020304" pitchFamily="18" charset="0"/>
                <a:cs typeface="Times New Roman" panose="02020603050405020304" pitchFamily="18" charset="0"/>
              </a:rPr>
              <a:t>và</a:t>
            </a:r>
            <a:r>
              <a:rPr lang="en-US" sz="3200" dirty="0" smtClean="0">
                <a:latin typeface="Times New Roman" panose="02020603050405020304" pitchFamily="18" charset="0"/>
                <a:cs typeface="Times New Roman" panose="02020603050405020304" pitchFamily="18" charset="0"/>
              </a:rPr>
              <a:t> </a:t>
            </a:r>
            <a:r>
              <a:rPr lang="vi-VN" sz="3200" dirty="0">
                <a:latin typeface="Times New Roman" panose="02020603050405020304" pitchFamily="18" charset="0"/>
                <a:cs typeface="Times New Roman" panose="02020603050405020304" pitchFamily="18" charset="0"/>
              </a:rPr>
              <a:t>y=2x−</a:t>
            </a:r>
            <a:r>
              <a:rPr lang="vi-VN" sz="3200" dirty="0" smtClean="0">
                <a:latin typeface="Times New Roman" panose="02020603050405020304" pitchFamily="18" charset="0"/>
                <a:cs typeface="Times New Roman" panose="02020603050405020304" pitchFamily="18" charset="0"/>
              </a:rPr>
              <a:t>2</a:t>
            </a:r>
            <a:r>
              <a:rPr lang="en-US" sz="3200" dirty="0" smtClean="0">
                <a:latin typeface="Times New Roman" panose="02020603050405020304" pitchFamily="18" charset="0"/>
                <a:cs typeface="Times New Roman" panose="02020603050405020304" pitchFamily="18" charset="0"/>
              </a:rPr>
              <a:t> </a:t>
            </a:r>
            <a:r>
              <a:rPr lang="vi-VN" sz="3200" dirty="0" smtClean="0">
                <a:latin typeface="Times New Roman" panose="02020603050405020304" pitchFamily="18" charset="0"/>
                <a:cs typeface="Times New Roman" panose="02020603050405020304" pitchFamily="18" charset="0"/>
              </a:rPr>
              <a:t>với </a:t>
            </a:r>
            <a:r>
              <a:rPr lang="vi-VN" sz="3200" dirty="0">
                <a:latin typeface="Times New Roman" panose="02020603050405020304" pitchFamily="18" charset="0"/>
                <a:cs typeface="Times New Roman" panose="02020603050405020304" pitchFamily="18" charset="0"/>
              </a:rPr>
              <a:t>trục hoành và C là giao điểm của hai đường thẳng đó. Tính chu vi và diện tích của tam giác ABC (đơn vị đo trên các trục tọa độ là centimét).</a:t>
            </a:r>
          </a:p>
          <a:p>
            <a:endParaRPr lang="en-US" dirty="0"/>
          </a:p>
        </p:txBody>
      </p:sp>
      <p:graphicFrame>
        <p:nvGraphicFramePr>
          <p:cNvPr id="5" name="Object 4"/>
          <p:cNvGraphicFramePr>
            <a:graphicFrameLocks noChangeAspect="1"/>
          </p:cNvGraphicFramePr>
          <p:nvPr>
            <p:extLst>
              <p:ext uri="{D42A27DB-BD31-4B8C-83A1-F6EECF244321}">
                <p14:modId xmlns:p14="http://schemas.microsoft.com/office/powerpoint/2010/main" val="1304004385"/>
              </p:ext>
            </p:extLst>
          </p:nvPr>
        </p:nvGraphicFramePr>
        <p:xfrm>
          <a:off x="4079776" y="836712"/>
          <a:ext cx="1944216" cy="972108"/>
        </p:xfrm>
        <a:graphic>
          <a:graphicData uri="http://schemas.openxmlformats.org/presentationml/2006/ole">
            <mc:AlternateContent xmlns:mc="http://schemas.openxmlformats.org/markup-compatibility/2006">
              <mc:Choice xmlns:v="urn:schemas-microsoft-com:vml" Requires="v">
                <p:oleObj spid="_x0000_s14368" name="Equation" r:id="rId3" imgW="787320" imgH="393480" progId="Equation.DSMT4">
                  <p:embed/>
                </p:oleObj>
              </mc:Choice>
              <mc:Fallback>
                <p:oleObj name="Equation" r:id="rId3" imgW="787320" imgH="393480" progId="Equation.DSMT4">
                  <p:embed/>
                  <p:pic>
                    <p:nvPicPr>
                      <p:cNvPr id="0" name=""/>
                      <p:cNvPicPr/>
                      <p:nvPr/>
                    </p:nvPicPr>
                    <p:blipFill>
                      <a:blip r:embed="rId4"/>
                      <a:stretch>
                        <a:fillRect/>
                      </a:stretch>
                    </p:blipFill>
                    <p:spPr>
                      <a:xfrm>
                        <a:off x="4079776" y="836712"/>
                        <a:ext cx="1944216" cy="972108"/>
                      </a:xfrm>
                      <a:prstGeom prst="rect">
                        <a:avLst/>
                      </a:prstGeom>
                    </p:spPr>
                  </p:pic>
                </p:oleObj>
              </mc:Fallback>
            </mc:AlternateContent>
          </a:graphicData>
        </a:graphic>
      </p:graphicFrame>
      <p:graphicFrame>
        <p:nvGraphicFramePr>
          <p:cNvPr id="6" name="Object 5"/>
          <p:cNvGraphicFramePr>
            <a:graphicFrameLocks noChangeAspect="1"/>
          </p:cNvGraphicFramePr>
          <p:nvPr>
            <p:extLst>
              <p:ext uri="{D42A27DB-BD31-4B8C-83A1-F6EECF244321}">
                <p14:modId xmlns:p14="http://schemas.microsoft.com/office/powerpoint/2010/main" val="217231520"/>
              </p:ext>
            </p:extLst>
          </p:nvPr>
        </p:nvGraphicFramePr>
        <p:xfrm>
          <a:off x="9192344" y="2276872"/>
          <a:ext cx="1943100" cy="960437"/>
        </p:xfrm>
        <a:graphic>
          <a:graphicData uri="http://schemas.openxmlformats.org/presentationml/2006/ole">
            <mc:AlternateContent xmlns:mc="http://schemas.openxmlformats.org/markup-compatibility/2006">
              <mc:Choice xmlns:v="urn:schemas-microsoft-com:vml" Requires="v">
                <p:oleObj spid="_x0000_s14369" name="Equation" r:id="rId5" imgW="1943206" imgH="959979" progId="Equation.DSMT4">
                  <p:embed/>
                </p:oleObj>
              </mc:Choice>
              <mc:Fallback>
                <p:oleObj name="Equation" r:id="rId5" imgW="1943206" imgH="959979" progId="Equation.DSMT4">
                  <p:embed/>
                  <p:pic>
                    <p:nvPicPr>
                      <p:cNvPr id="0" name=""/>
                      <p:cNvPicPr/>
                      <p:nvPr/>
                    </p:nvPicPr>
                    <p:blipFill>
                      <a:blip r:embed="rId6"/>
                      <a:stretch>
                        <a:fillRect/>
                      </a:stretch>
                    </p:blipFill>
                    <p:spPr>
                      <a:xfrm>
                        <a:off x="9192344" y="2276872"/>
                        <a:ext cx="1943100" cy="960437"/>
                      </a:xfrm>
                      <a:prstGeom prst="rect">
                        <a:avLst/>
                      </a:prstGeom>
                    </p:spPr>
                  </p:pic>
                </p:oleObj>
              </mc:Fallback>
            </mc:AlternateContent>
          </a:graphicData>
        </a:graphic>
      </p:graphicFrame>
    </p:spTree>
    <p:extLst>
      <p:ext uri="{BB962C8B-B14F-4D97-AF65-F5344CB8AC3E}">
        <p14:creationId xmlns:p14="http://schemas.microsoft.com/office/powerpoint/2010/main" val="91711008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83840" y="0"/>
            <a:ext cx="12108160" cy="572780"/>
          </a:xfrm>
          <a:prstGeom prst="rect">
            <a:avLst/>
          </a:prstGeom>
          <a:solidFill>
            <a:schemeClr val="accent6">
              <a:lumMod val="20000"/>
              <a:lumOff val="8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vi-VN" sz="1800" b="0" i="0" u="none" strike="noStrike" kern="1200" cap="none" spc="0" normalizeH="0" baseline="0" noProof="0">
              <a:ln>
                <a:noFill/>
              </a:ln>
              <a:solidFill>
                <a:prstClr val="white"/>
              </a:solidFill>
              <a:effectLst/>
              <a:uLnTx/>
              <a:uFillTx/>
              <a:latin typeface="Arial" panose="020B0604020202020204" pitchFamily="34" charset="0"/>
              <a:ea typeface="+mn-ea"/>
              <a:cs typeface="+mn-cs"/>
            </a:endParaRPr>
          </a:p>
        </p:txBody>
      </p:sp>
      <p:sp>
        <p:nvSpPr>
          <p:cNvPr id="3" name="TextBox 2"/>
          <p:cNvSpPr txBox="1"/>
          <p:nvPr/>
        </p:nvSpPr>
        <p:spPr>
          <a:xfrm>
            <a:off x="3249207" y="-46775"/>
            <a:ext cx="5712911" cy="600164"/>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3300" b="1" i="0" u="none" strike="noStrike" kern="1200" cap="none" spc="0" normalizeH="0" baseline="0" noProof="0" dirty="0" smtClean="0">
                <a:ln>
                  <a:noFill/>
                </a:ln>
                <a:solidFill>
                  <a:srgbClr val="C00000"/>
                </a:solidFill>
                <a:effectLst/>
                <a:uLnTx/>
                <a:uFillTx/>
                <a:latin typeface="Times New Roman" pitchFamily="18" charset="0"/>
                <a:ea typeface="+mn-ea"/>
                <a:cs typeface="Times New Roman" pitchFamily="18" charset="0"/>
              </a:rPr>
              <a:t>BÀI </a:t>
            </a:r>
            <a:r>
              <a:rPr kumimoji="0" lang="en-US" sz="3300" b="1" i="0" u="none" strike="noStrike" kern="1200" cap="none" spc="0" normalizeH="0" baseline="0" noProof="0" dirty="0">
                <a:ln>
                  <a:noFill/>
                </a:ln>
                <a:solidFill>
                  <a:srgbClr val="C00000"/>
                </a:solidFill>
                <a:effectLst/>
                <a:uLnTx/>
                <a:uFillTx/>
                <a:latin typeface="Times New Roman" pitchFamily="18" charset="0"/>
                <a:ea typeface="+mn-ea"/>
                <a:cs typeface="Times New Roman" pitchFamily="18" charset="0"/>
              </a:rPr>
              <a:t>TẬP CUỐI </a:t>
            </a:r>
            <a:r>
              <a:rPr kumimoji="0" lang="en-US" sz="3300" b="1" i="0" u="none" strike="noStrike" kern="1200" cap="none" spc="0" normalizeH="0" baseline="0" noProof="0" dirty="0" smtClean="0">
                <a:ln>
                  <a:noFill/>
                </a:ln>
                <a:solidFill>
                  <a:srgbClr val="C00000"/>
                </a:solidFill>
                <a:effectLst/>
                <a:uLnTx/>
                <a:uFillTx/>
                <a:latin typeface="Times New Roman" pitchFamily="18" charset="0"/>
                <a:ea typeface="+mn-ea"/>
                <a:cs typeface="Times New Roman" pitchFamily="18" charset="0"/>
              </a:rPr>
              <a:t>CHƯƠNG III</a:t>
            </a:r>
            <a:endParaRPr kumimoji="0" lang="vi-VN" sz="3300" b="1" i="0" u="none" strike="noStrike" kern="1200" cap="none" spc="0" normalizeH="0" baseline="0" noProof="0" dirty="0">
              <a:ln>
                <a:noFill/>
              </a:ln>
              <a:solidFill>
                <a:srgbClr val="C00000"/>
              </a:solidFill>
              <a:effectLst/>
              <a:uLnTx/>
              <a:uFillTx/>
              <a:latin typeface="Times New Roman" pitchFamily="18" charset="0"/>
              <a:ea typeface="+mn-ea"/>
              <a:cs typeface="Times New Roman" pitchFamily="18" charset="0"/>
            </a:endParaRPr>
          </a:p>
        </p:txBody>
      </p:sp>
      <p:pic>
        <p:nvPicPr>
          <p:cNvPr id="4" name="Picture 3"/>
          <p:cNvPicPr/>
          <p:nvPr/>
        </p:nvPicPr>
        <p:blipFill>
          <a:blip r:embed="rId2"/>
          <a:stretch>
            <a:fillRect/>
          </a:stretch>
        </p:blipFill>
        <p:spPr>
          <a:xfrm>
            <a:off x="1991544" y="1052736"/>
            <a:ext cx="7488832" cy="5040560"/>
          </a:xfrm>
          <a:prstGeom prst="rect">
            <a:avLst/>
          </a:prstGeom>
        </p:spPr>
      </p:pic>
    </p:spTree>
    <p:extLst>
      <p:ext uri="{BB962C8B-B14F-4D97-AF65-F5344CB8AC3E}">
        <p14:creationId xmlns:p14="http://schemas.microsoft.com/office/powerpoint/2010/main" val="393483085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angle 11"/>
          <p:cNvSpPr>
            <a:spLocks noChangeArrowheads="1"/>
          </p:cNvSpPr>
          <p:nvPr/>
        </p:nvSpPr>
        <p:spPr bwMode="auto">
          <a:xfrm>
            <a:off x="-9236" y="191053"/>
            <a:ext cx="12192000"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en-US" altLang="en-US"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b)</a:t>
            </a:r>
            <a:r>
              <a:rPr kumimoji="0" lang="en-US" altLang="en-US" sz="2400" b="0" i="0" u="none" strike="noStrike" cap="none" normalizeH="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400" b="0" i="0" u="none" strike="noStrike" cap="none" normalizeH="0" baseline="0" dirty="0" err="1"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Gọi</a:t>
            </a:r>
            <a:r>
              <a:rPr kumimoji="0" lang="en-US" altLang="en-US" sz="2400" b="0" i="0" u="none" strike="noStrike" cap="none" normalizeH="0" baseline="0" dirty="0"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 B </a:t>
            </a:r>
            <a:r>
              <a:rPr kumimoji="0" lang="en-US" altLang="en-US" sz="2400" b="0" i="0" u="none" strike="noStrike" cap="none" normalizeH="0" baseline="0" dirty="0" err="1"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lần</a:t>
            </a:r>
            <a:r>
              <a:rPr kumimoji="0" lang="en-US" altLang="en-US" sz="2400" b="0" i="0" u="none" strike="noStrike" cap="none" normalizeH="0" baseline="0" dirty="0"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400" b="0" i="0" u="none" strike="noStrike" cap="none" normalizeH="0" baseline="0" dirty="0" err="1"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lượt</a:t>
            </a:r>
            <a:r>
              <a:rPr kumimoji="0" lang="en-US" altLang="en-US" sz="2400" b="0" i="0" u="none" strike="noStrike" cap="none" normalizeH="0" baseline="0" dirty="0"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400" b="0" i="0" u="none" strike="noStrike" cap="none" normalizeH="0" baseline="0" dirty="0" err="1"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là</a:t>
            </a:r>
            <a:r>
              <a:rPr kumimoji="0" lang="en-US" altLang="en-US" sz="2400" b="0" i="0" u="none" strike="noStrike" cap="none" normalizeH="0" baseline="0" dirty="0"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400" b="0" i="0" u="none" strike="noStrike" cap="none" normalizeH="0" baseline="0" dirty="0" err="1"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giao</a:t>
            </a:r>
            <a:r>
              <a:rPr kumimoji="0" lang="en-US" altLang="en-US" sz="2400" b="0" i="0" u="none" strike="noStrike" cap="none" normalizeH="0" baseline="0" dirty="0"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400" b="0" i="0" u="none" strike="noStrike" cap="none" normalizeH="0" baseline="0" dirty="0" err="1"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điểm</a:t>
            </a:r>
            <a:r>
              <a:rPr kumimoji="0" lang="en-US" altLang="en-US" sz="2400" b="0" i="0" u="none" strike="noStrike" cap="none" normalizeH="0" baseline="0" dirty="0"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400" b="0" i="0" u="none" strike="noStrike" cap="none" normalizeH="0" baseline="0" dirty="0" err="1"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của</a:t>
            </a:r>
            <a:r>
              <a:rPr kumimoji="0" lang="en-US" altLang="en-US" sz="2400" b="0" i="0" u="none" strike="noStrike" cap="none" normalizeH="0" baseline="0" dirty="0"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400" b="0" i="0" u="none" strike="noStrike" cap="none" normalizeH="0" baseline="0" dirty="0" err="1"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hai</a:t>
            </a:r>
            <a:r>
              <a:rPr kumimoji="0" lang="en-US" altLang="en-US" sz="2400" b="0" i="0" u="none" strike="noStrike" cap="none" normalizeH="0" baseline="0" dirty="0"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400" b="0" i="0" u="none" strike="noStrike" cap="none" normalizeH="0" baseline="0" dirty="0" err="1"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đường</a:t>
            </a:r>
            <a:r>
              <a:rPr kumimoji="0" lang="en-US" altLang="en-US" sz="2400" b="0" i="0" u="none" strike="noStrike" cap="none" normalizeH="0" baseline="0" dirty="0"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400" b="0" i="0" u="none" strike="noStrike" cap="none" normalizeH="0" baseline="0" dirty="0" err="1"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thẳng</a:t>
            </a:r>
            <a:r>
              <a:rPr kumimoji="0" lang="en-US" altLang="en-US" sz="2400" b="0" i="0" u="none" strike="noStrike" cap="none" normalizeH="0" baseline="0" dirty="0"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400" b="0" i="0" u="none" strike="noStrike" cap="none" normalizeH="0" dirty="0"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y=2x-2</a:t>
            </a:r>
            <a:r>
              <a:rPr kumimoji="0" lang="en-US" altLang="en-US" sz="2400" b="0" i="0" u="none" strike="noStrike" cap="none" normalizeH="0" baseline="0" dirty="0"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kumimoji="0" lang="en-US" altLang="en-US" sz="24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endParaRPr>
          </a:p>
        </p:txBody>
      </p:sp>
      <p:sp>
        <p:nvSpPr>
          <p:cNvPr id="20" name="Rectangle 12"/>
          <p:cNvSpPr>
            <a:spLocks noChangeArrowheads="1"/>
          </p:cNvSpPr>
          <p:nvPr/>
        </p:nvSpPr>
        <p:spPr bwMode="auto">
          <a:xfrm>
            <a:off x="74820" y="697627"/>
            <a:ext cx="12023887" cy="747897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en-US" altLang="en-US" sz="2400" b="0" i="0" u="none" strike="noStrike" cap="none" normalizeH="0" baseline="0" dirty="0" err="1"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với</a:t>
            </a:r>
            <a:r>
              <a:rPr kumimoji="0" lang="en-US" altLang="en-US" sz="2400" b="0" i="0" u="none" strike="noStrike" cap="none" normalizeH="0" baseline="0" dirty="0"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400" b="0" i="0" u="none" strike="noStrike" cap="none" normalizeH="0" baseline="0" dirty="0" err="1"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trục</a:t>
            </a:r>
            <a:r>
              <a:rPr kumimoji="0" lang="en-US" altLang="en-US" sz="2400" b="0" i="0" u="none" strike="noStrike" cap="none" normalizeH="0" baseline="0" dirty="0"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400" b="0" i="0" u="none" strike="noStrike" cap="none" normalizeH="0" baseline="0" dirty="0" err="1"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hoành</a:t>
            </a:r>
            <a:r>
              <a:rPr kumimoji="0" lang="en-US" altLang="en-US" sz="2400" b="0" i="0" u="none" strike="noStrike" cap="none" normalizeH="0" baseline="0" dirty="0"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400" b="0" i="0" u="none" strike="noStrike" cap="none" normalizeH="0" baseline="0" dirty="0" err="1"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và</a:t>
            </a:r>
            <a:r>
              <a:rPr kumimoji="0" lang="en-US" altLang="en-US" sz="2400" b="0" i="0" u="none" strike="noStrike" cap="none" normalizeH="0" baseline="0" dirty="0"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C </a:t>
            </a:r>
            <a:r>
              <a:rPr kumimoji="0" lang="en-US" altLang="en-US" sz="2400" b="0" i="0" u="none" strike="noStrike" cap="none" normalizeH="0" baseline="0" dirty="0" err="1"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là</a:t>
            </a:r>
            <a:r>
              <a:rPr kumimoji="0" lang="en-US" altLang="en-US" sz="2400" b="0" i="0" u="none" strike="noStrike" cap="none" normalizeH="0" baseline="0" dirty="0"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400" b="0" i="0" u="none" strike="noStrike" cap="none" normalizeH="0" baseline="0" dirty="0" err="1"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giao</a:t>
            </a:r>
            <a:r>
              <a:rPr kumimoji="0" lang="en-US" altLang="en-US" sz="2400" b="0" i="0" u="none" strike="noStrike" cap="none" normalizeH="0" baseline="0" dirty="0"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400" b="0" i="0" u="none" strike="noStrike" cap="none" normalizeH="0" baseline="0" dirty="0" err="1"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điểm</a:t>
            </a:r>
            <a:r>
              <a:rPr kumimoji="0" lang="en-US" altLang="en-US" sz="2400" b="0" i="0" u="none" strike="noStrike" cap="none" normalizeH="0" baseline="0" dirty="0"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400" b="0" i="0" u="none" strike="noStrike" cap="none" normalizeH="0" baseline="0" dirty="0" err="1"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của</a:t>
            </a:r>
            <a:r>
              <a:rPr kumimoji="0" lang="en-US" altLang="en-US" sz="2400" b="0" i="0" u="none" strike="noStrike" cap="none" normalizeH="0" baseline="0" dirty="0"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400" b="0" i="0" u="none" strike="noStrike" cap="none" normalizeH="0" baseline="0" dirty="0" err="1"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hai</a:t>
            </a:r>
            <a:r>
              <a:rPr kumimoji="0" lang="en-US" altLang="en-US" sz="2400" b="0" i="0" u="none" strike="noStrike" cap="none" normalizeH="0" baseline="0" dirty="0"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400" b="0" i="0" u="none" strike="noStrike" cap="none" normalizeH="0" baseline="0" dirty="0" err="1"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đường</a:t>
            </a:r>
            <a:r>
              <a:rPr kumimoji="0" lang="en-US" altLang="en-US" sz="2400" b="0" i="0" u="none" strike="noStrike" cap="none" normalizeH="0" baseline="0" dirty="0"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400" b="0" i="0" u="none" strike="noStrike" cap="none" normalizeH="0" baseline="0" dirty="0" err="1"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thẳng</a:t>
            </a:r>
            <a:r>
              <a:rPr kumimoji="0" lang="en-US" altLang="en-US" sz="2400" b="0" i="0" u="none" strike="noStrike" cap="none" normalizeH="0" baseline="0" dirty="0"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400" b="0" i="0" u="none" strike="noStrike" cap="none" normalizeH="0" baseline="0" dirty="0" err="1"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đó</a:t>
            </a:r>
            <a:r>
              <a:rPr kumimoji="0" lang="en-US" altLang="en-US" sz="2400" b="0" i="0" u="none" strike="noStrike" cap="none" normalizeH="0" baseline="0" dirty="0"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t>
            </a:r>
            <a:r>
              <a:rPr lang="en-US" altLang="en-US" sz="2400" dirty="0">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400" b="0" i="0" u="none" strike="noStrike" cap="none" normalizeH="0" baseline="0" dirty="0" err="1"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Khi</a:t>
            </a:r>
            <a:r>
              <a:rPr kumimoji="0" lang="en-US" altLang="en-US" sz="2400" b="0" i="0" u="none" strike="noStrike" cap="none" normalizeH="0" baseline="0" dirty="0"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400" b="0" i="0" u="none" strike="noStrike" cap="none" normalizeH="0" baseline="0" dirty="0" err="1"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đó</a:t>
            </a:r>
            <a:r>
              <a:rPr kumimoji="0" lang="en-US" altLang="en-US" sz="2400" b="0" i="0" u="none" strike="noStrike" cap="none" normalizeH="0" baseline="0" dirty="0"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 ≡ N; B ≡ Q.</a:t>
            </a:r>
            <a:endParaRPr kumimoji="0" lang="en-US" altLang="en-US"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altLang="en-US" sz="2400" b="0" i="0" u="none" strike="noStrike" cap="none" normalizeH="0" baseline="0" dirty="0" err="1"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Gọi</a:t>
            </a:r>
            <a:r>
              <a:rPr kumimoji="0" lang="en-US" altLang="en-US" sz="2400" b="0" i="0" u="none" strike="noStrike" cap="none" normalizeH="0" baseline="0" dirty="0"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H </a:t>
            </a:r>
            <a:r>
              <a:rPr kumimoji="0" lang="en-US" altLang="en-US" sz="2400" b="0" i="0" u="none" strike="noStrike" cap="none" normalizeH="0" baseline="0" dirty="0" err="1"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là</a:t>
            </a:r>
            <a:r>
              <a:rPr kumimoji="0" lang="en-US" altLang="en-US" sz="2400" b="0" i="0" u="none" strike="noStrike" cap="none" normalizeH="0" baseline="0" dirty="0"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400" b="0" i="0" u="none" strike="noStrike" cap="none" normalizeH="0" baseline="0" dirty="0" err="1"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hình</a:t>
            </a:r>
            <a:r>
              <a:rPr kumimoji="0" lang="en-US" altLang="en-US" sz="2400" b="0" i="0" u="none" strike="noStrike" cap="none" normalizeH="0" baseline="0" dirty="0"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400" b="0" i="0" u="none" strike="noStrike" cap="none" normalizeH="0" baseline="0" dirty="0" err="1"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chiếu</a:t>
            </a:r>
            <a:r>
              <a:rPr kumimoji="0" lang="en-US" altLang="en-US" sz="2400" b="0" i="0" u="none" strike="noStrike" cap="none" normalizeH="0" baseline="0" dirty="0"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400" b="0" i="0" u="none" strike="noStrike" cap="none" normalizeH="0" baseline="0" dirty="0" err="1"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của</a:t>
            </a:r>
            <a:r>
              <a:rPr kumimoji="0" lang="en-US" altLang="en-US" sz="2400" b="0" i="0" u="none" strike="noStrike" cap="none" normalizeH="0" baseline="0" dirty="0"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C </a:t>
            </a:r>
            <a:r>
              <a:rPr kumimoji="0" lang="en-US" altLang="en-US" sz="2400" b="0" i="0" u="none" strike="noStrike" cap="none" normalizeH="0" baseline="0" dirty="0" err="1"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trên</a:t>
            </a:r>
            <a:r>
              <a:rPr kumimoji="0" lang="en-US" altLang="en-US" sz="2400" b="0" i="0" u="none" strike="noStrike" cap="none" normalizeH="0" baseline="0" dirty="0"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AB hay CH </a:t>
            </a:r>
            <a:r>
              <a:rPr kumimoji="0" lang="en-US" altLang="en-US" sz="2400" b="0" i="0" u="none" strike="noStrike" cap="none" normalizeH="0" baseline="0" dirty="0" err="1"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là</a:t>
            </a:r>
            <a:r>
              <a:rPr kumimoji="0" lang="en-US" altLang="en-US" sz="2400" b="0" i="0" u="none" strike="noStrike" cap="none" normalizeH="0" baseline="0" dirty="0"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400" b="0" i="0" u="none" strike="noStrike" cap="none" normalizeH="0" baseline="0" dirty="0" err="1"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đường</a:t>
            </a:r>
            <a:r>
              <a:rPr kumimoji="0" lang="en-US" altLang="en-US" sz="2400" b="0" i="0" u="none" strike="noStrike" cap="none" normalizeH="0" baseline="0" dirty="0"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400" b="0" i="0" u="none" strike="noStrike" cap="none" normalizeH="0" baseline="0" dirty="0" err="1"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cao</a:t>
            </a:r>
            <a:r>
              <a:rPr kumimoji="0" lang="en-US" altLang="en-US" sz="2400" b="0" i="0" u="none" strike="noStrike" cap="none" normalizeH="0" baseline="0" dirty="0"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400" b="0" i="0" u="none" strike="noStrike" cap="none" normalizeH="0" baseline="0" dirty="0" err="1"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của</a:t>
            </a:r>
            <a:r>
              <a:rPr kumimoji="0" lang="en-US" altLang="en-US" sz="2400" b="0" i="0" u="none" strike="noStrike" cap="none" normalizeH="0" baseline="0" dirty="0"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tam </a:t>
            </a:r>
            <a:r>
              <a:rPr kumimoji="0" lang="en-US" altLang="en-US" sz="2400" b="0" i="0" u="none" strike="noStrike" cap="none" normalizeH="0" baseline="0" dirty="0" err="1"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giác</a:t>
            </a:r>
            <a:r>
              <a:rPr kumimoji="0" lang="en-US" altLang="en-US" sz="2400" b="0" i="0" u="none" strike="noStrike" cap="none" normalizeH="0" baseline="0" dirty="0"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ABC.</a:t>
            </a:r>
            <a:endParaRPr kumimoji="0" lang="en-US" altLang="en-US"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p>
            <a:r>
              <a:rPr lang="en-US" sz="2400" dirty="0" err="1" smtClean="0">
                <a:latin typeface="Times New Roman" panose="02020603050405020304" pitchFamily="18" charset="0"/>
                <a:cs typeface="Times New Roman" panose="02020603050405020304" pitchFamily="18" charset="0"/>
              </a:rPr>
              <a:t>Dựa</a:t>
            </a:r>
            <a:r>
              <a:rPr lang="en-US" sz="2400" dirty="0" smtClean="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vào</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hình</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vẽ</a:t>
            </a:r>
            <a:r>
              <a:rPr lang="en-US" sz="2400" dirty="0">
                <a:latin typeface="Times New Roman" panose="02020603050405020304" pitchFamily="18" charset="0"/>
                <a:cs typeface="Times New Roman" panose="02020603050405020304" pitchFamily="18" charset="0"/>
              </a:rPr>
              <a:t>, ta </a:t>
            </a:r>
            <a:r>
              <a:rPr lang="en-US" sz="2400" dirty="0" err="1">
                <a:latin typeface="Times New Roman" panose="02020603050405020304" pitchFamily="18" charset="0"/>
                <a:cs typeface="Times New Roman" panose="02020603050405020304" pitchFamily="18" charset="0"/>
              </a:rPr>
              <a:t>có</a:t>
            </a:r>
            <a:r>
              <a:rPr lang="en-US" sz="2400" dirty="0">
                <a:latin typeface="Times New Roman" panose="02020603050405020304" pitchFamily="18" charset="0"/>
                <a:cs typeface="Times New Roman" panose="02020603050405020304" pitchFamily="18" charset="0"/>
              </a:rPr>
              <a:t>:</a:t>
            </a:r>
          </a:p>
          <a:p>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Tọa</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độ</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điểm</a:t>
            </a:r>
            <a:r>
              <a:rPr lang="en-US" sz="2400" dirty="0">
                <a:latin typeface="Times New Roman" panose="02020603050405020304" pitchFamily="18" charset="0"/>
                <a:cs typeface="Times New Roman" panose="02020603050405020304" pitchFamily="18" charset="0"/>
              </a:rPr>
              <a:t> C </a:t>
            </a:r>
            <a:r>
              <a:rPr lang="en-US" sz="2400" dirty="0" err="1">
                <a:latin typeface="Times New Roman" panose="02020603050405020304" pitchFamily="18" charset="0"/>
                <a:cs typeface="Times New Roman" panose="02020603050405020304" pitchFamily="18" charset="0"/>
              </a:rPr>
              <a:t>là</a:t>
            </a:r>
            <a:r>
              <a:rPr lang="en-US" sz="2400" dirty="0">
                <a:latin typeface="Times New Roman" panose="02020603050405020304" pitchFamily="18" charset="0"/>
                <a:cs typeface="Times New Roman" panose="02020603050405020304" pitchFamily="18" charset="0"/>
              </a:rPr>
              <a:t> C(2; 2);</a:t>
            </a:r>
          </a:p>
          <a:p>
            <a:r>
              <a:rPr lang="en-US" sz="2400" dirty="0">
                <a:latin typeface="Times New Roman" panose="02020603050405020304" pitchFamily="18" charset="0"/>
                <a:cs typeface="Times New Roman" panose="02020603050405020304" pitchFamily="18" charset="0"/>
              </a:rPr>
              <a:t>• H </a:t>
            </a:r>
            <a:r>
              <a:rPr lang="en-US" sz="2400" dirty="0" err="1">
                <a:latin typeface="Times New Roman" panose="02020603050405020304" pitchFamily="18" charset="0"/>
                <a:cs typeface="Times New Roman" panose="02020603050405020304" pitchFamily="18" charset="0"/>
              </a:rPr>
              <a:t>là</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hình</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chiếu</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của</a:t>
            </a:r>
            <a:r>
              <a:rPr lang="en-US" sz="2400" dirty="0">
                <a:latin typeface="Times New Roman" panose="02020603050405020304" pitchFamily="18" charset="0"/>
                <a:cs typeface="Times New Roman" panose="02020603050405020304" pitchFamily="18" charset="0"/>
              </a:rPr>
              <a:t> C </a:t>
            </a:r>
            <a:r>
              <a:rPr lang="en-US" sz="2400" dirty="0" err="1">
                <a:latin typeface="Times New Roman" panose="02020603050405020304" pitchFamily="18" charset="0"/>
                <a:cs typeface="Times New Roman" panose="02020603050405020304" pitchFamily="18" charset="0"/>
              </a:rPr>
              <a:t>trên</a:t>
            </a:r>
            <a:r>
              <a:rPr lang="en-US" sz="2400" dirty="0">
                <a:latin typeface="Times New Roman" panose="02020603050405020304" pitchFamily="18" charset="0"/>
                <a:cs typeface="Times New Roman" panose="02020603050405020304" pitchFamily="18" charset="0"/>
              </a:rPr>
              <a:t> Ox </a:t>
            </a:r>
            <a:r>
              <a:rPr lang="en-US" sz="2400" dirty="0" err="1">
                <a:latin typeface="Times New Roman" panose="02020603050405020304" pitchFamily="18" charset="0"/>
                <a:cs typeface="Times New Roman" panose="02020603050405020304" pitchFamily="18" charset="0"/>
              </a:rPr>
              <a:t>nên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tọa</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độ</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điểm</a:t>
            </a:r>
            <a:r>
              <a:rPr lang="en-US" sz="2400" dirty="0">
                <a:latin typeface="Times New Roman" panose="02020603050405020304" pitchFamily="18" charset="0"/>
                <a:cs typeface="Times New Roman" panose="02020603050405020304" pitchFamily="18" charset="0"/>
              </a:rPr>
              <a:t> H </a:t>
            </a:r>
            <a:r>
              <a:rPr lang="en-US" sz="2400" dirty="0" err="1">
                <a:latin typeface="Times New Roman" panose="02020603050405020304" pitchFamily="18" charset="0"/>
                <a:cs typeface="Times New Roman" panose="02020603050405020304" pitchFamily="18" charset="0"/>
              </a:rPr>
              <a:t>là</a:t>
            </a:r>
            <a:r>
              <a:rPr lang="en-US" sz="2400" dirty="0">
                <a:latin typeface="Times New Roman" panose="02020603050405020304" pitchFamily="18" charset="0"/>
                <a:cs typeface="Times New Roman" panose="02020603050405020304" pitchFamily="18" charset="0"/>
              </a:rPr>
              <a:t> H(2; 0) </a:t>
            </a:r>
            <a:r>
              <a:rPr lang="en-US" sz="2400" dirty="0" err="1">
                <a:latin typeface="Times New Roman" panose="02020603050405020304" pitchFamily="18" charset="0"/>
                <a:cs typeface="Times New Roman" panose="02020603050405020304" pitchFamily="18" charset="0"/>
              </a:rPr>
              <a:t>suy</a:t>
            </a:r>
            <a:r>
              <a:rPr lang="en-US" sz="2400" dirty="0">
                <a:latin typeface="Times New Roman" panose="02020603050405020304" pitchFamily="18" charset="0"/>
                <a:cs typeface="Times New Roman" panose="02020603050405020304" pitchFamily="18" charset="0"/>
              </a:rPr>
              <a:t> CH = 2 cm.</a:t>
            </a:r>
          </a:p>
          <a:p>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Độ</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dài</a:t>
            </a:r>
            <a:r>
              <a:rPr lang="en-US" sz="2400" dirty="0">
                <a:latin typeface="Times New Roman" panose="02020603050405020304" pitchFamily="18" charset="0"/>
                <a:cs typeface="Times New Roman" panose="02020603050405020304" pitchFamily="18" charset="0"/>
              </a:rPr>
              <a:t> AB </a:t>
            </a:r>
            <a:r>
              <a:rPr lang="en-US" sz="2400" dirty="0" err="1">
                <a:latin typeface="Times New Roman" panose="02020603050405020304" pitchFamily="18" charset="0"/>
                <a:cs typeface="Times New Roman" panose="02020603050405020304" pitchFamily="18" charset="0"/>
              </a:rPr>
              <a:t>bằng</a:t>
            </a:r>
            <a:r>
              <a:rPr lang="en-US" sz="2400" dirty="0">
                <a:latin typeface="Times New Roman" panose="02020603050405020304" pitchFamily="18" charset="0"/>
                <a:cs typeface="Times New Roman" panose="02020603050405020304" pitchFamily="18" charset="0"/>
              </a:rPr>
              <a:t>: 6 – 1 = 5 (cm).</a:t>
            </a:r>
          </a:p>
          <a:p>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Độ</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dài</a:t>
            </a:r>
            <a:r>
              <a:rPr lang="en-US" sz="2400" dirty="0">
                <a:latin typeface="Times New Roman" panose="02020603050405020304" pitchFamily="18" charset="0"/>
                <a:cs typeface="Times New Roman" panose="02020603050405020304" pitchFamily="18" charset="0"/>
              </a:rPr>
              <a:t> BH </a:t>
            </a:r>
            <a:r>
              <a:rPr lang="en-US" sz="2400" dirty="0" err="1">
                <a:latin typeface="Times New Roman" panose="02020603050405020304" pitchFamily="18" charset="0"/>
                <a:cs typeface="Times New Roman" panose="02020603050405020304" pitchFamily="18" charset="0"/>
              </a:rPr>
              <a:t>bằng</a:t>
            </a:r>
            <a:r>
              <a:rPr lang="en-US" sz="2400" dirty="0">
                <a:latin typeface="Times New Roman" panose="02020603050405020304" pitchFamily="18" charset="0"/>
                <a:cs typeface="Times New Roman" panose="02020603050405020304" pitchFamily="18" charset="0"/>
              </a:rPr>
              <a:t>: 2 – 1 = 1 (cm).</a:t>
            </a:r>
          </a:p>
          <a:p>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Độ</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dài</a:t>
            </a:r>
            <a:r>
              <a:rPr lang="en-US" sz="2400" dirty="0">
                <a:latin typeface="Times New Roman" panose="02020603050405020304" pitchFamily="18" charset="0"/>
                <a:cs typeface="Times New Roman" panose="02020603050405020304" pitchFamily="18" charset="0"/>
              </a:rPr>
              <a:t> AH </a:t>
            </a:r>
            <a:r>
              <a:rPr lang="en-US" sz="2400" dirty="0" err="1">
                <a:latin typeface="Times New Roman" panose="02020603050405020304" pitchFamily="18" charset="0"/>
                <a:cs typeface="Times New Roman" panose="02020603050405020304" pitchFamily="18" charset="0"/>
              </a:rPr>
              <a:t>bằng</a:t>
            </a:r>
            <a:r>
              <a:rPr lang="en-US" sz="2400" dirty="0">
                <a:latin typeface="Times New Roman" panose="02020603050405020304" pitchFamily="18" charset="0"/>
                <a:cs typeface="Times New Roman" panose="02020603050405020304" pitchFamily="18" charset="0"/>
              </a:rPr>
              <a:t>: 6 – 2 = 4 (cm).</a:t>
            </a:r>
          </a:p>
          <a:p>
            <a:r>
              <a:rPr lang="en-US" sz="2400" dirty="0" err="1">
                <a:latin typeface="Times New Roman" panose="02020603050405020304" pitchFamily="18" charset="0"/>
                <a:cs typeface="Times New Roman" panose="02020603050405020304" pitchFamily="18" charset="0"/>
              </a:rPr>
              <a:t>Áp</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dụng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định</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lý</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Pythagore</a:t>
            </a:r>
            <a:r>
              <a:rPr lang="en-US" sz="2400" dirty="0">
                <a:latin typeface="Times New Roman" panose="02020603050405020304" pitchFamily="18" charset="0"/>
                <a:cs typeface="Times New Roman" panose="02020603050405020304" pitchFamily="18" charset="0"/>
              </a:rPr>
              <a:t>, ta </a:t>
            </a:r>
            <a:r>
              <a:rPr lang="en-US" sz="2400" dirty="0" err="1">
                <a:latin typeface="Times New Roman" panose="02020603050405020304" pitchFamily="18" charset="0"/>
                <a:cs typeface="Times New Roman" panose="02020603050405020304" pitchFamily="18" charset="0"/>
              </a:rPr>
              <a:t>có</a:t>
            </a:r>
            <a:r>
              <a:rPr lang="en-US" sz="2400" dirty="0">
                <a:latin typeface="Times New Roman" panose="02020603050405020304" pitchFamily="18" charset="0"/>
                <a:cs typeface="Times New Roman" panose="02020603050405020304" pitchFamily="18" charset="0"/>
              </a:rPr>
              <a:t>:</a:t>
            </a:r>
          </a:p>
          <a:p>
            <a:r>
              <a:rPr lang="en-US" sz="2400" dirty="0">
                <a:latin typeface="Times New Roman" panose="02020603050405020304" pitchFamily="18" charset="0"/>
                <a:cs typeface="Times New Roman" panose="02020603050405020304" pitchFamily="18" charset="0"/>
              </a:rPr>
              <a:t>• AC</a:t>
            </a:r>
            <a:r>
              <a:rPr lang="en-US" sz="2400" baseline="30000" dirty="0">
                <a:latin typeface="Times New Roman" panose="02020603050405020304" pitchFamily="18" charset="0"/>
                <a:cs typeface="Times New Roman" panose="02020603050405020304" pitchFamily="18" charset="0"/>
              </a:rPr>
              <a:t>2</a:t>
            </a:r>
            <a:r>
              <a:rPr lang="en-US" sz="2400" dirty="0">
                <a:latin typeface="Times New Roman" panose="02020603050405020304" pitchFamily="18" charset="0"/>
                <a:cs typeface="Times New Roman" panose="02020603050405020304" pitchFamily="18" charset="0"/>
              </a:rPr>
              <a:t> = AH</a:t>
            </a:r>
            <a:r>
              <a:rPr lang="en-US" sz="2400" baseline="30000" dirty="0">
                <a:latin typeface="Times New Roman" panose="02020603050405020304" pitchFamily="18" charset="0"/>
                <a:cs typeface="Times New Roman" panose="02020603050405020304" pitchFamily="18" charset="0"/>
              </a:rPr>
              <a:t>2</a:t>
            </a:r>
            <a:r>
              <a:rPr lang="en-US" sz="2400" dirty="0">
                <a:latin typeface="Times New Roman" panose="02020603050405020304" pitchFamily="18" charset="0"/>
                <a:cs typeface="Times New Roman" panose="02020603050405020304" pitchFamily="18" charset="0"/>
              </a:rPr>
              <a:t> + CH</a:t>
            </a:r>
            <a:r>
              <a:rPr lang="en-US" sz="2400" baseline="30000" dirty="0">
                <a:latin typeface="Times New Roman" panose="02020603050405020304" pitchFamily="18" charset="0"/>
                <a:cs typeface="Times New Roman" panose="02020603050405020304" pitchFamily="18" charset="0"/>
              </a:rPr>
              <a:t>2</a:t>
            </a:r>
            <a:r>
              <a:rPr lang="en-US" sz="2400" dirty="0">
                <a:latin typeface="Times New Roman" panose="02020603050405020304" pitchFamily="18" charset="0"/>
                <a:cs typeface="Times New Roman" panose="02020603050405020304" pitchFamily="18" charset="0"/>
              </a:rPr>
              <a:t> = 4</a:t>
            </a:r>
            <a:r>
              <a:rPr lang="en-US" sz="2400" baseline="30000" dirty="0">
                <a:latin typeface="Times New Roman" panose="02020603050405020304" pitchFamily="18" charset="0"/>
                <a:cs typeface="Times New Roman" panose="02020603050405020304" pitchFamily="18" charset="0"/>
              </a:rPr>
              <a:t>2</a:t>
            </a:r>
            <a:r>
              <a:rPr lang="en-US" sz="2400" dirty="0">
                <a:latin typeface="Times New Roman" panose="02020603050405020304" pitchFamily="18" charset="0"/>
                <a:cs typeface="Times New Roman" panose="02020603050405020304" pitchFamily="18" charset="0"/>
              </a:rPr>
              <a:t> + 2</a:t>
            </a:r>
            <a:r>
              <a:rPr lang="en-US" sz="2400" baseline="30000" dirty="0">
                <a:latin typeface="Times New Roman" panose="02020603050405020304" pitchFamily="18" charset="0"/>
                <a:cs typeface="Times New Roman" panose="02020603050405020304" pitchFamily="18" charset="0"/>
              </a:rPr>
              <a:t>2</a:t>
            </a:r>
            <a:r>
              <a:rPr lang="en-US" sz="2400" dirty="0">
                <a:latin typeface="Times New Roman" panose="02020603050405020304" pitchFamily="18" charset="0"/>
                <a:cs typeface="Times New Roman" panose="02020603050405020304" pitchFamily="18" charset="0"/>
              </a:rPr>
              <a:t> = </a:t>
            </a:r>
            <a:r>
              <a:rPr lang="en-US" sz="2400" dirty="0" smtClean="0">
                <a:latin typeface="Times New Roman" panose="02020603050405020304" pitchFamily="18" charset="0"/>
                <a:cs typeface="Times New Roman" panose="02020603050405020304" pitchFamily="18" charset="0"/>
              </a:rPr>
              <a:t>20. </a:t>
            </a:r>
            <a:r>
              <a:rPr lang="en-US" sz="2400" dirty="0" err="1" smtClean="0">
                <a:latin typeface="Times New Roman" panose="02020603050405020304" pitchFamily="18" charset="0"/>
                <a:cs typeface="Times New Roman" panose="02020603050405020304" pitchFamily="18" charset="0"/>
              </a:rPr>
              <a:t>Suy</a:t>
            </a:r>
            <a:r>
              <a:rPr lang="en-US" sz="2400" dirty="0" smtClean="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ra</a:t>
            </a:r>
            <a:r>
              <a:rPr lang="en-US" sz="2400" dirty="0">
                <a:latin typeface="Times New Roman" panose="02020603050405020304" pitchFamily="18" charset="0"/>
                <a:cs typeface="Times New Roman" panose="02020603050405020304" pitchFamily="18" charset="0"/>
              </a:rPr>
              <a:t> AC</a:t>
            </a:r>
            <a:r>
              <a:rPr lang="en-US" sz="2400" dirty="0" smtClean="0">
                <a:latin typeface="Times New Roman" panose="02020603050405020304" pitchFamily="18" charset="0"/>
                <a:cs typeface="Times New Roman" panose="02020603050405020304" pitchFamily="18" charset="0"/>
              </a:rPr>
              <a:t>=</a:t>
            </a:r>
            <a:r>
              <a:rPr lang="en-US" sz="2400" dirty="0">
                <a:latin typeface="Times New Roman" panose="02020603050405020304" pitchFamily="18" charset="0"/>
                <a:cs typeface="Times New Roman" panose="02020603050405020304" pitchFamily="18" charset="0"/>
              </a:rPr>
              <a:t> </a:t>
            </a:r>
            <a:r>
              <a:rPr lang="en-US" sz="2400" dirty="0" smtClean="0">
                <a:latin typeface="Times New Roman" panose="02020603050405020304" pitchFamily="18" charset="0"/>
                <a:cs typeface="Times New Roman" panose="02020603050405020304" pitchFamily="18" charset="0"/>
              </a:rPr>
              <a:t>  </a:t>
            </a:r>
            <a:r>
              <a:rPr lang="en-US" sz="2400" dirty="0">
                <a:latin typeface="Times New Roman" panose="02020603050405020304" pitchFamily="18" charset="0"/>
                <a:cs typeface="Times New Roman" panose="02020603050405020304" pitchFamily="18" charset="0"/>
              </a:rPr>
              <a:t> </a:t>
            </a:r>
            <a:r>
              <a:rPr lang="en-US" sz="2400" dirty="0" smtClean="0">
                <a:latin typeface="Times New Roman" panose="02020603050405020304" pitchFamily="18" charset="0"/>
                <a:cs typeface="Times New Roman" panose="02020603050405020304" pitchFamily="18" charset="0"/>
              </a:rPr>
              <a:t>   cm</a:t>
            </a:r>
            <a:r>
              <a:rPr lang="en-US" sz="2400" dirty="0">
                <a:latin typeface="Times New Roman" panose="02020603050405020304" pitchFamily="18" charset="0"/>
                <a:cs typeface="Times New Roman" panose="02020603050405020304" pitchFamily="18" charset="0"/>
              </a:rPr>
              <a:t>.</a:t>
            </a:r>
          </a:p>
          <a:p>
            <a:r>
              <a:rPr lang="en-US" sz="2400" dirty="0">
                <a:latin typeface="Times New Roman" panose="02020603050405020304" pitchFamily="18" charset="0"/>
                <a:cs typeface="Times New Roman" panose="02020603050405020304" pitchFamily="18" charset="0"/>
              </a:rPr>
              <a:t>• BC</a:t>
            </a:r>
            <a:r>
              <a:rPr lang="en-US" sz="2400" baseline="30000" dirty="0">
                <a:latin typeface="Times New Roman" panose="02020603050405020304" pitchFamily="18" charset="0"/>
                <a:cs typeface="Times New Roman" panose="02020603050405020304" pitchFamily="18" charset="0"/>
              </a:rPr>
              <a:t>2</a:t>
            </a:r>
            <a:r>
              <a:rPr lang="en-US" sz="2400" dirty="0">
                <a:latin typeface="Times New Roman" panose="02020603050405020304" pitchFamily="18" charset="0"/>
                <a:cs typeface="Times New Roman" panose="02020603050405020304" pitchFamily="18" charset="0"/>
              </a:rPr>
              <a:t> = BH</a:t>
            </a:r>
            <a:r>
              <a:rPr lang="en-US" sz="2400" baseline="30000" dirty="0">
                <a:latin typeface="Times New Roman" panose="02020603050405020304" pitchFamily="18" charset="0"/>
                <a:cs typeface="Times New Roman" panose="02020603050405020304" pitchFamily="18" charset="0"/>
              </a:rPr>
              <a:t>2</a:t>
            </a:r>
            <a:r>
              <a:rPr lang="en-US" sz="2400" dirty="0">
                <a:latin typeface="Times New Roman" panose="02020603050405020304" pitchFamily="18" charset="0"/>
                <a:cs typeface="Times New Roman" panose="02020603050405020304" pitchFamily="18" charset="0"/>
              </a:rPr>
              <a:t> + CH</a:t>
            </a:r>
            <a:r>
              <a:rPr lang="en-US" sz="2400" baseline="30000" dirty="0">
                <a:latin typeface="Times New Roman" panose="02020603050405020304" pitchFamily="18" charset="0"/>
                <a:cs typeface="Times New Roman" panose="02020603050405020304" pitchFamily="18" charset="0"/>
              </a:rPr>
              <a:t>2</a:t>
            </a:r>
            <a:r>
              <a:rPr lang="en-US" sz="2400" dirty="0">
                <a:latin typeface="Times New Roman" panose="02020603050405020304" pitchFamily="18" charset="0"/>
                <a:cs typeface="Times New Roman" panose="02020603050405020304" pitchFamily="18" charset="0"/>
              </a:rPr>
              <a:t> = 1</a:t>
            </a:r>
            <a:r>
              <a:rPr lang="en-US" sz="2400" baseline="30000" dirty="0">
                <a:latin typeface="Times New Roman" panose="02020603050405020304" pitchFamily="18" charset="0"/>
                <a:cs typeface="Times New Roman" panose="02020603050405020304" pitchFamily="18" charset="0"/>
              </a:rPr>
              <a:t>2</a:t>
            </a:r>
            <a:r>
              <a:rPr lang="en-US" sz="2400" dirty="0">
                <a:latin typeface="Times New Roman" panose="02020603050405020304" pitchFamily="18" charset="0"/>
                <a:cs typeface="Times New Roman" panose="02020603050405020304" pitchFamily="18" charset="0"/>
              </a:rPr>
              <a:t> + 2</a:t>
            </a:r>
            <a:r>
              <a:rPr lang="en-US" sz="2400" baseline="30000" dirty="0">
                <a:latin typeface="Times New Roman" panose="02020603050405020304" pitchFamily="18" charset="0"/>
                <a:cs typeface="Times New Roman" panose="02020603050405020304" pitchFamily="18" charset="0"/>
              </a:rPr>
              <a:t>2</a:t>
            </a:r>
            <a:r>
              <a:rPr lang="en-US" sz="2400" dirty="0">
                <a:latin typeface="Times New Roman" panose="02020603050405020304" pitchFamily="18" charset="0"/>
                <a:cs typeface="Times New Roman" panose="02020603050405020304" pitchFamily="18" charset="0"/>
              </a:rPr>
              <a:t> = </a:t>
            </a:r>
            <a:r>
              <a:rPr lang="en-US" sz="2400" dirty="0" smtClean="0">
                <a:latin typeface="Times New Roman" panose="02020603050405020304" pitchFamily="18" charset="0"/>
                <a:cs typeface="Times New Roman" panose="02020603050405020304" pitchFamily="18" charset="0"/>
              </a:rPr>
              <a:t>5. </a:t>
            </a:r>
            <a:r>
              <a:rPr lang="en-US" sz="2400" dirty="0" err="1" smtClean="0">
                <a:latin typeface="Times New Roman" panose="02020603050405020304" pitchFamily="18" charset="0"/>
                <a:cs typeface="Times New Roman" panose="02020603050405020304" pitchFamily="18" charset="0"/>
              </a:rPr>
              <a:t>Suy</a:t>
            </a:r>
            <a:r>
              <a:rPr lang="en-US" sz="2400" dirty="0" smtClean="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ra</a:t>
            </a:r>
            <a:r>
              <a:rPr lang="en-US" sz="2400" dirty="0">
                <a:latin typeface="Times New Roman" panose="02020603050405020304" pitchFamily="18" charset="0"/>
                <a:cs typeface="Times New Roman" panose="02020603050405020304" pitchFamily="18" charset="0"/>
              </a:rPr>
              <a:t> BC</a:t>
            </a:r>
            <a:r>
              <a:rPr lang="en-US" sz="2400" dirty="0" smtClean="0">
                <a:latin typeface="Times New Roman" panose="02020603050405020304" pitchFamily="18" charset="0"/>
                <a:cs typeface="Times New Roman" panose="02020603050405020304" pitchFamily="18" charset="0"/>
              </a:rPr>
              <a:t>=</a:t>
            </a:r>
            <a:r>
              <a:rPr lang="en-US" sz="2400" dirty="0">
                <a:latin typeface="Times New Roman" panose="02020603050405020304" pitchFamily="18" charset="0"/>
                <a:cs typeface="Times New Roman" panose="02020603050405020304" pitchFamily="18" charset="0"/>
              </a:rPr>
              <a:t> </a:t>
            </a:r>
            <a:r>
              <a:rPr lang="en-US" sz="2400" dirty="0" smtClean="0">
                <a:latin typeface="Times New Roman" panose="02020603050405020304" pitchFamily="18" charset="0"/>
                <a:cs typeface="Times New Roman" panose="02020603050405020304" pitchFamily="18" charset="0"/>
              </a:rPr>
              <a:t>    cm</a:t>
            </a:r>
            <a:r>
              <a:rPr lang="en-US" sz="2400" dirty="0">
                <a:latin typeface="Times New Roman" panose="02020603050405020304" pitchFamily="18" charset="0"/>
                <a:cs typeface="Times New Roman" panose="02020603050405020304" pitchFamily="18" charset="0"/>
              </a:rPr>
              <a:t>.</a:t>
            </a:r>
          </a:p>
          <a:p>
            <a:r>
              <a:rPr lang="en-US" sz="2400" dirty="0" err="1">
                <a:latin typeface="Times New Roman" panose="02020603050405020304" pitchFamily="18" charset="0"/>
                <a:cs typeface="Times New Roman" panose="02020603050405020304" pitchFamily="18" charset="0"/>
              </a:rPr>
              <a:t>Khi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đó</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chu</a:t>
            </a:r>
            <a:r>
              <a:rPr lang="en-US" sz="2400" dirty="0">
                <a:latin typeface="Times New Roman" panose="02020603050405020304" pitchFamily="18" charset="0"/>
                <a:cs typeface="Times New Roman" panose="02020603050405020304" pitchFamily="18" charset="0"/>
              </a:rPr>
              <a:t> vi tam </a:t>
            </a:r>
            <a:r>
              <a:rPr lang="en-US" sz="2400" dirty="0" err="1">
                <a:latin typeface="Times New Roman" panose="02020603050405020304" pitchFamily="18" charset="0"/>
                <a:cs typeface="Times New Roman" panose="02020603050405020304" pitchFamily="18" charset="0"/>
              </a:rPr>
              <a:t>giác</a:t>
            </a:r>
            <a:r>
              <a:rPr lang="en-US" sz="2400" dirty="0">
                <a:latin typeface="Times New Roman" panose="02020603050405020304" pitchFamily="18" charset="0"/>
                <a:cs typeface="Times New Roman" panose="02020603050405020304" pitchFamily="18" charset="0"/>
              </a:rPr>
              <a:t> ABC </a:t>
            </a:r>
            <a:r>
              <a:rPr lang="en-US" sz="2400" dirty="0" err="1">
                <a:latin typeface="Times New Roman" panose="02020603050405020304" pitchFamily="18" charset="0"/>
                <a:cs typeface="Times New Roman" panose="02020603050405020304" pitchFamily="18" charset="0"/>
              </a:rPr>
              <a:t>là</a:t>
            </a:r>
            <a:r>
              <a:rPr lang="en-US" sz="2400" dirty="0">
                <a:latin typeface="Times New Roman" panose="02020603050405020304" pitchFamily="18" charset="0"/>
                <a:cs typeface="Times New Roman" panose="02020603050405020304" pitchFamily="18" charset="0"/>
              </a:rPr>
              <a:t>:</a:t>
            </a:r>
          </a:p>
          <a:p>
            <a:r>
              <a:rPr lang="en-US" sz="2400" dirty="0" smtClean="0">
                <a:latin typeface="Times New Roman" panose="02020603050405020304" pitchFamily="18" charset="0"/>
                <a:cs typeface="Times New Roman" panose="02020603050405020304" pitchFamily="18" charset="0"/>
              </a:rPr>
              <a:t>AB+BC+AC≈</a:t>
            </a:r>
            <a:r>
              <a:rPr lang="en-US" sz="2400" dirty="0">
                <a:latin typeface="Times New Roman" panose="02020603050405020304" pitchFamily="18" charset="0"/>
                <a:cs typeface="Times New Roman" panose="02020603050405020304" pitchFamily="18" charset="0"/>
              </a:rPr>
              <a:t>11,71 (cm)</a:t>
            </a:r>
          </a:p>
          <a:p>
            <a:r>
              <a:rPr lang="en-US" sz="2400" dirty="0" err="1">
                <a:latin typeface="Times New Roman" panose="02020603050405020304" pitchFamily="18" charset="0"/>
                <a:cs typeface="Times New Roman" panose="02020603050405020304" pitchFamily="18" charset="0"/>
              </a:rPr>
              <a:t>Diện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tích</a:t>
            </a:r>
            <a:r>
              <a:rPr lang="en-US" sz="2400" dirty="0">
                <a:latin typeface="Times New Roman" panose="02020603050405020304" pitchFamily="18" charset="0"/>
                <a:cs typeface="Times New Roman" panose="02020603050405020304" pitchFamily="18" charset="0"/>
              </a:rPr>
              <a:t> tam </a:t>
            </a:r>
            <a:r>
              <a:rPr lang="en-US" sz="2400" dirty="0" err="1">
                <a:latin typeface="Times New Roman" panose="02020603050405020304" pitchFamily="18" charset="0"/>
                <a:cs typeface="Times New Roman" panose="02020603050405020304" pitchFamily="18" charset="0"/>
              </a:rPr>
              <a:t>giác</a:t>
            </a:r>
            <a:r>
              <a:rPr lang="en-US" sz="2400" dirty="0">
                <a:latin typeface="Times New Roman" panose="02020603050405020304" pitchFamily="18" charset="0"/>
                <a:cs typeface="Times New Roman" panose="02020603050405020304" pitchFamily="18" charset="0"/>
              </a:rPr>
              <a:t> ABC </a:t>
            </a:r>
            <a:r>
              <a:rPr lang="en-US" sz="2400" dirty="0" err="1" smtClean="0">
                <a:latin typeface="Times New Roman" panose="02020603050405020304" pitchFamily="18" charset="0"/>
                <a:cs typeface="Times New Roman" panose="02020603050405020304" pitchFamily="18" charset="0"/>
              </a:rPr>
              <a:t>là</a:t>
            </a:r>
            <a:r>
              <a:rPr lang="en-US" sz="2400" dirty="0" smtClean="0">
                <a:latin typeface="Times New Roman" panose="02020603050405020304" pitchFamily="18" charset="0"/>
                <a:cs typeface="Times New Roman" panose="02020603050405020304" pitchFamily="18" charset="0"/>
              </a:rPr>
              <a:t>: 5</a:t>
            </a:r>
            <a:r>
              <a:rPr lang="en-US" sz="2400" dirty="0">
                <a:latin typeface="Times New Roman" panose="02020603050405020304" pitchFamily="18" charset="0"/>
                <a:cs typeface="Times New Roman" panose="02020603050405020304" pitchFamily="18" charset="0"/>
              </a:rPr>
              <a:t> (cm</a:t>
            </a:r>
            <a:r>
              <a:rPr lang="en-US" sz="2400" baseline="30000" dirty="0">
                <a:latin typeface="Times New Roman" panose="02020603050405020304" pitchFamily="18" charset="0"/>
                <a:cs typeface="Times New Roman" panose="02020603050405020304" pitchFamily="18" charset="0"/>
              </a:rPr>
              <a:t>2</a:t>
            </a:r>
            <a:r>
              <a:rPr lang="en-US" sz="2400" dirty="0">
                <a:latin typeface="Times New Roman" panose="02020603050405020304" pitchFamily="18" charset="0"/>
                <a:cs typeface="Times New Roman" panose="02020603050405020304" pitchFamily="18" charset="0"/>
              </a:rPr>
              <a:t>).</a:t>
            </a:r>
          </a:p>
          <a:p>
            <a:pPr marL="0" marR="0" lvl="0" indent="0" algn="just" defTabSz="914400" rtl="0" eaLnBrk="0" fontAlgn="base" latinLnBrk="0" hangingPunct="0">
              <a:lnSpc>
                <a:spcPct val="100000"/>
              </a:lnSpc>
              <a:spcBef>
                <a:spcPct val="0"/>
              </a:spcBef>
              <a:spcAft>
                <a:spcPct val="0"/>
              </a:spcAft>
              <a:buClrTx/>
              <a:buSzTx/>
              <a:buFontTx/>
              <a:buNone/>
              <a:tabLst/>
            </a:pPr>
            <a:endParaRPr lang="en-US" altLang="en-US"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endParaRPr kumimoji="0" lang="en-US" altLang="en-US" sz="2400" b="0" i="0" u="none" strike="noStrike" cap="none" normalizeH="0" baseline="0" dirty="0"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endParaRPr lang="en-US" altLang="en-US"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endParaRPr kumimoji="0" lang="en-US" altLang="en-US" sz="2400" b="0" i="0" u="none" strike="noStrike" cap="none" normalizeH="0" baseline="0" dirty="0"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endParaRPr kumimoji="0" lang="en-US" altLang="en-US" sz="2400" b="0" i="0" u="none" strike="noStrike" cap="none" normalizeH="0" baseline="0" dirty="0"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endParaRPr kumimoji="0" lang="en-US" altLang="en-US" sz="24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endParaRPr>
          </a:p>
        </p:txBody>
      </p:sp>
      <p:graphicFrame>
        <p:nvGraphicFramePr>
          <p:cNvPr id="21" name="Object 20"/>
          <p:cNvGraphicFramePr>
            <a:graphicFrameLocks noChangeAspect="1"/>
          </p:cNvGraphicFramePr>
          <p:nvPr>
            <p:extLst>
              <p:ext uri="{D42A27DB-BD31-4B8C-83A1-F6EECF244321}">
                <p14:modId xmlns:p14="http://schemas.microsoft.com/office/powerpoint/2010/main" val="2020995690"/>
              </p:ext>
            </p:extLst>
          </p:nvPr>
        </p:nvGraphicFramePr>
        <p:xfrm>
          <a:off x="6744072" y="43118"/>
          <a:ext cx="1605554" cy="793594"/>
        </p:xfrm>
        <a:graphic>
          <a:graphicData uri="http://schemas.openxmlformats.org/presentationml/2006/ole">
            <mc:AlternateContent xmlns:mc="http://schemas.openxmlformats.org/markup-compatibility/2006">
              <mc:Choice xmlns:v="urn:schemas-microsoft-com:vml" Requires="v">
                <p:oleObj spid="_x0000_s17491" name="Equation" r:id="rId3" imgW="1943206" imgH="959979" progId="Equation.DSMT4">
                  <p:embed/>
                </p:oleObj>
              </mc:Choice>
              <mc:Fallback>
                <p:oleObj name="Equation" r:id="rId3" imgW="1943206" imgH="959979" progId="Equation.DSMT4">
                  <p:embed/>
                  <p:pic>
                    <p:nvPicPr>
                      <p:cNvPr id="0" name=""/>
                      <p:cNvPicPr/>
                      <p:nvPr/>
                    </p:nvPicPr>
                    <p:blipFill>
                      <a:blip r:embed="rId4"/>
                      <a:stretch>
                        <a:fillRect/>
                      </a:stretch>
                    </p:blipFill>
                    <p:spPr>
                      <a:xfrm>
                        <a:off x="6744072" y="43118"/>
                        <a:ext cx="1605554" cy="793594"/>
                      </a:xfrm>
                      <a:prstGeom prst="rect">
                        <a:avLst/>
                      </a:prstGeom>
                    </p:spPr>
                  </p:pic>
                </p:oleObj>
              </mc:Fallback>
            </mc:AlternateContent>
          </a:graphicData>
        </a:graphic>
      </p:graphicFrame>
      <p:pic>
        <p:nvPicPr>
          <p:cNvPr id="22" name="Picture 21"/>
          <p:cNvPicPr/>
          <p:nvPr/>
        </p:nvPicPr>
        <p:blipFill>
          <a:blip r:embed="rId5"/>
          <a:stretch>
            <a:fillRect/>
          </a:stretch>
        </p:blipFill>
        <p:spPr>
          <a:xfrm>
            <a:off x="7261258" y="4064072"/>
            <a:ext cx="4906645" cy="2809875"/>
          </a:xfrm>
          <a:prstGeom prst="rect">
            <a:avLst/>
          </a:prstGeom>
        </p:spPr>
      </p:pic>
      <p:graphicFrame>
        <p:nvGraphicFramePr>
          <p:cNvPr id="59" name="Object 58"/>
          <p:cNvGraphicFramePr>
            <a:graphicFrameLocks noChangeAspect="1"/>
          </p:cNvGraphicFramePr>
          <p:nvPr>
            <p:extLst>
              <p:ext uri="{D42A27DB-BD31-4B8C-83A1-F6EECF244321}">
                <p14:modId xmlns:p14="http://schemas.microsoft.com/office/powerpoint/2010/main" val="2951232911"/>
              </p:ext>
            </p:extLst>
          </p:nvPr>
        </p:nvGraphicFramePr>
        <p:xfrm>
          <a:off x="6010838" y="4036367"/>
          <a:ext cx="517202" cy="400745"/>
        </p:xfrm>
        <a:graphic>
          <a:graphicData uri="http://schemas.openxmlformats.org/presentationml/2006/ole">
            <mc:AlternateContent xmlns:mc="http://schemas.openxmlformats.org/markup-compatibility/2006">
              <mc:Choice xmlns:v="urn:schemas-microsoft-com:vml" Requires="v">
                <p:oleObj spid="_x0000_s17492" name="Equation" r:id="rId6" imgW="314590" imgH="228948" progId="Equation.DSMT4">
                  <p:embed/>
                </p:oleObj>
              </mc:Choice>
              <mc:Fallback>
                <p:oleObj name="Equation" r:id="rId6" imgW="314590" imgH="228948" progId="Equation.DSMT4">
                  <p:embed/>
                  <p:pic>
                    <p:nvPicPr>
                      <p:cNvPr id="0" name=""/>
                      <p:cNvPicPr/>
                      <p:nvPr/>
                    </p:nvPicPr>
                    <p:blipFill>
                      <a:blip r:embed="rId7"/>
                      <a:stretch>
                        <a:fillRect/>
                      </a:stretch>
                    </p:blipFill>
                    <p:spPr>
                      <a:xfrm>
                        <a:off x="6010838" y="4036367"/>
                        <a:ext cx="517202" cy="400745"/>
                      </a:xfrm>
                      <a:prstGeom prst="rect">
                        <a:avLst/>
                      </a:prstGeom>
                    </p:spPr>
                  </p:pic>
                </p:oleObj>
              </mc:Fallback>
            </mc:AlternateContent>
          </a:graphicData>
        </a:graphic>
      </p:graphicFrame>
      <p:graphicFrame>
        <p:nvGraphicFramePr>
          <p:cNvPr id="60" name="Object 59"/>
          <p:cNvGraphicFramePr>
            <a:graphicFrameLocks noChangeAspect="1"/>
          </p:cNvGraphicFramePr>
          <p:nvPr>
            <p:extLst>
              <p:ext uri="{D42A27DB-BD31-4B8C-83A1-F6EECF244321}">
                <p14:modId xmlns:p14="http://schemas.microsoft.com/office/powerpoint/2010/main" val="4075010301"/>
              </p:ext>
            </p:extLst>
          </p:nvPr>
        </p:nvGraphicFramePr>
        <p:xfrm>
          <a:off x="5794814" y="4437112"/>
          <a:ext cx="432048" cy="432048"/>
        </p:xfrm>
        <a:graphic>
          <a:graphicData uri="http://schemas.openxmlformats.org/presentationml/2006/ole">
            <mc:AlternateContent xmlns:mc="http://schemas.openxmlformats.org/markup-compatibility/2006">
              <mc:Choice xmlns:v="urn:schemas-microsoft-com:vml" Requires="v">
                <p:oleObj spid="_x0000_s17493" name="Equation" r:id="rId8" imgW="228600" imgH="228600" progId="Equation.DSMT4">
                  <p:embed/>
                </p:oleObj>
              </mc:Choice>
              <mc:Fallback>
                <p:oleObj name="Equation" r:id="rId8" imgW="228600" imgH="228600" progId="Equation.DSMT4">
                  <p:embed/>
                  <p:pic>
                    <p:nvPicPr>
                      <p:cNvPr id="0" name=""/>
                      <p:cNvPicPr/>
                      <p:nvPr/>
                    </p:nvPicPr>
                    <p:blipFill>
                      <a:blip r:embed="rId9"/>
                      <a:stretch>
                        <a:fillRect/>
                      </a:stretch>
                    </p:blipFill>
                    <p:spPr>
                      <a:xfrm>
                        <a:off x="5794814" y="4437112"/>
                        <a:ext cx="432048" cy="432048"/>
                      </a:xfrm>
                      <a:prstGeom prst="rect">
                        <a:avLst/>
                      </a:prstGeom>
                    </p:spPr>
                  </p:pic>
                </p:oleObj>
              </mc:Fallback>
            </mc:AlternateContent>
          </a:graphicData>
        </a:graphic>
      </p:graphicFrame>
    </p:spTree>
    <p:extLst>
      <p:ext uri="{BB962C8B-B14F-4D97-AF65-F5344CB8AC3E}">
        <p14:creationId xmlns:p14="http://schemas.microsoft.com/office/powerpoint/2010/main" val="78556592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83840" y="0"/>
            <a:ext cx="12108160" cy="572780"/>
          </a:xfrm>
          <a:prstGeom prst="rect">
            <a:avLst/>
          </a:prstGeom>
          <a:solidFill>
            <a:schemeClr val="accent6">
              <a:lumMod val="20000"/>
              <a:lumOff val="8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p>
        </p:txBody>
      </p:sp>
      <p:sp>
        <p:nvSpPr>
          <p:cNvPr id="3" name="TextBox 2"/>
          <p:cNvSpPr txBox="1"/>
          <p:nvPr/>
        </p:nvSpPr>
        <p:spPr>
          <a:xfrm>
            <a:off x="3249207" y="-46775"/>
            <a:ext cx="5712911" cy="600164"/>
          </a:xfrm>
          <a:prstGeom prst="rect">
            <a:avLst/>
          </a:prstGeom>
          <a:noFill/>
        </p:spPr>
        <p:txBody>
          <a:bodyPr wrap="none" rtlCol="0">
            <a:spAutoFit/>
          </a:bodyPr>
          <a:lstStyle/>
          <a:p>
            <a:r>
              <a:rPr lang="en-US" sz="3300" b="1" dirty="0" smtClean="0">
                <a:solidFill>
                  <a:srgbClr val="C00000"/>
                </a:solidFill>
                <a:latin typeface="Times New Roman" pitchFamily="18" charset="0"/>
                <a:cs typeface="Times New Roman" pitchFamily="18" charset="0"/>
              </a:rPr>
              <a:t>BÀI </a:t>
            </a:r>
            <a:r>
              <a:rPr lang="en-US" sz="3300" b="1" dirty="0">
                <a:solidFill>
                  <a:srgbClr val="C00000"/>
                </a:solidFill>
                <a:latin typeface="Times New Roman" pitchFamily="18" charset="0"/>
                <a:cs typeface="Times New Roman" pitchFamily="18" charset="0"/>
              </a:rPr>
              <a:t>TẬP CUỐI </a:t>
            </a:r>
            <a:r>
              <a:rPr lang="en-US" sz="3300" b="1" dirty="0" smtClean="0">
                <a:solidFill>
                  <a:srgbClr val="C00000"/>
                </a:solidFill>
                <a:latin typeface="Times New Roman" pitchFamily="18" charset="0"/>
                <a:cs typeface="Times New Roman" pitchFamily="18" charset="0"/>
              </a:rPr>
              <a:t>CHƯƠNG III</a:t>
            </a:r>
            <a:endParaRPr lang="vi-VN" sz="3300" b="1" dirty="0">
              <a:solidFill>
                <a:srgbClr val="C00000"/>
              </a:solidFill>
              <a:latin typeface="Times New Roman" pitchFamily="18" charset="0"/>
              <a:cs typeface="Times New Roman" pitchFamily="18" charset="0"/>
            </a:endParaRPr>
          </a:p>
        </p:txBody>
      </p:sp>
      <p:sp>
        <p:nvSpPr>
          <p:cNvPr id="4" name="Rectangle 3"/>
          <p:cNvSpPr/>
          <p:nvPr/>
        </p:nvSpPr>
        <p:spPr>
          <a:xfrm>
            <a:off x="83840" y="980728"/>
            <a:ext cx="12108160" cy="3046988"/>
          </a:xfrm>
          <a:prstGeom prst="rect">
            <a:avLst/>
          </a:prstGeom>
        </p:spPr>
        <p:txBody>
          <a:bodyPr wrap="square">
            <a:spAutoFit/>
          </a:bodyPr>
          <a:lstStyle/>
          <a:p>
            <a:pPr algn="just">
              <a:lnSpc>
                <a:spcPct val="150000"/>
              </a:lnSpc>
            </a:pPr>
            <a:r>
              <a:rPr lang="en-US" sz="3200" b="1" u="sng" dirty="0" smtClean="0">
                <a:solidFill>
                  <a:srgbClr val="FF0000"/>
                </a:solidFill>
                <a:latin typeface="Times New Roman" panose="02020603050405020304" pitchFamily="18" charset="0"/>
                <a:cs typeface="Times New Roman" panose="02020603050405020304" pitchFamily="18" charset="0"/>
              </a:rPr>
              <a:t>BÀI 5:</a:t>
            </a:r>
            <a:r>
              <a:rPr lang="en-US" sz="3200" b="1" dirty="0" smtClean="0">
                <a:solidFill>
                  <a:srgbClr val="FF0000"/>
                </a:solidFill>
                <a:latin typeface="Times New Roman" panose="02020603050405020304" pitchFamily="18" charset="0"/>
                <a:cs typeface="Times New Roman" panose="02020603050405020304" pitchFamily="18" charset="0"/>
              </a:rPr>
              <a:t> </a:t>
            </a:r>
            <a:r>
              <a:rPr lang="vi-VN" sz="3200" dirty="0" smtClean="0">
                <a:solidFill>
                  <a:srgbClr val="000000"/>
                </a:solidFill>
                <a:latin typeface="Times New Roman" panose="02020603050405020304" pitchFamily="18" charset="0"/>
                <a:cs typeface="Times New Roman" panose="02020603050405020304" pitchFamily="18" charset="0"/>
              </a:rPr>
              <a:t>a</a:t>
            </a:r>
            <a:r>
              <a:rPr lang="vi-VN" sz="3200" dirty="0">
                <a:solidFill>
                  <a:srgbClr val="000000"/>
                </a:solidFill>
                <a:latin typeface="Times New Roman" panose="02020603050405020304" pitchFamily="18" charset="0"/>
                <a:cs typeface="Times New Roman" panose="02020603050405020304" pitchFamily="18" charset="0"/>
              </a:rPr>
              <a:t>) Biết rằng với x = 3 thì hàm số y = 2x + b có giá trị là 11. </a:t>
            </a:r>
            <a:endParaRPr lang="en-US" sz="3200" dirty="0" smtClean="0">
              <a:solidFill>
                <a:srgbClr val="000000"/>
              </a:solidFill>
              <a:latin typeface="Times New Roman" panose="02020603050405020304" pitchFamily="18" charset="0"/>
              <a:cs typeface="Times New Roman" panose="02020603050405020304" pitchFamily="18" charset="0"/>
            </a:endParaRPr>
          </a:p>
          <a:p>
            <a:pPr algn="just">
              <a:lnSpc>
                <a:spcPct val="150000"/>
              </a:lnSpc>
            </a:pPr>
            <a:r>
              <a:rPr lang="vi-VN" sz="3200" dirty="0" smtClean="0">
                <a:solidFill>
                  <a:srgbClr val="000000"/>
                </a:solidFill>
                <a:latin typeface="Times New Roman" panose="02020603050405020304" pitchFamily="18" charset="0"/>
                <a:cs typeface="Times New Roman" panose="02020603050405020304" pitchFamily="18" charset="0"/>
              </a:rPr>
              <a:t>Tìm </a:t>
            </a:r>
            <a:r>
              <a:rPr lang="vi-VN" sz="3200" dirty="0">
                <a:solidFill>
                  <a:srgbClr val="000000"/>
                </a:solidFill>
                <a:latin typeface="Times New Roman" panose="02020603050405020304" pitchFamily="18" charset="0"/>
                <a:cs typeface="Times New Roman" panose="02020603050405020304" pitchFamily="18" charset="0"/>
              </a:rPr>
              <a:t>b và vẽ đồ thị của hàm số với giá trị b vừa tìm được.</a:t>
            </a:r>
          </a:p>
          <a:p>
            <a:pPr algn="just">
              <a:lnSpc>
                <a:spcPct val="150000"/>
              </a:lnSpc>
            </a:pPr>
            <a:r>
              <a:rPr lang="vi-VN" sz="3200" dirty="0">
                <a:solidFill>
                  <a:srgbClr val="000000"/>
                </a:solidFill>
                <a:latin typeface="Times New Roman" panose="02020603050405020304" pitchFamily="18" charset="0"/>
                <a:cs typeface="Times New Roman" panose="02020603050405020304" pitchFamily="18" charset="0"/>
              </a:rPr>
              <a:t>b) Biết rằng đồ thị của hàm số y = ax + 6 đi qua điểm A(− 2; 2). </a:t>
            </a:r>
            <a:endParaRPr lang="en-US" sz="3200" dirty="0" smtClean="0">
              <a:solidFill>
                <a:srgbClr val="000000"/>
              </a:solidFill>
              <a:latin typeface="Times New Roman" panose="02020603050405020304" pitchFamily="18" charset="0"/>
              <a:cs typeface="Times New Roman" panose="02020603050405020304" pitchFamily="18" charset="0"/>
            </a:endParaRPr>
          </a:p>
          <a:p>
            <a:pPr algn="just">
              <a:lnSpc>
                <a:spcPct val="150000"/>
              </a:lnSpc>
            </a:pPr>
            <a:r>
              <a:rPr lang="vi-VN" sz="3200" dirty="0" smtClean="0">
                <a:solidFill>
                  <a:srgbClr val="000000"/>
                </a:solidFill>
                <a:latin typeface="Times New Roman" panose="02020603050405020304" pitchFamily="18" charset="0"/>
                <a:cs typeface="Times New Roman" panose="02020603050405020304" pitchFamily="18" charset="0"/>
              </a:rPr>
              <a:t>Tìm </a:t>
            </a:r>
            <a:r>
              <a:rPr lang="vi-VN" sz="3200" dirty="0">
                <a:solidFill>
                  <a:srgbClr val="000000"/>
                </a:solidFill>
                <a:latin typeface="Times New Roman" panose="02020603050405020304" pitchFamily="18" charset="0"/>
                <a:cs typeface="Times New Roman" panose="02020603050405020304" pitchFamily="18" charset="0"/>
              </a:rPr>
              <a:t>a và vẽ đồ thị của hàm số với giá trị a vừa tìm được.</a:t>
            </a:r>
            <a:endParaRPr lang="vi-VN" sz="3200" b="0" i="0" dirty="0">
              <a:solidFill>
                <a:srgbClr val="000000"/>
              </a:solidFill>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0721613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Object 3"/>
          <p:cNvGraphicFramePr>
            <a:graphicFrameLocks noChangeAspect="1"/>
          </p:cNvGraphicFramePr>
          <p:nvPr>
            <p:extLst>
              <p:ext uri="{D42A27DB-BD31-4B8C-83A1-F6EECF244321}">
                <p14:modId xmlns:p14="http://schemas.microsoft.com/office/powerpoint/2010/main" val="2161421476"/>
              </p:ext>
            </p:extLst>
          </p:nvPr>
        </p:nvGraphicFramePr>
        <p:xfrm>
          <a:off x="5231904" y="3429000"/>
          <a:ext cx="427260" cy="714356"/>
        </p:xfrm>
        <a:graphic>
          <a:graphicData uri="http://schemas.openxmlformats.org/presentationml/2006/ole">
            <mc:AlternateContent xmlns:mc="http://schemas.openxmlformats.org/markup-compatibility/2006">
              <mc:Choice xmlns:v="urn:schemas-microsoft-com:vml" Requires="v">
                <p:oleObj spid="_x0000_s19486" name="Equation" r:id="rId3" imgW="253890" imgH="393529" progId="Equation.DSMT4">
                  <p:embed/>
                </p:oleObj>
              </mc:Choice>
              <mc:Fallback>
                <p:oleObj name="Equation" r:id="rId3" imgW="253890" imgH="393529" progId="Equation.DSMT4">
                  <p:embed/>
                  <p:pic>
                    <p:nvPicPr>
                      <p:cNvPr id="0" name="Object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231904" y="3429000"/>
                        <a:ext cx="427260" cy="714356"/>
                      </a:xfrm>
                      <a:prstGeom prst="rect">
                        <a:avLst/>
                      </a:prstGeom>
                      <a:noFill/>
                    </p:spPr>
                  </p:pic>
                </p:oleObj>
              </mc:Fallback>
            </mc:AlternateContent>
          </a:graphicData>
        </a:graphic>
      </p:graphicFrame>
      <p:graphicFrame>
        <p:nvGraphicFramePr>
          <p:cNvPr id="5" name="Object 4"/>
          <p:cNvGraphicFramePr>
            <a:graphicFrameLocks noChangeAspect="1"/>
          </p:cNvGraphicFramePr>
          <p:nvPr>
            <p:extLst>
              <p:ext uri="{D42A27DB-BD31-4B8C-83A1-F6EECF244321}">
                <p14:modId xmlns:p14="http://schemas.microsoft.com/office/powerpoint/2010/main" val="4018293928"/>
              </p:ext>
            </p:extLst>
          </p:nvPr>
        </p:nvGraphicFramePr>
        <p:xfrm>
          <a:off x="8112224" y="3348553"/>
          <a:ext cx="432048" cy="683621"/>
        </p:xfrm>
        <a:graphic>
          <a:graphicData uri="http://schemas.openxmlformats.org/presentationml/2006/ole">
            <mc:AlternateContent xmlns:mc="http://schemas.openxmlformats.org/markup-compatibility/2006">
              <mc:Choice xmlns:v="urn:schemas-microsoft-com:vml" Requires="v">
                <p:oleObj spid="_x0000_s19487" name="Equation" r:id="rId5" imgW="253890" imgH="393529" progId="Equation.DSMT4">
                  <p:embed/>
                </p:oleObj>
              </mc:Choice>
              <mc:Fallback>
                <p:oleObj name="Equation" r:id="rId5" imgW="253890" imgH="393529" progId="Equation.DSMT4">
                  <p:embed/>
                  <p:pic>
                    <p:nvPicPr>
                      <p:cNvPr id="0" name="Object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112224" y="3348553"/>
                        <a:ext cx="432048" cy="683621"/>
                      </a:xfrm>
                      <a:prstGeom prst="rect">
                        <a:avLst/>
                      </a:prstGeom>
                      <a:noFill/>
                    </p:spPr>
                  </p:pic>
                </p:oleObj>
              </mc:Fallback>
            </mc:AlternateContent>
          </a:graphicData>
        </a:graphic>
      </p:graphicFrame>
      <p:sp>
        <p:nvSpPr>
          <p:cNvPr id="7" name="Rectangle 4"/>
          <p:cNvSpPr>
            <a:spLocks noChangeArrowheads="1"/>
          </p:cNvSpPr>
          <p:nvPr/>
        </p:nvSpPr>
        <p:spPr bwMode="auto">
          <a:xfrm>
            <a:off x="71318" y="476672"/>
            <a:ext cx="12043940" cy="397031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en-US" altLang="en-US" sz="2800" b="0" i="0" u="none" strike="noStrike" cap="none" normalizeH="0" baseline="0" dirty="0"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 </a:t>
            </a:r>
            <a:r>
              <a:rPr kumimoji="0" lang="en-US" altLang="en-US" sz="2800" b="0" i="0" u="none" strike="noStrike" cap="none" normalizeH="0" baseline="0" dirty="0" err="1"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Với</a:t>
            </a:r>
            <a:r>
              <a:rPr kumimoji="0" lang="en-US" altLang="en-US" sz="2800" b="0" i="0" u="none" strike="noStrike" cap="none" normalizeH="0" baseline="0" dirty="0"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x = 3 </a:t>
            </a:r>
            <a:r>
              <a:rPr kumimoji="0" lang="en-US" altLang="en-US" sz="2800" b="0" i="0" u="none" strike="noStrike" cap="none" normalizeH="0" baseline="0" dirty="0" err="1"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thì</a:t>
            </a:r>
            <a:r>
              <a:rPr kumimoji="0" lang="en-US" altLang="en-US" sz="2800" b="0" i="0" u="none" strike="noStrike" cap="none" normalizeH="0" baseline="0" dirty="0"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hàm</a:t>
            </a:r>
            <a:r>
              <a:rPr kumimoji="0" lang="en-US" altLang="en-US" sz="2800" b="0" i="0" u="none" strike="noStrike" cap="none" normalizeH="0" baseline="0" dirty="0"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số</a:t>
            </a:r>
            <a:r>
              <a:rPr kumimoji="0" lang="en-US" altLang="en-US" sz="2800" b="0" i="0" u="none" strike="noStrike" cap="none" normalizeH="0" baseline="0" dirty="0"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y = 2x + b </a:t>
            </a:r>
            <a:r>
              <a:rPr kumimoji="0" lang="en-US" altLang="en-US" sz="2800" b="0" i="0" u="none" strike="noStrike" cap="none" normalizeH="0" baseline="0" dirty="0" err="1"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có</a:t>
            </a:r>
            <a:r>
              <a:rPr kumimoji="0" lang="en-US" altLang="en-US" sz="2800" b="0" i="0" u="none" strike="noStrike" cap="none" normalizeH="0" baseline="0" dirty="0"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giá</a:t>
            </a:r>
            <a:r>
              <a:rPr kumimoji="0" lang="en-US" altLang="en-US" sz="2800" b="0" i="0" u="none" strike="noStrike" cap="none" normalizeH="0" baseline="0" dirty="0"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trị</a:t>
            </a:r>
            <a:r>
              <a:rPr kumimoji="0" lang="en-US" altLang="en-US" sz="2800" b="0" i="0" u="none" strike="noStrike" cap="none" normalizeH="0" baseline="0" dirty="0"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là</a:t>
            </a:r>
            <a:r>
              <a:rPr kumimoji="0" lang="en-US" altLang="en-US" sz="2800" b="0" i="0" u="none" strike="noStrike" cap="none" normalizeH="0" baseline="0" dirty="0"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11 </a:t>
            </a:r>
            <a:r>
              <a:rPr kumimoji="0" lang="en-US" altLang="en-US" sz="2800" b="0" i="0" u="none" strike="noStrike" cap="none" normalizeH="0" baseline="0" dirty="0" err="1"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tức</a:t>
            </a:r>
            <a:r>
              <a:rPr kumimoji="0" lang="en-US" altLang="en-US" sz="2800" b="0" i="0" u="none" strike="noStrike" cap="none" normalizeH="0" baseline="0" dirty="0"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là</a:t>
            </a:r>
            <a:endParaRPr kumimoji="0" lang="en-US" altLang="en-US" sz="28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altLang="en-US" sz="2800" b="0" i="0" u="none" strike="noStrike" cap="none" normalizeH="0" baseline="0" dirty="0"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2 . 3 + b = 11</a:t>
            </a:r>
            <a:endParaRPr kumimoji="0" lang="en-US" altLang="en-US" sz="28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altLang="en-US" sz="2800" b="0" i="0" u="none" strike="noStrike" cap="none" normalizeH="0" baseline="0" dirty="0"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6 + b = 11</a:t>
            </a:r>
            <a:endParaRPr kumimoji="0" lang="en-US" altLang="en-US" sz="28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altLang="en-US" sz="2800" b="0" i="0" u="none" strike="noStrike" cap="none" normalizeH="0" baseline="0" dirty="0"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b = 11 – 6 = 5.</a:t>
            </a:r>
            <a:endParaRPr kumimoji="0" lang="en-US" altLang="en-US" sz="28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altLang="en-US" sz="2800" b="0" i="0" u="none" strike="noStrike" cap="none" normalizeH="0" baseline="0" dirty="0" err="1"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Khi</a:t>
            </a:r>
            <a:r>
              <a:rPr kumimoji="0" lang="en-US" altLang="en-US" sz="2800" b="0" i="0" u="none" strike="noStrike" cap="none" normalizeH="0" baseline="0" dirty="0"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đó</a:t>
            </a:r>
            <a:r>
              <a:rPr kumimoji="0" lang="en-US" altLang="en-US" sz="2800" b="0" i="0" u="none" strike="noStrike" cap="none" normalizeH="0" baseline="0" dirty="0"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ta </a:t>
            </a:r>
            <a:r>
              <a:rPr kumimoji="0" lang="en-US" altLang="en-US" sz="2800" b="0" i="0" u="none" strike="noStrike" cap="none" normalizeH="0" baseline="0" dirty="0" err="1"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có</a:t>
            </a:r>
            <a:r>
              <a:rPr kumimoji="0" lang="en-US" altLang="en-US" sz="2800" b="0" i="0" u="none" strike="noStrike" cap="none" normalizeH="0" baseline="0" dirty="0"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hàm</a:t>
            </a:r>
            <a:r>
              <a:rPr kumimoji="0" lang="en-US" altLang="en-US" sz="2800" b="0" i="0" u="none" strike="noStrike" cap="none" normalizeH="0" baseline="0" dirty="0"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số</a:t>
            </a:r>
            <a:r>
              <a:rPr kumimoji="0" lang="en-US" altLang="en-US" sz="2800" b="0" i="0" u="none" strike="noStrike" cap="none" normalizeH="0" baseline="0" dirty="0"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y = 2x + 5.</a:t>
            </a:r>
            <a:endParaRPr kumimoji="0" lang="en-US" altLang="en-US" sz="28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altLang="en-US" sz="2800" b="0" i="0" u="none" strike="noStrike" cap="none" normalizeH="0" baseline="0" dirty="0"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Với</a:t>
            </a:r>
            <a:r>
              <a:rPr kumimoji="0" lang="en-US" altLang="en-US" sz="2800" b="0" i="0" u="none" strike="noStrike" cap="none" normalizeH="0" baseline="0" dirty="0"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x = 0 </a:t>
            </a:r>
            <a:r>
              <a:rPr kumimoji="0" lang="en-US" altLang="en-US" sz="2800" b="0" i="0" u="none" strike="noStrike" cap="none" normalizeH="0" baseline="0" dirty="0" err="1"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thì</a:t>
            </a:r>
            <a:r>
              <a:rPr kumimoji="0" lang="en-US" altLang="en-US" sz="2800" b="0" i="0" u="none" strike="noStrike" cap="none" normalizeH="0" baseline="0" dirty="0"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y = 2 . 0 + 5 = 0 + 5 = 5, ta </a:t>
            </a:r>
            <a:r>
              <a:rPr kumimoji="0" lang="en-US" altLang="en-US" sz="2800" b="0" i="0" u="none" strike="noStrike" cap="none" normalizeH="0" baseline="0" dirty="0" err="1"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được</a:t>
            </a:r>
            <a:r>
              <a:rPr kumimoji="0" lang="en-US" altLang="en-US" sz="2800" b="0" i="0" u="none" strike="noStrike" cap="none" normalizeH="0" baseline="0" dirty="0"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điểm</a:t>
            </a:r>
            <a:r>
              <a:rPr kumimoji="0" lang="en-US" altLang="en-US" sz="2800" b="0" i="0" u="none" strike="noStrike" cap="none" normalizeH="0" baseline="0" dirty="0"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M(0; 5) </a:t>
            </a:r>
            <a:r>
              <a:rPr kumimoji="0" lang="en-US" altLang="en-US" sz="2800" b="0" i="0" u="none" strike="noStrike" cap="none" normalizeH="0" baseline="0" dirty="0" err="1"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thuộc</a:t>
            </a:r>
            <a:r>
              <a:rPr kumimoji="0" lang="en-US" altLang="en-US" sz="2800" b="0" i="0" u="none" strike="noStrike" cap="none" normalizeH="0" baseline="0" dirty="0"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đồ</a:t>
            </a:r>
            <a:r>
              <a:rPr kumimoji="0" lang="en-US" altLang="en-US" sz="2800" b="0" i="0" u="none" strike="noStrike" cap="none" normalizeH="0" baseline="0" dirty="0"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thị</a:t>
            </a:r>
            <a:r>
              <a:rPr kumimoji="0" lang="en-US" altLang="en-US" sz="2800" b="0" i="0" u="none" strike="noStrike" cap="none" normalizeH="0" baseline="0" dirty="0"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của</a:t>
            </a:r>
            <a:r>
              <a:rPr kumimoji="0" lang="en-US" altLang="en-US" sz="2800" b="0" i="0" u="none" strike="noStrike" cap="none" normalizeH="0" baseline="0" dirty="0"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hàm</a:t>
            </a:r>
            <a:r>
              <a:rPr kumimoji="0" lang="en-US" altLang="en-US" sz="2800" b="0" i="0" u="none" strike="noStrike" cap="none" normalizeH="0" baseline="0" dirty="0"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số</a:t>
            </a:r>
            <a:r>
              <a:rPr kumimoji="0" lang="en-US" altLang="en-US" sz="2800" b="0" i="0" u="none" strike="noStrike" cap="none" normalizeH="0" baseline="0" dirty="0"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y = 2x + 5.</a:t>
            </a:r>
            <a:endParaRPr kumimoji="0" lang="en-US" altLang="en-US" sz="28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lvl="0" algn="just" eaLnBrk="0" fontAlgn="base" hangingPunct="0">
              <a:spcBef>
                <a:spcPct val="0"/>
              </a:spcBef>
              <a:spcAft>
                <a:spcPct val="0"/>
              </a:spcAft>
            </a:pPr>
            <a:r>
              <a:rPr kumimoji="0" lang="en-US" altLang="en-US" sz="2800" b="0" i="0" u="none" strike="noStrike" cap="none" normalizeH="0" baseline="0" dirty="0"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Với</a:t>
            </a:r>
            <a:r>
              <a:rPr kumimoji="0" lang="en-US" altLang="en-US" sz="2800" b="0" i="0" u="none" strike="noStrike" cap="none" normalizeH="0" baseline="0" dirty="0"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y = 0 </a:t>
            </a:r>
            <a:r>
              <a:rPr kumimoji="0" lang="en-US" altLang="en-US" sz="2800" b="0" i="0" u="none" strike="noStrike" cap="none" normalizeH="0" baseline="0" dirty="0" err="1"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thì</a:t>
            </a:r>
            <a:r>
              <a:rPr kumimoji="0" lang="en-US" altLang="en-US" sz="2800" b="0" i="0" u="none" strike="noStrike" cap="none" normalizeH="0" baseline="0" dirty="0"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2x + 5 = 0 </a:t>
            </a:r>
            <a:r>
              <a:rPr kumimoji="0" lang="en-US" altLang="en-US" sz="2800" b="0" i="0" u="none" strike="noStrike" cap="none" normalizeH="0" baseline="0" dirty="0" err="1"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suy</a:t>
            </a:r>
            <a:r>
              <a:rPr kumimoji="0" lang="en-US" altLang="en-US" sz="2800" b="0" i="0" u="none" strike="noStrike" cap="none" normalizeH="0" baseline="0" dirty="0"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ra</a:t>
            </a:r>
            <a:r>
              <a:rPr kumimoji="0" lang="en-US" altLang="en-US" sz="2800" b="0" i="0" u="none" strike="noStrike" cap="none" normalizeH="0" baseline="0" dirty="0"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x=     ,</a:t>
            </a:r>
            <a:r>
              <a:rPr kumimoji="0" lang="en-US" altLang="en-US" sz="2800" b="0" i="0" u="none" strike="noStrike" cap="none" normalizeH="0" dirty="0"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altLang="en-US" sz="2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ta </a:t>
            </a:r>
            <a:r>
              <a:rPr lang="en-US" altLang="en-US" sz="28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được</a:t>
            </a:r>
            <a:r>
              <a:rPr lang="en-US" altLang="en-US" sz="2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altLang="en-US" sz="28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điểm</a:t>
            </a:r>
            <a:r>
              <a:rPr lang="en-US" altLang="en-US" sz="2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N</a:t>
            </a:r>
            <a:r>
              <a:rPr lang="en-US" altLang="en-US" sz="28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 0) </a:t>
            </a:r>
            <a:r>
              <a:rPr lang="en-US" altLang="en-US" sz="28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thuộc</a:t>
            </a:r>
            <a:r>
              <a:rPr lang="en-US" altLang="en-US" sz="2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altLang="en-US" sz="28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đồ</a:t>
            </a:r>
            <a:r>
              <a:rPr lang="en-US" altLang="en-US" sz="2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altLang="en-US" sz="28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thị</a:t>
            </a:r>
            <a:r>
              <a:rPr lang="en-US" altLang="en-US" sz="2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altLang="en-US" sz="28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của</a:t>
            </a:r>
            <a:r>
              <a:rPr lang="en-US" altLang="en-US" sz="2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altLang="en-US" sz="28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hàm</a:t>
            </a:r>
            <a:r>
              <a:rPr lang="en-US" altLang="en-US" sz="2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altLang="en-US" sz="28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số</a:t>
            </a:r>
            <a:r>
              <a:rPr lang="en-US" altLang="en-US" sz="2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y = 2x + 5.</a:t>
            </a:r>
            <a:endParaRPr kumimoji="0" lang="en-US" altLang="en-US" sz="28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endParaRPr>
          </a:p>
        </p:txBody>
      </p:sp>
      <p:sp>
        <p:nvSpPr>
          <p:cNvPr id="9" name="Rectangle 6"/>
          <p:cNvSpPr>
            <a:spLocks noChangeArrowheads="1"/>
          </p:cNvSpPr>
          <p:nvPr/>
        </p:nvSpPr>
        <p:spPr bwMode="auto">
          <a:xfrm>
            <a:off x="111273" y="4491117"/>
            <a:ext cx="11385327" cy="95410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en-US" altLang="en-US" sz="2800" b="0" i="0" u="none" strike="noStrike" cap="none" normalizeH="0" baseline="0" dirty="0"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Do </a:t>
            </a:r>
            <a:r>
              <a:rPr kumimoji="0" lang="en-US" altLang="en-US" sz="2800" b="0" i="0" u="none" strike="noStrike" cap="none" normalizeH="0" baseline="0" dirty="0" err="1"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đó</a:t>
            </a:r>
            <a:r>
              <a:rPr kumimoji="0" lang="en-US" altLang="en-US" sz="2800" b="0" i="0" u="none" strike="noStrike" cap="none" normalizeH="0" baseline="0" dirty="0"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đồ</a:t>
            </a:r>
            <a:r>
              <a:rPr kumimoji="0" lang="en-US" altLang="en-US" sz="2800" b="0" i="0" u="none" strike="noStrike" cap="none" normalizeH="0" baseline="0" dirty="0"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thị</a:t>
            </a:r>
            <a:r>
              <a:rPr kumimoji="0" lang="en-US" altLang="en-US" sz="2800" b="0" i="0" u="none" strike="noStrike" cap="none" normalizeH="0" baseline="0" dirty="0"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của</a:t>
            </a:r>
            <a:r>
              <a:rPr kumimoji="0" lang="en-US" altLang="en-US" sz="2800" b="0" i="0" u="none" strike="noStrike" cap="none" normalizeH="0" baseline="0" dirty="0"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hàm</a:t>
            </a:r>
            <a:r>
              <a:rPr kumimoji="0" lang="en-US" altLang="en-US" sz="2800" b="0" i="0" u="none" strike="noStrike" cap="none" normalizeH="0" baseline="0" dirty="0"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số</a:t>
            </a:r>
            <a:r>
              <a:rPr kumimoji="0" lang="en-US" altLang="en-US" sz="2800" b="0" i="0" u="none" strike="noStrike" cap="none" normalizeH="0" baseline="0" dirty="0"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y = 2x + 5 </a:t>
            </a:r>
            <a:r>
              <a:rPr kumimoji="0" lang="en-US" altLang="en-US" sz="2800" b="0" i="0" u="none" strike="noStrike" cap="none" normalizeH="0" baseline="0" dirty="0" err="1"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là</a:t>
            </a:r>
            <a:r>
              <a:rPr kumimoji="0" lang="en-US" altLang="en-US" sz="2800" b="0" i="0" u="none" strike="noStrike" cap="none" normalizeH="0" baseline="0" dirty="0"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đường</a:t>
            </a:r>
            <a:r>
              <a:rPr kumimoji="0" lang="en-US" altLang="en-US" sz="2800" b="0" i="0" u="none" strike="noStrike" cap="none" normalizeH="0" baseline="0" dirty="0"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thẳng</a:t>
            </a:r>
            <a:r>
              <a:rPr kumimoji="0" lang="en-US" altLang="en-US" sz="2800" b="0" i="0" u="none" strike="noStrike" cap="none" normalizeH="0" baseline="0" dirty="0"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đi</a:t>
            </a:r>
            <a:r>
              <a:rPr kumimoji="0" lang="en-US" altLang="en-US" sz="2800" b="0" i="0" u="none" strike="noStrike" cap="none" normalizeH="0" baseline="0" dirty="0"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qua </a:t>
            </a:r>
            <a:r>
              <a:rPr kumimoji="0" lang="en-US" altLang="en-US" sz="2800" b="0" i="0" u="none" strike="noStrike" cap="none" normalizeH="0" baseline="0" dirty="0" err="1"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hai</a:t>
            </a:r>
            <a:r>
              <a:rPr kumimoji="0" lang="en-US" altLang="en-US" sz="2800" b="0" i="0" u="none" strike="noStrike" cap="none" normalizeH="0" baseline="0" dirty="0"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điểm</a:t>
            </a:r>
            <a:r>
              <a:rPr kumimoji="0" lang="en-US" altLang="en-US" sz="2800" b="0" i="0" u="none" strike="noStrike" cap="none" normalizeH="0" baseline="0" dirty="0"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M</a:t>
            </a:r>
            <a:r>
              <a:rPr kumimoji="0" lang="en-US" altLang="en-US" sz="2800" b="0" i="0" u="none" strike="noStrike" cap="none" normalizeH="0" dirty="0"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800" b="0" i="0" u="none" strike="noStrike" cap="none" normalizeH="0" dirty="0" err="1"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và</a:t>
            </a:r>
            <a:r>
              <a:rPr kumimoji="0" lang="en-US" altLang="en-US" sz="2800" b="0" i="0" u="none" strike="noStrike" cap="none" normalizeH="0" dirty="0"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N </a:t>
            </a:r>
            <a:r>
              <a:rPr kumimoji="0" lang="en-US" altLang="en-US" sz="2800" b="0" i="0" u="none" strike="noStrike" cap="none" normalizeH="0" dirty="0" err="1"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như</a:t>
            </a:r>
            <a:r>
              <a:rPr kumimoji="0" lang="en-US" altLang="en-US" sz="2800" b="0" i="0" u="none" strike="noStrike" cap="none" normalizeH="0" dirty="0"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800" b="0" i="0" u="none" strike="noStrike" cap="none" normalizeH="0" dirty="0" err="1"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hình</a:t>
            </a:r>
            <a:r>
              <a:rPr kumimoji="0" lang="en-US" altLang="en-US" sz="2800" b="0" i="0" u="none" strike="noStrike" cap="none" normalizeH="0" dirty="0"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800" b="0" i="0" u="none" strike="noStrike" cap="none" normalizeH="0" dirty="0" err="1"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vẽ</a:t>
            </a:r>
            <a:r>
              <a:rPr lang="en-US" altLang="en-US" sz="2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endParaRPr kumimoji="0" lang="en-US" altLang="en-US" sz="28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22663459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83840" y="0"/>
            <a:ext cx="12108160" cy="572780"/>
          </a:xfrm>
          <a:prstGeom prst="rect">
            <a:avLst/>
          </a:prstGeom>
          <a:solidFill>
            <a:schemeClr val="accent6">
              <a:lumMod val="20000"/>
              <a:lumOff val="8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p>
        </p:txBody>
      </p:sp>
      <p:sp>
        <p:nvSpPr>
          <p:cNvPr id="3" name="TextBox 2"/>
          <p:cNvSpPr txBox="1"/>
          <p:nvPr/>
        </p:nvSpPr>
        <p:spPr>
          <a:xfrm>
            <a:off x="3249207" y="-46775"/>
            <a:ext cx="5712911" cy="600164"/>
          </a:xfrm>
          <a:prstGeom prst="rect">
            <a:avLst/>
          </a:prstGeom>
          <a:noFill/>
        </p:spPr>
        <p:txBody>
          <a:bodyPr wrap="none" rtlCol="0">
            <a:spAutoFit/>
          </a:bodyPr>
          <a:lstStyle/>
          <a:p>
            <a:r>
              <a:rPr lang="en-US" sz="3300" b="1" dirty="0" smtClean="0">
                <a:solidFill>
                  <a:srgbClr val="C00000"/>
                </a:solidFill>
                <a:latin typeface="Times New Roman" pitchFamily="18" charset="0"/>
                <a:cs typeface="Times New Roman" pitchFamily="18" charset="0"/>
              </a:rPr>
              <a:t>BÀI </a:t>
            </a:r>
            <a:r>
              <a:rPr lang="en-US" sz="3300" b="1" dirty="0">
                <a:solidFill>
                  <a:srgbClr val="C00000"/>
                </a:solidFill>
                <a:latin typeface="Times New Roman" pitchFamily="18" charset="0"/>
                <a:cs typeface="Times New Roman" pitchFamily="18" charset="0"/>
              </a:rPr>
              <a:t>TẬP CUỐI </a:t>
            </a:r>
            <a:r>
              <a:rPr lang="en-US" sz="3300" b="1" dirty="0" smtClean="0">
                <a:solidFill>
                  <a:srgbClr val="C00000"/>
                </a:solidFill>
                <a:latin typeface="Times New Roman" pitchFamily="18" charset="0"/>
                <a:cs typeface="Times New Roman" pitchFamily="18" charset="0"/>
              </a:rPr>
              <a:t>CHƯƠNG III</a:t>
            </a:r>
            <a:endParaRPr lang="vi-VN" sz="3300" b="1" dirty="0">
              <a:solidFill>
                <a:srgbClr val="C00000"/>
              </a:solidFill>
              <a:latin typeface="Times New Roman" pitchFamily="18" charset="0"/>
              <a:cs typeface="Times New Roman" pitchFamily="18" charset="0"/>
            </a:endParaRPr>
          </a:p>
        </p:txBody>
      </p:sp>
      <p:pic>
        <p:nvPicPr>
          <p:cNvPr id="4" name="Picture 3"/>
          <p:cNvPicPr>
            <a:picLocks noChangeAspect="1"/>
          </p:cNvPicPr>
          <p:nvPr/>
        </p:nvPicPr>
        <p:blipFill>
          <a:blip r:embed="rId2"/>
          <a:stretch>
            <a:fillRect/>
          </a:stretch>
        </p:blipFill>
        <p:spPr>
          <a:xfrm>
            <a:off x="3237910" y="836712"/>
            <a:ext cx="5472608" cy="5868402"/>
          </a:xfrm>
          <a:prstGeom prst="rect">
            <a:avLst/>
          </a:prstGeom>
        </p:spPr>
      </p:pic>
    </p:spTree>
    <p:extLst>
      <p:ext uri="{BB962C8B-B14F-4D97-AF65-F5344CB8AC3E}">
        <p14:creationId xmlns:p14="http://schemas.microsoft.com/office/powerpoint/2010/main" val="64210366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116632"/>
            <a:ext cx="12192000" cy="4524315"/>
          </a:xfrm>
          <a:prstGeom prst="rect">
            <a:avLst/>
          </a:prstGeom>
        </p:spPr>
        <p:txBody>
          <a:bodyPr wrap="square">
            <a:spAutoFit/>
          </a:bodyPr>
          <a:lstStyle/>
          <a:p>
            <a:pPr algn="just">
              <a:lnSpc>
                <a:spcPct val="150000"/>
              </a:lnSpc>
            </a:pPr>
            <a:r>
              <a:rPr lang="en-US" sz="3200" b="1" u="sng" dirty="0" smtClean="0">
                <a:solidFill>
                  <a:srgbClr val="FF0000"/>
                </a:solidFill>
                <a:latin typeface="Times New Roman" panose="02020603050405020304" pitchFamily="18" charset="0"/>
                <a:cs typeface="Times New Roman" panose="02020603050405020304" pitchFamily="18" charset="0"/>
              </a:rPr>
              <a:t>BÀI 6: </a:t>
            </a:r>
            <a:r>
              <a:rPr lang="vi-VN" sz="3200" dirty="0" smtClean="0">
                <a:solidFill>
                  <a:srgbClr val="000000"/>
                </a:solidFill>
                <a:latin typeface="Times New Roman" panose="02020603050405020304" pitchFamily="18" charset="0"/>
                <a:cs typeface="Times New Roman" panose="02020603050405020304" pitchFamily="18" charset="0"/>
              </a:rPr>
              <a:t>Tìm </a:t>
            </a:r>
            <a:r>
              <a:rPr lang="vi-VN" sz="3200" dirty="0">
                <a:solidFill>
                  <a:srgbClr val="000000"/>
                </a:solidFill>
                <a:latin typeface="Times New Roman" panose="02020603050405020304" pitchFamily="18" charset="0"/>
                <a:cs typeface="Times New Roman" panose="02020603050405020304" pitchFamily="18" charset="0"/>
              </a:rPr>
              <a:t>hàm số bậc nhất y = ax + b (a ≠ 0) trong mỗi trường hợp sau:</a:t>
            </a:r>
          </a:p>
          <a:p>
            <a:pPr algn="just">
              <a:lnSpc>
                <a:spcPct val="150000"/>
              </a:lnSpc>
            </a:pPr>
            <a:r>
              <a:rPr lang="vi-VN" sz="3200" dirty="0">
                <a:solidFill>
                  <a:srgbClr val="000000"/>
                </a:solidFill>
                <a:latin typeface="Times New Roman" panose="02020603050405020304" pitchFamily="18" charset="0"/>
                <a:cs typeface="Times New Roman" panose="02020603050405020304" pitchFamily="18" charset="0"/>
              </a:rPr>
              <a:t>a) Đồ thị của hàm số đó đi qua điểm M(1; 3) và có hệ số góc bằng – 2;</a:t>
            </a:r>
          </a:p>
          <a:p>
            <a:pPr algn="just">
              <a:lnSpc>
                <a:spcPct val="150000"/>
              </a:lnSpc>
            </a:pPr>
            <a:r>
              <a:rPr lang="vi-VN" sz="3200" dirty="0">
                <a:solidFill>
                  <a:srgbClr val="000000"/>
                </a:solidFill>
                <a:latin typeface="Times New Roman" panose="02020603050405020304" pitchFamily="18" charset="0"/>
                <a:cs typeface="Times New Roman" panose="02020603050405020304" pitchFamily="18" charset="0"/>
              </a:rPr>
              <a:t>b) Đồ thị của hàm số đó đi qua điểm N(– 1; 4) và song song với đường thẳng y = –3x – 1.</a:t>
            </a:r>
          </a:p>
          <a:p>
            <a:pPr>
              <a:lnSpc>
                <a:spcPct val="150000"/>
              </a:lnSpc>
            </a:pPr>
            <a:r>
              <a:rPr lang="vi-VN" sz="3200" dirty="0">
                <a:latin typeface="Times New Roman" panose="02020603050405020304" pitchFamily="18" charset="0"/>
                <a:cs typeface="Times New Roman" panose="02020603050405020304" pitchFamily="18" charset="0"/>
              </a:rPr>
              <a:t/>
            </a:r>
            <a:br>
              <a:rPr lang="vi-VN" sz="3200" dirty="0">
                <a:latin typeface="Times New Roman" panose="02020603050405020304" pitchFamily="18" charset="0"/>
                <a:cs typeface="Times New Roman" panose="02020603050405020304" pitchFamily="18" charset="0"/>
              </a:rPr>
            </a:br>
            <a:endParaRPr lang="en-US"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92718001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19336" y="116633"/>
            <a:ext cx="11953328" cy="6001643"/>
          </a:xfrm>
          <a:prstGeom prst="rect">
            <a:avLst/>
          </a:prstGeom>
        </p:spPr>
        <p:txBody>
          <a:bodyPr wrap="square">
            <a:spAutoFit/>
          </a:bodyPr>
          <a:lstStyle/>
          <a:p>
            <a:pPr algn="just">
              <a:lnSpc>
                <a:spcPct val="150000"/>
              </a:lnSpc>
            </a:pPr>
            <a:r>
              <a:rPr lang="en-US" sz="3200" dirty="0">
                <a:latin typeface="Times New Roman" panose="02020603050405020304" pitchFamily="18" charset="0"/>
                <a:ea typeface="Calibri" panose="020F0502020204030204" pitchFamily="34" charset="0"/>
                <a:cs typeface="Times New Roman" panose="02020603050405020304" pitchFamily="18" charset="0"/>
              </a:rPr>
              <a:t>a) </a:t>
            </a:r>
            <a:r>
              <a:rPr lang="en-US" sz="3200" dirty="0" err="1">
                <a:latin typeface="Times New Roman" panose="02020603050405020304" pitchFamily="18" charset="0"/>
                <a:ea typeface="Calibri" panose="020F0502020204030204" pitchFamily="34" charset="0"/>
                <a:cs typeface="Times New Roman" panose="02020603050405020304" pitchFamily="18" charset="0"/>
              </a:rPr>
              <a:t>Gọi</a:t>
            </a:r>
            <a:r>
              <a:rPr lang="en-US" sz="3200" dirty="0">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a:latin typeface="Times New Roman" panose="02020603050405020304" pitchFamily="18" charset="0"/>
                <a:ea typeface="Calibri" panose="020F0502020204030204" pitchFamily="34" charset="0"/>
                <a:cs typeface="Times New Roman" panose="02020603050405020304" pitchFamily="18" charset="0"/>
              </a:rPr>
              <a:t>hàm</a:t>
            </a:r>
            <a:r>
              <a:rPr lang="en-US" sz="3200" dirty="0">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a:latin typeface="Times New Roman" panose="02020603050405020304" pitchFamily="18" charset="0"/>
                <a:ea typeface="Calibri" panose="020F0502020204030204" pitchFamily="34" charset="0"/>
                <a:cs typeface="Times New Roman" panose="02020603050405020304" pitchFamily="18" charset="0"/>
              </a:rPr>
              <a:t>số</a:t>
            </a:r>
            <a:r>
              <a:rPr lang="en-US" sz="3200" dirty="0">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a:latin typeface="Times New Roman" panose="02020603050405020304" pitchFamily="18" charset="0"/>
                <a:ea typeface="Calibri" panose="020F0502020204030204" pitchFamily="34" charset="0"/>
                <a:cs typeface="Times New Roman" panose="02020603050405020304" pitchFamily="18" charset="0"/>
              </a:rPr>
              <a:t>có</a:t>
            </a:r>
            <a:r>
              <a:rPr lang="en-US" sz="3200" dirty="0">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a:latin typeface="Times New Roman" panose="02020603050405020304" pitchFamily="18" charset="0"/>
                <a:ea typeface="Calibri" panose="020F0502020204030204" pitchFamily="34" charset="0"/>
                <a:cs typeface="Times New Roman" panose="02020603050405020304" pitchFamily="18" charset="0"/>
              </a:rPr>
              <a:t>dạng</a:t>
            </a:r>
            <a:r>
              <a:rPr lang="en-US" sz="3200" dirty="0">
                <a:latin typeface="Times New Roman" panose="02020603050405020304" pitchFamily="18" charset="0"/>
                <a:ea typeface="Calibri" panose="020F0502020204030204" pitchFamily="34" charset="0"/>
                <a:cs typeface="Times New Roman" panose="02020603050405020304" pitchFamily="18" charset="0"/>
              </a:rPr>
              <a:t> y = ax + b, </a:t>
            </a:r>
          </a:p>
          <a:p>
            <a:pPr algn="just">
              <a:lnSpc>
                <a:spcPct val="150000"/>
              </a:lnSpc>
            </a:pPr>
            <a:r>
              <a:rPr lang="en-US" sz="3200" dirty="0">
                <a:latin typeface="Times New Roman" panose="02020603050405020304" pitchFamily="18" charset="0"/>
                <a:ea typeface="Calibri" panose="020F0502020204030204" pitchFamily="34" charset="0"/>
                <a:cs typeface="Times New Roman" panose="02020603050405020304" pitchFamily="18" charset="0"/>
              </a:rPr>
              <a:t>ta </a:t>
            </a:r>
            <a:r>
              <a:rPr lang="en-US" sz="3200" dirty="0" err="1">
                <a:latin typeface="Times New Roman" panose="02020603050405020304" pitchFamily="18" charset="0"/>
                <a:ea typeface="Calibri" panose="020F0502020204030204" pitchFamily="34" charset="0"/>
                <a:cs typeface="Times New Roman" panose="02020603050405020304" pitchFamily="18" charset="0"/>
              </a:rPr>
              <a:t>có</a:t>
            </a:r>
            <a:r>
              <a:rPr lang="en-US" sz="3200" dirty="0">
                <a:latin typeface="Times New Roman" panose="02020603050405020304" pitchFamily="18" charset="0"/>
                <a:ea typeface="Calibri" panose="020F0502020204030204" pitchFamily="34" charset="0"/>
                <a:cs typeface="Times New Roman" panose="02020603050405020304" pitchFamily="18" charset="0"/>
              </a:rPr>
              <a:t> a = −2 </a:t>
            </a:r>
            <a:r>
              <a:rPr lang="en-US" sz="3200" dirty="0" err="1">
                <a:latin typeface="Times New Roman" panose="02020603050405020304" pitchFamily="18" charset="0"/>
                <a:ea typeface="Calibri" panose="020F0502020204030204" pitchFamily="34" charset="0"/>
                <a:cs typeface="Times New Roman" panose="02020603050405020304" pitchFamily="18" charset="0"/>
              </a:rPr>
              <a:t>nên</a:t>
            </a:r>
            <a:r>
              <a:rPr lang="en-US" sz="3200" dirty="0">
                <a:latin typeface="Times New Roman" panose="02020603050405020304" pitchFamily="18" charset="0"/>
                <a:ea typeface="Calibri" panose="020F0502020204030204" pitchFamily="34" charset="0"/>
                <a:cs typeface="Times New Roman" panose="02020603050405020304" pitchFamily="18" charset="0"/>
              </a:rPr>
              <a:t> y = −2x + b. </a:t>
            </a:r>
          </a:p>
          <a:p>
            <a:pPr algn="just">
              <a:lnSpc>
                <a:spcPct val="150000"/>
              </a:lnSpc>
            </a:pPr>
            <a:r>
              <a:rPr lang="en-US" sz="3200" dirty="0" err="1">
                <a:latin typeface="Times New Roman" panose="02020603050405020304" pitchFamily="18" charset="0"/>
                <a:ea typeface="Calibri" panose="020F0502020204030204" pitchFamily="34" charset="0"/>
                <a:cs typeface="Times New Roman" panose="02020603050405020304" pitchFamily="18" charset="0"/>
              </a:rPr>
              <a:t>Lại</a:t>
            </a:r>
            <a:r>
              <a:rPr lang="en-US" sz="3200" dirty="0">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a:latin typeface="Times New Roman" panose="02020603050405020304" pitchFamily="18" charset="0"/>
                <a:ea typeface="Calibri" panose="020F0502020204030204" pitchFamily="34" charset="0"/>
                <a:cs typeface="Times New Roman" panose="02020603050405020304" pitchFamily="18" charset="0"/>
              </a:rPr>
              <a:t>vì</a:t>
            </a:r>
            <a:r>
              <a:rPr lang="en-US" sz="3200" dirty="0">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a:latin typeface="Times New Roman" panose="02020603050405020304" pitchFamily="18" charset="0"/>
                <a:ea typeface="Calibri" panose="020F0502020204030204" pitchFamily="34" charset="0"/>
                <a:cs typeface="Times New Roman" panose="02020603050405020304" pitchFamily="18" charset="0"/>
              </a:rPr>
              <a:t>đồ</a:t>
            </a:r>
            <a:r>
              <a:rPr lang="en-US" sz="3200" dirty="0">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a:latin typeface="Times New Roman" panose="02020603050405020304" pitchFamily="18" charset="0"/>
                <a:ea typeface="Calibri" panose="020F0502020204030204" pitchFamily="34" charset="0"/>
                <a:cs typeface="Times New Roman" panose="02020603050405020304" pitchFamily="18" charset="0"/>
              </a:rPr>
              <a:t>thị</a:t>
            </a:r>
            <a:r>
              <a:rPr lang="en-US" sz="3200" dirty="0">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a:latin typeface="Times New Roman" panose="02020603050405020304" pitchFamily="18" charset="0"/>
                <a:ea typeface="Calibri" panose="020F0502020204030204" pitchFamily="34" charset="0"/>
                <a:cs typeface="Times New Roman" panose="02020603050405020304" pitchFamily="18" charset="0"/>
              </a:rPr>
              <a:t>hàm</a:t>
            </a:r>
            <a:r>
              <a:rPr lang="en-US" sz="3200" dirty="0">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a:latin typeface="Times New Roman" panose="02020603050405020304" pitchFamily="18" charset="0"/>
                <a:ea typeface="Calibri" panose="020F0502020204030204" pitchFamily="34" charset="0"/>
                <a:cs typeface="Times New Roman" panose="02020603050405020304" pitchFamily="18" charset="0"/>
              </a:rPr>
              <a:t>số</a:t>
            </a:r>
            <a:r>
              <a:rPr lang="en-US" sz="3200" dirty="0">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a:latin typeface="Times New Roman" panose="02020603050405020304" pitchFamily="18" charset="0"/>
                <a:ea typeface="Calibri" panose="020F0502020204030204" pitchFamily="34" charset="0"/>
                <a:cs typeface="Times New Roman" panose="02020603050405020304" pitchFamily="18" charset="0"/>
              </a:rPr>
              <a:t>đi</a:t>
            </a:r>
            <a:r>
              <a:rPr lang="en-US" sz="3200" dirty="0">
                <a:latin typeface="Times New Roman" panose="02020603050405020304" pitchFamily="18" charset="0"/>
                <a:ea typeface="Calibri" panose="020F0502020204030204" pitchFamily="34" charset="0"/>
                <a:cs typeface="Times New Roman" panose="02020603050405020304" pitchFamily="18" charset="0"/>
              </a:rPr>
              <a:t> qua M(1; 3) </a:t>
            </a:r>
            <a:r>
              <a:rPr lang="en-US" sz="3200" dirty="0" err="1">
                <a:latin typeface="Times New Roman" panose="02020603050405020304" pitchFamily="18" charset="0"/>
                <a:ea typeface="Calibri" panose="020F0502020204030204" pitchFamily="34" charset="0"/>
                <a:cs typeface="Times New Roman" panose="02020603050405020304" pitchFamily="18" charset="0"/>
              </a:rPr>
              <a:t>nên</a:t>
            </a:r>
            <a:r>
              <a:rPr lang="en-US" sz="3200" dirty="0">
                <a:latin typeface="Times New Roman" panose="02020603050405020304" pitchFamily="18" charset="0"/>
                <a:ea typeface="Calibri" panose="020F0502020204030204" pitchFamily="34" charset="0"/>
                <a:cs typeface="Times New Roman" panose="02020603050405020304" pitchFamily="18" charset="0"/>
              </a:rPr>
              <a:t> b = 3 + 2 = 5. </a:t>
            </a:r>
          </a:p>
          <a:p>
            <a:pPr algn="just">
              <a:lnSpc>
                <a:spcPct val="150000"/>
              </a:lnSpc>
              <a:tabLst>
                <a:tab pos="3223895" algn="ctr"/>
              </a:tabLst>
            </a:pPr>
            <a:r>
              <a:rPr lang="en-US" sz="3200" dirty="0" err="1">
                <a:latin typeface="Times New Roman" panose="02020603050405020304" pitchFamily="18" charset="0"/>
                <a:ea typeface="Calibri" panose="020F0502020204030204" pitchFamily="34" charset="0"/>
                <a:cs typeface="Times New Roman" panose="02020603050405020304" pitchFamily="18" charset="0"/>
              </a:rPr>
              <a:t>Vậy</a:t>
            </a:r>
            <a:r>
              <a:rPr lang="en-US" sz="3200" dirty="0">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a:latin typeface="Times New Roman" panose="02020603050405020304" pitchFamily="18" charset="0"/>
                <a:ea typeface="Calibri" panose="020F0502020204030204" pitchFamily="34" charset="0"/>
                <a:cs typeface="Times New Roman" panose="02020603050405020304" pitchFamily="18" charset="0"/>
              </a:rPr>
              <a:t>hàm</a:t>
            </a:r>
            <a:r>
              <a:rPr lang="en-US" sz="3200" dirty="0">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a:latin typeface="Times New Roman" panose="02020603050405020304" pitchFamily="18" charset="0"/>
                <a:ea typeface="Calibri" panose="020F0502020204030204" pitchFamily="34" charset="0"/>
                <a:cs typeface="Times New Roman" panose="02020603050405020304" pitchFamily="18" charset="0"/>
              </a:rPr>
              <a:t>số</a:t>
            </a:r>
            <a:r>
              <a:rPr lang="en-US" sz="3200" dirty="0">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a:latin typeface="Times New Roman" panose="02020603050405020304" pitchFamily="18" charset="0"/>
                <a:ea typeface="Calibri" panose="020F0502020204030204" pitchFamily="34" charset="0"/>
                <a:cs typeface="Times New Roman" panose="02020603050405020304" pitchFamily="18" charset="0"/>
              </a:rPr>
              <a:t>có</a:t>
            </a:r>
            <a:r>
              <a:rPr lang="en-US" sz="3200" dirty="0">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a:latin typeface="Times New Roman" panose="02020603050405020304" pitchFamily="18" charset="0"/>
                <a:ea typeface="Calibri" panose="020F0502020204030204" pitchFamily="34" charset="0"/>
                <a:cs typeface="Times New Roman" panose="02020603050405020304" pitchFamily="18" charset="0"/>
              </a:rPr>
              <a:t>dạng</a:t>
            </a:r>
            <a:r>
              <a:rPr lang="en-US" sz="3200" dirty="0">
                <a:latin typeface="Times New Roman" panose="02020603050405020304" pitchFamily="18" charset="0"/>
                <a:ea typeface="Calibri" panose="020F0502020204030204" pitchFamily="34" charset="0"/>
                <a:cs typeface="Times New Roman" panose="02020603050405020304" pitchFamily="18" charset="0"/>
              </a:rPr>
              <a:t> y = −2x + 5.	</a:t>
            </a:r>
          </a:p>
          <a:p>
            <a:pPr algn="just">
              <a:lnSpc>
                <a:spcPct val="150000"/>
              </a:lnSpc>
            </a:pPr>
            <a:r>
              <a:rPr lang="en-US" sz="3200" dirty="0">
                <a:latin typeface="Times New Roman" panose="02020603050405020304" pitchFamily="18" charset="0"/>
                <a:ea typeface="Calibri" panose="020F0502020204030204" pitchFamily="34" charset="0"/>
                <a:cs typeface="Times New Roman" panose="02020603050405020304" pitchFamily="18" charset="0"/>
              </a:rPr>
              <a:t>b) </a:t>
            </a:r>
            <a:r>
              <a:rPr lang="en-US" sz="3200" dirty="0" err="1">
                <a:latin typeface="Times New Roman" panose="02020603050405020304" pitchFamily="18" charset="0"/>
                <a:ea typeface="Calibri" panose="020F0502020204030204" pitchFamily="34" charset="0"/>
                <a:cs typeface="Times New Roman" panose="02020603050405020304" pitchFamily="18" charset="0"/>
              </a:rPr>
              <a:t>Gọi</a:t>
            </a:r>
            <a:r>
              <a:rPr lang="en-US" sz="3200" dirty="0">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a:latin typeface="Times New Roman" panose="02020603050405020304" pitchFamily="18" charset="0"/>
                <a:ea typeface="Calibri" panose="020F0502020204030204" pitchFamily="34" charset="0"/>
                <a:cs typeface="Times New Roman" panose="02020603050405020304" pitchFamily="18" charset="0"/>
              </a:rPr>
              <a:t>hàm</a:t>
            </a:r>
            <a:r>
              <a:rPr lang="en-US" sz="3200" dirty="0">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a:latin typeface="Times New Roman" panose="02020603050405020304" pitchFamily="18" charset="0"/>
                <a:ea typeface="Calibri" panose="020F0502020204030204" pitchFamily="34" charset="0"/>
                <a:cs typeface="Times New Roman" panose="02020603050405020304" pitchFamily="18" charset="0"/>
              </a:rPr>
              <a:t>số</a:t>
            </a:r>
            <a:r>
              <a:rPr lang="en-US" sz="3200" dirty="0">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a:latin typeface="Times New Roman" panose="02020603050405020304" pitchFamily="18" charset="0"/>
                <a:ea typeface="Calibri" panose="020F0502020204030204" pitchFamily="34" charset="0"/>
                <a:cs typeface="Times New Roman" panose="02020603050405020304" pitchFamily="18" charset="0"/>
              </a:rPr>
              <a:t>có</a:t>
            </a:r>
            <a:r>
              <a:rPr lang="en-US" sz="3200" dirty="0">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a:latin typeface="Times New Roman" panose="02020603050405020304" pitchFamily="18" charset="0"/>
                <a:ea typeface="Calibri" panose="020F0502020204030204" pitchFamily="34" charset="0"/>
                <a:cs typeface="Times New Roman" panose="02020603050405020304" pitchFamily="18" charset="0"/>
              </a:rPr>
              <a:t>dạng</a:t>
            </a:r>
            <a:r>
              <a:rPr lang="en-US" sz="3200" dirty="0">
                <a:latin typeface="Times New Roman" panose="02020603050405020304" pitchFamily="18" charset="0"/>
                <a:ea typeface="Calibri" panose="020F0502020204030204" pitchFamily="34" charset="0"/>
                <a:cs typeface="Times New Roman" panose="02020603050405020304" pitchFamily="18" charset="0"/>
              </a:rPr>
              <a:t> y = ax + b, </a:t>
            </a:r>
          </a:p>
          <a:p>
            <a:pPr algn="just">
              <a:lnSpc>
                <a:spcPct val="150000"/>
              </a:lnSpc>
            </a:pPr>
            <a:r>
              <a:rPr lang="en-US" sz="3200" dirty="0">
                <a:latin typeface="Times New Roman" panose="02020603050405020304" pitchFamily="18" charset="0"/>
                <a:ea typeface="Calibri" panose="020F0502020204030204" pitchFamily="34" charset="0"/>
                <a:cs typeface="Times New Roman" panose="02020603050405020304" pitchFamily="18" charset="0"/>
              </a:rPr>
              <a:t>ta </a:t>
            </a:r>
            <a:r>
              <a:rPr lang="en-US" sz="3200" dirty="0" err="1">
                <a:latin typeface="Times New Roman" panose="02020603050405020304" pitchFamily="18" charset="0"/>
                <a:ea typeface="Calibri" panose="020F0502020204030204" pitchFamily="34" charset="0"/>
                <a:cs typeface="Times New Roman" panose="02020603050405020304" pitchFamily="18" charset="0"/>
              </a:rPr>
              <a:t>có</a:t>
            </a:r>
            <a:r>
              <a:rPr lang="en-US" sz="3200" dirty="0">
                <a:latin typeface="Times New Roman" panose="02020603050405020304" pitchFamily="18" charset="0"/>
                <a:ea typeface="Calibri" panose="020F0502020204030204" pitchFamily="34" charset="0"/>
                <a:cs typeface="Times New Roman" panose="02020603050405020304" pitchFamily="18" charset="0"/>
              </a:rPr>
              <a:t> a = −3 </a:t>
            </a:r>
            <a:r>
              <a:rPr lang="en-US" sz="3200" dirty="0" err="1">
                <a:latin typeface="Times New Roman" panose="02020603050405020304" pitchFamily="18" charset="0"/>
                <a:ea typeface="Calibri" panose="020F0502020204030204" pitchFamily="34" charset="0"/>
                <a:cs typeface="Times New Roman" panose="02020603050405020304" pitchFamily="18" charset="0"/>
              </a:rPr>
              <a:t>nên</a:t>
            </a:r>
            <a:r>
              <a:rPr lang="en-US" sz="3200" dirty="0">
                <a:latin typeface="Times New Roman" panose="02020603050405020304" pitchFamily="18" charset="0"/>
                <a:ea typeface="Calibri" panose="020F0502020204030204" pitchFamily="34" charset="0"/>
                <a:cs typeface="Times New Roman" panose="02020603050405020304" pitchFamily="18" charset="0"/>
              </a:rPr>
              <a:t> y = −3x + b. </a:t>
            </a:r>
          </a:p>
          <a:p>
            <a:pPr algn="just">
              <a:lnSpc>
                <a:spcPct val="150000"/>
              </a:lnSpc>
            </a:pPr>
            <a:r>
              <a:rPr lang="en-US" sz="3200" dirty="0" err="1">
                <a:latin typeface="Times New Roman" panose="02020603050405020304" pitchFamily="18" charset="0"/>
                <a:ea typeface="Calibri" panose="020F0502020204030204" pitchFamily="34" charset="0"/>
                <a:cs typeface="Times New Roman" panose="02020603050405020304" pitchFamily="18" charset="0"/>
              </a:rPr>
              <a:t>Lại</a:t>
            </a:r>
            <a:r>
              <a:rPr lang="en-US" sz="3200" dirty="0">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a:latin typeface="Times New Roman" panose="02020603050405020304" pitchFamily="18" charset="0"/>
                <a:ea typeface="Calibri" panose="020F0502020204030204" pitchFamily="34" charset="0"/>
                <a:cs typeface="Times New Roman" panose="02020603050405020304" pitchFamily="18" charset="0"/>
              </a:rPr>
              <a:t>vì</a:t>
            </a:r>
            <a:r>
              <a:rPr lang="en-US" sz="3200" dirty="0">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a:latin typeface="Times New Roman" panose="02020603050405020304" pitchFamily="18" charset="0"/>
                <a:ea typeface="Calibri" panose="020F0502020204030204" pitchFamily="34" charset="0"/>
                <a:cs typeface="Times New Roman" panose="02020603050405020304" pitchFamily="18" charset="0"/>
              </a:rPr>
              <a:t>đồ</a:t>
            </a:r>
            <a:r>
              <a:rPr lang="en-US" sz="3200" dirty="0">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a:latin typeface="Times New Roman" panose="02020603050405020304" pitchFamily="18" charset="0"/>
                <a:ea typeface="Calibri" panose="020F0502020204030204" pitchFamily="34" charset="0"/>
                <a:cs typeface="Times New Roman" panose="02020603050405020304" pitchFamily="18" charset="0"/>
              </a:rPr>
              <a:t>thị</a:t>
            </a:r>
            <a:r>
              <a:rPr lang="en-US" sz="3200" dirty="0">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a:latin typeface="Times New Roman" panose="02020603050405020304" pitchFamily="18" charset="0"/>
                <a:ea typeface="Calibri" panose="020F0502020204030204" pitchFamily="34" charset="0"/>
                <a:cs typeface="Times New Roman" panose="02020603050405020304" pitchFamily="18" charset="0"/>
              </a:rPr>
              <a:t>hàm</a:t>
            </a:r>
            <a:r>
              <a:rPr lang="en-US" sz="3200" dirty="0">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a:latin typeface="Times New Roman" panose="02020603050405020304" pitchFamily="18" charset="0"/>
                <a:ea typeface="Calibri" panose="020F0502020204030204" pitchFamily="34" charset="0"/>
                <a:cs typeface="Times New Roman" panose="02020603050405020304" pitchFamily="18" charset="0"/>
              </a:rPr>
              <a:t>số</a:t>
            </a:r>
            <a:r>
              <a:rPr lang="en-US" sz="3200" dirty="0">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a:latin typeface="Times New Roman" panose="02020603050405020304" pitchFamily="18" charset="0"/>
                <a:ea typeface="Calibri" panose="020F0502020204030204" pitchFamily="34" charset="0"/>
                <a:cs typeface="Times New Roman" panose="02020603050405020304" pitchFamily="18" charset="0"/>
              </a:rPr>
              <a:t>đi</a:t>
            </a:r>
            <a:r>
              <a:rPr lang="en-US" sz="3200" dirty="0">
                <a:latin typeface="Times New Roman" panose="02020603050405020304" pitchFamily="18" charset="0"/>
                <a:ea typeface="Calibri" panose="020F0502020204030204" pitchFamily="34" charset="0"/>
                <a:cs typeface="Times New Roman" panose="02020603050405020304" pitchFamily="18" charset="0"/>
              </a:rPr>
              <a:t> qua N(−1; 4) </a:t>
            </a:r>
            <a:r>
              <a:rPr lang="en-US" sz="3200" dirty="0" err="1">
                <a:latin typeface="Times New Roman" panose="02020603050405020304" pitchFamily="18" charset="0"/>
                <a:ea typeface="Calibri" panose="020F0502020204030204" pitchFamily="34" charset="0"/>
                <a:cs typeface="Times New Roman" panose="02020603050405020304" pitchFamily="18" charset="0"/>
              </a:rPr>
              <a:t>nên</a:t>
            </a:r>
            <a:r>
              <a:rPr lang="en-US" sz="3200" dirty="0">
                <a:latin typeface="Times New Roman" panose="02020603050405020304" pitchFamily="18" charset="0"/>
                <a:ea typeface="Calibri" panose="020F0502020204030204" pitchFamily="34" charset="0"/>
                <a:cs typeface="Times New Roman" panose="02020603050405020304" pitchFamily="18" charset="0"/>
              </a:rPr>
              <a:t> b = 4 − 3 = 1. </a:t>
            </a:r>
          </a:p>
          <a:p>
            <a:pPr algn="just">
              <a:lnSpc>
                <a:spcPct val="150000"/>
              </a:lnSpc>
            </a:pPr>
            <a:r>
              <a:rPr lang="en-US" sz="3200" dirty="0" err="1">
                <a:latin typeface="Times New Roman" panose="02020603050405020304" pitchFamily="18" charset="0"/>
                <a:ea typeface="Calibri" panose="020F0502020204030204" pitchFamily="34" charset="0"/>
                <a:cs typeface="Times New Roman" panose="02020603050405020304" pitchFamily="18" charset="0"/>
              </a:rPr>
              <a:t>Vậy</a:t>
            </a:r>
            <a:r>
              <a:rPr lang="en-US" sz="3200" dirty="0">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a:latin typeface="Times New Roman" panose="02020603050405020304" pitchFamily="18" charset="0"/>
                <a:ea typeface="Calibri" panose="020F0502020204030204" pitchFamily="34" charset="0"/>
                <a:cs typeface="Times New Roman" panose="02020603050405020304" pitchFamily="18" charset="0"/>
              </a:rPr>
              <a:t>hàm</a:t>
            </a:r>
            <a:r>
              <a:rPr lang="en-US" sz="3200" dirty="0">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a:latin typeface="Times New Roman" panose="02020603050405020304" pitchFamily="18" charset="0"/>
                <a:ea typeface="Calibri" panose="020F0502020204030204" pitchFamily="34" charset="0"/>
                <a:cs typeface="Times New Roman" panose="02020603050405020304" pitchFamily="18" charset="0"/>
              </a:rPr>
              <a:t>số</a:t>
            </a:r>
            <a:r>
              <a:rPr lang="en-US" sz="3200" dirty="0">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a:latin typeface="Times New Roman" panose="02020603050405020304" pitchFamily="18" charset="0"/>
                <a:ea typeface="Calibri" panose="020F0502020204030204" pitchFamily="34" charset="0"/>
                <a:cs typeface="Times New Roman" panose="02020603050405020304" pitchFamily="18" charset="0"/>
              </a:rPr>
              <a:t>có</a:t>
            </a:r>
            <a:r>
              <a:rPr lang="en-US" sz="3200" dirty="0">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a:latin typeface="Times New Roman" panose="02020603050405020304" pitchFamily="18" charset="0"/>
                <a:ea typeface="Calibri" panose="020F0502020204030204" pitchFamily="34" charset="0"/>
                <a:cs typeface="Times New Roman" panose="02020603050405020304" pitchFamily="18" charset="0"/>
              </a:rPr>
              <a:t>dạng</a:t>
            </a:r>
            <a:r>
              <a:rPr lang="en-US" sz="3200" dirty="0">
                <a:latin typeface="Times New Roman" panose="02020603050405020304" pitchFamily="18" charset="0"/>
                <a:ea typeface="Calibri" panose="020F0502020204030204" pitchFamily="34" charset="0"/>
                <a:cs typeface="Times New Roman" panose="02020603050405020304" pitchFamily="18" charset="0"/>
              </a:rPr>
              <a:t> y = −3x + 1.</a:t>
            </a:r>
          </a:p>
        </p:txBody>
      </p:sp>
    </p:spTree>
    <p:extLst>
      <p:ext uri="{BB962C8B-B14F-4D97-AF65-F5344CB8AC3E}">
        <p14:creationId xmlns:p14="http://schemas.microsoft.com/office/powerpoint/2010/main" val="2091617673"/>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19336" y="188640"/>
            <a:ext cx="12025336" cy="1815882"/>
          </a:xfrm>
          <a:prstGeom prst="rect">
            <a:avLst/>
          </a:prstGeom>
        </p:spPr>
        <p:txBody>
          <a:bodyPr wrap="square">
            <a:spAutoFit/>
          </a:bodyPr>
          <a:lstStyle/>
          <a:p>
            <a:pPr algn="just"/>
            <a:r>
              <a:rPr lang="en-US" sz="2800" b="1" u="sng" dirty="0" smtClean="0">
                <a:solidFill>
                  <a:srgbClr val="FF0000"/>
                </a:solidFill>
                <a:latin typeface="Times New Roman" panose="02020603050405020304" pitchFamily="18" charset="0"/>
                <a:cs typeface="Times New Roman" panose="02020603050405020304" pitchFamily="18" charset="0"/>
              </a:rPr>
              <a:t>BÀI 7:</a:t>
            </a:r>
            <a:r>
              <a:rPr lang="en-US" sz="2800" b="1" dirty="0" smtClean="0">
                <a:solidFill>
                  <a:srgbClr val="FF0000"/>
                </a:solidFill>
                <a:latin typeface="Times New Roman" panose="02020603050405020304" pitchFamily="18" charset="0"/>
                <a:cs typeface="Times New Roman" panose="02020603050405020304" pitchFamily="18" charset="0"/>
              </a:rPr>
              <a:t> </a:t>
            </a:r>
            <a:r>
              <a:rPr lang="vi-VN" sz="2800" dirty="0" smtClean="0">
                <a:solidFill>
                  <a:srgbClr val="000000"/>
                </a:solidFill>
                <a:latin typeface="Times New Roman" panose="02020603050405020304" pitchFamily="18" charset="0"/>
                <a:cs typeface="Times New Roman" panose="02020603050405020304" pitchFamily="18" charset="0"/>
              </a:rPr>
              <a:t>Để </a:t>
            </a:r>
            <a:r>
              <a:rPr lang="vi-VN" sz="2800" dirty="0">
                <a:solidFill>
                  <a:srgbClr val="000000"/>
                </a:solidFill>
                <a:latin typeface="Times New Roman" panose="02020603050405020304" pitchFamily="18" charset="0"/>
                <a:cs typeface="Times New Roman" panose="02020603050405020304" pitchFamily="18" charset="0"/>
              </a:rPr>
              <a:t>sử dụng dịch vụ truyền hình cáp, người dùng phải trả một khoản phí ban đầu và phí thuê bao hằng tháng. Một phần đường thẳng d ở Hình 26 biểu thị tổng chi phí (đơn vị: triệu đồng) để sử dụng dịch vụ truyền hình cáp theo thời gian sử dụng của một gia đình (đơn vị: tháng).</a:t>
            </a:r>
            <a:endParaRPr lang="en-US" sz="2800" dirty="0">
              <a:latin typeface="Times New Roman" panose="02020603050405020304" pitchFamily="18" charset="0"/>
              <a:cs typeface="Times New Roman" panose="02020603050405020304" pitchFamily="18" charset="0"/>
            </a:endParaRPr>
          </a:p>
        </p:txBody>
      </p:sp>
      <p:pic>
        <p:nvPicPr>
          <p:cNvPr id="3" name="Picture 2"/>
          <p:cNvPicPr>
            <a:picLocks noChangeAspect="1"/>
          </p:cNvPicPr>
          <p:nvPr/>
        </p:nvPicPr>
        <p:blipFill>
          <a:blip r:embed="rId2"/>
          <a:stretch>
            <a:fillRect/>
          </a:stretch>
        </p:blipFill>
        <p:spPr>
          <a:xfrm>
            <a:off x="6499301" y="1628800"/>
            <a:ext cx="5682394" cy="2608312"/>
          </a:xfrm>
          <a:prstGeom prst="rect">
            <a:avLst/>
          </a:prstGeom>
        </p:spPr>
      </p:pic>
      <p:sp>
        <p:nvSpPr>
          <p:cNvPr id="4" name="Rectangle 3"/>
          <p:cNvSpPr/>
          <p:nvPr/>
        </p:nvSpPr>
        <p:spPr>
          <a:xfrm>
            <a:off x="240684" y="2204864"/>
            <a:ext cx="6096000" cy="3970318"/>
          </a:xfrm>
          <a:prstGeom prst="rect">
            <a:avLst/>
          </a:prstGeom>
        </p:spPr>
        <p:txBody>
          <a:bodyPr>
            <a:spAutoFit/>
          </a:bodyPr>
          <a:lstStyle/>
          <a:p>
            <a:pPr algn="just"/>
            <a:r>
              <a:rPr lang="vi-VN" sz="2800" dirty="0">
                <a:solidFill>
                  <a:srgbClr val="000000"/>
                </a:solidFill>
                <a:latin typeface="Times New Roman" panose="02020603050405020304" pitchFamily="18" charset="0"/>
                <a:cs typeface="Times New Roman" panose="02020603050405020304" pitchFamily="18" charset="0"/>
              </a:rPr>
              <a:t>a) Tìm hàm số bậc nhất sao cho đồ thị của hàm số là đường thẳng d.</a:t>
            </a:r>
          </a:p>
          <a:p>
            <a:pPr algn="just"/>
            <a:r>
              <a:rPr lang="vi-VN" sz="2800" dirty="0">
                <a:solidFill>
                  <a:srgbClr val="000000"/>
                </a:solidFill>
                <a:latin typeface="Times New Roman" panose="02020603050405020304" pitchFamily="18" charset="0"/>
                <a:cs typeface="Times New Roman" panose="02020603050405020304" pitchFamily="18" charset="0"/>
              </a:rPr>
              <a:t>b) Giao điểm của đường thẳng d với trục tung trong tình huống này có ý nghĩa gì?</a:t>
            </a:r>
          </a:p>
          <a:p>
            <a:pPr algn="just"/>
            <a:r>
              <a:rPr lang="vi-VN" sz="2800" dirty="0">
                <a:solidFill>
                  <a:srgbClr val="000000"/>
                </a:solidFill>
                <a:latin typeface="Times New Roman" panose="02020603050405020304" pitchFamily="18" charset="0"/>
                <a:cs typeface="Times New Roman" panose="02020603050405020304" pitchFamily="18" charset="0"/>
              </a:rPr>
              <a:t>c) Tính tổng chi phí mà gia đình đó phải trả khi sử dụng dịch vụ truyền hình cáp với thời gian 12 tháng.</a:t>
            </a:r>
          </a:p>
          <a:p>
            <a:r>
              <a:rPr lang="vi-VN" sz="2800" dirty="0">
                <a:latin typeface="Times New Roman" panose="02020603050405020304" pitchFamily="18" charset="0"/>
                <a:cs typeface="Times New Roman" panose="02020603050405020304" pitchFamily="18" charset="0"/>
              </a:rPr>
              <a:t/>
            </a:r>
            <a:br>
              <a:rPr lang="vi-VN" sz="2800" dirty="0">
                <a:latin typeface="Times New Roman" panose="02020603050405020304" pitchFamily="18" charset="0"/>
                <a:cs typeface="Times New Roman" panose="02020603050405020304" pitchFamily="18" charset="0"/>
              </a:rPr>
            </a:br>
            <a:endParaRPr lang="en-US"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463380950"/>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Object 4"/>
          <p:cNvGraphicFramePr>
            <a:graphicFrameLocks noChangeAspect="1"/>
          </p:cNvGraphicFramePr>
          <p:nvPr>
            <p:extLst>
              <p:ext uri="{D42A27DB-BD31-4B8C-83A1-F6EECF244321}">
                <p14:modId xmlns:p14="http://schemas.microsoft.com/office/powerpoint/2010/main" val="231881206"/>
              </p:ext>
            </p:extLst>
          </p:nvPr>
        </p:nvGraphicFramePr>
        <p:xfrm>
          <a:off x="8904312" y="1805396"/>
          <a:ext cx="279676" cy="813012"/>
        </p:xfrm>
        <a:graphic>
          <a:graphicData uri="http://schemas.openxmlformats.org/presentationml/2006/ole">
            <mc:AlternateContent xmlns:mc="http://schemas.openxmlformats.org/markup-compatibility/2006">
              <mc:Choice xmlns:v="urn:schemas-microsoft-com:vml" Requires="v">
                <p:oleObj spid="_x0000_s20503" name="Equation" r:id="rId3" imgW="139639" imgH="393529" progId="Equation.DSMT4">
                  <p:embed/>
                </p:oleObj>
              </mc:Choice>
              <mc:Fallback>
                <p:oleObj name="Equation" r:id="rId3" imgW="139639" imgH="393529" progId="Equation.DSMT4">
                  <p:embed/>
                  <p:pic>
                    <p:nvPicPr>
                      <p:cNvPr id="0" name="Object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904312" y="1805396"/>
                        <a:ext cx="279676" cy="813012"/>
                      </a:xfrm>
                      <a:prstGeom prst="rect">
                        <a:avLst/>
                      </a:prstGeom>
                      <a:noFill/>
                    </p:spPr>
                  </p:pic>
                </p:oleObj>
              </mc:Fallback>
            </mc:AlternateContent>
          </a:graphicData>
        </a:graphic>
      </p:graphicFrame>
      <p:sp>
        <p:nvSpPr>
          <p:cNvPr id="6" name="Rectangle 4"/>
          <p:cNvSpPr>
            <a:spLocks noChangeArrowheads="1"/>
          </p:cNvSpPr>
          <p:nvPr/>
        </p:nvSpPr>
        <p:spPr bwMode="auto">
          <a:xfrm>
            <a:off x="92143" y="214661"/>
            <a:ext cx="12128833" cy="224676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en-US" altLang="en-US" sz="2800" b="0" i="0" u="none" strike="noStrike" cap="none" normalizeH="0" baseline="0" dirty="0"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 </a:t>
            </a:r>
            <a:r>
              <a:rPr kumimoji="0" lang="en-US" altLang="en-US" sz="2800" b="0" i="0" u="none" strike="noStrike" cap="none" normalizeH="0" baseline="0" dirty="0" err="1"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Gọi</a:t>
            </a:r>
            <a:r>
              <a:rPr kumimoji="0" lang="en-US" altLang="en-US" sz="2800" b="0" i="0" u="none" strike="noStrike" cap="none" normalizeH="0" baseline="0" dirty="0"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đường</a:t>
            </a:r>
            <a:r>
              <a:rPr kumimoji="0" lang="en-US" altLang="en-US" sz="2800" b="0" i="0" u="none" strike="noStrike" cap="none" normalizeH="0" baseline="0" dirty="0"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thẳng</a:t>
            </a:r>
            <a:r>
              <a:rPr kumimoji="0" lang="en-US" altLang="en-US" sz="2800" b="0" i="0" u="none" strike="noStrike" cap="none" normalizeH="0" baseline="0" dirty="0"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d </a:t>
            </a:r>
            <a:r>
              <a:rPr kumimoji="0" lang="en-US" altLang="en-US" sz="2800" b="0" i="0" u="none" strike="noStrike" cap="none" normalizeH="0" baseline="0" dirty="0" err="1"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có</a:t>
            </a:r>
            <a:r>
              <a:rPr kumimoji="0" lang="en-US" altLang="en-US" sz="2800" b="0" i="0" u="none" strike="noStrike" cap="none" normalizeH="0" baseline="0" dirty="0"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dạng</a:t>
            </a:r>
            <a:r>
              <a:rPr kumimoji="0" lang="en-US" altLang="en-US" sz="2800" b="0" i="0" u="none" strike="noStrike" cap="none" normalizeH="0" baseline="0" dirty="0"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y = ax + b.</a:t>
            </a:r>
            <a:endParaRPr kumimoji="0" lang="en-US" altLang="en-US" sz="28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altLang="en-US" sz="2800" b="0" i="0" u="none" strike="noStrike" cap="none" normalizeH="0" baseline="0" dirty="0" err="1"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Trong</a:t>
            </a:r>
            <a:r>
              <a:rPr kumimoji="0" lang="en-US" altLang="en-US" sz="2800" b="0" i="0" u="none" strike="noStrike" cap="none" normalizeH="0" baseline="0" dirty="0"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đó</a:t>
            </a:r>
            <a:r>
              <a:rPr kumimoji="0" lang="en-US" altLang="en-US" sz="2800" b="0" i="0" u="none" strike="noStrike" cap="none" normalizeH="0" baseline="0" dirty="0"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y </a:t>
            </a:r>
            <a:r>
              <a:rPr kumimoji="0" lang="en-US" altLang="en-US" sz="2800" b="0" i="0" u="none" strike="noStrike" cap="none" normalizeH="0" baseline="0" dirty="0" err="1"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là</a:t>
            </a:r>
            <a:r>
              <a:rPr kumimoji="0" lang="en-US" altLang="en-US" sz="2800" b="0" i="0" u="none" strike="noStrike" cap="none" normalizeH="0" baseline="0" dirty="0"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chi </a:t>
            </a:r>
            <a:r>
              <a:rPr kumimoji="0" lang="en-US" altLang="en-US" sz="2800" b="0" i="0" u="none" strike="noStrike" cap="none" normalizeH="0" baseline="0" dirty="0" err="1"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phí</a:t>
            </a:r>
            <a:r>
              <a:rPr kumimoji="0" lang="en-US" altLang="en-US" sz="2800" b="0" i="0" u="none" strike="noStrike" cap="none" normalizeH="0" baseline="0" dirty="0"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sử</a:t>
            </a:r>
            <a:r>
              <a:rPr kumimoji="0" lang="en-US" altLang="en-US" sz="2800" b="0" i="0" u="none" strike="noStrike" cap="none" normalizeH="0" baseline="0" dirty="0"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dụng</a:t>
            </a:r>
            <a:r>
              <a:rPr kumimoji="0" lang="en-US" altLang="en-US" sz="2800" b="0" i="0" u="none" strike="noStrike" cap="none" normalizeH="0" baseline="0" dirty="0"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dịch</a:t>
            </a:r>
            <a:r>
              <a:rPr kumimoji="0" lang="en-US" altLang="en-US" sz="2800" b="0" i="0" u="none" strike="noStrike" cap="none" normalizeH="0" baseline="0" dirty="0"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vụ</a:t>
            </a:r>
            <a:r>
              <a:rPr kumimoji="0" lang="en-US" altLang="en-US" sz="2800" b="0" i="0" u="none" strike="noStrike" cap="none" normalizeH="0" baseline="0" dirty="0"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truyền</a:t>
            </a:r>
            <a:r>
              <a:rPr kumimoji="0" lang="en-US" altLang="en-US" sz="2800" b="0" i="0" u="none" strike="noStrike" cap="none" normalizeH="0" baseline="0" dirty="0"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hình</a:t>
            </a:r>
            <a:r>
              <a:rPr kumimoji="0" lang="en-US" altLang="en-US" sz="2800" b="0" i="0" u="none" strike="noStrike" cap="none" normalizeH="0" baseline="0" dirty="0"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cáp</a:t>
            </a:r>
            <a:r>
              <a:rPr kumimoji="0" lang="en-US" altLang="en-US" sz="2800" b="0" i="0" u="none" strike="noStrike" cap="none" normalizeH="0" baseline="0" dirty="0"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triệu</a:t>
            </a:r>
            <a:r>
              <a:rPr kumimoji="0" lang="en-US" altLang="en-US" sz="2800" b="0" i="0" u="none" strike="noStrike" cap="none" normalizeH="0" baseline="0" dirty="0"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đồng</a:t>
            </a:r>
            <a:r>
              <a:rPr kumimoji="0" lang="en-US" altLang="en-US" sz="2800" b="0" i="0" u="none" strike="noStrike" cap="none" normalizeH="0" baseline="0" dirty="0"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trong</a:t>
            </a:r>
            <a:r>
              <a:rPr kumimoji="0" lang="en-US" altLang="en-US" sz="2800" b="0" i="0" u="none" strike="noStrike" cap="none" normalizeH="0" baseline="0" dirty="0"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x (</a:t>
            </a:r>
            <a:r>
              <a:rPr kumimoji="0" lang="en-US" altLang="en-US" sz="2800" b="0" i="0" u="none" strike="noStrike" cap="none" normalizeH="0" baseline="0" dirty="0" err="1"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tháng</a:t>
            </a:r>
            <a:r>
              <a:rPr kumimoji="0" lang="en-US" altLang="en-US" sz="2800" b="0" i="0" u="none" strike="noStrike" cap="none" normalizeH="0" baseline="0" dirty="0"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kumimoji="0" lang="en-US" altLang="en-US" sz="28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altLang="en-US" sz="2800" b="0" i="0" u="none" strike="noStrike" cap="none" normalizeH="0" baseline="0" dirty="0"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Với</a:t>
            </a:r>
            <a:r>
              <a:rPr kumimoji="0" lang="en-US" altLang="en-US" sz="2800" b="0" i="0" u="none" strike="noStrike" cap="none" normalizeH="0" baseline="0" dirty="0"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x = 0 </a:t>
            </a:r>
            <a:r>
              <a:rPr kumimoji="0" lang="en-US" altLang="en-US" sz="2800" b="0" i="0" u="none" strike="noStrike" cap="none" normalizeH="0" baseline="0" dirty="0" err="1"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thì</a:t>
            </a:r>
            <a:r>
              <a:rPr kumimoji="0" lang="en-US" altLang="en-US" sz="2800" b="0" i="0" u="none" strike="noStrike" cap="none" normalizeH="0" baseline="0" dirty="0"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y = 1 </a:t>
            </a:r>
            <a:r>
              <a:rPr kumimoji="0" lang="en-US" altLang="en-US" sz="2800" b="0" i="0" u="none" strike="noStrike" cap="none" normalizeH="0" baseline="0" dirty="0" err="1"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nên</a:t>
            </a:r>
            <a:r>
              <a:rPr kumimoji="0" lang="en-US" altLang="en-US" sz="2800" b="0" i="0" u="none" strike="noStrike" cap="none" normalizeH="0" baseline="0" dirty="0"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ta </a:t>
            </a:r>
            <a:r>
              <a:rPr kumimoji="0" lang="en-US" altLang="en-US" sz="2800" b="0" i="0" u="none" strike="noStrike" cap="none" normalizeH="0" baseline="0" dirty="0" err="1"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có</a:t>
            </a:r>
            <a:r>
              <a:rPr kumimoji="0" lang="en-US" altLang="en-US" sz="2800" b="0" i="0" u="none" strike="noStrike" cap="none" normalizeH="0" baseline="0" dirty="0"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0x + b = 1 hay b = 1.</a:t>
            </a:r>
            <a:endParaRPr kumimoji="0" lang="en-US" altLang="en-US" sz="28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altLang="en-US" sz="2800" b="0" i="0" u="none" strike="noStrike" cap="none" normalizeH="0" baseline="0" dirty="0" err="1"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Khi</a:t>
            </a:r>
            <a:r>
              <a:rPr kumimoji="0" lang="en-US" altLang="en-US" sz="2800" b="0" i="0" u="none" strike="noStrike" cap="none" normalizeH="0" baseline="0" dirty="0"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đó</a:t>
            </a:r>
            <a:r>
              <a:rPr kumimoji="0" lang="en-US" altLang="en-US" sz="2800" b="0" i="0" u="none" strike="noStrike" cap="none" normalizeH="0" baseline="0" dirty="0"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hàm</a:t>
            </a:r>
            <a:r>
              <a:rPr kumimoji="0" lang="en-US" altLang="en-US" sz="2800" b="0" i="0" u="none" strike="noStrike" cap="none" normalizeH="0" baseline="0" dirty="0"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số</a:t>
            </a:r>
            <a:r>
              <a:rPr kumimoji="0" lang="en-US" altLang="en-US" sz="2800" b="0" i="0" u="none" strike="noStrike" cap="none" normalizeH="0" baseline="0" dirty="0"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bậc</a:t>
            </a:r>
            <a:r>
              <a:rPr kumimoji="0" lang="en-US" altLang="en-US" sz="2800" b="0" i="0" u="none" strike="noStrike" cap="none" normalizeH="0" baseline="0" dirty="0"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nhất</a:t>
            </a:r>
            <a:r>
              <a:rPr kumimoji="0" lang="en-US" altLang="en-US" sz="2800" b="0" i="0" u="none" strike="noStrike" cap="none" normalizeH="0" baseline="0" dirty="0"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có</a:t>
            </a:r>
            <a:r>
              <a:rPr kumimoji="0" lang="en-US" altLang="en-US" sz="2800" b="0" i="0" u="none" strike="noStrike" cap="none" normalizeH="0" baseline="0" dirty="0"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dạng</a:t>
            </a:r>
            <a:r>
              <a:rPr kumimoji="0" lang="en-US" altLang="en-US" sz="2800" b="0" i="0" u="none" strike="noStrike" cap="none" normalizeH="0" baseline="0" dirty="0"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y = ax + 1.</a:t>
            </a:r>
            <a:endParaRPr kumimoji="0" lang="en-US" altLang="en-US" sz="28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altLang="en-US" sz="2800" b="0" i="0" u="none" strike="noStrike" cap="none" normalizeH="0" baseline="0" dirty="0"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Với</a:t>
            </a:r>
            <a:r>
              <a:rPr kumimoji="0" lang="en-US" altLang="en-US" sz="2800" b="0" i="0" u="none" strike="noStrike" cap="none" normalizeH="0" baseline="0" dirty="0"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x = 6 </a:t>
            </a:r>
            <a:r>
              <a:rPr kumimoji="0" lang="en-US" altLang="en-US" sz="2800" b="0" i="0" u="none" strike="noStrike" cap="none" normalizeH="0" baseline="0" dirty="0" err="1"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thì</a:t>
            </a:r>
            <a:r>
              <a:rPr kumimoji="0" lang="en-US" altLang="en-US" sz="2800" b="0" i="0" u="none" strike="noStrike" cap="none" normalizeH="0" baseline="0" dirty="0"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y = 2 </a:t>
            </a:r>
            <a:r>
              <a:rPr kumimoji="0" lang="en-US" altLang="en-US" sz="2800" b="0" i="0" u="none" strike="noStrike" cap="none" normalizeH="0" baseline="0" dirty="0" err="1"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nên</a:t>
            </a:r>
            <a:r>
              <a:rPr kumimoji="0" lang="en-US" altLang="en-US" sz="2800" b="0" i="0" u="none" strike="noStrike" cap="none" normalizeH="0" baseline="0" dirty="0"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ta </a:t>
            </a:r>
            <a:r>
              <a:rPr kumimoji="0" lang="en-US" altLang="en-US" sz="2800" b="0" i="0" u="none" strike="noStrike" cap="none" normalizeH="0" baseline="0" dirty="0" err="1"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có</a:t>
            </a:r>
            <a:r>
              <a:rPr kumimoji="0" lang="en-US" altLang="en-US" sz="2800" b="0" i="0" u="none" strike="noStrike" cap="none" normalizeH="0" baseline="0" dirty="0"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6a + 1 = 2 hay 6a = 1 </a:t>
            </a:r>
            <a:r>
              <a:rPr kumimoji="0" lang="en-US" altLang="en-US" sz="2800" b="0" i="0" u="none" strike="noStrike" cap="none" normalizeH="0" baseline="0" dirty="0" err="1"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suy</a:t>
            </a:r>
            <a:r>
              <a:rPr kumimoji="0" lang="en-US" altLang="en-US" sz="2800" b="0" i="0" u="none" strike="noStrike" cap="none" normalizeH="0" baseline="0" dirty="0"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ra</a:t>
            </a:r>
            <a:r>
              <a:rPr kumimoji="0" lang="en-US" altLang="en-US" sz="2800" b="0" i="0" u="none" strike="noStrike" cap="none" normalizeH="0" baseline="0" dirty="0"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a:t>
            </a:r>
            <a:endParaRPr kumimoji="0" lang="en-US" altLang="en-US" sz="28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endParaRPr>
          </a:p>
        </p:txBody>
      </p:sp>
      <p:sp>
        <p:nvSpPr>
          <p:cNvPr id="7" name="Rectangle 5"/>
          <p:cNvSpPr>
            <a:spLocks noChangeArrowheads="1"/>
          </p:cNvSpPr>
          <p:nvPr/>
        </p:nvSpPr>
        <p:spPr bwMode="auto">
          <a:xfrm>
            <a:off x="228668" y="2205730"/>
            <a:ext cx="9862101" cy="95410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just" defTabSz="914400" rtl="0" eaLnBrk="0" fontAlgn="base" latinLnBrk="0" hangingPunct="0">
              <a:lnSpc>
                <a:spcPct val="100000"/>
              </a:lnSpc>
              <a:spcBef>
                <a:spcPct val="0"/>
              </a:spcBef>
              <a:spcAft>
                <a:spcPct val="0"/>
              </a:spcAft>
              <a:buClrTx/>
              <a:buSzTx/>
              <a:buFontTx/>
              <a:buNone/>
              <a:tabLst/>
            </a:pPr>
            <a:endParaRPr kumimoji="0" lang="en-US" altLang="en-US" sz="28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algn="just" eaLnBrk="0" fontAlgn="base" hangingPunct="0">
              <a:spcBef>
                <a:spcPct val="0"/>
              </a:spcBef>
              <a:spcAft>
                <a:spcPct val="0"/>
              </a:spcAft>
            </a:pPr>
            <a:r>
              <a:rPr kumimoji="0" lang="en-US" altLang="en-US" sz="2800" b="0" i="0" u="none" strike="noStrike" cap="none" normalizeH="0" baseline="0" dirty="0" err="1"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Vậy</a:t>
            </a:r>
            <a:r>
              <a:rPr kumimoji="0" lang="en-US" altLang="en-US" sz="2800" b="0" i="0" u="none" strike="noStrike" cap="none" normalizeH="0" baseline="0" dirty="0"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hàm</a:t>
            </a:r>
            <a:r>
              <a:rPr kumimoji="0" lang="en-US" altLang="en-US" sz="2800" b="0" i="0" u="none" strike="noStrike" cap="none" normalizeH="0" baseline="0" dirty="0"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số</a:t>
            </a:r>
            <a:r>
              <a:rPr kumimoji="0" lang="en-US" altLang="en-US" sz="2800" b="0" i="0" u="none" strike="noStrike" cap="none" normalizeH="0" baseline="0" dirty="0"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bậc</a:t>
            </a:r>
            <a:r>
              <a:rPr kumimoji="0" lang="en-US" altLang="en-US" sz="2800" b="0" i="0" u="none" strike="noStrike" cap="none" normalizeH="0" baseline="0" dirty="0"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nhất</a:t>
            </a:r>
            <a:r>
              <a:rPr kumimoji="0" lang="en-US" altLang="en-US" sz="2800" b="0" i="0" u="none" strike="noStrike" cap="none" normalizeH="0" baseline="0" dirty="0"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biểu</a:t>
            </a:r>
            <a:r>
              <a:rPr kumimoji="0" lang="en-US" altLang="en-US" sz="2800" b="0" i="0" u="none" strike="noStrike" cap="none" normalizeH="0" baseline="0" dirty="0"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diễn</a:t>
            </a:r>
            <a:r>
              <a:rPr kumimoji="0" lang="en-US" altLang="en-US" sz="2800" b="0" i="0" u="none" strike="noStrike" cap="none" normalizeH="0" baseline="0" dirty="0"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đường</a:t>
            </a:r>
            <a:r>
              <a:rPr kumimoji="0" lang="en-US" altLang="en-US" sz="2800" b="0" i="0" u="none" strike="noStrike" cap="none" normalizeH="0" baseline="0" dirty="0"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thẳng</a:t>
            </a:r>
            <a:r>
              <a:rPr kumimoji="0" lang="en-US" altLang="en-US" sz="2800" b="0" i="0" u="none" strike="noStrike" cap="none" normalizeH="0" baseline="0" dirty="0"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d </a:t>
            </a:r>
            <a:r>
              <a:rPr kumimoji="0" lang="en-US" altLang="en-US" sz="2800" b="0" i="0" u="none" strike="noStrike" cap="none" normalizeH="0" baseline="0" dirty="0" err="1"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là</a:t>
            </a:r>
            <a:r>
              <a:rPr kumimoji="0" lang="en-US" altLang="en-US" sz="2800" b="0" i="0" u="none" strike="noStrike" cap="none" normalizeH="0" baseline="0" dirty="0"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y=   </a:t>
            </a:r>
            <a:r>
              <a:rPr lang="en-US" altLang="en-US" sz="28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x+1</a:t>
            </a:r>
            <a:endParaRPr lang="en-US" altLang="en-US" sz="2800" dirty="0">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8" name="Rectangle 6"/>
          <p:cNvSpPr>
            <a:spLocks noChangeArrowheads="1"/>
          </p:cNvSpPr>
          <p:nvPr/>
        </p:nvSpPr>
        <p:spPr bwMode="auto">
          <a:xfrm>
            <a:off x="92142" y="3181931"/>
            <a:ext cx="12099857" cy="224676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800" b="0" i="0" u="none" strike="noStrike" cap="none" normalizeH="0" baseline="0" dirty="0"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b) </a:t>
            </a:r>
            <a:r>
              <a:rPr kumimoji="0" lang="en-US" altLang="en-US" sz="2800" b="0" i="0" u="none" strike="noStrike" cap="none" normalizeH="0" baseline="0" dirty="0" err="1"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Giao</a:t>
            </a:r>
            <a:r>
              <a:rPr kumimoji="0" lang="en-US" altLang="en-US" sz="2800" b="0" i="0" u="none" strike="noStrike" cap="none" normalizeH="0" baseline="0" dirty="0"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điểm</a:t>
            </a:r>
            <a:r>
              <a:rPr kumimoji="0" lang="en-US" altLang="en-US" sz="2800" b="0" i="0" u="none" strike="noStrike" cap="none" normalizeH="0" baseline="0" dirty="0"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của</a:t>
            </a:r>
            <a:r>
              <a:rPr kumimoji="0" lang="en-US" altLang="en-US" sz="2800" b="0" i="0" u="none" strike="noStrike" cap="none" normalizeH="0" baseline="0" dirty="0"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đường</a:t>
            </a:r>
            <a:r>
              <a:rPr kumimoji="0" lang="en-US" altLang="en-US" sz="2800" b="0" i="0" u="none" strike="noStrike" cap="none" normalizeH="0" baseline="0" dirty="0"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thẳng</a:t>
            </a:r>
            <a:r>
              <a:rPr kumimoji="0" lang="en-US" altLang="en-US" sz="2800" b="0" i="0" u="none" strike="noStrike" cap="none" normalizeH="0" baseline="0" dirty="0"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d </a:t>
            </a:r>
            <a:r>
              <a:rPr kumimoji="0" lang="en-US" altLang="en-US" sz="2800" b="0" i="0" u="none" strike="noStrike" cap="none" normalizeH="0" baseline="0" dirty="0" err="1"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với</a:t>
            </a:r>
            <a:r>
              <a:rPr kumimoji="0" lang="en-US" altLang="en-US" sz="2800" b="0" i="0" u="none" strike="noStrike" cap="none" normalizeH="0" baseline="0" dirty="0"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trục</a:t>
            </a:r>
            <a:r>
              <a:rPr kumimoji="0" lang="en-US" altLang="en-US" sz="2800" b="0" i="0" u="none" strike="noStrike" cap="none" normalizeH="0" baseline="0" dirty="0"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tung</a:t>
            </a:r>
            <a:r>
              <a:rPr kumimoji="0" lang="en-US" altLang="en-US" sz="2800" b="0" i="0" u="none" strike="noStrike" cap="none" normalizeH="0" baseline="0" dirty="0"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trong</a:t>
            </a:r>
            <a:r>
              <a:rPr kumimoji="0" lang="en-US" altLang="en-US" sz="2800" b="0" i="0" u="none" strike="noStrike" cap="none" normalizeH="0" baseline="0" dirty="0"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tình</a:t>
            </a:r>
            <a:r>
              <a:rPr kumimoji="0" lang="en-US" altLang="en-US" sz="2800" b="0" i="0" u="none" strike="noStrike" cap="none" normalizeH="0" baseline="0" dirty="0"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huống</a:t>
            </a:r>
            <a:r>
              <a:rPr kumimoji="0" lang="en-US" altLang="en-US" sz="2800" b="0" i="0" u="none" strike="noStrike" cap="none" normalizeH="0" baseline="0" dirty="0"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này</a:t>
            </a:r>
            <a:r>
              <a:rPr kumimoji="0" lang="en-US" altLang="en-US" sz="2800" b="0" i="0" u="none" strike="noStrike" cap="none" normalizeH="0" baseline="0" dirty="0"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là</a:t>
            </a:r>
            <a:r>
              <a:rPr kumimoji="0" lang="en-US" altLang="en-US" sz="2800" b="0" i="0" u="none" strike="noStrike" cap="none" normalizeH="0" baseline="0" dirty="0"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chi </a:t>
            </a:r>
            <a:r>
              <a:rPr kumimoji="0" lang="en-US" altLang="en-US" sz="2800" b="0" i="0" u="none" strike="noStrike" cap="none" normalizeH="0" baseline="0" dirty="0" err="1"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phí</a:t>
            </a:r>
            <a:r>
              <a:rPr kumimoji="0" lang="en-US" altLang="en-US" sz="2800" b="0" i="0" u="none" strike="noStrike" cap="none" normalizeH="0" baseline="0" dirty="0"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ban </a:t>
            </a:r>
            <a:r>
              <a:rPr kumimoji="0" lang="en-US" altLang="en-US" sz="2800" b="0" i="0" u="none" strike="noStrike" cap="none" normalizeH="0" baseline="0" dirty="0" err="1"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đầu</a:t>
            </a:r>
            <a:r>
              <a:rPr kumimoji="0" lang="en-US" altLang="en-US" sz="2800" b="0" i="0" u="none" strike="noStrike" cap="none" normalizeH="0" baseline="0" dirty="0"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để</a:t>
            </a:r>
            <a:r>
              <a:rPr kumimoji="0" lang="en-US" altLang="en-US" sz="2800" b="0" i="0" u="none" strike="noStrike" cap="none" normalizeH="0" baseline="0" dirty="0"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sử</a:t>
            </a:r>
            <a:r>
              <a:rPr kumimoji="0" lang="en-US" altLang="en-US" sz="2800" b="0" i="0" u="none" strike="noStrike" cap="none" normalizeH="0" baseline="0" dirty="0"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dụng</a:t>
            </a:r>
            <a:r>
              <a:rPr kumimoji="0" lang="en-US" altLang="en-US" sz="2800" b="0" i="0" u="none" strike="noStrike" cap="none" normalizeH="0" baseline="0" dirty="0"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dịch</a:t>
            </a:r>
            <a:r>
              <a:rPr kumimoji="0" lang="en-US" altLang="en-US" sz="2800" b="0" i="0" u="none" strike="noStrike" cap="none" normalizeH="0" baseline="0" dirty="0"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vụ</a:t>
            </a:r>
            <a:r>
              <a:rPr kumimoji="0" lang="en-US" altLang="en-US" sz="2800" b="0" i="0" u="none" strike="noStrike" cap="none" normalizeH="0" baseline="0" dirty="0"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truyền</a:t>
            </a:r>
            <a:r>
              <a:rPr kumimoji="0" lang="en-US" altLang="en-US" sz="2800" b="0" i="0" u="none" strike="noStrike" cap="none" normalizeH="0" baseline="0" dirty="0"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hình</a:t>
            </a:r>
            <a:r>
              <a:rPr kumimoji="0" lang="en-US" altLang="en-US" sz="2800" b="0" i="0" u="none" strike="noStrike" cap="none" normalizeH="0" baseline="0" dirty="0"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cáp</a:t>
            </a:r>
            <a:r>
              <a:rPr kumimoji="0" lang="en-US" altLang="en-US" sz="2800" b="0" i="0" u="none" strike="noStrike" cap="none" normalizeH="0" baseline="0" dirty="0"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là</a:t>
            </a:r>
            <a:r>
              <a:rPr kumimoji="0" lang="en-US" altLang="en-US" sz="2800" b="0" i="0" u="none" strike="noStrike" cap="none" normalizeH="0" baseline="0" dirty="0"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1 </a:t>
            </a:r>
            <a:r>
              <a:rPr kumimoji="0" lang="en-US" altLang="en-US" sz="2800" b="0" i="0" u="none" strike="noStrike" cap="none" normalizeH="0" baseline="0" dirty="0" err="1"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triệu</a:t>
            </a:r>
            <a:r>
              <a:rPr kumimoji="0" lang="en-US" altLang="en-US" sz="2800" b="0" i="0" u="none" strike="noStrike" cap="none" normalizeH="0" baseline="0" dirty="0"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đồng</a:t>
            </a:r>
            <a:r>
              <a:rPr kumimoji="0" lang="en-US" altLang="en-US" sz="2800" b="0" i="0" u="none" strike="noStrike" cap="none" normalizeH="0" baseline="0" dirty="0"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kumimoji="0" lang="en-US" altLang="en-US" sz="28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eaLnBrk="0" fontAlgn="base" hangingPunct="0">
              <a:spcBef>
                <a:spcPct val="0"/>
              </a:spcBef>
              <a:spcAft>
                <a:spcPct val="0"/>
              </a:spcAft>
            </a:pPr>
            <a:r>
              <a:rPr kumimoji="0" lang="en-US" altLang="en-US" sz="2800" b="0" i="0" u="none" strike="noStrike" cap="none" normalizeH="0" baseline="0" dirty="0"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 </a:t>
            </a:r>
            <a:r>
              <a:rPr kumimoji="0" lang="en-US" altLang="en-US" sz="2800" b="0" i="0" u="none" strike="noStrike" cap="none" normalizeH="0" baseline="0" dirty="0" err="1"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Tổng</a:t>
            </a:r>
            <a:r>
              <a:rPr kumimoji="0" lang="en-US" altLang="en-US" sz="2800" b="0" i="0" u="none" strike="noStrike" cap="none" normalizeH="0" baseline="0" dirty="0"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chi </a:t>
            </a:r>
            <a:r>
              <a:rPr kumimoji="0" lang="en-US" altLang="en-US" sz="2800" b="0" i="0" u="none" strike="noStrike" cap="none" normalizeH="0" baseline="0" dirty="0" err="1"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phí</a:t>
            </a:r>
            <a:r>
              <a:rPr kumimoji="0" lang="en-US" altLang="en-US" sz="2800" b="0" i="0" u="none" strike="noStrike" cap="none" normalizeH="0" baseline="0" dirty="0"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mà</a:t>
            </a:r>
            <a:r>
              <a:rPr kumimoji="0" lang="en-US" altLang="en-US" sz="2800" b="0" i="0" u="none" strike="noStrike" cap="none" normalizeH="0" baseline="0" dirty="0"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gia</a:t>
            </a:r>
            <a:r>
              <a:rPr kumimoji="0" lang="en-US" altLang="en-US" sz="2800" b="0" i="0" u="none" strike="noStrike" cap="none" normalizeH="0" baseline="0" dirty="0"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đình</a:t>
            </a:r>
            <a:r>
              <a:rPr kumimoji="0" lang="en-US" altLang="en-US" sz="2800" b="0" i="0" u="none" strike="noStrike" cap="none" normalizeH="0" baseline="0" dirty="0"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đó</a:t>
            </a:r>
            <a:r>
              <a:rPr kumimoji="0" lang="en-US" altLang="en-US" sz="2800" b="0" i="0" u="none" strike="noStrike" cap="none" normalizeH="0" baseline="0" dirty="0"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phải</a:t>
            </a:r>
            <a:r>
              <a:rPr kumimoji="0" lang="en-US" altLang="en-US" sz="2800" b="0" i="0" u="none" strike="noStrike" cap="none" normalizeH="0" baseline="0" dirty="0"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trả</a:t>
            </a:r>
            <a:r>
              <a:rPr kumimoji="0" lang="en-US" altLang="en-US" sz="2800" b="0" i="0" u="none" strike="noStrike" cap="none" normalizeH="0" baseline="0" dirty="0"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khi</a:t>
            </a:r>
            <a:r>
              <a:rPr kumimoji="0" lang="en-US" altLang="en-US" sz="2800" b="0" i="0" u="none" strike="noStrike" cap="none" normalizeH="0" baseline="0" dirty="0"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sử</a:t>
            </a:r>
            <a:r>
              <a:rPr kumimoji="0" lang="en-US" altLang="en-US" sz="2800" b="0" i="0" u="none" strike="noStrike" cap="none" normalizeH="0" baseline="0" dirty="0"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dụng</a:t>
            </a:r>
            <a:r>
              <a:rPr kumimoji="0" lang="en-US" altLang="en-US" sz="2800" b="0" i="0" u="none" strike="noStrike" cap="none" normalizeH="0" baseline="0" dirty="0"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dịch</a:t>
            </a:r>
            <a:r>
              <a:rPr kumimoji="0" lang="en-US" altLang="en-US" sz="2800" b="0" i="0" u="none" strike="noStrike" cap="none" normalizeH="0" baseline="0" dirty="0"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vụ</a:t>
            </a:r>
            <a:r>
              <a:rPr kumimoji="0" lang="en-US" altLang="en-US" sz="2800" b="0" i="0" u="none" strike="noStrike" cap="none" normalizeH="0" baseline="0" dirty="0"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truyền</a:t>
            </a:r>
            <a:r>
              <a:rPr kumimoji="0" lang="en-US" altLang="en-US" sz="2800" b="0" i="0" u="none" strike="noStrike" cap="none" normalizeH="0" baseline="0" dirty="0"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hình</a:t>
            </a:r>
            <a:r>
              <a:rPr kumimoji="0" lang="en-US" altLang="en-US" sz="2800" b="0" i="0" u="none" strike="noStrike" cap="none" normalizeH="0" baseline="0" dirty="0"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cáp</a:t>
            </a:r>
            <a:r>
              <a:rPr kumimoji="0" lang="en-US" altLang="en-US" sz="2800" b="0" i="0" u="none" strike="noStrike" cap="none" normalizeH="0" baseline="0" dirty="0"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với</a:t>
            </a:r>
            <a:r>
              <a:rPr kumimoji="0" lang="en-US" altLang="en-US" sz="2800" b="0" i="0" u="none" strike="noStrike" cap="none" normalizeH="0" baseline="0" dirty="0"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thời</a:t>
            </a:r>
            <a:r>
              <a:rPr kumimoji="0" lang="en-US" altLang="en-US" sz="2800" b="0" i="0" u="none" strike="noStrike" cap="none" normalizeH="0" baseline="0" dirty="0"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gian</a:t>
            </a:r>
            <a:r>
              <a:rPr kumimoji="0" lang="en-US" altLang="en-US" sz="2800" b="0" i="0" u="none" strike="noStrike" cap="none" normalizeH="0" baseline="0" dirty="0"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12 </a:t>
            </a:r>
            <a:r>
              <a:rPr kumimoji="0" lang="en-US" altLang="en-US" sz="2800" b="0" i="0" u="none" strike="noStrike" cap="none" normalizeH="0" baseline="0" dirty="0" err="1"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tháng</a:t>
            </a:r>
            <a:r>
              <a:rPr kumimoji="0" lang="en-US" altLang="en-US" sz="2800" b="0" i="0" u="none" strike="noStrike" cap="none" normalizeH="0" baseline="0" dirty="0"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là</a:t>
            </a:r>
            <a:r>
              <a:rPr kumimoji="0" lang="en-US" altLang="en-US" sz="2800" b="0" i="0" u="none" strike="noStrike" cap="none" normalizeH="0" baseline="0" dirty="0"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altLang="en-US" sz="28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12+1=2+1=3</a:t>
            </a:r>
            <a:r>
              <a:rPr lang="en-US" altLang="en-US" sz="2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altLang="en-US" sz="28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triệu</a:t>
            </a:r>
            <a:r>
              <a:rPr lang="en-US" altLang="en-US" sz="2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altLang="en-US" sz="28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đồng</a:t>
            </a:r>
            <a:r>
              <a:rPr lang="en-US" altLang="en-US" sz="28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endParaRPr kumimoji="0" lang="en-US" altLang="en-US" sz="28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28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endParaRPr>
          </a:p>
        </p:txBody>
      </p:sp>
      <p:sp>
        <p:nvSpPr>
          <p:cNvPr id="9" name="Rectangle 7"/>
          <p:cNvSpPr>
            <a:spLocks noChangeArrowheads="1"/>
          </p:cNvSpPr>
          <p:nvPr/>
        </p:nvSpPr>
        <p:spPr bwMode="auto">
          <a:xfrm>
            <a:off x="92142" y="5013176"/>
            <a:ext cx="9820282" cy="138499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800" b="0" i="0" u="none" strike="noStrike" cap="none" normalizeH="0" baseline="0" dirty="0" err="1"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Vậy</a:t>
            </a:r>
            <a:r>
              <a:rPr kumimoji="0" lang="en-US" altLang="en-US" sz="2800" b="0" i="0" u="none" strike="noStrike" cap="none" normalizeH="0" baseline="0" dirty="0"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tổng</a:t>
            </a:r>
            <a:r>
              <a:rPr kumimoji="0" lang="en-US" altLang="en-US" sz="2800" b="0" i="0" u="none" strike="noStrike" cap="none" normalizeH="0" baseline="0" dirty="0"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chi </a:t>
            </a:r>
            <a:r>
              <a:rPr kumimoji="0" lang="en-US" altLang="en-US" sz="2800" b="0" i="0" u="none" strike="noStrike" cap="none" normalizeH="0" baseline="0" dirty="0" err="1"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phí</a:t>
            </a:r>
            <a:r>
              <a:rPr kumimoji="0" lang="en-US" altLang="en-US" sz="2800" b="0" i="0" u="none" strike="noStrike" cap="none" normalizeH="0" baseline="0" dirty="0"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mà</a:t>
            </a:r>
            <a:r>
              <a:rPr kumimoji="0" lang="en-US" altLang="en-US" sz="2800" b="0" i="0" u="none" strike="noStrike" cap="none" normalizeH="0" baseline="0" dirty="0"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gia</a:t>
            </a:r>
            <a:r>
              <a:rPr kumimoji="0" lang="en-US" altLang="en-US" sz="2800" b="0" i="0" u="none" strike="noStrike" cap="none" normalizeH="0" baseline="0" dirty="0"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đình</a:t>
            </a:r>
            <a:r>
              <a:rPr kumimoji="0" lang="en-US" altLang="en-US" sz="2800" b="0" i="0" u="none" strike="noStrike" cap="none" normalizeH="0" baseline="0" dirty="0"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đó</a:t>
            </a:r>
            <a:r>
              <a:rPr kumimoji="0" lang="en-US" altLang="en-US" sz="2800" b="0" i="0" u="none" strike="noStrike" cap="none" normalizeH="0" baseline="0" dirty="0"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phải</a:t>
            </a:r>
            <a:r>
              <a:rPr kumimoji="0" lang="en-US" altLang="en-US" sz="2800" b="0" i="0" u="none" strike="noStrike" cap="none" normalizeH="0" baseline="0" dirty="0"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trả</a:t>
            </a:r>
            <a:r>
              <a:rPr kumimoji="0" lang="en-US" altLang="en-US" sz="2800" b="0" i="0" u="none" strike="noStrike" cap="none" normalizeH="0" baseline="0" dirty="0"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khi</a:t>
            </a:r>
            <a:r>
              <a:rPr kumimoji="0" lang="en-US" altLang="en-US" sz="2800" b="0" i="0" u="none" strike="noStrike" cap="none" normalizeH="0" baseline="0" dirty="0"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sử</a:t>
            </a:r>
            <a:r>
              <a:rPr kumimoji="0" lang="en-US" altLang="en-US" sz="2800" b="0" i="0" u="none" strike="noStrike" cap="none" normalizeH="0" baseline="0" dirty="0"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dụng</a:t>
            </a:r>
            <a:r>
              <a:rPr kumimoji="0" lang="en-US" altLang="en-US" sz="2800" b="0" i="0" u="none" strike="noStrike" cap="none" normalizeH="0" baseline="0" dirty="0"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dịch</a:t>
            </a:r>
            <a:r>
              <a:rPr kumimoji="0" lang="en-US" altLang="en-US" sz="2800" b="0" i="0" u="none" strike="noStrike" cap="none" normalizeH="0" baseline="0" dirty="0"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vụ</a:t>
            </a:r>
            <a:r>
              <a:rPr kumimoji="0" lang="en-US" altLang="en-US" sz="2800" b="0" i="0" u="none" strike="noStrike" cap="none" normalizeH="0" baseline="0" dirty="0"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800" b="0" i="0" u="none" strike="noStrike" cap="none" normalizeH="0" baseline="0" dirty="0" err="1"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truyền</a:t>
            </a:r>
            <a:r>
              <a:rPr kumimoji="0" lang="en-US" altLang="en-US" sz="2800" b="0" i="0" u="none" strike="noStrike" cap="none" normalizeH="0" baseline="0" dirty="0"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hình</a:t>
            </a:r>
            <a:r>
              <a:rPr kumimoji="0" lang="en-US" altLang="en-US" sz="2800" b="0" i="0" u="none" strike="noStrike" cap="none" normalizeH="0" baseline="0" dirty="0"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cáp</a:t>
            </a:r>
            <a:r>
              <a:rPr kumimoji="0" lang="en-US" altLang="en-US" sz="2800" b="0" i="0" u="none" strike="noStrike" cap="none" normalizeH="0" baseline="0" dirty="0"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với</a:t>
            </a:r>
            <a:r>
              <a:rPr kumimoji="0" lang="en-US" altLang="en-US" sz="2800" b="0" i="0" u="none" strike="noStrike" cap="none" normalizeH="0" baseline="0" dirty="0"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thời</a:t>
            </a:r>
            <a:r>
              <a:rPr kumimoji="0" lang="en-US" altLang="en-US" sz="2800" b="0" i="0" u="none" strike="noStrike" cap="none" normalizeH="0" baseline="0" dirty="0"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gian</a:t>
            </a:r>
            <a:r>
              <a:rPr kumimoji="0" lang="en-US" altLang="en-US" sz="2800" b="0" i="0" u="none" strike="noStrike" cap="none" normalizeH="0" baseline="0" dirty="0"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12 </a:t>
            </a:r>
            <a:r>
              <a:rPr kumimoji="0" lang="en-US" altLang="en-US" sz="2800" b="0" i="0" u="none" strike="noStrike" cap="none" normalizeH="0" baseline="0" dirty="0" err="1"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tháng</a:t>
            </a:r>
            <a:r>
              <a:rPr kumimoji="0" lang="en-US" altLang="en-US" sz="2800" b="0" i="0" u="none" strike="noStrike" cap="none" normalizeH="0" baseline="0" dirty="0"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là</a:t>
            </a:r>
            <a:r>
              <a:rPr kumimoji="0" lang="en-US" altLang="en-US" sz="2800" b="0" i="0" u="none" strike="noStrike" cap="none" normalizeH="0" baseline="0" dirty="0"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3 </a:t>
            </a:r>
            <a:r>
              <a:rPr kumimoji="0" lang="en-US" altLang="en-US" sz="2800" b="0" i="0" u="none" strike="noStrike" cap="none" normalizeH="0" baseline="0" dirty="0" err="1"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triệu</a:t>
            </a:r>
            <a:r>
              <a:rPr kumimoji="0" lang="en-US" altLang="en-US" sz="2800" b="0" i="0" u="none" strike="noStrike" cap="none" normalizeH="0" baseline="0" dirty="0"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đồng</a:t>
            </a:r>
            <a:r>
              <a:rPr kumimoji="0" lang="en-US" altLang="en-US" sz="2800" b="0" i="0" u="none" strike="noStrike" cap="none" normalizeH="0" baseline="0" dirty="0"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kumimoji="0" lang="en-US" altLang="en-US" sz="28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28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endParaRPr>
          </a:p>
        </p:txBody>
      </p:sp>
      <p:graphicFrame>
        <p:nvGraphicFramePr>
          <p:cNvPr id="10" name="Object 9"/>
          <p:cNvGraphicFramePr>
            <a:graphicFrameLocks noChangeAspect="1"/>
          </p:cNvGraphicFramePr>
          <p:nvPr>
            <p:extLst>
              <p:ext uri="{D42A27DB-BD31-4B8C-83A1-F6EECF244321}">
                <p14:modId xmlns:p14="http://schemas.microsoft.com/office/powerpoint/2010/main" val="1311655621"/>
              </p:ext>
            </p:extLst>
          </p:nvPr>
        </p:nvGraphicFramePr>
        <p:xfrm>
          <a:off x="7680176" y="2483524"/>
          <a:ext cx="266700" cy="808037"/>
        </p:xfrm>
        <a:graphic>
          <a:graphicData uri="http://schemas.openxmlformats.org/presentationml/2006/ole">
            <mc:AlternateContent xmlns:mc="http://schemas.openxmlformats.org/markup-compatibility/2006">
              <mc:Choice xmlns:v="urn:schemas-microsoft-com:vml" Requires="v">
                <p:oleObj spid="_x0000_s20504" name="Equation" r:id="rId5" imgW="266665" imgH="807689" progId="Equation.DSMT4">
                  <p:embed/>
                </p:oleObj>
              </mc:Choice>
              <mc:Fallback>
                <p:oleObj name="Equation" r:id="rId5" imgW="266665" imgH="807689" progId="Equation.DSMT4">
                  <p:embed/>
                  <p:pic>
                    <p:nvPicPr>
                      <p:cNvPr id="0" name=""/>
                      <p:cNvPicPr/>
                      <p:nvPr/>
                    </p:nvPicPr>
                    <p:blipFill>
                      <a:blip r:embed="rId6"/>
                      <a:stretch>
                        <a:fillRect/>
                      </a:stretch>
                    </p:blipFill>
                    <p:spPr>
                      <a:xfrm>
                        <a:off x="7680176" y="2483524"/>
                        <a:ext cx="266700" cy="808037"/>
                      </a:xfrm>
                      <a:prstGeom prst="rect">
                        <a:avLst/>
                      </a:prstGeom>
                    </p:spPr>
                  </p:pic>
                </p:oleObj>
              </mc:Fallback>
            </mc:AlternateContent>
          </a:graphicData>
        </a:graphic>
      </p:graphicFrame>
      <p:graphicFrame>
        <p:nvGraphicFramePr>
          <p:cNvPr id="11" name="Object 10"/>
          <p:cNvGraphicFramePr>
            <a:graphicFrameLocks noChangeAspect="1"/>
          </p:cNvGraphicFramePr>
          <p:nvPr>
            <p:extLst>
              <p:ext uri="{D42A27DB-BD31-4B8C-83A1-F6EECF244321}">
                <p14:modId xmlns:p14="http://schemas.microsoft.com/office/powerpoint/2010/main" val="1127661830"/>
              </p:ext>
            </p:extLst>
          </p:nvPr>
        </p:nvGraphicFramePr>
        <p:xfrm>
          <a:off x="3215680" y="4429100"/>
          <a:ext cx="258763" cy="800100"/>
        </p:xfrm>
        <a:graphic>
          <a:graphicData uri="http://schemas.openxmlformats.org/presentationml/2006/ole">
            <mc:AlternateContent xmlns:mc="http://schemas.openxmlformats.org/markup-compatibility/2006">
              <mc:Choice xmlns:v="urn:schemas-microsoft-com:vml" Requires="v">
                <p:oleObj spid="_x0000_s20505" name="Equation" r:id="rId7" imgW="259009" imgH="800053" progId="Equation.DSMT4">
                  <p:embed/>
                </p:oleObj>
              </mc:Choice>
              <mc:Fallback>
                <p:oleObj name="Equation" r:id="rId7" imgW="259009" imgH="800053" progId="Equation.DSMT4">
                  <p:embed/>
                  <p:pic>
                    <p:nvPicPr>
                      <p:cNvPr id="0" name=""/>
                      <p:cNvPicPr/>
                      <p:nvPr/>
                    </p:nvPicPr>
                    <p:blipFill>
                      <a:blip r:embed="rId8"/>
                      <a:stretch>
                        <a:fillRect/>
                      </a:stretch>
                    </p:blipFill>
                    <p:spPr>
                      <a:xfrm>
                        <a:off x="3215680" y="4429100"/>
                        <a:ext cx="258763" cy="800100"/>
                      </a:xfrm>
                      <a:prstGeom prst="rect">
                        <a:avLst/>
                      </a:prstGeom>
                    </p:spPr>
                  </p:pic>
                </p:oleObj>
              </mc:Fallback>
            </mc:AlternateContent>
          </a:graphicData>
        </a:graphic>
      </p:graphicFrame>
    </p:spTree>
    <p:extLst>
      <p:ext uri="{BB962C8B-B14F-4D97-AF65-F5344CB8AC3E}">
        <p14:creationId xmlns:p14="http://schemas.microsoft.com/office/powerpoint/2010/main" val="87007932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Rectangle 20"/>
          <p:cNvSpPr/>
          <p:nvPr/>
        </p:nvSpPr>
        <p:spPr>
          <a:xfrm>
            <a:off x="83840" y="0"/>
            <a:ext cx="12108160" cy="572780"/>
          </a:xfrm>
          <a:prstGeom prst="rect">
            <a:avLst/>
          </a:prstGeom>
          <a:solidFill>
            <a:schemeClr val="accent6">
              <a:lumMod val="20000"/>
              <a:lumOff val="8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p>
        </p:txBody>
      </p:sp>
      <p:sp>
        <p:nvSpPr>
          <p:cNvPr id="8" name="Rectangle 4"/>
          <p:cNvSpPr>
            <a:spLocks noChangeArrowheads="1"/>
          </p:cNvSpPr>
          <p:nvPr/>
        </p:nvSpPr>
        <p:spPr bwMode="auto">
          <a:xfrm>
            <a:off x="83841" y="-184666"/>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vi-VN"/>
          </a:p>
        </p:txBody>
      </p:sp>
      <p:sp>
        <p:nvSpPr>
          <p:cNvPr id="11" name="Rectangle 8"/>
          <p:cNvSpPr>
            <a:spLocks noChangeArrowheads="1"/>
          </p:cNvSpPr>
          <p:nvPr/>
        </p:nvSpPr>
        <p:spPr bwMode="auto">
          <a:xfrm>
            <a:off x="83841" y="-184666"/>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vi-VN"/>
          </a:p>
        </p:txBody>
      </p:sp>
      <p:sp>
        <p:nvSpPr>
          <p:cNvPr id="14" name="Rectangle 10"/>
          <p:cNvSpPr>
            <a:spLocks noChangeArrowheads="1"/>
          </p:cNvSpPr>
          <p:nvPr/>
        </p:nvSpPr>
        <p:spPr bwMode="auto">
          <a:xfrm>
            <a:off x="83841" y="-184666"/>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vi-VN"/>
          </a:p>
        </p:txBody>
      </p:sp>
      <p:sp>
        <p:nvSpPr>
          <p:cNvPr id="16" name="Rectangle 11"/>
          <p:cNvSpPr>
            <a:spLocks noChangeArrowheads="1"/>
          </p:cNvSpPr>
          <p:nvPr/>
        </p:nvSpPr>
        <p:spPr bwMode="auto">
          <a:xfrm>
            <a:off x="83841" y="24884"/>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vi-VN"/>
          </a:p>
        </p:txBody>
      </p:sp>
      <p:sp>
        <p:nvSpPr>
          <p:cNvPr id="18" name="Rectangle 13"/>
          <p:cNvSpPr>
            <a:spLocks noChangeArrowheads="1"/>
          </p:cNvSpPr>
          <p:nvPr/>
        </p:nvSpPr>
        <p:spPr bwMode="auto">
          <a:xfrm>
            <a:off x="83841" y="43934"/>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vi-VN"/>
          </a:p>
        </p:txBody>
      </p:sp>
      <p:sp>
        <p:nvSpPr>
          <p:cNvPr id="22" name="TextBox 21"/>
          <p:cNvSpPr txBox="1"/>
          <p:nvPr/>
        </p:nvSpPr>
        <p:spPr>
          <a:xfrm>
            <a:off x="3249207" y="-46775"/>
            <a:ext cx="5712911" cy="600164"/>
          </a:xfrm>
          <a:prstGeom prst="rect">
            <a:avLst/>
          </a:prstGeom>
          <a:noFill/>
        </p:spPr>
        <p:txBody>
          <a:bodyPr wrap="none" rtlCol="0">
            <a:spAutoFit/>
          </a:bodyPr>
          <a:lstStyle/>
          <a:p>
            <a:r>
              <a:rPr lang="en-US" sz="3300" b="1" dirty="0" smtClean="0">
                <a:solidFill>
                  <a:srgbClr val="C00000"/>
                </a:solidFill>
                <a:latin typeface="Times New Roman" pitchFamily="18" charset="0"/>
                <a:cs typeface="Times New Roman" pitchFamily="18" charset="0"/>
              </a:rPr>
              <a:t>BÀI </a:t>
            </a:r>
            <a:r>
              <a:rPr lang="en-US" sz="3300" b="1" dirty="0">
                <a:solidFill>
                  <a:srgbClr val="C00000"/>
                </a:solidFill>
                <a:latin typeface="Times New Roman" pitchFamily="18" charset="0"/>
                <a:cs typeface="Times New Roman" pitchFamily="18" charset="0"/>
              </a:rPr>
              <a:t>TẬP CUỐI </a:t>
            </a:r>
            <a:r>
              <a:rPr lang="en-US" sz="3300" b="1" dirty="0" smtClean="0">
                <a:solidFill>
                  <a:srgbClr val="C00000"/>
                </a:solidFill>
                <a:latin typeface="Times New Roman" pitchFamily="18" charset="0"/>
                <a:cs typeface="Times New Roman" pitchFamily="18" charset="0"/>
              </a:rPr>
              <a:t>CHƯƠNG III</a:t>
            </a:r>
            <a:endParaRPr lang="vi-VN" sz="3300" b="1" dirty="0">
              <a:solidFill>
                <a:srgbClr val="C00000"/>
              </a:solidFill>
              <a:latin typeface="Times New Roman" pitchFamily="18" charset="0"/>
              <a:cs typeface="Times New Roman" pitchFamily="18" charset="0"/>
            </a:endParaRPr>
          </a:p>
        </p:txBody>
      </p:sp>
      <p:sp>
        <p:nvSpPr>
          <p:cNvPr id="23" name="Rectangle 22"/>
          <p:cNvSpPr/>
          <p:nvPr/>
        </p:nvSpPr>
        <p:spPr>
          <a:xfrm>
            <a:off x="176206" y="908720"/>
            <a:ext cx="11521280" cy="4524315"/>
          </a:xfrm>
          <a:prstGeom prst="rect">
            <a:avLst/>
          </a:prstGeom>
        </p:spPr>
        <p:txBody>
          <a:bodyPr wrap="square">
            <a:spAutoFit/>
          </a:bodyPr>
          <a:lstStyle/>
          <a:p>
            <a:pPr>
              <a:lnSpc>
                <a:spcPct val="150000"/>
              </a:lnSpc>
            </a:pPr>
            <a:r>
              <a:rPr lang="en-US" sz="3200" b="1" u="sng" dirty="0" smtClean="0">
                <a:solidFill>
                  <a:srgbClr val="FF0000"/>
                </a:solidFill>
                <a:latin typeface="Times New Roman" panose="02020603050405020304" pitchFamily="18" charset="0"/>
                <a:cs typeface="Times New Roman" panose="02020603050405020304" pitchFamily="18" charset="0"/>
              </a:rPr>
              <a:t>BÀI 1: </a:t>
            </a:r>
            <a:r>
              <a:rPr lang="vi-VN" sz="3200" dirty="0" smtClean="0">
                <a:latin typeface="Times New Roman" panose="02020603050405020304" pitchFamily="18" charset="0"/>
                <a:cs typeface="Times New Roman" panose="02020603050405020304" pitchFamily="18" charset="0"/>
              </a:rPr>
              <a:t>Trong </a:t>
            </a:r>
            <a:r>
              <a:rPr lang="vi-VN" sz="3200" dirty="0">
                <a:latin typeface="Times New Roman" panose="02020603050405020304" pitchFamily="18" charset="0"/>
                <a:cs typeface="Times New Roman" panose="02020603050405020304" pitchFamily="18" charset="0"/>
              </a:rPr>
              <a:t>các phát biểu sau, phát biểu nào đúng, phát biểu nào sai về hai đường thẳng: d : y = ax + b (</a:t>
            </a:r>
            <a:r>
              <a:rPr lang="vi-VN" sz="3200" dirty="0" smtClean="0">
                <a:latin typeface="Times New Roman" panose="02020603050405020304" pitchFamily="18" charset="0"/>
                <a:cs typeface="Times New Roman" panose="02020603050405020304" pitchFamily="18" charset="0"/>
              </a:rPr>
              <a:t>a</a:t>
            </a:r>
            <a:r>
              <a:rPr lang="en-US" sz="3200" dirty="0" smtClean="0">
                <a:latin typeface="Times New Roman" panose="02020603050405020304" pitchFamily="18" charset="0"/>
                <a:cs typeface="Times New Roman" panose="02020603050405020304" pitchFamily="18" charset="0"/>
              </a:rPr>
              <a:t> </a:t>
            </a:r>
            <a:r>
              <a:rPr lang="vi-VN" sz="3200" dirty="0" smtClean="0">
                <a:latin typeface="Times New Roman" panose="02020603050405020304" pitchFamily="18" charset="0"/>
                <a:cs typeface="Times New Roman" panose="02020603050405020304" pitchFamily="18" charset="0"/>
              </a:rPr>
              <a:t>  </a:t>
            </a:r>
            <a:r>
              <a:rPr lang="vi-VN" sz="3200" dirty="0">
                <a:latin typeface="Times New Roman" panose="02020603050405020304" pitchFamily="18" charset="0"/>
                <a:cs typeface="Times New Roman" panose="02020603050405020304" pitchFamily="18" charset="0"/>
              </a:rPr>
              <a:t>0), d</a:t>
            </a:r>
            <a:r>
              <a:rPr lang="vi-VN" sz="3200" dirty="0" smtClean="0">
                <a:latin typeface="Times New Roman" panose="02020603050405020304" pitchFamily="18" charset="0"/>
                <a:cs typeface="Times New Roman" panose="02020603050405020304" pitchFamily="18" charset="0"/>
              </a:rPr>
              <a:t>′: </a:t>
            </a:r>
            <a:r>
              <a:rPr lang="vi-VN" sz="3200" dirty="0">
                <a:latin typeface="Times New Roman" panose="02020603050405020304" pitchFamily="18" charset="0"/>
                <a:cs typeface="Times New Roman" panose="02020603050405020304" pitchFamily="18" charset="0"/>
              </a:rPr>
              <a:t>y = </a:t>
            </a:r>
            <a:r>
              <a:rPr lang="vi-VN" sz="3200" dirty="0" smtClean="0">
                <a:latin typeface="Times New Roman" panose="02020603050405020304" pitchFamily="18" charset="0"/>
                <a:cs typeface="Times New Roman" panose="02020603050405020304" pitchFamily="18" charset="0"/>
              </a:rPr>
              <a:t>a′x </a:t>
            </a:r>
            <a:r>
              <a:rPr lang="vi-VN" sz="3200" dirty="0">
                <a:latin typeface="Times New Roman" panose="02020603050405020304" pitchFamily="18" charset="0"/>
                <a:cs typeface="Times New Roman" panose="02020603050405020304" pitchFamily="18" charset="0"/>
              </a:rPr>
              <a:t>+ </a:t>
            </a:r>
            <a:r>
              <a:rPr lang="vi-VN" sz="3200" dirty="0" smtClean="0">
                <a:latin typeface="Times New Roman" panose="02020603050405020304" pitchFamily="18" charset="0"/>
                <a:cs typeface="Times New Roman" panose="02020603050405020304" pitchFamily="18" charset="0"/>
              </a:rPr>
              <a:t>b′</a:t>
            </a:r>
            <a:r>
              <a:rPr lang="en-US" sz="3200" dirty="0" smtClean="0">
                <a:latin typeface="Times New Roman" panose="02020603050405020304" pitchFamily="18" charset="0"/>
                <a:cs typeface="Times New Roman" panose="02020603050405020304" pitchFamily="18" charset="0"/>
              </a:rPr>
              <a:t> </a:t>
            </a:r>
            <a:r>
              <a:rPr lang="vi-VN" sz="3200" dirty="0" smtClean="0">
                <a:latin typeface="Times New Roman" panose="02020603050405020304" pitchFamily="18" charset="0"/>
                <a:cs typeface="Times New Roman" panose="02020603050405020304" pitchFamily="18" charset="0"/>
              </a:rPr>
              <a:t> </a:t>
            </a:r>
            <a:r>
              <a:rPr lang="vi-VN" sz="3200" dirty="0">
                <a:latin typeface="Times New Roman" panose="02020603050405020304" pitchFamily="18" charset="0"/>
                <a:cs typeface="Times New Roman" panose="02020603050405020304" pitchFamily="18" charset="0"/>
              </a:rPr>
              <a:t>(</a:t>
            </a:r>
            <a:r>
              <a:rPr lang="vi-VN" sz="3200" dirty="0" smtClean="0">
                <a:latin typeface="Times New Roman" panose="02020603050405020304" pitchFamily="18" charset="0"/>
                <a:cs typeface="Times New Roman" panose="02020603050405020304" pitchFamily="18" charset="0"/>
              </a:rPr>
              <a:t>a′ </a:t>
            </a:r>
            <a:r>
              <a:rPr lang="en-US" sz="3200" dirty="0" smtClean="0">
                <a:latin typeface="Times New Roman" panose="02020603050405020304" pitchFamily="18" charset="0"/>
                <a:cs typeface="Times New Roman" panose="02020603050405020304" pitchFamily="18" charset="0"/>
              </a:rPr>
              <a:t>  </a:t>
            </a:r>
            <a:r>
              <a:rPr lang="vi-VN" sz="3200" dirty="0" smtClean="0">
                <a:latin typeface="Times New Roman" panose="02020603050405020304" pitchFamily="18" charset="0"/>
                <a:cs typeface="Times New Roman" panose="02020603050405020304" pitchFamily="18" charset="0"/>
              </a:rPr>
              <a:t>0) </a:t>
            </a:r>
            <a:r>
              <a:rPr lang="vi-VN" sz="3200" dirty="0">
                <a:latin typeface="Times New Roman" panose="02020603050405020304" pitchFamily="18" charset="0"/>
                <a:cs typeface="Times New Roman" panose="02020603050405020304" pitchFamily="18" charset="0"/>
              </a:rPr>
              <a:t>a) Nếu hai đường thẳng d và d ′ song song với nhau thì a = </a:t>
            </a:r>
            <a:r>
              <a:rPr lang="vi-VN" sz="3200" dirty="0" smtClean="0">
                <a:latin typeface="Times New Roman" panose="02020603050405020304" pitchFamily="18" charset="0"/>
                <a:cs typeface="Times New Roman" panose="02020603050405020304" pitchFamily="18" charset="0"/>
              </a:rPr>
              <a:t>a′,</a:t>
            </a:r>
            <a:r>
              <a:rPr lang="en-US" sz="3200" dirty="0" smtClean="0">
                <a:latin typeface="Times New Roman" panose="02020603050405020304" pitchFamily="18" charset="0"/>
                <a:cs typeface="Times New Roman" panose="02020603050405020304" pitchFamily="18" charset="0"/>
              </a:rPr>
              <a:t>  </a:t>
            </a:r>
            <a:r>
              <a:rPr lang="vi-VN" sz="3200" dirty="0" smtClean="0">
                <a:latin typeface="Times New Roman" panose="02020603050405020304" pitchFamily="18" charset="0"/>
                <a:cs typeface="Times New Roman" panose="02020603050405020304" pitchFamily="18" charset="0"/>
              </a:rPr>
              <a:t>b</a:t>
            </a:r>
            <a:r>
              <a:rPr lang="en-US" sz="3200" dirty="0" smtClean="0">
                <a:latin typeface="Times New Roman" panose="02020603050405020304" pitchFamily="18" charset="0"/>
                <a:cs typeface="Times New Roman" panose="02020603050405020304" pitchFamily="18" charset="0"/>
              </a:rPr>
              <a:t> </a:t>
            </a:r>
            <a:r>
              <a:rPr lang="vi-VN" sz="3200" dirty="0" smtClean="0">
                <a:latin typeface="Times New Roman" panose="02020603050405020304" pitchFamily="18" charset="0"/>
                <a:cs typeface="Times New Roman" panose="02020603050405020304" pitchFamily="18" charset="0"/>
              </a:rPr>
              <a:t> </a:t>
            </a:r>
            <a:r>
              <a:rPr lang="en-US" sz="3200" dirty="0" smtClean="0">
                <a:latin typeface="Times New Roman" panose="02020603050405020304" pitchFamily="18" charset="0"/>
                <a:cs typeface="Times New Roman" panose="02020603050405020304" pitchFamily="18" charset="0"/>
              </a:rPr>
              <a:t>  </a:t>
            </a:r>
            <a:r>
              <a:rPr lang="vi-VN" sz="3200" dirty="0" smtClean="0">
                <a:latin typeface="Times New Roman" panose="02020603050405020304" pitchFamily="18" charset="0"/>
                <a:cs typeface="Times New Roman" panose="02020603050405020304" pitchFamily="18" charset="0"/>
              </a:rPr>
              <a:t>b′  </a:t>
            </a:r>
            <a:r>
              <a:rPr lang="vi-VN" sz="3200" dirty="0">
                <a:latin typeface="Times New Roman" panose="02020603050405020304" pitchFamily="18" charset="0"/>
                <a:cs typeface="Times New Roman" panose="02020603050405020304" pitchFamily="18" charset="0"/>
              </a:rPr>
              <a:t>b) Nếu hai đường thẳng d và d ′ song song với nhau thì a = </a:t>
            </a:r>
            <a:r>
              <a:rPr lang="vi-VN" sz="3200" dirty="0" smtClean="0">
                <a:latin typeface="Times New Roman" panose="02020603050405020304" pitchFamily="18" charset="0"/>
                <a:cs typeface="Times New Roman" panose="02020603050405020304" pitchFamily="18" charset="0"/>
              </a:rPr>
              <a:t>a′, </a:t>
            </a:r>
            <a:r>
              <a:rPr lang="vi-VN" sz="3200" dirty="0">
                <a:latin typeface="Times New Roman" panose="02020603050405020304" pitchFamily="18" charset="0"/>
                <a:cs typeface="Times New Roman" panose="02020603050405020304" pitchFamily="18" charset="0"/>
              </a:rPr>
              <a:t>b = </a:t>
            </a:r>
            <a:r>
              <a:rPr lang="vi-VN" sz="3200" dirty="0" smtClean="0">
                <a:latin typeface="Times New Roman" panose="02020603050405020304" pitchFamily="18" charset="0"/>
                <a:cs typeface="Times New Roman" panose="02020603050405020304" pitchFamily="18" charset="0"/>
              </a:rPr>
              <a:t>b′ </a:t>
            </a:r>
            <a:r>
              <a:rPr lang="vi-VN" sz="3200" dirty="0">
                <a:latin typeface="Times New Roman" panose="02020603050405020304" pitchFamily="18" charset="0"/>
                <a:cs typeface="Times New Roman" panose="02020603050405020304" pitchFamily="18" charset="0"/>
              </a:rPr>
              <a:t>. c) Nếu hai đường thẳng d và d ′ cắt nhau thì </a:t>
            </a:r>
            <a:r>
              <a:rPr lang="vi-VN" sz="3200" dirty="0" smtClean="0">
                <a:latin typeface="Times New Roman" panose="02020603050405020304" pitchFamily="18" charset="0"/>
                <a:cs typeface="Times New Roman" panose="02020603050405020304" pitchFamily="18" charset="0"/>
              </a:rPr>
              <a:t>a</a:t>
            </a:r>
            <a:r>
              <a:rPr lang="en-US" sz="3200" dirty="0" smtClean="0">
                <a:latin typeface="Times New Roman" panose="02020603050405020304" pitchFamily="18" charset="0"/>
                <a:cs typeface="Times New Roman" panose="02020603050405020304" pitchFamily="18" charset="0"/>
              </a:rPr>
              <a:t>  </a:t>
            </a:r>
            <a:r>
              <a:rPr lang="vi-VN" sz="3200" dirty="0" smtClean="0">
                <a:latin typeface="Times New Roman" panose="02020603050405020304" pitchFamily="18" charset="0"/>
                <a:cs typeface="Times New Roman" panose="02020603050405020304" pitchFamily="18" charset="0"/>
              </a:rPr>
              <a:t> a ′</a:t>
            </a:r>
            <a:endParaRPr lang="en-US" sz="3200" dirty="0" smtClean="0">
              <a:latin typeface="Times New Roman" panose="02020603050405020304" pitchFamily="18" charset="0"/>
              <a:cs typeface="Times New Roman" panose="02020603050405020304" pitchFamily="18" charset="0"/>
            </a:endParaRPr>
          </a:p>
          <a:p>
            <a:pPr>
              <a:lnSpc>
                <a:spcPct val="150000"/>
              </a:lnSpc>
            </a:pPr>
            <a:r>
              <a:rPr lang="vi-VN" sz="3200" dirty="0" smtClean="0">
                <a:latin typeface="Times New Roman" panose="02020603050405020304" pitchFamily="18" charset="0"/>
                <a:cs typeface="Times New Roman" panose="02020603050405020304" pitchFamily="18" charset="0"/>
              </a:rPr>
              <a:t>d</a:t>
            </a:r>
            <a:r>
              <a:rPr lang="vi-VN" sz="3200" dirty="0">
                <a:latin typeface="Times New Roman" panose="02020603050405020304" pitchFamily="18" charset="0"/>
                <a:cs typeface="Times New Roman" panose="02020603050405020304" pitchFamily="18" charset="0"/>
              </a:rPr>
              <a:t>) Nếu hai đường thẳng d và d ′ cắt nhau thì a </a:t>
            </a:r>
            <a:r>
              <a:rPr lang="en-US" sz="3200" dirty="0" smtClean="0">
                <a:latin typeface="Times New Roman" panose="02020603050405020304" pitchFamily="18" charset="0"/>
                <a:cs typeface="Times New Roman" panose="02020603050405020304" pitchFamily="18" charset="0"/>
              </a:rPr>
              <a:t>  </a:t>
            </a:r>
            <a:r>
              <a:rPr lang="vi-VN" sz="3200" dirty="0" smtClean="0">
                <a:latin typeface="Times New Roman" panose="02020603050405020304" pitchFamily="18" charset="0"/>
                <a:cs typeface="Times New Roman" panose="02020603050405020304" pitchFamily="18" charset="0"/>
              </a:rPr>
              <a:t>a′, b</a:t>
            </a:r>
            <a:r>
              <a:rPr lang="en-US" sz="3200" dirty="0" smtClean="0">
                <a:latin typeface="Times New Roman" panose="02020603050405020304" pitchFamily="18" charset="0"/>
                <a:cs typeface="Times New Roman" panose="02020603050405020304" pitchFamily="18" charset="0"/>
              </a:rPr>
              <a:t>   </a:t>
            </a:r>
            <a:r>
              <a:rPr lang="vi-VN" sz="3200" dirty="0" smtClean="0">
                <a:latin typeface="Times New Roman" panose="02020603050405020304" pitchFamily="18" charset="0"/>
                <a:cs typeface="Times New Roman" panose="02020603050405020304" pitchFamily="18" charset="0"/>
              </a:rPr>
              <a:t>b′ </a:t>
            </a:r>
            <a:r>
              <a:rPr lang="vi-VN" sz="3200" dirty="0">
                <a:latin typeface="Times New Roman" panose="02020603050405020304" pitchFamily="18" charset="0"/>
                <a:cs typeface="Times New Roman" panose="02020603050405020304" pitchFamily="18" charset="0"/>
              </a:rPr>
              <a:t>.</a:t>
            </a:r>
            <a:endParaRPr lang="en-US" sz="3200" dirty="0">
              <a:latin typeface="Times New Roman" panose="02020603050405020304" pitchFamily="18" charset="0"/>
              <a:cs typeface="Times New Roman" panose="02020603050405020304" pitchFamily="18" charset="0"/>
            </a:endParaRPr>
          </a:p>
        </p:txBody>
      </p:sp>
      <p:graphicFrame>
        <p:nvGraphicFramePr>
          <p:cNvPr id="24" name="Object 23"/>
          <p:cNvGraphicFramePr>
            <a:graphicFrameLocks noChangeAspect="1"/>
          </p:cNvGraphicFramePr>
          <p:nvPr>
            <p:extLst>
              <p:ext uri="{D42A27DB-BD31-4B8C-83A1-F6EECF244321}">
                <p14:modId xmlns:p14="http://schemas.microsoft.com/office/powerpoint/2010/main" val="3090768244"/>
              </p:ext>
            </p:extLst>
          </p:nvPr>
        </p:nvGraphicFramePr>
        <p:xfrm>
          <a:off x="6744072" y="1916832"/>
          <a:ext cx="291839" cy="414388"/>
        </p:xfrm>
        <a:graphic>
          <a:graphicData uri="http://schemas.openxmlformats.org/presentationml/2006/ole">
            <mc:AlternateContent xmlns:mc="http://schemas.openxmlformats.org/markup-compatibility/2006">
              <mc:Choice xmlns:v="urn:schemas-microsoft-com:vml" Requires="v">
                <p:oleObj spid="_x0000_s6348" name="Equation" r:id="rId3" imgW="139680" imgH="139680" progId="Equation.DSMT4">
                  <p:embed/>
                </p:oleObj>
              </mc:Choice>
              <mc:Fallback>
                <p:oleObj name="Equation" r:id="rId3" imgW="139680" imgH="139680" progId="Equation.DSMT4">
                  <p:embed/>
                  <p:pic>
                    <p:nvPicPr>
                      <p:cNvPr id="0" name=""/>
                      <p:cNvPicPr/>
                      <p:nvPr/>
                    </p:nvPicPr>
                    <p:blipFill>
                      <a:blip r:embed="rId4"/>
                      <a:stretch>
                        <a:fillRect/>
                      </a:stretch>
                    </p:blipFill>
                    <p:spPr>
                      <a:xfrm>
                        <a:off x="6744072" y="1916832"/>
                        <a:ext cx="291839" cy="414388"/>
                      </a:xfrm>
                      <a:prstGeom prst="rect">
                        <a:avLst/>
                      </a:prstGeom>
                    </p:spPr>
                  </p:pic>
                </p:oleObj>
              </mc:Fallback>
            </mc:AlternateContent>
          </a:graphicData>
        </a:graphic>
      </p:graphicFrame>
      <p:graphicFrame>
        <p:nvGraphicFramePr>
          <p:cNvPr id="25" name="Object 24"/>
          <p:cNvGraphicFramePr>
            <a:graphicFrameLocks noChangeAspect="1"/>
          </p:cNvGraphicFramePr>
          <p:nvPr>
            <p:extLst>
              <p:ext uri="{D42A27DB-BD31-4B8C-83A1-F6EECF244321}">
                <p14:modId xmlns:p14="http://schemas.microsoft.com/office/powerpoint/2010/main" val="2718166871"/>
              </p:ext>
            </p:extLst>
          </p:nvPr>
        </p:nvGraphicFramePr>
        <p:xfrm>
          <a:off x="10565953" y="1927995"/>
          <a:ext cx="282575" cy="403225"/>
        </p:xfrm>
        <a:graphic>
          <a:graphicData uri="http://schemas.openxmlformats.org/presentationml/2006/ole">
            <mc:AlternateContent xmlns:mc="http://schemas.openxmlformats.org/markup-compatibility/2006">
              <mc:Choice xmlns:v="urn:schemas-microsoft-com:vml" Requires="v">
                <p:oleObj spid="_x0000_s6349" name="Equation" r:id="rId5" imgW="281975" imgH="403844" progId="Equation.DSMT4">
                  <p:embed/>
                </p:oleObj>
              </mc:Choice>
              <mc:Fallback>
                <p:oleObj name="Equation" r:id="rId5" imgW="281975" imgH="403844" progId="Equation.DSMT4">
                  <p:embed/>
                  <p:pic>
                    <p:nvPicPr>
                      <p:cNvPr id="0" name=""/>
                      <p:cNvPicPr/>
                      <p:nvPr/>
                    </p:nvPicPr>
                    <p:blipFill>
                      <a:blip r:embed="rId6"/>
                      <a:stretch>
                        <a:fillRect/>
                      </a:stretch>
                    </p:blipFill>
                    <p:spPr>
                      <a:xfrm>
                        <a:off x="10565953" y="1927995"/>
                        <a:ext cx="282575" cy="403225"/>
                      </a:xfrm>
                      <a:prstGeom prst="rect">
                        <a:avLst/>
                      </a:prstGeom>
                    </p:spPr>
                  </p:pic>
                </p:oleObj>
              </mc:Fallback>
            </mc:AlternateContent>
          </a:graphicData>
        </a:graphic>
      </p:graphicFrame>
      <p:graphicFrame>
        <p:nvGraphicFramePr>
          <p:cNvPr id="2" name="Object 1"/>
          <p:cNvGraphicFramePr>
            <a:graphicFrameLocks noChangeAspect="1"/>
          </p:cNvGraphicFramePr>
          <p:nvPr>
            <p:extLst>
              <p:ext uri="{D42A27DB-BD31-4B8C-83A1-F6EECF244321}">
                <p14:modId xmlns:p14="http://schemas.microsoft.com/office/powerpoint/2010/main" val="1004473456"/>
              </p:ext>
            </p:extLst>
          </p:nvPr>
        </p:nvGraphicFramePr>
        <p:xfrm>
          <a:off x="10742042" y="2671352"/>
          <a:ext cx="274637" cy="396875"/>
        </p:xfrm>
        <a:graphic>
          <a:graphicData uri="http://schemas.openxmlformats.org/presentationml/2006/ole">
            <mc:AlternateContent xmlns:mc="http://schemas.openxmlformats.org/markup-compatibility/2006">
              <mc:Choice xmlns:v="urn:schemas-microsoft-com:vml" Requires="v">
                <p:oleObj spid="_x0000_s6350" name="Equation" r:id="rId7" imgW="274320" imgH="396209" progId="Equation.DSMT4">
                  <p:embed/>
                </p:oleObj>
              </mc:Choice>
              <mc:Fallback>
                <p:oleObj name="Equation" r:id="rId7" imgW="274320" imgH="396209" progId="Equation.DSMT4">
                  <p:embed/>
                  <p:pic>
                    <p:nvPicPr>
                      <p:cNvPr id="0" name=""/>
                      <p:cNvPicPr/>
                      <p:nvPr/>
                    </p:nvPicPr>
                    <p:blipFill>
                      <a:blip r:embed="rId8"/>
                      <a:stretch>
                        <a:fillRect/>
                      </a:stretch>
                    </p:blipFill>
                    <p:spPr>
                      <a:xfrm>
                        <a:off x="10742042" y="2671352"/>
                        <a:ext cx="274637" cy="396875"/>
                      </a:xfrm>
                      <a:prstGeom prst="rect">
                        <a:avLst/>
                      </a:prstGeom>
                    </p:spPr>
                  </p:pic>
                </p:oleObj>
              </mc:Fallback>
            </mc:AlternateContent>
          </a:graphicData>
        </a:graphic>
      </p:graphicFrame>
      <p:graphicFrame>
        <p:nvGraphicFramePr>
          <p:cNvPr id="3" name="Object 2"/>
          <p:cNvGraphicFramePr>
            <a:graphicFrameLocks noChangeAspect="1"/>
          </p:cNvGraphicFramePr>
          <p:nvPr>
            <p:extLst>
              <p:ext uri="{D42A27DB-BD31-4B8C-83A1-F6EECF244321}">
                <p14:modId xmlns:p14="http://schemas.microsoft.com/office/powerpoint/2010/main" val="3708350341"/>
              </p:ext>
            </p:extLst>
          </p:nvPr>
        </p:nvGraphicFramePr>
        <p:xfrm>
          <a:off x="7680176" y="4149080"/>
          <a:ext cx="274637" cy="396875"/>
        </p:xfrm>
        <a:graphic>
          <a:graphicData uri="http://schemas.openxmlformats.org/presentationml/2006/ole">
            <mc:AlternateContent xmlns:mc="http://schemas.openxmlformats.org/markup-compatibility/2006">
              <mc:Choice xmlns:v="urn:schemas-microsoft-com:vml" Requires="v">
                <p:oleObj spid="_x0000_s6351" name="Equation" r:id="rId9" imgW="274320" imgH="396209" progId="Equation.DSMT4">
                  <p:embed/>
                </p:oleObj>
              </mc:Choice>
              <mc:Fallback>
                <p:oleObj name="Equation" r:id="rId9" imgW="274320" imgH="396209" progId="Equation.DSMT4">
                  <p:embed/>
                  <p:pic>
                    <p:nvPicPr>
                      <p:cNvPr id="0" name=""/>
                      <p:cNvPicPr/>
                      <p:nvPr/>
                    </p:nvPicPr>
                    <p:blipFill>
                      <a:blip r:embed="rId10"/>
                      <a:stretch>
                        <a:fillRect/>
                      </a:stretch>
                    </p:blipFill>
                    <p:spPr>
                      <a:xfrm>
                        <a:off x="7680176" y="4149080"/>
                        <a:ext cx="274637" cy="396875"/>
                      </a:xfrm>
                      <a:prstGeom prst="rect">
                        <a:avLst/>
                      </a:prstGeom>
                    </p:spPr>
                  </p:pic>
                </p:oleObj>
              </mc:Fallback>
            </mc:AlternateContent>
          </a:graphicData>
        </a:graphic>
      </p:graphicFrame>
      <p:graphicFrame>
        <p:nvGraphicFramePr>
          <p:cNvPr id="4" name="Object 3"/>
          <p:cNvGraphicFramePr>
            <a:graphicFrameLocks noChangeAspect="1"/>
          </p:cNvGraphicFramePr>
          <p:nvPr>
            <p:extLst>
              <p:ext uri="{D42A27DB-BD31-4B8C-83A1-F6EECF244321}">
                <p14:modId xmlns:p14="http://schemas.microsoft.com/office/powerpoint/2010/main" val="4083300626"/>
              </p:ext>
            </p:extLst>
          </p:nvPr>
        </p:nvGraphicFramePr>
        <p:xfrm>
          <a:off x="7680175" y="4869497"/>
          <a:ext cx="274637" cy="396875"/>
        </p:xfrm>
        <a:graphic>
          <a:graphicData uri="http://schemas.openxmlformats.org/presentationml/2006/ole">
            <mc:AlternateContent xmlns:mc="http://schemas.openxmlformats.org/markup-compatibility/2006">
              <mc:Choice xmlns:v="urn:schemas-microsoft-com:vml" Requires="v">
                <p:oleObj spid="_x0000_s6352" name="Equation" r:id="rId11" imgW="274320" imgH="396209" progId="Equation.DSMT4">
                  <p:embed/>
                </p:oleObj>
              </mc:Choice>
              <mc:Fallback>
                <p:oleObj name="Equation" r:id="rId11" imgW="274320" imgH="396209" progId="Equation.DSMT4">
                  <p:embed/>
                  <p:pic>
                    <p:nvPicPr>
                      <p:cNvPr id="0" name=""/>
                      <p:cNvPicPr/>
                      <p:nvPr/>
                    </p:nvPicPr>
                    <p:blipFill>
                      <a:blip r:embed="rId12"/>
                      <a:stretch>
                        <a:fillRect/>
                      </a:stretch>
                    </p:blipFill>
                    <p:spPr>
                      <a:xfrm>
                        <a:off x="7680175" y="4869497"/>
                        <a:ext cx="274637" cy="396875"/>
                      </a:xfrm>
                      <a:prstGeom prst="rect">
                        <a:avLst/>
                      </a:prstGeom>
                    </p:spPr>
                  </p:pic>
                </p:oleObj>
              </mc:Fallback>
            </mc:AlternateContent>
          </a:graphicData>
        </a:graphic>
      </p:graphicFrame>
      <p:graphicFrame>
        <p:nvGraphicFramePr>
          <p:cNvPr id="5" name="Object 4"/>
          <p:cNvGraphicFramePr>
            <a:graphicFrameLocks noChangeAspect="1"/>
          </p:cNvGraphicFramePr>
          <p:nvPr>
            <p:extLst>
              <p:ext uri="{D42A27DB-BD31-4B8C-83A1-F6EECF244321}">
                <p14:modId xmlns:p14="http://schemas.microsoft.com/office/powerpoint/2010/main" val="2600552960"/>
              </p:ext>
            </p:extLst>
          </p:nvPr>
        </p:nvGraphicFramePr>
        <p:xfrm>
          <a:off x="8616280" y="4834861"/>
          <a:ext cx="603885" cy="396875"/>
        </p:xfrm>
        <a:graphic>
          <a:graphicData uri="http://schemas.openxmlformats.org/presentationml/2006/ole">
            <mc:AlternateContent xmlns:mc="http://schemas.openxmlformats.org/markup-compatibility/2006">
              <mc:Choice xmlns:v="urn:schemas-microsoft-com:vml" Requires="v">
                <p:oleObj spid="_x0000_s6353" name="Equation" r:id="rId13" imgW="274320" imgH="396209" progId="Equation.DSMT4">
                  <p:embed/>
                </p:oleObj>
              </mc:Choice>
              <mc:Fallback>
                <p:oleObj name="Equation" r:id="rId13" imgW="274320" imgH="396209" progId="Equation.DSMT4">
                  <p:embed/>
                  <p:pic>
                    <p:nvPicPr>
                      <p:cNvPr id="0" name=""/>
                      <p:cNvPicPr/>
                      <p:nvPr/>
                    </p:nvPicPr>
                    <p:blipFill>
                      <a:blip r:embed="rId14"/>
                      <a:stretch>
                        <a:fillRect/>
                      </a:stretch>
                    </p:blipFill>
                    <p:spPr>
                      <a:xfrm>
                        <a:off x="8616280" y="4834861"/>
                        <a:ext cx="603885" cy="396875"/>
                      </a:xfrm>
                      <a:prstGeom prst="rect">
                        <a:avLst/>
                      </a:prstGeom>
                    </p:spPr>
                  </p:pic>
                </p:oleObj>
              </mc:Fallback>
            </mc:AlternateContent>
          </a:graphicData>
        </a:graphic>
      </p:graphicFrame>
      <p:sp>
        <p:nvSpPr>
          <p:cNvPr id="6" name="Oval 5"/>
          <p:cNvSpPr/>
          <p:nvPr/>
        </p:nvSpPr>
        <p:spPr>
          <a:xfrm>
            <a:off x="139258" y="2636912"/>
            <a:ext cx="539552" cy="533965"/>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Oval 16"/>
          <p:cNvSpPr/>
          <p:nvPr/>
        </p:nvSpPr>
        <p:spPr>
          <a:xfrm>
            <a:off x="119336" y="4077072"/>
            <a:ext cx="539552" cy="533965"/>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9657834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3"/>
                                        </p:tgtEl>
                                        <p:attrNameLst>
                                          <p:attrName>style.visibility</p:attrName>
                                        </p:attrNameLst>
                                      </p:cBhvr>
                                      <p:to>
                                        <p:strVal val="visible"/>
                                      </p:to>
                                    </p:set>
                                    <p:anim calcmode="lin" valueType="num">
                                      <p:cBhvr additive="base">
                                        <p:cTn id="7" dur="500" fill="hold"/>
                                        <p:tgtEl>
                                          <p:spTgt spid="23"/>
                                        </p:tgtEl>
                                        <p:attrNameLst>
                                          <p:attrName>ppt_x</p:attrName>
                                        </p:attrNameLst>
                                      </p:cBhvr>
                                      <p:tavLst>
                                        <p:tav tm="0">
                                          <p:val>
                                            <p:strVal val="#ppt_x"/>
                                          </p:val>
                                        </p:tav>
                                        <p:tav tm="100000">
                                          <p:val>
                                            <p:strVal val="#ppt_x"/>
                                          </p:val>
                                        </p:tav>
                                      </p:tavLst>
                                    </p:anim>
                                    <p:anim calcmode="lin" valueType="num">
                                      <p:cBhvr additive="base">
                                        <p:cTn id="8" dur="500" fill="hold"/>
                                        <p:tgtEl>
                                          <p:spTgt spid="23"/>
                                        </p:tgtEl>
                                        <p:attrNameLst>
                                          <p:attrName>ppt_y</p:attrName>
                                        </p:attrNameLst>
                                      </p:cBhvr>
                                      <p:tavLst>
                                        <p:tav tm="0">
                                          <p:val>
                                            <p:strVal val="1+#ppt_h/2"/>
                                          </p:val>
                                        </p:tav>
                                        <p:tav tm="100000">
                                          <p:val>
                                            <p:strVal val="#ppt_y"/>
                                          </p:val>
                                        </p:tav>
                                      </p:tavLst>
                                    </p:anim>
                                  </p:childTnLst>
                                </p:cTn>
                              </p:par>
                              <p:par>
                                <p:cTn id="9" presetID="16" presetClass="entr" presetSubtype="21" fill="hold" nodeType="withEffect">
                                  <p:stCondLst>
                                    <p:cond delay="0"/>
                                  </p:stCondLst>
                                  <p:childTnLst>
                                    <p:set>
                                      <p:cBhvr>
                                        <p:cTn id="10" dur="1" fill="hold">
                                          <p:stCondLst>
                                            <p:cond delay="0"/>
                                          </p:stCondLst>
                                        </p:cTn>
                                        <p:tgtEl>
                                          <p:spTgt spid="24"/>
                                        </p:tgtEl>
                                        <p:attrNameLst>
                                          <p:attrName>style.visibility</p:attrName>
                                        </p:attrNameLst>
                                      </p:cBhvr>
                                      <p:to>
                                        <p:strVal val="visible"/>
                                      </p:to>
                                    </p:set>
                                    <p:animEffect transition="in" filter="barn(inVertical)">
                                      <p:cBhvr>
                                        <p:cTn id="11" dur="500"/>
                                        <p:tgtEl>
                                          <p:spTgt spid="24"/>
                                        </p:tgtEl>
                                      </p:cBhvr>
                                    </p:animEffect>
                                  </p:childTnLst>
                                </p:cTn>
                              </p:par>
                              <p:par>
                                <p:cTn id="12" presetID="16" presetClass="entr" presetSubtype="21" fill="hold" nodeType="withEffect">
                                  <p:stCondLst>
                                    <p:cond delay="0"/>
                                  </p:stCondLst>
                                  <p:childTnLst>
                                    <p:set>
                                      <p:cBhvr>
                                        <p:cTn id="13" dur="1" fill="hold">
                                          <p:stCondLst>
                                            <p:cond delay="0"/>
                                          </p:stCondLst>
                                        </p:cTn>
                                        <p:tgtEl>
                                          <p:spTgt spid="25"/>
                                        </p:tgtEl>
                                        <p:attrNameLst>
                                          <p:attrName>style.visibility</p:attrName>
                                        </p:attrNameLst>
                                      </p:cBhvr>
                                      <p:to>
                                        <p:strVal val="visible"/>
                                      </p:to>
                                    </p:set>
                                    <p:animEffect transition="in" filter="barn(inVertical)">
                                      <p:cBhvr>
                                        <p:cTn id="14" dur="500"/>
                                        <p:tgtEl>
                                          <p:spTgt spid="25"/>
                                        </p:tgtEl>
                                      </p:cBhvr>
                                    </p:animEffect>
                                  </p:childTnLst>
                                </p:cTn>
                              </p:par>
                              <p:par>
                                <p:cTn id="15" presetID="16" presetClass="entr" presetSubtype="21" fill="hold" nodeType="withEffect">
                                  <p:stCondLst>
                                    <p:cond delay="0"/>
                                  </p:stCondLst>
                                  <p:childTnLst>
                                    <p:set>
                                      <p:cBhvr>
                                        <p:cTn id="16" dur="1" fill="hold">
                                          <p:stCondLst>
                                            <p:cond delay="0"/>
                                          </p:stCondLst>
                                        </p:cTn>
                                        <p:tgtEl>
                                          <p:spTgt spid="2"/>
                                        </p:tgtEl>
                                        <p:attrNameLst>
                                          <p:attrName>style.visibility</p:attrName>
                                        </p:attrNameLst>
                                      </p:cBhvr>
                                      <p:to>
                                        <p:strVal val="visible"/>
                                      </p:to>
                                    </p:set>
                                    <p:animEffect transition="in" filter="barn(inVertical)">
                                      <p:cBhvr>
                                        <p:cTn id="17" dur="500"/>
                                        <p:tgtEl>
                                          <p:spTgt spid="2"/>
                                        </p:tgtEl>
                                      </p:cBhvr>
                                    </p:animEffect>
                                  </p:childTnLst>
                                </p:cTn>
                              </p:par>
                              <p:par>
                                <p:cTn id="18" presetID="16" presetClass="entr" presetSubtype="21" fill="hold" nodeType="withEffect">
                                  <p:stCondLst>
                                    <p:cond delay="0"/>
                                  </p:stCondLst>
                                  <p:childTnLst>
                                    <p:set>
                                      <p:cBhvr>
                                        <p:cTn id="19" dur="1" fill="hold">
                                          <p:stCondLst>
                                            <p:cond delay="0"/>
                                          </p:stCondLst>
                                        </p:cTn>
                                        <p:tgtEl>
                                          <p:spTgt spid="3"/>
                                        </p:tgtEl>
                                        <p:attrNameLst>
                                          <p:attrName>style.visibility</p:attrName>
                                        </p:attrNameLst>
                                      </p:cBhvr>
                                      <p:to>
                                        <p:strVal val="visible"/>
                                      </p:to>
                                    </p:set>
                                    <p:animEffect transition="in" filter="barn(inVertical)">
                                      <p:cBhvr>
                                        <p:cTn id="20" dur="500"/>
                                        <p:tgtEl>
                                          <p:spTgt spid="3"/>
                                        </p:tgtEl>
                                      </p:cBhvr>
                                    </p:animEffect>
                                  </p:childTnLst>
                                </p:cTn>
                              </p:par>
                              <p:par>
                                <p:cTn id="21" presetID="16" presetClass="entr" presetSubtype="21" fill="hold" nodeType="withEffect">
                                  <p:stCondLst>
                                    <p:cond delay="0"/>
                                  </p:stCondLst>
                                  <p:childTnLst>
                                    <p:set>
                                      <p:cBhvr>
                                        <p:cTn id="22" dur="1" fill="hold">
                                          <p:stCondLst>
                                            <p:cond delay="0"/>
                                          </p:stCondLst>
                                        </p:cTn>
                                        <p:tgtEl>
                                          <p:spTgt spid="5"/>
                                        </p:tgtEl>
                                        <p:attrNameLst>
                                          <p:attrName>style.visibility</p:attrName>
                                        </p:attrNameLst>
                                      </p:cBhvr>
                                      <p:to>
                                        <p:strVal val="visible"/>
                                      </p:to>
                                    </p:set>
                                    <p:animEffect transition="in" filter="barn(inVertical)">
                                      <p:cBhvr>
                                        <p:cTn id="23" dur="500"/>
                                        <p:tgtEl>
                                          <p:spTgt spid="5"/>
                                        </p:tgtEl>
                                      </p:cBhvr>
                                    </p:animEffect>
                                  </p:childTnLst>
                                </p:cTn>
                              </p:par>
                              <p:par>
                                <p:cTn id="24" presetID="16" presetClass="entr" presetSubtype="21" fill="hold" nodeType="withEffect">
                                  <p:stCondLst>
                                    <p:cond delay="0"/>
                                  </p:stCondLst>
                                  <p:childTnLst>
                                    <p:set>
                                      <p:cBhvr>
                                        <p:cTn id="25" dur="1" fill="hold">
                                          <p:stCondLst>
                                            <p:cond delay="0"/>
                                          </p:stCondLst>
                                        </p:cTn>
                                        <p:tgtEl>
                                          <p:spTgt spid="4"/>
                                        </p:tgtEl>
                                        <p:attrNameLst>
                                          <p:attrName>style.visibility</p:attrName>
                                        </p:attrNameLst>
                                      </p:cBhvr>
                                      <p:to>
                                        <p:strVal val="visible"/>
                                      </p:to>
                                    </p:set>
                                    <p:animEffect transition="in" filter="barn(inVertical)">
                                      <p:cBhvr>
                                        <p:cTn id="26" dur="500"/>
                                        <p:tgtEl>
                                          <p:spTgt spid="4"/>
                                        </p:tgtEl>
                                      </p:cBhvr>
                                    </p:animEffect>
                                  </p:childTnLst>
                                </p:cTn>
                              </p:par>
                            </p:childTnLst>
                          </p:cTn>
                        </p:par>
                      </p:childTnLst>
                    </p:cTn>
                  </p:par>
                  <p:par>
                    <p:cTn id="27" fill="hold">
                      <p:stCondLst>
                        <p:cond delay="indefinite"/>
                      </p:stCondLst>
                      <p:childTnLst>
                        <p:par>
                          <p:cTn id="28" fill="hold">
                            <p:stCondLst>
                              <p:cond delay="0"/>
                            </p:stCondLst>
                            <p:childTnLst>
                              <p:par>
                                <p:cTn id="29" presetID="42" presetClass="entr" presetSubtype="0" fill="hold" grpId="0" nodeType="clickEffect">
                                  <p:stCondLst>
                                    <p:cond delay="0"/>
                                  </p:stCondLst>
                                  <p:childTnLst>
                                    <p:set>
                                      <p:cBhvr>
                                        <p:cTn id="30" dur="1" fill="hold">
                                          <p:stCondLst>
                                            <p:cond delay="0"/>
                                          </p:stCondLst>
                                        </p:cTn>
                                        <p:tgtEl>
                                          <p:spTgt spid="6"/>
                                        </p:tgtEl>
                                        <p:attrNameLst>
                                          <p:attrName>style.visibility</p:attrName>
                                        </p:attrNameLst>
                                      </p:cBhvr>
                                      <p:to>
                                        <p:strVal val="visible"/>
                                      </p:to>
                                    </p:set>
                                    <p:animEffect transition="in" filter="fade">
                                      <p:cBhvr>
                                        <p:cTn id="31" dur="1000"/>
                                        <p:tgtEl>
                                          <p:spTgt spid="6"/>
                                        </p:tgtEl>
                                      </p:cBhvr>
                                    </p:animEffect>
                                    <p:anim calcmode="lin" valueType="num">
                                      <p:cBhvr>
                                        <p:cTn id="32" dur="1000" fill="hold"/>
                                        <p:tgtEl>
                                          <p:spTgt spid="6"/>
                                        </p:tgtEl>
                                        <p:attrNameLst>
                                          <p:attrName>ppt_x</p:attrName>
                                        </p:attrNameLst>
                                      </p:cBhvr>
                                      <p:tavLst>
                                        <p:tav tm="0">
                                          <p:val>
                                            <p:strVal val="#ppt_x"/>
                                          </p:val>
                                        </p:tav>
                                        <p:tav tm="100000">
                                          <p:val>
                                            <p:strVal val="#ppt_x"/>
                                          </p:val>
                                        </p:tav>
                                      </p:tavLst>
                                    </p:anim>
                                    <p:anim calcmode="lin" valueType="num">
                                      <p:cBhvr>
                                        <p:cTn id="33" dur="1000" fill="hold"/>
                                        <p:tgtEl>
                                          <p:spTgt spid="6"/>
                                        </p:tgtEl>
                                        <p:attrNameLst>
                                          <p:attrName>ppt_y</p:attrName>
                                        </p:attrNameLst>
                                      </p:cBhvr>
                                      <p:tavLst>
                                        <p:tav tm="0">
                                          <p:val>
                                            <p:strVal val="#ppt_y+.1"/>
                                          </p:val>
                                        </p:tav>
                                        <p:tav tm="100000">
                                          <p:val>
                                            <p:strVal val="#ppt_y"/>
                                          </p:val>
                                        </p:tav>
                                      </p:tavLst>
                                    </p:anim>
                                  </p:childTnLst>
                                </p:cTn>
                              </p:par>
                            </p:childTnLst>
                          </p:cTn>
                        </p:par>
                      </p:childTnLst>
                    </p:cTn>
                  </p:par>
                  <p:par>
                    <p:cTn id="34" fill="hold">
                      <p:stCondLst>
                        <p:cond delay="indefinite"/>
                      </p:stCondLst>
                      <p:childTnLst>
                        <p:par>
                          <p:cTn id="35" fill="hold">
                            <p:stCondLst>
                              <p:cond delay="0"/>
                            </p:stCondLst>
                            <p:childTnLst>
                              <p:par>
                                <p:cTn id="36" presetID="42" presetClass="entr" presetSubtype="0" fill="hold" grpId="0" nodeType="clickEffect">
                                  <p:stCondLst>
                                    <p:cond delay="0"/>
                                  </p:stCondLst>
                                  <p:childTnLst>
                                    <p:set>
                                      <p:cBhvr>
                                        <p:cTn id="37" dur="1" fill="hold">
                                          <p:stCondLst>
                                            <p:cond delay="0"/>
                                          </p:stCondLst>
                                        </p:cTn>
                                        <p:tgtEl>
                                          <p:spTgt spid="17"/>
                                        </p:tgtEl>
                                        <p:attrNameLst>
                                          <p:attrName>style.visibility</p:attrName>
                                        </p:attrNameLst>
                                      </p:cBhvr>
                                      <p:to>
                                        <p:strVal val="visible"/>
                                      </p:to>
                                    </p:set>
                                    <p:animEffect transition="in" filter="fade">
                                      <p:cBhvr>
                                        <p:cTn id="38" dur="1000"/>
                                        <p:tgtEl>
                                          <p:spTgt spid="17"/>
                                        </p:tgtEl>
                                      </p:cBhvr>
                                    </p:animEffect>
                                    <p:anim calcmode="lin" valueType="num">
                                      <p:cBhvr>
                                        <p:cTn id="39" dur="1000" fill="hold"/>
                                        <p:tgtEl>
                                          <p:spTgt spid="17"/>
                                        </p:tgtEl>
                                        <p:attrNameLst>
                                          <p:attrName>ppt_x</p:attrName>
                                        </p:attrNameLst>
                                      </p:cBhvr>
                                      <p:tavLst>
                                        <p:tav tm="0">
                                          <p:val>
                                            <p:strVal val="#ppt_x"/>
                                          </p:val>
                                        </p:tav>
                                        <p:tav tm="100000">
                                          <p:val>
                                            <p:strVal val="#ppt_x"/>
                                          </p:val>
                                        </p:tav>
                                      </p:tavLst>
                                    </p:anim>
                                    <p:anim calcmode="lin" valueType="num">
                                      <p:cBhvr>
                                        <p:cTn id="40" dur="1000" fill="hold"/>
                                        <p:tgtEl>
                                          <p:spTgt spid="17"/>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 grpId="0"/>
      <p:bldP spid="6" grpId="0" animBg="1"/>
      <p:bldP spid="17" grpId="0" animBg="1"/>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91344" y="116632"/>
            <a:ext cx="12000656" cy="2862322"/>
          </a:xfrm>
          <a:prstGeom prst="rect">
            <a:avLst/>
          </a:prstGeom>
        </p:spPr>
        <p:txBody>
          <a:bodyPr wrap="square">
            <a:spAutoFit/>
          </a:bodyPr>
          <a:lstStyle/>
          <a:p>
            <a:pPr algn="just"/>
            <a:r>
              <a:rPr lang="en-US" sz="3000" b="1" u="sng" dirty="0" smtClean="0">
                <a:solidFill>
                  <a:srgbClr val="FF0000"/>
                </a:solidFill>
                <a:latin typeface="Times New Roman" panose="02020603050405020304" pitchFamily="18" charset="0"/>
                <a:cs typeface="Times New Roman" panose="02020603050405020304" pitchFamily="18" charset="0"/>
              </a:rPr>
              <a:t>BÀI 8:</a:t>
            </a:r>
            <a:r>
              <a:rPr lang="en-US" sz="3000" dirty="0" smtClean="0">
                <a:solidFill>
                  <a:srgbClr val="000000"/>
                </a:solidFill>
                <a:latin typeface="Times New Roman" panose="02020603050405020304" pitchFamily="18" charset="0"/>
                <a:cs typeface="Times New Roman" panose="02020603050405020304" pitchFamily="18" charset="0"/>
              </a:rPr>
              <a:t> </a:t>
            </a:r>
            <a:r>
              <a:rPr lang="vi-VN" sz="3000" dirty="0" smtClean="0">
                <a:solidFill>
                  <a:srgbClr val="000000"/>
                </a:solidFill>
                <a:latin typeface="Times New Roman" panose="02020603050405020304" pitchFamily="18" charset="0"/>
                <a:cs typeface="Times New Roman" panose="02020603050405020304" pitchFamily="18" charset="0"/>
              </a:rPr>
              <a:t>Một </a:t>
            </a:r>
            <a:r>
              <a:rPr lang="vi-VN" sz="3000" dirty="0">
                <a:solidFill>
                  <a:srgbClr val="000000"/>
                </a:solidFill>
                <a:latin typeface="Times New Roman" panose="02020603050405020304" pitchFamily="18" charset="0"/>
                <a:cs typeface="Times New Roman" panose="02020603050405020304" pitchFamily="18" charset="0"/>
              </a:rPr>
              <a:t>kho chứa 60 tấn xi măng, mỗi ngày đều xuất đi m (tấn) với </a:t>
            </a:r>
            <a:endParaRPr lang="en-US" sz="3000" smtClean="0">
              <a:solidFill>
                <a:srgbClr val="000000"/>
              </a:solidFill>
              <a:latin typeface="Times New Roman" panose="02020603050405020304" pitchFamily="18" charset="0"/>
              <a:cs typeface="Times New Roman" panose="02020603050405020304" pitchFamily="18" charset="0"/>
            </a:endParaRPr>
          </a:p>
          <a:p>
            <a:pPr algn="just"/>
            <a:r>
              <a:rPr lang="vi-VN" sz="3000" smtClean="0">
                <a:solidFill>
                  <a:srgbClr val="000000"/>
                </a:solidFill>
                <a:latin typeface="Times New Roman" panose="02020603050405020304" pitchFamily="18" charset="0"/>
                <a:cs typeface="Times New Roman" panose="02020603050405020304" pitchFamily="18" charset="0"/>
              </a:rPr>
              <a:t>0 </a:t>
            </a:r>
            <a:r>
              <a:rPr lang="vi-VN" sz="3000" dirty="0">
                <a:solidFill>
                  <a:srgbClr val="000000"/>
                </a:solidFill>
                <a:latin typeface="Times New Roman" panose="02020603050405020304" pitchFamily="18" charset="0"/>
                <a:cs typeface="Times New Roman" panose="02020603050405020304" pitchFamily="18" charset="0"/>
              </a:rPr>
              <a:t>&lt; m &lt; 60. Gọi y (tấn) là khối lượng xi măng còn lại trong kho sau x ngày xuất hàng.</a:t>
            </a:r>
          </a:p>
          <a:p>
            <a:pPr algn="just"/>
            <a:r>
              <a:rPr lang="vi-VN" sz="3000" dirty="0">
                <a:solidFill>
                  <a:srgbClr val="000000"/>
                </a:solidFill>
                <a:latin typeface="Times New Roman" panose="02020603050405020304" pitchFamily="18" charset="0"/>
                <a:cs typeface="Times New Roman" panose="02020603050405020304" pitchFamily="18" charset="0"/>
              </a:rPr>
              <a:t>a) Chứng tỏ rằng y là hàm số bậc nhất của biến x, tức là y = ax + b (a ≠ 0).</a:t>
            </a:r>
          </a:p>
          <a:p>
            <a:pPr algn="just"/>
            <a:r>
              <a:rPr lang="vi-VN" sz="3000" dirty="0">
                <a:solidFill>
                  <a:srgbClr val="000000"/>
                </a:solidFill>
                <a:latin typeface="Times New Roman" panose="02020603050405020304" pitchFamily="18" charset="0"/>
                <a:cs typeface="Times New Roman" panose="02020603050405020304" pitchFamily="18" charset="0"/>
              </a:rPr>
              <a:t>b) Trong Hình 27, tia At là một phần đường thẳng y = ax + b. Tìm a, b. Từ đó hãy cho biết trong kho còn lại bao nhiêu tấn xi măng sau 15 ngày.</a:t>
            </a:r>
            <a:endParaRPr lang="vi-VN" sz="3000" b="0" i="0" dirty="0">
              <a:solidFill>
                <a:srgbClr val="000000"/>
              </a:solidFill>
              <a:effectLst/>
              <a:latin typeface="Times New Roman" panose="02020603050405020304" pitchFamily="18" charset="0"/>
              <a:cs typeface="Times New Roman" panose="02020603050405020304" pitchFamily="18" charset="0"/>
            </a:endParaRPr>
          </a:p>
        </p:txBody>
      </p:sp>
      <p:pic>
        <p:nvPicPr>
          <p:cNvPr id="3" name="Picture 2"/>
          <p:cNvPicPr>
            <a:picLocks noChangeAspect="1"/>
          </p:cNvPicPr>
          <p:nvPr/>
        </p:nvPicPr>
        <p:blipFill>
          <a:blip r:embed="rId2"/>
          <a:stretch>
            <a:fillRect/>
          </a:stretch>
        </p:blipFill>
        <p:spPr>
          <a:xfrm>
            <a:off x="3575720" y="2901797"/>
            <a:ext cx="2999656" cy="3956203"/>
          </a:xfrm>
          <a:prstGeom prst="rect">
            <a:avLst/>
          </a:prstGeom>
        </p:spPr>
      </p:pic>
    </p:spTree>
    <p:extLst>
      <p:ext uri="{BB962C8B-B14F-4D97-AF65-F5344CB8AC3E}">
        <p14:creationId xmlns:p14="http://schemas.microsoft.com/office/powerpoint/2010/main" val="3016728519"/>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19336" y="-23796"/>
            <a:ext cx="11856640" cy="6555641"/>
          </a:xfrm>
          <a:prstGeom prst="rect">
            <a:avLst/>
          </a:prstGeom>
        </p:spPr>
        <p:txBody>
          <a:bodyPr wrap="square">
            <a:spAutoFit/>
          </a:bodyPr>
          <a:lstStyle/>
          <a:p>
            <a:pPr marL="30480" marR="30480" algn="just">
              <a:spcBef>
                <a:spcPts val="0"/>
              </a:spcBef>
              <a:spcAft>
                <a:spcPts val="0"/>
              </a:spcAft>
            </a:pPr>
            <a:r>
              <a:rPr lang="en-US" sz="2800" dirty="0">
                <a:solidFill>
                  <a:srgbClr val="000000"/>
                </a:solidFill>
                <a:latin typeface="Times New Roman" panose="02020603050405020304" pitchFamily="18" charset="0"/>
                <a:ea typeface="Times New Roman" panose="02020603050405020304" pitchFamily="18" charset="0"/>
              </a:rPr>
              <a:t>a) Theo </a:t>
            </a:r>
            <a:r>
              <a:rPr lang="en-US" sz="2800" dirty="0" err="1">
                <a:solidFill>
                  <a:srgbClr val="000000"/>
                </a:solidFill>
                <a:latin typeface="Times New Roman" panose="02020603050405020304" pitchFamily="18" charset="0"/>
                <a:ea typeface="Times New Roman" panose="02020603050405020304" pitchFamily="18" charset="0"/>
              </a:rPr>
              <a:t>đề</a:t>
            </a:r>
            <a:r>
              <a:rPr lang="en-US" sz="2800" dirty="0">
                <a:solidFill>
                  <a:srgbClr val="000000"/>
                </a:solidFill>
                <a:latin typeface="Times New Roman" panose="02020603050405020304" pitchFamily="18" charset="0"/>
                <a:ea typeface="Times New Roman" panose="02020603050405020304" pitchFamily="18" charset="0"/>
              </a:rPr>
              <a:t> </a:t>
            </a:r>
            <a:r>
              <a:rPr lang="en-US" sz="2800" dirty="0" err="1">
                <a:solidFill>
                  <a:srgbClr val="000000"/>
                </a:solidFill>
                <a:latin typeface="Times New Roman" panose="02020603050405020304" pitchFamily="18" charset="0"/>
                <a:ea typeface="Times New Roman" panose="02020603050405020304" pitchFamily="18" charset="0"/>
              </a:rPr>
              <a:t>bài</a:t>
            </a:r>
            <a:r>
              <a:rPr lang="en-US" sz="2800" dirty="0">
                <a:solidFill>
                  <a:srgbClr val="000000"/>
                </a:solidFill>
                <a:latin typeface="Times New Roman" panose="02020603050405020304" pitchFamily="18" charset="0"/>
                <a:ea typeface="Times New Roman" panose="02020603050405020304" pitchFamily="18" charset="0"/>
              </a:rPr>
              <a:t>, </a:t>
            </a:r>
            <a:r>
              <a:rPr lang="en-US" sz="2800" dirty="0" err="1">
                <a:solidFill>
                  <a:srgbClr val="000000"/>
                </a:solidFill>
                <a:latin typeface="Times New Roman" panose="02020603050405020304" pitchFamily="18" charset="0"/>
                <a:ea typeface="Times New Roman" panose="02020603050405020304" pitchFamily="18" charset="0"/>
              </a:rPr>
              <a:t>mỗi</a:t>
            </a:r>
            <a:r>
              <a:rPr lang="en-US" sz="2800" dirty="0">
                <a:solidFill>
                  <a:srgbClr val="000000"/>
                </a:solidFill>
                <a:latin typeface="Times New Roman" panose="02020603050405020304" pitchFamily="18" charset="0"/>
                <a:ea typeface="Times New Roman" panose="02020603050405020304" pitchFamily="18" charset="0"/>
              </a:rPr>
              <a:t> </a:t>
            </a:r>
            <a:r>
              <a:rPr lang="en-US" sz="2800" dirty="0" err="1">
                <a:solidFill>
                  <a:srgbClr val="000000"/>
                </a:solidFill>
                <a:latin typeface="Times New Roman" panose="02020603050405020304" pitchFamily="18" charset="0"/>
                <a:ea typeface="Times New Roman" panose="02020603050405020304" pitchFamily="18" charset="0"/>
              </a:rPr>
              <a:t>ngày</a:t>
            </a:r>
            <a:r>
              <a:rPr lang="en-US" sz="2800" dirty="0">
                <a:solidFill>
                  <a:srgbClr val="000000"/>
                </a:solidFill>
                <a:latin typeface="Times New Roman" panose="02020603050405020304" pitchFamily="18" charset="0"/>
                <a:ea typeface="Times New Roman" panose="02020603050405020304" pitchFamily="18" charset="0"/>
              </a:rPr>
              <a:t> </a:t>
            </a:r>
            <a:r>
              <a:rPr lang="en-US" sz="2800" dirty="0" err="1">
                <a:solidFill>
                  <a:srgbClr val="000000"/>
                </a:solidFill>
                <a:latin typeface="Times New Roman" panose="02020603050405020304" pitchFamily="18" charset="0"/>
                <a:ea typeface="Times New Roman" panose="02020603050405020304" pitchFamily="18" charset="0"/>
              </a:rPr>
              <a:t>đều</a:t>
            </a:r>
            <a:r>
              <a:rPr lang="en-US" sz="2800" dirty="0">
                <a:solidFill>
                  <a:srgbClr val="000000"/>
                </a:solidFill>
                <a:latin typeface="Times New Roman" panose="02020603050405020304" pitchFamily="18" charset="0"/>
                <a:ea typeface="Times New Roman" panose="02020603050405020304" pitchFamily="18" charset="0"/>
              </a:rPr>
              <a:t> </a:t>
            </a:r>
            <a:r>
              <a:rPr lang="en-US" sz="2800" dirty="0" err="1">
                <a:solidFill>
                  <a:srgbClr val="000000"/>
                </a:solidFill>
                <a:latin typeface="Times New Roman" panose="02020603050405020304" pitchFamily="18" charset="0"/>
                <a:ea typeface="Times New Roman" panose="02020603050405020304" pitchFamily="18" charset="0"/>
              </a:rPr>
              <a:t>xuất</a:t>
            </a:r>
            <a:r>
              <a:rPr lang="en-US" sz="2800" dirty="0">
                <a:solidFill>
                  <a:srgbClr val="000000"/>
                </a:solidFill>
                <a:latin typeface="Times New Roman" panose="02020603050405020304" pitchFamily="18" charset="0"/>
                <a:ea typeface="Times New Roman" panose="02020603050405020304" pitchFamily="18" charset="0"/>
              </a:rPr>
              <a:t> </a:t>
            </a:r>
            <a:r>
              <a:rPr lang="en-US" sz="2800" dirty="0" err="1">
                <a:solidFill>
                  <a:srgbClr val="000000"/>
                </a:solidFill>
                <a:latin typeface="Times New Roman" panose="02020603050405020304" pitchFamily="18" charset="0"/>
                <a:ea typeface="Times New Roman" panose="02020603050405020304" pitchFamily="18" charset="0"/>
              </a:rPr>
              <a:t>đi</a:t>
            </a:r>
            <a:r>
              <a:rPr lang="en-US" sz="2800" dirty="0">
                <a:solidFill>
                  <a:srgbClr val="000000"/>
                </a:solidFill>
                <a:latin typeface="Times New Roman" panose="02020603050405020304" pitchFamily="18" charset="0"/>
                <a:ea typeface="Times New Roman" panose="02020603050405020304" pitchFamily="18" charset="0"/>
              </a:rPr>
              <a:t> m (</a:t>
            </a:r>
            <a:r>
              <a:rPr lang="en-US" sz="2800" dirty="0" err="1">
                <a:solidFill>
                  <a:srgbClr val="000000"/>
                </a:solidFill>
                <a:latin typeface="Times New Roman" panose="02020603050405020304" pitchFamily="18" charset="0"/>
                <a:ea typeface="Times New Roman" panose="02020603050405020304" pitchFamily="18" charset="0"/>
              </a:rPr>
              <a:t>tấn</a:t>
            </a:r>
            <a:r>
              <a:rPr lang="en-US" sz="2800" dirty="0">
                <a:solidFill>
                  <a:srgbClr val="000000"/>
                </a:solidFill>
                <a:latin typeface="Times New Roman" panose="02020603050405020304" pitchFamily="18" charset="0"/>
                <a:ea typeface="Times New Roman" panose="02020603050405020304" pitchFamily="18" charset="0"/>
              </a:rPr>
              <a:t>) </a:t>
            </a:r>
            <a:r>
              <a:rPr lang="en-US" sz="2800" dirty="0" err="1">
                <a:solidFill>
                  <a:srgbClr val="000000"/>
                </a:solidFill>
                <a:latin typeface="Times New Roman" panose="02020603050405020304" pitchFamily="18" charset="0"/>
                <a:ea typeface="Times New Roman" panose="02020603050405020304" pitchFamily="18" charset="0"/>
              </a:rPr>
              <a:t>với</a:t>
            </a:r>
            <a:r>
              <a:rPr lang="en-US" sz="2800" dirty="0">
                <a:solidFill>
                  <a:srgbClr val="000000"/>
                </a:solidFill>
                <a:latin typeface="Times New Roman" panose="02020603050405020304" pitchFamily="18" charset="0"/>
                <a:ea typeface="Times New Roman" panose="02020603050405020304" pitchFamily="18" charset="0"/>
              </a:rPr>
              <a:t> 0 &lt; m &lt; 60.</a:t>
            </a:r>
            <a:endParaRPr lang="en-US" sz="2800" dirty="0">
              <a:latin typeface="Times New Roman" panose="02020603050405020304" pitchFamily="18" charset="0"/>
              <a:ea typeface="Times New Roman" panose="02020603050405020304" pitchFamily="18" charset="0"/>
            </a:endParaRPr>
          </a:p>
          <a:p>
            <a:pPr marL="30480" marR="30480" algn="just">
              <a:spcBef>
                <a:spcPts val="0"/>
              </a:spcBef>
              <a:spcAft>
                <a:spcPts val="0"/>
              </a:spcAft>
            </a:pPr>
            <a:r>
              <a:rPr lang="en-US" sz="2800" dirty="0" err="1">
                <a:solidFill>
                  <a:srgbClr val="000000"/>
                </a:solidFill>
                <a:latin typeface="Times New Roman" panose="02020603050405020304" pitchFamily="18" charset="0"/>
                <a:ea typeface="Times New Roman" panose="02020603050405020304" pitchFamily="18" charset="0"/>
              </a:rPr>
              <a:t>Khi</a:t>
            </a:r>
            <a:r>
              <a:rPr lang="en-US" sz="2800" dirty="0">
                <a:solidFill>
                  <a:srgbClr val="000000"/>
                </a:solidFill>
                <a:latin typeface="Times New Roman" panose="02020603050405020304" pitchFamily="18" charset="0"/>
                <a:ea typeface="Times New Roman" panose="02020603050405020304" pitchFamily="18" charset="0"/>
              </a:rPr>
              <a:t> </a:t>
            </a:r>
            <a:r>
              <a:rPr lang="en-US" sz="2800" dirty="0" err="1">
                <a:solidFill>
                  <a:srgbClr val="000000"/>
                </a:solidFill>
                <a:latin typeface="Times New Roman" panose="02020603050405020304" pitchFamily="18" charset="0"/>
                <a:ea typeface="Times New Roman" panose="02020603050405020304" pitchFamily="18" charset="0"/>
              </a:rPr>
              <a:t>đó</a:t>
            </a:r>
            <a:r>
              <a:rPr lang="en-US" sz="2800" dirty="0">
                <a:solidFill>
                  <a:srgbClr val="000000"/>
                </a:solidFill>
                <a:latin typeface="Times New Roman" panose="02020603050405020304" pitchFamily="18" charset="0"/>
                <a:ea typeface="Times New Roman" panose="02020603050405020304" pitchFamily="18" charset="0"/>
              </a:rPr>
              <a:t>, </a:t>
            </a:r>
            <a:r>
              <a:rPr lang="en-US" sz="2800" dirty="0" err="1">
                <a:solidFill>
                  <a:srgbClr val="000000"/>
                </a:solidFill>
                <a:latin typeface="Times New Roman" panose="02020603050405020304" pitchFamily="18" charset="0"/>
                <a:ea typeface="Times New Roman" panose="02020603050405020304" pitchFamily="18" charset="0"/>
              </a:rPr>
              <a:t>khối</a:t>
            </a:r>
            <a:r>
              <a:rPr lang="en-US" sz="2800" dirty="0">
                <a:solidFill>
                  <a:srgbClr val="000000"/>
                </a:solidFill>
                <a:latin typeface="Times New Roman" panose="02020603050405020304" pitchFamily="18" charset="0"/>
                <a:ea typeface="Times New Roman" panose="02020603050405020304" pitchFamily="18" charset="0"/>
              </a:rPr>
              <a:t> </a:t>
            </a:r>
            <a:r>
              <a:rPr lang="en-US" sz="2800" dirty="0" err="1">
                <a:solidFill>
                  <a:srgbClr val="000000"/>
                </a:solidFill>
                <a:latin typeface="Times New Roman" panose="02020603050405020304" pitchFamily="18" charset="0"/>
                <a:ea typeface="Times New Roman" panose="02020603050405020304" pitchFamily="18" charset="0"/>
              </a:rPr>
              <a:t>lượng</a:t>
            </a:r>
            <a:r>
              <a:rPr lang="en-US" sz="2800" dirty="0">
                <a:solidFill>
                  <a:srgbClr val="000000"/>
                </a:solidFill>
                <a:latin typeface="Times New Roman" panose="02020603050405020304" pitchFamily="18" charset="0"/>
                <a:ea typeface="Times New Roman" panose="02020603050405020304" pitchFamily="18" charset="0"/>
              </a:rPr>
              <a:t> xi </a:t>
            </a:r>
            <a:r>
              <a:rPr lang="en-US" sz="2800" dirty="0" err="1">
                <a:solidFill>
                  <a:srgbClr val="000000"/>
                </a:solidFill>
                <a:latin typeface="Times New Roman" panose="02020603050405020304" pitchFamily="18" charset="0"/>
                <a:ea typeface="Times New Roman" panose="02020603050405020304" pitchFamily="18" charset="0"/>
              </a:rPr>
              <a:t>măng</a:t>
            </a:r>
            <a:r>
              <a:rPr lang="en-US" sz="2800" dirty="0">
                <a:solidFill>
                  <a:srgbClr val="000000"/>
                </a:solidFill>
                <a:latin typeface="Times New Roman" panose="02020603050405020304" pitchFamily="18" charset="0"/>
                <a:ea typeface="Times New Roman" panose="02020603050405020304" pitchFamily="18" charset="0"/>
              </a:rPr>
              <a:t> </a:t>
            </a:r>
            <a:r>
              <a:rPr lang="en-US" sz="2800" dirty="0" err="1">
                <a:solidFill>
                  <a:srgbClr val="000000"/>
                </a:solidFill>
                <a:latin typeface="Times New Roman" panose="02020603050405020304" pitchFamily="18" charset="0"/>
                <a:ea typeface="Times New Roman" panose="02020603050405020304" pitchFamily="18" charset="0"/>
              </a:rPr>
              <a:t>sau</a:t>
            </a:r>
            <a:r>
              <a:rPr lang="en-US" sz="2800" dirty="0">
                <a:solidFill>
                  <a:srgbClr val="000000"/>
                </a:solidFill>
                <a:latin typeface="Times New Roman" panose="02020603050405020304" pitchFamily="18" charset="0"/>
                <a:ea typeface="Times New Roman" panose="02020603050405020304" pitchFamily="18" charset="0"/>
              </a:rPr>
              <a:t> x </a:t>
            </a:r>
            <a:r>
              <a:rPr lang="en-US" sz="2800" dirty="0" err="1">
                <a:solidFill>
                  <a:srgbClr val="000000"/>
                </a:solidFill>
                <a:latin typeface="Times New Roman" panose="02020603050405020304" pitchFamily="18" charset="0"/>
                <a:ea typeface="Times New Roman" panose="02020603050405020304" pitchFamily="18" charset="0"/>
              </a:rPr>
              <a:t>ngày</a:t>
            </a:r>
            <a:r>
              <a:rPr lang="en-US" sz="2800" dirty="0">
                <a:solidFill>
                  <a:srgbClr val="000000"/>
                </a:solidFill>
                <a:latin typeface="Times New Roman" panose="02020603050405020304" pitchFamily="18" charset="0"/>
                <a:ea typeface="Times New Roman" panose="02020603050405020304" pitchFamily="18" charset="0"/>
              </a:rPr>
              <a:t> </a:t>
            </a:r>
            <a:r>
              <a:rPr lang="en-US" sz="2800" dirty="0" err="1">
                <a:solidFill>
                  <a:srgbClr val="000000"/>
                </a:solidFill>
                <a:latin typeface="Times New Roman" panose="02020603050405020304" pitchFamily="18" charset="0"/>
                <a:ea typeface="Times New Roman" panose="02020603050405020304" pitchFamily="18" charset="0"/>
              </a:rPr>
              <a:t>xuất</a:t>
            </a:r>
            <a:r>
              <a:rPr lang="en-US" sz="2800" dirty="0">
                <a:solidFill>
                  <a:srgbClr val="000000"/>
                </a:solidFill>
                <a:latin typeface="Times New Roman" panose="02020603050405020304" pitchFamily="18" charset="0"/>
                <a:ea typeface="Times New Roman" panose="02020603050405020304" pitchFamily="18" charset="0"/>
              </a:rPr>
              <a:t> </a:t>
            </a:r>
            <a:r>
              <a:rPr lang="en-US" sz="2800" dirty="0" err="1">
                <a:solidFill>
                  <a:srgbClr val="000000"/>
                </a:solidFill>
                <a:latin typeface="Times New Roman" panose="02020603050405020304" pitchFamily="18" charset="0"/>
                <a:ea typeface="Times New Roman" panose="02020603050405020304" pitchFamily="18" charset="0"/>
              </a:rPr>
              <a:t>hàng</a:t>
            </a:r>
            <a:r>
              <a:rPr lang="en-US" sz="2800" dirty="0">
                <a:solidFill>
                  <a:srgbClr val="000000"/>
                </a:solidFill>
                <a:latin typeface="Times New Roman" panose="02020603050405020304" pitchFamily="18" charset="0"/>
                <a:ea typeface="Times New Roman" panose="02020603050405020304" pitchFamily="18" charset="0"/>
              </a:rPr>
              <a:t> </a:t>
            </a:r>
            <a:r>
              <a:rPr lang="en-US" sz="2800" dirty="0" err="1">
                <a:solidFill>
                  <a:srgbClr val="000000"/>
                </a:solidFill>
                <a:latin typeface="Times New Roman" panose="02020603050405020304" pitchFamily="18" charset="0"/>
                <a:ea typeface="Times New Roman" panose="02020603050405020304" pitchFamily="18" charset="0"/>
              </a:rPr>
              <a:t>là</a:t>
            </a:r>
            <a:r>
              <a:rPr lang="en-US" sz="2800" dirty="0">
                <a:solidFill>
                  <a:srgbClr val="000000"/>
                </a:solidFill>
                <a:latin typeface="Times New Roman" panose="02020603050405020304" pitchFamily="18" charset="0"/>
                <a:ea typeface="Times New Roman" panose="02020603050405020304" pitchFamily="18" charset="0"/>
              </a:rPr>
              <a:t>: mx (</a:t>
            </a:r>
            <a:r>
              <a:rPr lang="en-US" sz="2800" dirty="0" err="1">
                <a:solidFill>
                  <a:srgbClr val="000000"/>
                </a:solidFill>
                <a:latin typeface="Times New Roman" panose="02020603050405020304" pitchFamily="18" charset="0"/>
                <a:ea typeface="Times New Roman" panose="02020603050405020304" pitchFamily="18" charset="0"/>
              </a:rPr>
              <a:t>tấn</a:t>
            </a:r>
            <a:r>
              <a:rPr lang="en-US" sz="2800" dirty="0">
                <a:solidFill>
                  <a:srgbClr val="000000"/>
                </a:solidFill>
                <a:latin typeface="Times New Roman" panose="02020603050405020304" pitchFamily="18" charset="0"/>
                <a:ea typeface="Times New Roman" panose="02020603050405020304" pitchFamily="18" charset="0"/>
              </a:rPr>
              <a:t>).</a:t>
            </a:r>
            <a:endParaRPr lang="en-US" sz="2800" dirty="0">
              <a:latin typeface="Times New Roman" panose="02020603050405020304" pitchFamily="18" charset="0"/>
              <a:ea typeface="Times New Roman" panose="02020603050405020304" pitchFamily="18" charset="0"/>
            </a:endParaRPr>
          </a:p>
          <a:p>
            <a:pPr marL="30480" marR="30480" algn="just">
              <a:spcBef>
                <a:spcPts val="0"/>
              </a:spcBef>
              <a:spcAft>
                <a:spcPts val="0"/>
              </a:spcAft>
            </a:pPr>
            <a:r>
              <a:rPr lang="en-US" sz="2800" dirty="0" err="1">
                <a:solidFill>
                  <a:srgbClr val="000000"/>
                </a:solidFill>
                <a:latin typeface="Times New Roman" panose="02020603050405020304" pitchFamily="18" charset="0"/>
                <a:ea typeface="Times New Roman" panose="02020603050405020304" pitchFamily="18" charset="0"/>
              </a:rPr>
              <a:t>Khối</a:t>
            </a:r>
            <a:r>
              <a:rPr lang="en-US" sz="2800" dirty="0">
                <a:solidFill>
                  <a:srgbClr val="000000"/>
                </a:solidFill>
                <a:latin typeface="Times New Roman" panose="02020603050405020304" pitchFamily="18" charset="0"/>
                <a:ea typeface="Times New Roman" panose="02020603050405020304" pitchFamily="18" charset="0"/>
              </a:rPr>
              <a:t> </a:t>
            </a:r>
            <a:r>
              <a:rPr lang="en-US" sz="2800" dirty="0" err="1">
                <a:solidFill>
                  <a:srgbClr val="000000"/>
                </a:solidFill>
                <a:latin typeface="Times New Roman" panose="02020603050405020304" pitchFamily="18" charset="0"/>
                <a:ea typeface="Times New Roman" panose="02020603050405020304" pitchFamily="18" charset="0"/>
              </a:rPr>
              <a:t>lượng</a:t>
            </a:r>
            <a:r>
              <a:rPr lang="en-US" sz="2800" dirty="0">
                <a:solidFill>
                  <a:srgbClr val="000000"/>
                </a:solidFill>
                <a:latin typeface="Times New Roman" panose="02020603050405020304" pitchFamily="18" charset="0"/>
                <a:ea typeface="Times New Roman" panose="02020603050405020304" pitchFamily="18" charset="0"/>
              </a:rPr>
              <a:t> xi </a:t>
            </a:r>
            <a:r>
              <a:rPr lang="en-US" sz="2800" dirty="0" err="1">
                <a:solidFill>
                  <a:srgbClr val="000000"/>
                </a:solidFill>
                <a:latin typeface="Times New Roman" panose="02020603050405020304" pitchFamily="18" charset="0"/>
                <a:ea typeface="Times New Roman" panose="02020603050405020304" pitchFamily="18" charset="0"/>
              </a:rPr>
              <a:t>măng</a:t>
            </a:r>
            <a:r>
              <a:rPr lang="en-US" sz="2800" dirty="0">
                <a:solidFill>
                  <a:srgbClr val="000000"/>
                </a:solidFill>
                <a:latin typeface="Times New Roman" panose="02020603050405020304" pitchFamily="18" charset="0"/>
                <a:ea typeface="Times New Roman" panose="02020603050405020304" pitchFamily="18" charset="0"/>
              </a:rPr>
              <a:t> </a:t>
            </a:r>
            <a:r>
              <a:rPr lang="en-US" sz="2800" dirty="0" err="1">
                <a:solidFill>
                  <a:srgbClr val="000000"/>
                </a:solidFill>
                <a:latin typeface="Times New Roman" panose="02020603050405020304" pitchFamily="18" charset="0"/>
                <a:ea typeface="Times New Roman" panose="02020603050405020304" pitchFamily="18" charset="0"/>
              </a:rPr>
              <a:t>còn</a:t>
            </a:r>
            <a:r>
              <a:rPr lang="en-US" sz="2800" dirty="0">
                <a:solidFill>
                  <a:srgbClr val="000000"/>
                </a:solidFill>
                <a:latin typeface="Times New Roman" panose="02020603050405020304" pitchFamily="18" charset="0"/>
                <a:ea typeface="Times New Roman" panose="02020603050405020304" pitchFamily="18" charset="0"/>
              </a:rPr>
              <a:t> </a:t>
            </a:r>
            <a:r>
              <a:rPr lang="en-US" sz="2800" dirty="0" err="1">
                <a:solidFill>
                  <a:srgbClr val="000000"/>
                </a:solidFill>
                <a:latin typeface="Times New Roman" panose="02020603050405020304" pitchFamily="18" charset="0"/>
                <a:ea typeface="Times New Roman" panose="02020603050405020304" pitchFamily="18" charset="0"/>
              </a:rPr>
              <a:t>lại</a:t>
            </a:r>
            <a:r>
              <a:rPr lang="en-US" sz="2800" dirty="0">
                <a:solidFill>
                  <a:srgbClr val="000000"/>
                </a:solidFill>
                <a:latin typeface="Times New Roman" panose="02020603050405020304" pitchFamily="18" charset="0"/>
                <a:ea typeface="Times New Roman" panose="02020603050405020304" pitchFamily="18" charset="0"/>
              </a:rPr>
              <a:t> </a:t>
            </a:r>
            <a:r>
              <a:rPr lang="en-US" sz="2800" dirty="0" err="1">
                <a:solidFill>
                  <a:srgbClr val="000000"/>
                </a:solidFill>
                <a:latin typeface="Times New Roman" panose="02020603050405020304" pitchFamily="18" charset="0"/>
                <a:ea typeface="Times New Roman" panose="02020603050405020304" pitchFamily="18" charset="0"/>
              </a:rPr>
              <a:t>trong</a:t>
            </a:r>
            <a:r>
              <a:rPr lang="en-US" sz="2800" dirty="0">
                <a:solidFill>
                  <a:srgbClr val="000000"/>
                </a:solidFill>
                <a:latin typeface="Times New Roman" panose="02020603050405020304" pitchFamily="18" charset="0"/>
                <a:ea typeface="Times New Roman" panose="02020603050405020304" pitchFamily="18" charset="0"/>
              </a:rPr>
              <a:t> </a:t>
            </a:r>
            <a:r>
              <a:rPr lang="en-US" sz="2800" dirty="0" err="1">
                <a:solidFill>
                  <a:srgbClr val="000000"/>
                </a:solidFill>
                <a:latin typeface="Times New Roman" panose="02020603050405020304" pitchFamily="18" charset="0"/>
                <a:ea typeface="Times New Roman" panose="02020603050405020304" pitchFamily="18" charset="0"/>
              </a:rPr>
              <a:t>kho</a:t>
            </a:r>
            <a:r>
              <a:rPr lang="en-US" sz="2800" dirty="0">
                <a:solidFill>
                  <a:srgbClr val="000000"/>
                </a:solidFill>
                <a:latin typeface="Times New Roman" panose="02020603050405020304" pitchFamily="18" charset="0"/>
                <a:ea typeface="Times New Roman" panose="02020603050405020304" pitchFamily="18" charset="0"/>
              </a:rPr>
              <a:t> </a:t>
            </a:r>
            <a:r>
              <a:rPr lang="en-US" sz="2800" dirty="0" err="1">
                <a:solidFill>
                  <a:srgbClr val="000000"/>
                </a:solidFill>
                <a:latin typeface="Times New Roman" panose="02020603050405020304" pitchFamily="18" charset="0"/>
                <a:ea typeface="Times New Roman" panose="02020603050405020304" pitchFamily="18" charset="0"/>
              </a:rPr>
              <a:t>sau</a:t>
            </a:r>
            <a:r>
              <a:rPr lang="en-US" sz="2800" dirty="0">
                <a:solidFill>
                  <a:srgbClr val="000000"/>
                </a:solidFill>
                <a:latin typeface="Times New Roman" panose="02020603050405020304" pitchFamily="18" charset="0"/>
                <a:ea typeface="Times New Roman" panose="02020603050405020304" pitchFamily="18" charset="0"/>
              </a:rPr>
              <a:t> x </a:t>
            </a:r>
            <a:r>
              <a:rPr lang="en-US" sz="2800" dirty="0" err="1">
                <a:solidFill>
                  <a:srgbClr val="000000"/>
                </a:solidFill>
                <a:latin typeface="Times New Roman" panose="02020603050405020304" pitchFamily="18" charset="0"/>
                <a:ea typeface="Times New Roman" panose="02020603050405020304" pitchFamily="18" charset="0"/>
              </a:rPr>
              <a:t>ngày</a:t>
            </a:r>
            <a:r>
              <a:rPr lang="en-US" sz="2800" dirty="0">
                <a:solidFill>
                  <a:srgbClr val="000000"/>
                </a:solidFill>
                <a:latin typeface="Times New Roman" panose="02020603050405020304" pitchFamily="18" charset="0"/>
                <a:ea typeface="Times New Roman" panose="02020603050405020304" pitchFamily="18" charset="0"/>
              </a:rPr>
              <a:t> </a:t>
            </a:r>
            <a:r>
              <a:rPr lang="en-US" sz="2800" dirty="0" err="1">
                <a:solidFill>
                  <a:srgbClr val="000000"/>
                </a:solidFill>
                <a:latin typeface="Times New Roman" panose="02020603050405020304" pitchFamily="18" charset="0"/>
                <a:ea typeface="Times New Roman" panose="02020603050405020304" pitchFamily="18" charset="0"/>
              </a:rPr>
              <a:t>xuất</a:t>
            </a:r>
            <a:r>
              <a:rPr lang="en-US" sz="2800" dirty="0">
                <a:solidFill>
                  <a:srgbClr val="000000"/>
                </a:solidFill>
                <a:latin typeface="Times New Roman" panose="02020603050405020304" pitchFamily="18" charset="0"/>
                <a:ea typeface="Times New Roman" panose="02020603050405020304" pitchFamily="18" charset="0"/>
              </a:rPr>
              <a:t> </a:t>
            </a:r>
            <a:r>
              <a:rPr lang="en-US" sz="2800" dirty="0" err="1">
                <a:solidFill>
                  <a:srgbClr val="000000"/>
                </a:solidFill>
                <a:latin typeface="Times New Roman" panose="02020603050405020304" pitchFamily="18" charset="0"/>
                <a:ea typeface="Times New Roman" panose="02020603050405020304" pitchFamily="18" charset="0"/>
              </a:rPr>
              <a:t>hàng</a:t>
            </a:r>
            <a:r>
              <a:rPr lang="en-US" sz="2800" dirty="0">
                <a:solidFill>
                  <a:srgbClr val="000000"/>
                </a:solidFill>
                <a:latin typeface="Times New Roman" panose="02020603050405020304" pitchFamily="18" charset="0"/>
                <a:ea typeface="Times New Roman" panose="02020603050405020304" pitchFamily="18" charset="0"/>
              </a:rPr>
              <a:t> </a:t>
            </a:r>
            <a:r>
              <a:rPr lang="en-US" sz="2800" dirty="0" err="1">
                <a:solidFill>
                  <a:srgbClr val="000000"/>
                </a:solidFill>
                <a:latin typeface="Times New Roman" panose="02020603050405020304" pitchFamily="18" charset="0"/>
                <a:ea typeface="Times New Roman" panose="02020603050405020304" pitchFamily="18" charset="0"/>
              </a:rPr>
              <a:t>là</a:t>
            </a:r>
            <a:r>
              <a:rPr lang="en-US" sz="2800" dirty="0">
                <a:solidFill>
                  <a:srgbClr val="000000"/>
                </a:solidFill>
                <a:latin typeface="Times New Roman" panose="02020603050405020304" pitchFamily="18" charset="0"/>
                <a:ea typeface="Times New Roman" panose="02020603050405020304" pitchFamily="18" charset="0"/>
              </a:rPr>
              <a:t>: 60 – mx (</a:t>
            </a:r>
            <a:r>
              <a:rPr lang="en-US" sz="2800" dirty="0" err="1">
                <a:solidFill>
                  <a:srgbClr val="000000"/>
                </a:solidFill>
                <a:latin typeface="Times New Roman" panose="02020603050405020304" pitchFamily="18" charset="0"/>
                <a:ea typeface="Times New Roman" panose="02020603050405020304" pitchFamily="18" charset="0"/>
              </a:rPr>
              <a:t>tấn</a:t>
            </a:r>
            <a:r>
              <a:rPr lang="en-US" sz="2800" dirty="0">
                <a:solidFill>
                  <a:srgbClr val="000000"/>
                </a:solidFill>
                <a:latin typeface="Times New Roman" panose="02020603050405020304" pitchFamily="18" charset="0"/>
                <a:ea typeface="Times New Roman" panose="02020603050405020304" pitchFamily="18" charset="0"/>
              </a:rPr>
              <a:t>)</a:t>
            </a:r>
            <a:endParaRPr lang="en-US" sz="2800" dirty="0">
              <a:latin typeface="Times New Roman" panose="02020603050405020304" pitchFamily="18" charset="0"/>
              <a:ea typeface="Times New Roman" panose="02020603050405020304" pitchFamily="18" charset="0"/>
            </a:endParaRPr>
          </a:p>
          <a:p>
            <a:pPr marL="30480" marR="30480" algn="just">
              <a:spcBef>
                <a:spcPts val="0"/>
              </a:spcBef>
              <a:spcAft>
                <a:spcPts val="0"/>
              </a:spcAft>
            </a:pPr>
            <a:r>
              <a:rPr lang="en-US" sz="2800" dirty="0" err="1">
                <a:solidFill>
                  <a:srgbClr val="000000"/>
                </a:solidFill>
                <a:latin typeface="Times New Roman" panose="02020603050405020304" pitchFamily="18" charset="0"/>
                <a:ea typeface="Times New Roman" panose="02020603050405020304" pitchFamily="18" charset="0"/>
              </a:rPr>
              <a:t>Mà</a:t>
            </a:r>
            <a:r>
              <a:rPr lang="en-US" sz="2800" dirty="0">
                <a:solidFill>
                  <a:srgbClr val="000000"/>
                </a:solidFill>
                <a:latin typeface="Times New Roman" panose="02020603050405020304" pitchFamily="18" charset="0"/>
                <a:ea typeface="Times New Roman" panose="02020603050405020304" pitchFamily="18" charset="0"/>
              </a:rPr>
              <a:t> y (</a:t>
            </a:r>
            <a:r>
              <a:rPr lang="en-US" sz="2800" dirty="0" err="1">
                <a:solidFill>
                  <a:srgbClr val="000000"/>
                </a:solidFill>
                <a:latin typeface="Times New Roman" panose="02020603050405020304" pitchFamily="18" charset="0"/>
                <a:ea typeface="Times New Roman" panose="02020603050405020304" pitchFamily="18" charset="0"/>
              </a:rPr>
              <a:t>tấn</a:t>
            </a:r>
            <a:r>
              <a:rPr lang="en-US" sz="2800" dirty="0">
                <a:solidFill>
                  <a:srgbClr val="000000"/>
                </a:solidFill>
                <a:latin typeface="Times New Roman" panose="02020603050405020304" pitchFamily="18" charset="0"/>
                <a:ea typeface="Times New Roman" panose="02020603050405020304" pitchFamily="18" charset="0"/>
              </a:rPr>
              <a:t>) </a:t>
            </a:r>
            <a:r>
              <a:rPr lang="en-US" sz="2800" dirty="0" err="1">
                <a:solidFill>
                  <a:srgbClr val="000000"/>
                </a:solidFill>
                <a:latin typeface="Times New Roman" panose="02020603050405020304" pitchFamily="18" charset="0"/>
                <a:ea typeface="Times New Roman" panose="02020603050405020304" pitchFamily="18" charset="0"/>
              </a:rPr>
              <a:t>cũng</a:t>
            </a:r>
            <a:r>
              <a:rPr lang="en-US" sz="2800" dirty="0">
                <a:solidFill>
                  <a:srgbClr val="000000"/>
                </a:solidFill>
                <a:latin typeface="Times New Roman" panose="02020603050405020304" pitchFamily="18" charset="0"/>
                <a:ea typeface="Times New Roman" panose="02020603050405020304" pitchFamily="18" charset="0"/>
              </a:rPr>
              <a:t> </a:t>
            </a:r>
            <a:r>
              <a:rPr lang="en-US" sz="2800" dirty="0" err="1">
                <a:solidFill>
                  <a:srgbClr val="000000"/>
                </a:solidFill>
                <a:latin typeface="Times New Roman" panose="02020603050405020304" pitchFamily="18" charset="0"/>
                <a:ea typeface="Times New Roman" panose="02020603050405020304" pitchFamily="18" charset="0"/>
              </a:rPr>
              <a:t>là</a:t>
            </a:r>
            <a:r>
              <a:rPr lang="en-US" sz="2800" dirty="0">
                <a:solidFill>
                  <a:srgbClr val="000000"/>
                </a:solidFill>
                <a:latin typeface="Times New Roman" panose="02020603050405020304" pitchFamily="18" charset="0"/>
                <a:ea typeface="Times New Roman" panose="02020603050405020304" pitchFamily="18" charset="0"/>
              </a:rPr>
              <a:t> </a:t>
            </a:r>
            <a:r>
              <a:rPr lang="en-US" sz="2800" dirty="0" err="1">
                <a:solidFill>
                  <a:srgbClr val="000000"/>
                </a:solidFill>
                <a:latin typeface="Times New Roman" panose="02020603050405020304" pitchFamily="18" charset="0"/>
                <a:ea typeface="Times New Roman" panose="02020603050405020304" pitchFamily="18" charset="0"/>
              </a:rPr>
              <a:t>khối</a:t>
            </a:r>
            <a:r>
              <a:rPr lang="en-US" sz="2800" dirty="0">
                <a:solidFill>
                  <a:srgbClr val="000000"/>
                </a:solidFill>
                <a:latin typeface="Times New Roman" panose="02020603050405020304" pitchFamily="18" charset="0"/>
                <a:ea typeface="Times New Roman" panose="02020603050405020304" pitchFamily="18" charset="0"/>
              </a:rPr>
              <a:t> </a:t>
            </a:r>
            <a:r>
              <a:rPr lang="en-US" sz="2800" dirty="0" err="1">
                <a:solidFill>
                  <a:srgbClr val="000000"/>
                </a:solidFill>
                <a:latin typeface="Times New Roman" panose="02020603050405020304" pitchFamily="18" charset="0"/>
                <a:ea typeface="Times New Roman" panose="02020603050405020304" pitchFamily="18" charset="0"/>
              </a:rPr>
              <a:t>lượng</a:t>
            </a:r>
            <a:r>
              <a:rPr lang="en-US" sz="2800" dirty="0">
                <a:solidFill>
                  <a:srgbClr val="000000"/>
                </a:solidFill>
                <a:latin typeface="Times New Roman" panose="02020603050405020304" pitchFamily="18" charset="0"/>
                <a:ea typeface="Times New Roman" panose="02020603050405020304" pitchFamily="18" charset="0"/>
              </a:rPr>
              <a:t> xi </a:t>
            </a:r>
            <a:r>
              <a:rPr lang="en-US" sz="2800" dirty="0" err="1">
                <a:solidFill>
                  <a:srgbClr val="000000"/>
                </a:solidFill>
                <a:latin typeface="Times New Roman" panose="02020603050405020304" pitchFamily="18" charset="0"/>
                <a:ea typeface="Times New Roman" panose="02020603050405020304" pitchFamily="18" charset="0"/>
              </a:rPr>
              <a:t>măng</a:t>
            </a:r>
            <a:r>
              <a:rPr lang="en-US" sz="2800" dirty="0">
                <a:solidFill>
                  <a:srgbClr val="000000"/>
                </a:solidFill>
                <a:latin typeface="Times New Roman" panose="02020603050405020304" pitchFamily="18" charset="0"/>
                <a:ea typeface="Times New Roman" panose="02020603050405020304" pitchFamily="18" charset="0"/>
              </a:rPr>
              <a:t> </a:t>
            </a:r>
            <a:r>
              <a:rPr lang="en-US" sz="2800" dirty="0" err="1">
                <a:solidFill>
                  <a:srgbClr val="000000"/>
                </a:solidFill>
                <a:latin typeface="Times New Roman" panose="02020603050405020304" pitchFamily="18" charset="0"/>
                <a:ea typeface="Times New Roman" panose="02020603050405020304" pitchFamily="18" charset="0"/>
              </a:rPr>
              <a:t>còn</a:t>
            </a:r>
            <a:r>
              <a:rPr lang="en-US" sz="2800" dirty="0">
                <a:solidFill>
                  <a:srgbClr val="000000"/>
                </a:solidFill>
                <a:latin typeface="Times New Roman" panose="02020603050405020304" pitchFamily="18" charset="0"/>
                <a:ea typeface="Times New Roman" panose="02020603050405020304" pitchFamily="18" charset="0"/>
              </a:rPr>
              <a:t> </a:t>
            </a:r>
            <a:r>
              <a:rPr lang="en-US" sz="2800" dirty="0" err="1">
                <a:solidFill>
                  <a:srgbClr val="000000"/>
                </a:solidFill>
                <a:latin typeface="Times New Roman" panose="02020603050405020304" pitchFamily="18" charset="0"/>
                <a:ea typeface="Times New Roman" panose="02020603050405020304" pitchFamily="18" charset="0"/>
              </a:rPr>
              <a:t>lại</a:t>
            </a:r>
            <a:r>
              <a:rPr lang="en-US" sz="2800" dirty="0">
                <a:solidFill>
                  <a:srgbClr val="000000"/>
                </a:solidFill>
                <a:latin typeface="Times New Roman" panose="02020603050405020304" pitchFamily="18" charset="0"/>
                <a:ea typeface="Times New Roman" panose="02020603050405020304" pitchFamily="18" charset="0"/>
              </a:rPr>
              <a:t> </a:t>
            </a:r>
            <a:r>
              <a:rPr lang="en-US" sz="2800" dirty="0" err="1">
                <a:solidFill>
                  <a:srgbClr val="000000"/>
                </a:solidFill>
                <a:latin typeface="Times New Roman" panose="02020603050405020304" pitchFamily="18" charset="0"/>
                <a:ea typeface="Times New Roman" panose="02020603050405020304" pitchFamily="18" charset="0"/>
              </a:rPr>
              <a:t>trong</a:t>
            </a:r>
            <a:r>
              <a:rPr lang="en-US" sz="2800" dirty="0">
                <a:solidFill>
                  <a:srgbClr val="000000"/>
                </a:solidFill>
                <a:latin typeface="Times New Roman" panose="02020603050405020304" pitchFamily="18" charset="0"/>
                <a:ea typeface="Times New Roman" panose="02020603050405020304" pitchFamily="18" charset="0"/>
              </a:rPr>
              <a:t> </a:t>
            </a:r>
            <a:r>
              <a:rPr lang="en-US" sz="2800" dirty="0" err="1">
                <a:solidFill>
                  <a:srgbClr val="000000"/>
                </a:solidFill>
                <a:latin typeface="Times New Roman" panose="02020603050405020304" pitchFamily="18" charset="0"/>
                <a:ea typeface="Times New Roman" panose="02020603050405020304" pitchFamily="18" charset="0"/>
              </a:rPr>
              <a:t>kho</a:t>
            </a:r>
            <a:r>
              <a:rPr lang="en-US" sz="2800" dirty="0">
                <a:solidFill>
                  <a:srgbClr val="000000"/>
                </a:solidFill>
                <a:latin typeface="Times New Roman" panose="02020603050405020304" pitchFamily="18" charset="0"/>
                <a:ea typeface="Times New Roman" panose="02020603050405020304" pitchFamily="18" charset="0"/>
              </a:rPr>
              <a:t> </a:t>
            </a:r>
            <a:r>
              <a:rPr lang="en-US" sz="2800" dirty="0" err="1">
                <a:solidFill>
                  <a:srgbClr val="000000"/>
                </a:solidFill>
                <a:latin typeface="Times New Roman" panose="02020603050405020304" pitchFamily="18" charset="0"/>
                <a:ea typeface="Times New Roman" panose="02020603050405020304" pitchFamily="18" charset="0"/>
              </a:rPr>
              <a:t>sau</a:t>
            </a:r>
            <a:r>
              <a:rPr lang="en-US" sz="2800" dirty="0">
                <a:solidFill>
                  <a:srgbClr val="000000"/>
                </a:solidFill>
                <a:latin typeface="Times New Roman" panose="02020603050405020304" pitchFamily="18" charset="0"/>
                <a:ea typeface="Times New Roman" panose="02020603050405020304" pitchFamily="18" charset="0"/>
              </a:rPr>
              <a:t> x </a:t>
            </a:r>
            <a:r>
              <a:rPr lang="en-US" sz="2800" dirty="0" err="1">
                <a:solidFill>
                  <a:srgbClr val="000000"/>
                </a:solidFill>
                <a:latin typeface="Times New Roman" panose="02020603050405020304" pitchFamily="18" charset="0"/>
                <a:ea typeface="Times New Roman" panose="02020603050405020304" pitchFamily="18" charset="0"/>
              </a:rPr>
              <a:t>ngày</a:t>
            </a:r>
            <a:r>
              <a:rPr lang="en-US" sz="2800" dirty="0">
                <a:solidFill>
                  <a:srgbClr val="000000"/>
                </a:solidFill>
                <a:latin typeface="Times New Roman" panose="02020603050405020304" pitchFamily="18" charset="0"/>
                <a:ea typeface="Times New Roman" panose="02020603050405020304" pitchFamily="18" charset="0"/>
              </a:rPr>
              <a:t> </a:t>
            </a:r>
            <a:r>
              <a:rPr lang="en-US" sz="2800" dirty="0" err="1">
                <a:solidFill>
                  <a:srgbClr val="000000"/>
                </a:solidFill>
                <a:latin typeface="Times New Roman" panose="02020603050405020304" pitchFamily="18" charset="0"/>
                <a:ea typeface="Times New Roman" panose="02020603050405020304" pitchFamily="18" charset="0"/>
              </a:rPr>
              <a:t>xuất</a:t>
            </a:r>
            <a:r>
              <a:rPr lang="en-US" sz="2800" dirty="0">
                <a:solidFill>
                  <a:srgbClr val="000000"/>
                </a:solidFill>
                <a:latin typeface="Times New Roman" panose="02020603050405020304" pitchFamily="18" charset="0"/>
                <a:ea typeface="Times New Roman" panose="02020603050405020304" pitchFamily="18" charset="0"/>
              </a:rPr>
              <a:t> </a:t>
            </a:r>
            <a:r>
              <a:rPr lang="en-US" sz="2800" dirty="0" err="1">
                <a:solidFill>
                  <a:srgbClr val="000000"/>
                </a:solidFill>
                <a:latin typeface="Times New Roman" panose="02020603050405020304" pitchFamily="18" charset="0"/>
                <a:ea typeface="Times New Roman" panose="02020603050405020304" pitchFamily="18" charset="0"/>
              </a:rPr>
              <a:t>hàng</a:t>
            </a:r>
            <a:r>
              <a:rPr lang="en-US" sz="2800" dirty="0">
                <a:solidFill>
                  <a:srgbClr val="000000"/>
                </a:solidFill>
                <a:latin typeface="Times New Roman" panose="02020603050405020304" pitchFamily="18" charset="0"/>
                <a:ea typeface="Times New Roman" panose="02020603050405020304" pitchFamily="18" charset="0"/>
              </a:rPr>
              <a:t>.</a:t>
            </a:r>
            <a:endParaRPr lang="en-US" sz="2800" dirty="0">
              <a:latin typeface="Times New Roman" panose="02020603050405020304" pitchFamily="18" charset="0"/>
              <a:ea typeface="Times New Roman" panose="02020603050405020304" pitchFamily="18" charset="0"/>
            </a:endParaRPr>
          </a:p>
          <a:p>
            <a:pPr marL="30480" marR="30480" algn="just">
              <a:spcBef>
                <a:spcPts val="0"/>
              </a:spcBef>
              <a:spcAft>
                <a:spcPts val="0"/>
              </a:spcAft>
            </a:pPr>
            <a:r>
              <a:rPr lang="en-US" sz="2800" dirty="0">
                <a:solidFill>
                  <a:srgbClr val="000000"/>
                </a:solidFill>
                <a:latin typeface="Times New Roman" panose="02020603050405020304" pitchFamily="18" charset="0"/>
                <a:ea typeface="Times New Roman" panose="02020603050405020304" pitchFamily="18" charset="0"/>
              </a:rPr>
              <a:t>Do </a:t>
            </a:r>
            <a:r>
              <a:rPr lang="en-US" sz="2800" dirty="0" err="1">
                <a:solidFill>
                  <a:srgbClr val="000000"/>
                </a:solidFill>
                <a:latin typeface="Times New Roman" panose="02020603050405020304" pitchFamily="18" charset="0"/>
                <a:ea typeface="Times New Roman" panose="02020603050405020304" pitchFamily="18" charset="0"/>
              </a:rPr>
              <a:t>đó</a:t>
            </a:r>
            <a:r>
              <a:rPr lang="en-US" sz="2800" dirty="0">
                <a:solidFill>
                  <a:srgbClr val="000000"/>
                </a:solidFill>
                <a:latin typeface="Times New Roman" panose="02020603050405020304" pitchFamily="18" charset="0"/>
                <a:ea typeface="Times New Roman" panose="02020603050405020304" pitchFamily="18" charset="0"/>
              </a:rPr>
              <a:t>, y = 60 – mx hay y = – mx + 60.</a:t>
            </a:r>
            <a:endParaRPr lang="en-US" sz="2800" dirty="0">
              <a:latin typeface="Times New Roman" panose="02020603050405020304" pitchFamily="18" charset="0"/>
              <a:ea typeface="Times New Roman" panose="02020603050405020304" pitchFamily="18" charset="0"/>
            </a:endParaRPr>
          </a:p>
          <a:p>
            <a:pPr marL="30480" marR="30480" algn="just">
              <a:spcBef>
                <a:spcPts val="0"/>
              </a:spcBef>
              <a:spcAft>
                <a:spcPts val="0"/>
              </a:spcAft>
            </a:pPr>
            <a:r>
              <a:rPr lang="en-US" sz="2800" dirty="0" err="1">
                <a:solidFill>
                  <a:srgbClr val="000000"/>
                </a:solidFill>
                <a:latin typeface="Times New Roman" panose="02020603050405020304" pitchFamily="18" charset="0"/>
                <a:ea typeface="Times New Roman" panose="02020603050405020304" pitchFamily="18" charset="0"/>
              </a:rPr>
              <a:t>Vậy</a:t>
            </a:r>
            <a:r>
              <a:rPr lang="en-US" sz="2800" dirty="0">
                <a:solidFill>
                  <a:srgbClr val="000000"/>
                </a:solidFill>
                <a:latin typeface="Times New Roman" panose="02020603050405020304" pitchFamily="18" charset="0"/>
                <a:ea typeface="Times New Roman" panose="02020603050405020304" pitchFamily="18" charset="0"/>
              </a:rPr>
              <a:t> y </a:t>
            </a:r>
            <a:r>
              <a:rPr lang="en-US" sz="2800" dirty="0" err="1">
                <a:solidFill>
                  <a:srgbClr val="000000"/>
                </a:solidFill>
                <a:latin typeface="Times New Roman" panose="02020603050405020304" pitchFamily="18" charset="0"/>
                <a:ea typeface="Times New Roman" panose="02020603050405020304" pitchFamily="18" charset="0"/>
              </a:rPr>
              <a:t>là</a:t>
            </a:r>
            <a:r>
              <a:rPr lang="en-US" sz="2800" dirty="0">
                <a:solidFill>
                  <a:srgbClr val="000000"/>
                </a:solidFill>
                <a:latin typeface="Times New Roman" panose="02020603050405020304" pitchFamily="18" charset="0"/>
                <a:ea typeface="Times New Roman" panose="02020603050405020304" pitchFamily="18" charset="0"/>
              </a:rPr>
              <a:t> </a:t>
            </a:r>
            <a:r>
              <a:rPr lang="en-US" sz="2800" dirty="0" err="1">
                <a:solidFill>
                  <a:srgbClr val="000000"/>
                </a:solidFill>
                <a:latin typeface="Times New Roman" panose="02020603050405020304" pitchFamily="18" charset="0"/>
                <a:ea typeface="Times New Roman" panose="02020603050405020304" pitchFamily="18" charset="0"/>
              </a:rPr>
              <a:t>hàm</a:t>
            </a:r>
            <a:r>
              <a:rPr lang="en-US" sz="2800" dirty="0">
                <a:solidFill>
                  <a:srgbClr val="000000"/>
                </a:solidFill>
                <a:latin typeface="Times New Roman" panose="02020603050405020304" pitchFamily="18" charset="0"/>
                <a:ea typeface="Times New Roman" panose="02020603050405020304" pitchFamily="18" charset="0"/>
              </a:rPr>
              <a:t> </a:t>
            </a:r>
            <a:r>
              <a:rPr lang="en-US" sz="2800" dirty="0" err="1">
                <a:solidFill>
                  <a:srgbClr val="000000"/>
                </a:solidFill>
                <a:latin typeface="Times New Roman" panose="02020603050405020304" pitchFamily="18" charset="0"/>
                <a:ea typeface="Times New Roman" panose="02020603050405020304" pitchFamily="18" charset="0"/>
              </a:rPr>
              <a:t>số</a:t>
            </a:r>
            <a:r>
              <a:rPr lang="en-US" sz="2800" dirty="0">
                <a:solidFill>
                  <a:srgbClr val="000000"/>
                </a:solidFill>
                <a:latin typeface="Times New Roman" panose="02020603050405020304" pitchFamily="18" charset="0"/>
                <a:ea typeface="Times New Roman" panose="02020603050405020304" pitchFamily="18" charset="0"/>
              </a:rPr>
              <a:t> </a:t>
            </a:r>
            <a:r>
              <a:rPr lang="en-US" sz="2800" dirty="0" err="1">
                <a:solidFill>
                  <a:srgbClr val="000000"/>
                </a:solidFill>
                <a:latin typeface="Times New Roman" panose="02020603050405020304" pitchFamily="18" charset="0"/>
                <a:ea typeface="Times New Roman" panose="02020603050405020304" pitchFamily="18" charset="0"/>
              </a:rPr>
              <a:t>bậc</a:t>
            </a:r>
            <a:r>
              <a:rPr lang="en-US" sz="2800" dirty="0">
                <a:solidFill>
                  <a:srgbClr val="000000"/>
                </a:solidFill>
                <a:latin typeface="Times New Roman" panose="02020603050405020304" pitchFamily="18" charset="0"/>
                <a:ea typeface="Times New Roman" panose="02020603050405020304" pitchFamily="18" charset="0"/>
              </a:rPr>
              <a:t> </a:t>
            </a:r>
            <a:r>
              <a:rPr lang="en-US" sz="2800" dirty="0" err="1">
                <a:solidFill>
                  <a:srgbClr val="000000"/>
                </a:solidFill>
                <a:latin typeface="Times New Roman" panose="02020603050405020304" pitchFamily="18" charset="0"/>
                <a:ea typeface="Times New Roman" panose="02020603050405020304" pitchFamily="18" charset="0"/>
              </a:rPr>
              <a:t>nhất</a:t>
            </a:r>
            <a:r>
              <a:rPr lang="en-US" sz="2800" dirty="0">
                <a:solidFill>
                  <a:srgbClr val="000000"/>
                </a:solidFill>
                <a:latin typeface="Times New Roman" panose="02020603050405020304" pitchFamily="18" charset="0"/>
                <a:ea typeface="Times New Roman" panose="02020603050405020304" pitchFamily="18" charset="0"/>
              </a:rPr>
              <a:t> </a:t>
            </a:r>
            <a:r>
              <a:rPr lang="en-US" sz="2800" dirty="0" err="1">
                <a:solidFill>
                  <a:srgbClr val="000000"/>
                </a:solidFill>
                <a:latin typeface="Times New Roman" panose="02020603050405020304" pitchFamily="18" charset="0"/>
                <a:ea typeface="Times New Roman" panose="02020603050405020304" pitchFamily="18" charset="0"/>
              </a:rPr>
              <a:t>của</a:t>
            </a:r>
            <a:r>
              <a:rPr lang="en-US" sz="2800" dirty="0">
                <a:solidFill>
                  <a:srgbClr val="000000"/>
                </a:solidFill>
                <a:latin typeface="Times New Roman" panose="02020603050405020304" pitchFamily="18" charset="0"/>
                <a:ea typeface="Times New Roman" panose="02020603050405020304" pitchFamily="18" charset="0"/>
              </a:rPr>
              <a:t> </a:t>
            </a:r>
            <a:r>
              <a:rPr lang="en-US" sz="2800" dirty="0" err="1">
                <a:solidFill>
                  <a:srgbClr val="000000"/>
                </a:solidFill>
                <a:latin typeface="Times New Roman" panose="02020603050405020304" pitchFamily="18" charset="0"/>
                <a:ea typeface="Times New Roman" panose="02020603050405020304" pitchFamily="18" charset="0"/>
              </a:rPr>
              <a:t>biến</a:t>
            </a:r>
            <a:r>
              <a:rPr lang="en-US" sz="2800" dirty="0">
                <a:solidFill>
                  <a:srgbClr val="000000"/>
                </a:solidFill>
                <a:latin typeface="Times New Roman" panose="02020603050405020304" pitchFamily="18" charset="0"/>
                <a:ea typeface="Times New Roman" panose="02020603050405020304" pitchFamily="18" charset="0"/>
              </a:rPr>
              <a:t> x.</a:t>
            </a:r>
            <a:endParaRPr lang="en-US" sz="2800" dirty="0">
              <a:latin typeface="Times New Roman" panose="02020603050405020304" pitchFamily="18" charset="0"/>
              <a:ea typeface="Times New Roman" panose="02020603050405020304" pitchFamily="18" charset="0"/>
            </a:endParaRPr>
          </a:p>
          <a:p>
            <a:pPr marL="30480" marR="30480" algn="just">
              <a:spcBef>
                <a:spcPts val="0"/>
              </a:spcBef>
              <a:spcAft>
                <a:spcPts val="0"/>
              </a:spcAft>
            </a:pPr>
            <a:r>
              <a:rPr lang="en-US" sz="2800" dirty="0">
                <a:solidFill>
                  <a:srgbClr val="000000"/>
                </a:solidFill>
                <a:latin typeface="Times New Roman" panose="02020603050405020304" pitchFamily="18" charset="0"/>
                <a:ea typeface="Times New Roman" panose="02020603050405020304" pitchFamily="18" charset="0"/>
              </a:rPr>
              <a:t>b) </a:t>
            </a:r>
            <a:r>
              <a:rPr lang="en-US" sz="2800" dirty="0" err="1">
                <a:solidFill>
                  <a:srgbClr val="000000"/>
                </a:solidFill>
                <a:latin typeface="Times New Roman" panose="02020603050405020304" pitchFamily="18" charset="0"/>
                <a:ea typeface="Times New Roman" panose="02020603050405020304" pitchFamily="18" charset="0"/>
              </a:rPr>
              <a:t>Trong</a:t>
            </a:r>
            <a:r>
              <a:rPr lang="en-US" sz="2800" dirty="0">
                <a:solidFill>
                  <a:srgbClr val="000000"/>
                </a:solidFill>
                <a:latin typeface="Times New Roman" panose="02020603050405020304" pitchFamily="18" charset="0"/>
                <a:ea typeface="Times New Roman" panose="02020603050405020304" pitchFamily="18" charset="0"/>
              </a:rPr>
              <a:t> </a:t>
            </a:r>
            <a:r>
              <a:rPr lang="en-US" sz="2800" dirty="0" err="1">
                <a:solidFill>
                  <a:srgbClr val="000000"/>
                </a:solidFill>
                <a:latin typeface="Times New Roman" panose="02020603050405020304" pitchFamily="18" charset="0"/>
                <a:ea typeface="Times New Roman" panose="02020603050405020304" pitchFamily="18" charset="0"/>
              </a:rPr>
              <a:t>Hình</a:t>
            </a:r>
            <a:r>
              <a:rPr lang="en-US" sz="2800" dirty="0">
                <a:solidFill>
                  <a:srgbClr val="000000"/>
                </a:solidFill>
                <a:latin typeface="Times New Roman" panose="02020603050405020304" pitchFamily="18" charset="0"/>
                <a:ea typeface="Times New Roman" panose="02020603050405020304" pitchFamily="18" charset="0"/>
              </a:rPr>
              <a:t> 27, ta </a:t>
            </a:r>
            <a:r>
              <a:rPr lang="en-US" sz="2800" dirty="0" err="1">
                <a:solidFill>
                  <a:srgbClr val="000000"/>
                </a:solidFill>
                <a:latin typeface="Times New Roman" panose="02020603050405020304" pitchFamily="18" charset="0"/>
                <a:ea typeface="Times New Roman" panose="02020603050405020304" pitchFamily="18" charset="0"/>
              </a:rPr>
              <a:t>thấy</a:t>
            </a:r>
            <a:r>
              <a:rPr lang="en-US" sz="2800" dirty="0">
                <a:solidFill>
                  <a:srgbClr val="000000"/>
                </a:solidFill>
                <a:latin typeface="Times New Roman" panose="02020603050405020304" pitchFamily="18" charset="0"/>
                <a:ea typeface="Times New Roman" panose="02020603050405020304" pitchFamily="18" charset="0"/>
              </a:rPr>
              <a:t>:</a:t>
            </a:r>
            <a:endParaRPr lang="en-US" sz="2800" dirty="0">
              <a:latin typeface="Times New Roman" panose="02020603050405020304" pitchFamily="18" charset="0"/>
              <a:ea typeface="Times New Roman" panose="02020603050405020304" pitchFamily="18" charset="0"/>
            </a:endParaRPr>
          </a:p>
          <a:p>
            <a:pPr marL="30480" marR="30480" algn="just">
              <a:spcBef>
                <a:spcPts val="0"/>
              </a:spcBef>
              <a:spcAft>
                <a:spcPts val="0"/>
              </a:spcAft>
            </a:pPr>
            <a:r>
              <a:rPr lang="en-US" sz="2800" dirty="0">
                <a:solidFill>
                  <a:srgbClr val="000000"/>
                </a:solidFill>
                <a:latin typeface="Times New Roman" panose="02020603050405020304" pitchFamily="18" charset="0"/>
                <a:ea typeface="Times New Roman" panose="02020603050405020304" pitchFamily="18" charset="0"/>
              </a:rPr>
              <a:t>• </a:t>
            </a:r>
            <a:r>
              <a:rPr lang="en-US" sz="2800" dirty="0" err="1">
                <a:solidFill>
                  <a:srgbClr val="000000"/>
                </a:solidFill>
                <a:latin typeface="Times New Roman" panose="02020603050405020304" pitchFamily="18" charset="0"/>
                <a:ea typeface="Times New Roman" panose="02020603050405020304" pitchFamily="18" charset="0"/>
              </a:rPr>
              <a:t>Điểm</a:t>
            </a:r>
            <a:r>
              <a:rPr lang="en-US" sz="2800" dirty="0">
                <a:solidFill>
                  <a:srgbClr val="000000"/>
                </a:solidFill>
                <a:latin typeface="Times New Roman" panose="02020603050405020304" pitchFamily="18" charset="0"/>
                <a:ea typeface="Times New Roman" panose="02020603050405020304" pitchFamily="18" charset="0"/>
              </a:rPr>
              <a:t> A(0; 60):</a:t>
            </a:r>
            <a:endParaRPr lang="en-US" sz="2800" dirty="0">
              <a:latin typeface="Times New Roman" panose="02020603050405020304" pitchFamily="18" charset="0"/>
              <a:ea typeface="Times New Roman" panose="02020603050405020304" pitchFamily="18" charset="0"/>
            </a:endParaRPr>
          </a:p>
          <a:p>
            <a:pPr marL="30480" marR="30480" algn="just">
              <a:spcBef>
                <a:spcPts val="0"/>
              </a:spcBef>
              <a:spcAft>
                <a:spcPts val="0"/>
              </a:spcAft>
            </a:pPr>
            <a:r>
              <a:rPr lang="en-US" sz="2800" dirty="0" err="1">
                <a:solidFill>
                  <a:srgbClr val="000000"/>
                </a:solidFill>
                <a:latin typeface="Times New Roman" panose="02020603050405020304" pitchFamily="18" charset="0"/>
                <a:ea typeface="Times New Roman" panose="02020603050405020304" pitchFamily="18" charset="0"/>
              </a:rPr>
              <a:t>Với</a:t>
            </a:r>
            <a:r>
              <a:rPr lang="en-US" sz="2800" dirty="0">
                <a:solidFill>
                  <a:srgbClr val="000000"/>
                </a:solidFill>
                <a:latin typeface="Times New Roman" panose="02020603050405020304" pitchFamily="18" charset="0"/>
                <a:ea typeface="Times New Roman" panose="02020603050405020304" pitchFamily="18" charset="0"/>
              </a:rPr>
              <a:t> x = 0 </a:t>
            </a:r>
            <a:r>
              <a:rPr lang="en-US" sz="2800" dirty="0" err="1">
                <a:solidFill>
                  <a:srgbClr val="000000"/>
                </a:solidFill>
                <a:latin typeface="Times New Roman" panose="02020603050405020304" pitchFamily="18" charset="0"/>
                <a:ea typeface="Times New Roman" panose="02020603050405020304" pitchFamily="18" charset="0"/>
              </a:rPr>
              <a:t>thì</a:t>
            </a:r>
            <a:r>
              <a:rPr lang="en-US" sz="2800" dirty="0">
                <a:solidFill>
                  <a:srgbClr val="000000"/>
                </a:solidFill>
                <a:latin typeface="Times New Roman" panose="02020603050405020304" pitchFamily="18" charset="0"/>
                <a:ea typeface="Times New Roman" panose="02020603050405020304" pitchFamily="18" charset="0"/>
              </a:rPr>
              <a:t> y = 60 </a:t>
            </a:r>
            <a:r>
              <a:rPr lang="en-US" sz="2800" dirty="0" err="1">
                <a:solidFill>
                  <a:srgbClr val="000000"/>
                </a:solidFill>
                <a:latin typeface="Times New Roman" panose="02020603050405020304" pitchFamily="18" charset="0"/>
                <a:ea typeface="Times New Roman" panose="02020603050405020304" pitchFamily="18" charset="0"/>
              </a:rPr>
              <a:t>nên</a:t>
            </a:r>
            <a:r>
              <a:rPr lang="en-US" sz="2800" dirty="0">
                <a:solidFill>
                  <a:srgbClr val="000000"/>
                </a:solidFill>
                <a:latin typeface="Times New Roman" panose="02020603050405020304" pitchFamily="18" charset="0"/>
                <a:ea typeface="Times New Roman" panose="02020603050405020304" pitchFamily="18" charset="0"/>
              </a:rPr>
              <a:t> ta </a:t>
            </a:r>
            <a:r>
              <a:rPr lang="en-US" sz="2800" dirty="0" err="1">
                <a:solidFill>
                  <a:srgbClr val="000000"/>
                </a:solidFill>
                <a:latin typeface="Times New Roman" panose="02020603050405020304" pitchFamily="18" charset="0"/>
                <a:ea typeface="Times New Roman" panose="02020603050405020304" pitchFamily="18" charset="0"/>
              </a:rPr>
              <a:t>có</a:t>
            </a:r>
            <a:r>
              <a:rPr lang="en-US" sz="2800" dirty="0">
                <a:solidFill>
                  <a:srgbClr val="000000"/>
                </a:solidFill>
                <a:latin typeface="Times New Roman" panose="02020603050405020304" pitchFamily="18" charset="0"/>
                <a:ea typeface="Times New Roman" panose="02020603050405020304" pitchFamily="18" charset="0"/>
              </a:rPr>
              <a:t>: 0x + b = 60 hay b = 60.</a:t>
            </a:r>
            <a:endParaRPr lang="en-US" sz="2800" dirty="0">
              <a:latin typeface="Times New Roman" panose="02020603050405020304" pitchFamily="18" charset="0"/>
              <a:ea typeface="Times New Roman" panose="02020603050405020304" pitchFamily="18" charset="0"/>
            </a:endParaRPr>
          </a:p>
          <a:p>
            <a:pPr marL="30480" marR="30480" algn="just">
              <a:spcBef>
                <a:spcPts val="0"/>
              </a:spcBef>
              <a:spcAft>
                <a:spcPts val="0"/>
              </a:spcAft>
            </a:pPr>
            <a:r>
              <a:rPr lang="en-US" sz="2800" dirty="0" err="1">
                <a:solidFill>
                  <a:srgbClr val="000000"/>
                </a:solidFill>
                <a:latin typeface="Times New Roman" panose="02020603050405020304" pitchFamily="18" charset="0"/>
                <a:ea typeface="Times New Roman" panose="02020603050405020304" pitchFamily="18" charset="0"/>
              </a:rPr>
              <a:t>Khi</a:t>
            </a:r>
            <a:r>
              <a:rPr lang="en-US" sz="2800" dirty="0">
                <a:solidFill>
                  <a:srgbClr val="000000"/>
                </a:solidFill>
                <a:latin typeface="Times New Roman" panose="02020603050405020304" pitchFamily="18" charset="0"/>
                <a:ea typeface="Times New Roman" panose="02020603050405020304" pitchFamily="18" charset="0"/>
              </a:rPr>
              <a:t> </a:t>
            </a:r>
            <a:r>
              <a:rPr lang="en-US" sz="2800" dirty="0" err="1">
                <a:solidFill>
                  <a:srgbClr val="000000"/>
                </a:solidFill>
                <a:latin typeface="Times New Roman" panose="02020603050405020304" pitchFamily="18" charset="0"/>
                <a:ea typeface="Times New Roman" panose="02020603050405020304" pitchFamily="18" charset="0"/>
              </a:rPr>
              <a:t>đó</a:t>
            </a:r>
            <a:r>
              <a:rPr lang="en-US" sz="2800" dirty="0">
                <a:solidFill>
                  <a:srgbClr val="000000"/>
                </a:solidFill>
                <a:latin typeface="Times New Roman" panose="02020603050405020304" pitchFamily="18" charset="0"/>
                <a:ea typeface="Times New Roman" panose="02020603050405020304" pitchFamily="18" charset="0"/>
              </a:rPr>
              <a:t>, </a:t>
            </a:r>
            <a:r>
              <a:rPr lang="en-US" sz="2800" dirty="0" err="1">
                <a:solidFill>
                  <a:srgbClr val="000000"/>
                </a:solidFill>
                <a:latin typeface="Times New Roman" panose="02020603050405020304" pitchFamily="18" charset="0"/>
                <a:ea typeface="Times New Roman" panose="02020603050405020304" pitchFamily="18" charset="0"/>
              </a:rPr>
              <a:t>đường</a:t>
            </a:r>
            <a:r>
              <a:rPr lang="en-US" sz="2800" dirty="0">
                <a:solidFill>
                  <a:srgbClr val="000000"/>
                </a:solidFill>
                <a:latin typeface="Times New Roman" panose="02020603050405020304" pitchFamily="18" charset="0"/>
                <a:ea typeface="Times New Roman" panose="02020603050405020304" pitchFamily="18" charset="0"/>
              </a:rPr>
              <a:t> </a:t>
            </a:r>
            <a:r>
              <a:rPr lang="en-US" sz="2800" dirty="0" err="1">
                <a:solidFill>
                  <a:srgbClr val="000000"/>
                </a:solidFill>
                <a:latin typeface="Times New Roman" panose="02020603050405020304" pitchFamily="18" charset="0"/>
                <a:ea typeface="Times New Roman" panose="02020603050405020304" pitchFamily="18" charset="0"/>
              </a:rPr>
              <a:t>thẳng</a:t>
            </a:r>
            <a:r>
              <a:rPr lang="en-US" sz="2800" dirty="0">
                <a:solidFill>
                  <a:srgbClr val="000000"/>
                </a:solidFill>
                <a:latin typeface="Times New Roman" panose="02020603050405020304" pitchFamily="18" charset="0"/>
                <a:ea typeface="Times New Roman" panose="02020603050405020304" pitchFamily="18" charset="0"/>
              </a:rPr>
              <a:t> </a:t>
            </a:r>
            <a:r>
              <a:rPr lang="en-US" sz="2800" dirty="0" err="1">
                <a:solidFill>
                  <a:srgbClr val="000000"/>
                </a:solidFill>
                <a:latin typeface="Times New Roman" panose="02020603050405020304" pitchFamily="18" charset="0"/>
                <a:ea typeface="Times New Roman" panose="02020603050405020304" pitchFamily="18" charset="0"/>
              </a:rPr>
              <a:t>cần</a:t>
            </a:r>
            <a:r>
              <a:rPr lang="en-US" sz="2800" dirty="0">
                <a:solidFill>
                  <a:srgbClr val="000000"/>
                </a:solidFill>
                <a:latin typeface="Times New Roman" panose="02020603050405020304" pitchFamily="18" charset="0"/>
                <a:ea typeface="Times New Roman" panose="02020603050405020304" pitchFamily="18" charset="0"/>
              </a:rPr>
              <a:t> </a:t>
            </a:r>
            <a:r>
              <a:rPr lang="en-US" sz="2800" dirty="0" err="1">
                <a:solidFill>
                  <a:srgbClr val="000000"/>
                </a:solidFill>
                <a:latin typeface="Times New Roman" panose="02020603050405020304" pitchFamily="18" charset="0"/>
                <a:ea typeface="Times New Roman" panose="02020603050405020304" pitchFamily="18" charset="0"/>
              </a:rPr>
              <a:t>tìm</a:t>
            </a:r>
            <a:r>
              <a:rPr lang="en-US" sz="2800" dirty="0">
                <a:solidFill>
                  <a:srgbClr val="000000"/>
                </a:solidFill>
                <a:latin typeface="Times New Roman" panose="02020603050405020304" pitchFamily="18" charset="0"/>
                <a:ea typeface="Times New Roman" panose="02020603050405020304" pitchFamily="18" charset="0"/>
              </a:rPr>
              <a:t> </a:t>
            </a:r>
            <a:r>
              <a:rPr lang="en-US" sz="2800" dirty="0" err="1">
                <a:solidFill>
                  <a:srgbClr val="000000"/>
                </a:solidFill>
                <a:latin typeface="Times New Roman" panose="02020603050405020304" pitchFamily="18" charset="0"/>
                <a:ea typeface="Times New Roman" panose="02020603050405020304" pitchFamily="18" charset="0"/>
              </a:rPr>
              <a:t>có</a:t>
            </a:r>
            <a:r>
              <a:rPr lang="en-US" sz="2800" dirty="0">
                <a:solidFill>
                  <a:srgbClr val="000000"/>
                </a:solidFill>
                <a:latin typeface="Times New Roman" panose="02020603050405020304" pitchFamily="18" charset="0"/>
                <a:ea typeface="Times New Roman" panose="02020603050405020304" pitchFamily="18" charset="0"/>
              </a:rPr>
              <a:t> </a:t>
            </a:r>
            <a:r>
              <a:rPr lang="en-US" sz="2800" dirty="0" err="1">
                <a:solidFill>
                  <a:srgbClr val="000000"/>
                </a:solidFill>
                <a:latin typeface="Times New Roman" panose="02020603050405020304" pitchFamily="18" charset="0"/>
                <a:ea typeface="Times New Roman" panose="02020603050405020304" pitchFamily="18" charset="0"/>
              </a:rPr>
              <a:t>dạng</a:t>
            </a:r>
            <a:r>
              <a:rPr lang="en-US" sz="2800" dirty="0">
                <a:solidFill>
                  <a:srgbClr val="000000"/>
                </a:solidFill>
                <a:latin typeface="Times New Roman" panose="02020603050405020304" pitchFamily="18" charset="0"/>
                <a:ea typeface="Times New Roman" panose="02020603050405020304" pitchFamily="18" charset="0"/>
              </a:rPr>
              <a:t> y = ax + 60.</a:t>
            </a:r>
            <a:endParaRPr lang="en-US" sz="2800" dirty="0">
              <a:latin typeface="Times New Roman" panose="02020603050405020304" pitchFamily="18" charset="0"/>
              <a:ea typeface="Times New Roman" panose="02020603050405020304" pitchFamily="18" charset="0"/>
            </a:endParaRPr>
          </a:p>
          <a:p>
            <a:pPr marL="30480" marR="30480" algn="just">
              <a:spcBef>
                <a:spcPts val="0"/>
              </a:spcBef>
              <a:spcAft>
                <a:spcPts val="0"/>
              </a:spcAft>
            </a:pPr>
            <a:r>
              <a:rPr lang="en-US" sz="2800" dirty="0">
                <a:solidFill>
                  <a:srgbClr val="000000"/>
                </a:solidFill>
                <a:latin typeface="Times New Roman" panose="02020603050405020304" pitchFamily="18" charset="0"/>
                <a:ea typeface="Times New Roman" panose="02020603050405020304" pitchFamily="18" charset="0"/>
              </a:rPr>
              <a:t>• </a:t>
            </a:r>
            <a:r>
              <a:rPr lang="en-US" sz="2800" dirty="0" err="1">
                <a:solidFill>
                  <a:srgbClr val="000000"/>
                </a:solidFill>
                <a:latin typeface="Times New Roman" panose="02020603050405020304" pitchFamily="18" charset="0"/>
                <a:ea typeface="Times New Roman" panose="02020603050405020304" pitchFamily="18" charset="0"/>
              </a:rPr>
              <a:t>Điểm</a:t>
            </a:r>
            <a:r>
              <a:rPr lang="en-US" sz="2800" dirty="0">
                <a:solidFill>
                  <a:srgbClr val="000000"/>
                </a:solidFill>
                <a:latin typeface="Times New Roman" panose="02020603050405020304" pitchFamily="18" charset="0"/>
                <a:ea typeface="Times New Roman" panose="02020603050405020304" pitchFamily="18" charset="0"/>
              </a:rPr>
              <a:t> B(10; 30):</a:t>
            </a:r>
            <a:endParaRPr lang="en-US" sz="2800" dirty="0">
              <a:latin typeface="Times New Roman" panose="02020603050405020304" pitchFamily="18" charset="0"/>
              <a:ea typeface="Times New Roman" panose="02020603050405020304" pitchFamily="18" charset="0"/>
            </a:endParaRPr>
          </a:p>
          <a:p>
            <a:pPr marL="30480" marR="30480" algn="just">
              <a:spcBef>
                <a:spcPts val="0"/>
              </a:spcBef>
              <a:spcAft>
                <a:spcPts val="0"/>
              </a:spcAft>
            </a:pPr>
            <a:r>
              <a:rPr lang="en-US" sz="2800" dirty="0" err="1">
                <a:solidFill>
                  <a:srgbClr val="000000"/>
                </a:solidFill>
                <a:latin typeface="Times New Roman" panose="02020603050405020304" pitchFamily="18" charset="0"/>
                <a:ea typeface="Times New Roman" panose="02020603050405020304" pitchFamily="18" charset="0"/>
              </a:rPr>
              <a:t>Với</a:t>
            </a:r>
            <a:r>
              <a:rPr lang="en-US" sz="2800" dirty="0">
                <a:solidFill>
                  <a:srgbClr val="000000"/>
                </a:solidFill>
                <a:latin typeface="Times New Roman" panose="02020603050405020304" pitchFamily="18" charset="0"/>
                <a:ea typeface="Times New Roman" panose="02020603050405020304" pitchFamily="18" charset="0"/>
              </a:rPr>
              <a:t> x = 10 </a:t>
            </a:r>
            <a:r>
              <a:rPr lang="en-US" sz="2800" dirty="0" err="1">
                <a:solidFill>
                  <a:srgbClr val="000000"/>
                </a:solidFill>
                <a:latin typeface="Times New Roman" panose="02020603050405020304" pitchFamily="18" charset="0"/>
                <a:ea typeface="Times New Roman" panose="02020603050405020304" pitchFamily="18" charset="0"/>
              </a:rPr>
              <a:t>thì</a:t>
            </a:r>
            <a:r>
              <a:rPr lang="en-US" sz="2800" dirty="0">
                <a:solidFill>
                  <a:srgbClr val="000000"/>
                </a:solidFill>
                <a:latin typeface="Times New Roman" panose="02020603050405020304" pitchFamily="18" charset="0"/>
                <a:ea typeface="Times New Roman" panose="02020603050405020304" pitchFamily="18" charset="0"/>
              </a:rPr>
              <a:t> y = 30 </a:t>
            </a:r>
            <a:r>
              <a:rPr lang="en-US" sz="2800" dirty="0" err="1">
                <a:solidFill>
                  <a:srgbClr val="000000"/>
                </a:solidFill>
                <a:latin typeface="Times New Roman" panose="02020603050405020304" pitchFamily="18" charset="0"/>
                <a:ea typeface="Times New Roman" panose="02020603050405020304" pitchFamily="18" charset="0"/>
              </a:rPr>
              <a:t>nên</a:t>
            </a:r>
            <a:r>
              <a:rPr lang="en-US" sz="2800" dirty="0">
                <a:solidFill>
                  <a:srgbClr val="000000"/>
                </a:solidFill>
                <a:latin typeface="Times New Roman" panose="02020603050405020304" pitchFamily="18" charset="0"/>
                <a:ea typeface="Times New Roman" panose="02020603050405020304" pitchFamily="18" charset="0"/>
              </a:rPr>
              <a:t> ta </a:t>
            </a:r>
            <a:r>
              <a:rPr lang="en-US" sz="2800" dirty="0" err="1">
                <a:solidFill>
                  <a:srgbClr val="000000"/>
                </a:solidFill>
                <a:latin typeface="Times New Roman" panose="02020603050405020304" pitchFamily="18" charset="0"/>
                <a:ea typeface="Times New Roman" panose="02020603050405020304" pitchFamily="18" charset="0"/>
              </a:rPr>
              <a:t>có</a:t>
            </a:r>
            <a:r>
              <a:rPr lang="en-US" sz="2800" dirty="0">
                <a:solidFill>
                  <a:srgbClr val="000000"/>
                </a:solidFill>
                <a:latin typeface="Times New Roman" panose="02020603050405020304" pitchFamily="18" charset="0"/>
                <a:ea typeface="Times New Roman" panose="02020603050405020304" pitchFamily="18" charset="0"/>
              </a:rPr>
              <a:t>: 10a + 60 = 30 hay 10a = – 30 </a:t>
            </a:r>
            <a:r>
              <a:rPr lang="en-US" sz="2800" dirty="0" err="1">
                <a:solidFill>
                  <a:srgbClr val="000000"/>
                </a:solidFill>
                <a:latin typeface="Times New Roman" panose="02020603050405020304" pitchFamily="18" charset="0"/>
                <a:ea typeface="Times New Roman" panose="02020603050405020304" pitchFamily="18" charset="0"/>
              </a:rPr>
              <a:t>suy</a:t>
            </a:r>
            <a:r>
              <a:rPr lang="en-US" sz="2800" dirty="0">
                <a:solidFill>
                  <a:srgbClr val="000000"/>
                </a:solidFill>
                <a:latin typeface="Times New Roman" panose="02020603050405020304" pitchFamily="18" charset="0"/>
                <a:ea typeface="Times New Roman" panose="02020603050405020304" pitchFamily="18" charset="0"/>
              </a:rPr>
              <a:t> </a:t>
            </a:r>
            <a:r>
              <a:rPr lang="en-US" sz="2800" dirty="0" err="1">
                <a:solidFill>
                  <a:srgbClr val="000000"/>
                </a:solidFill>
                <a:latin typeface="Times New Roman" panose="02020603050405020304" pitchFamily="18" charset="0"/>
                <a:ea typeface="Times New Roman" panose="02020603050405020304" pitchFamily="18" charset="0"/>
              </a:rPr>
              <a:t>ra</a:t>
            </a:r>
            <a:r>
              <a:rPr lang="en-US" sz="2800" dirty="0">
                <a:solidFill>
                  <a:srgbClr val="000000"/>
                </a:solidFill>
                <a:latin typeface="Times New Roman" panose="02020603050405020304" pitchFamily="18" charset="0"/>
                <a:ea typeface="Times New Roman" panose="02020603050405020304" pitchFamily="18" charset="0"/>
              </a:rPr>
              <a:t> a = – 3.</a:t>
            </a:r>
            <a:endParaRPr lang="en-US" sz="2800" dirty="0">
              <a:latin typeface="Times New Roman" panose="02020603050405020304" pitchFamily="18" charset="0"/>
              <a:ea typeface="Times New Roman" panose="02020603050405020304" pitchFamily="18" charset="0"/>
            </a:endParaRPr>
          </a:p>
          <a:p>
            <a:pPr marL="30480" marR="30480" algn="just">
              <a:spcBef>
                <a:spcPts val="0"/>
              </a:spcBef>
              <a:spcAft>
                <a:spcPts val="0"/>
              </a:spcAft>
            </a:pPr>
            <a:r>
              <a:rPr lang="en-US" sz="2800" dirty="0" err="1">
                <a:solidFill>
                  <a:srgbClr val="000000"/>
                </a:solidFill>
                <a:latin typeface="Times New Roman" panose="02020603050405020304" pitchFamily="18" charset="0"/>
                <a:ea typeface="Times New Roman" panose="02020603050405020304" pitchFamily="18" charset="0"/>
              </a:rPr>
              <a:t>Khi</a:t>
            </a:r>
            <a:r>
              <a:rPr lang="en-US" sz="2800" dirty="0">
                <a:solidFill>
                  <a:srgbClr val="000000"/>
                </a:solidFill>
                <a:latin typeface="Times New Roman" panose="02020603050405020304" pitchFamily="18" charset="0"/>
                <a:ea typeface="Times New Roman" panose="02020603050405020304" pitchFamily="18" charset="0"/>
              </a:rPr>
              <a:t> </a:t>
            </a:r>
            <a:r>
              <a:rPr lang="en-US" sz="2800" dirty="0" err="1">
                <a:solidFill>
                  <a:srgbClr val="000000"/>
                </a:solidFill>
                <a:latin typeface="Times New Roman" panose="02020603050405020304" pitchFamily="18" charset="0"/>
                <a:ea typeface="Times New Roman" panose="02020603050405020304" pitchFamily="18" charset="0"/>
              </a:rPr>
              <a:t>đó</a:t>
            </a:r>
            <a:r>
              <a:rPr lang="en-US" sz="2800" dirty="0">
                <a:solidFill>
                  <a:srgbClr val="000000"/>
                </a:solidFill>
                <a:latin typeface="Times New Roman" panose="02020603050405020304" pitchFamily="18" charset="0"/>
                <a:ea typeface="Times New Roman" panose="02020603050405020304" pitchFamily="18" charset="0"/>
              </a:rPr>
              <a:t>, </a:t>
            </a:r>
            <a:r>
              <a:rPr lang="en-US" sz="2800" dirty="0" err="1">
                <a:solidFill>
                  <a:srgbClr val="000000"/>
                </a:solidFill>
                <a:latin typeface="Times New Roman" panose="02020603050405020304" pitchFamily="18" charset="0"/>
                <a:ea typeface="Times New Roman" panose="02020603050405020304" pitchFamily="18" charset="0"/>
              </a:rPr>
              <a:t>đường</a:t>
            </a:r>
            <a:r>
              <a:rPr lang="en-US" sz="2800" dirty="0">
                <a:solidFill>
                  <a:srgbClr val="000000"/>
                </a:solidFill>
                <a:latin typeface="Times New Roman" panose="02020603050405020304" pitchFamily="18" charset="0"/>
                <a:ea typeface="Times New Roman" panose="02020603050405020304" pitchFamily="18" charset="0"/>
              </a:rPr>
              <a:t> </a:t>
            </a:r>
            <a:r>
              <a:rPr lang="en-US" sz="2800" dirty="0" err="1">
                <a:solidFill>
                  <a:srgbClr val="000000"/>
                </a:solidFill>
                <a:latin typeface="Times New Roman" panose="02020603050405020304" pitchFamily="18" charset="0"/>
                <a:ea typeface="Times New Roman" panose="02020603050405020304" pitchFamily="18" charset="0"/>
              </a:rPr>
              <a:t>thẳng</a:t>
            </a:r>
            <a:r>
              <a:rPr lang="en-US" sz="2800" dirty="0">
                <a:solidFill>
                  <a:srgbClr val="000000"/>
                </a:solidFill>
                <a:latin typeface="Times New Roman" panose="02020603050405020304" pitchFamily="18" charset="0"/>
                <a:ea typeface="Times New Roman" panose="02020603050405020304" pitchFamily="18" charset="0"/>
              </a:rPr>
              <a:t> </a:t>
            </a:r>
            <a:r>
              <a:rPr lang="en-US" sz="2800" dirty="0" err="1">
                <a:solidFill>
                  <a:srgbClr val="000000"/>
                </a:solidFill>
                <a:latin typeface="Times New Roman" panose="02020603050405020304" pitchFamily="18" charset="0"/>
                <a:ea typeface="Times New Roman" panose="02020603050405020304" pitchFamily="18" charset="0"/>
              </a:rPr>
              <a:t>cần</a:t>
            </a:r>
            <a:r>
              <a:rPr lang="en-US" sz="2800" dirty="0">
                <a:solidFill>
                  <a:srgbClr val="000000"/>
                </a:solidFill>
                <a:latin typeface="Times New Roman" panose="02020603050405020304" pitchFamily="18" charset="0"/>
                <a:ea typeface="Times New Roman" panose="02020603050405020304" pitchFamily="18" charset="0"/>
              </a:rPr>
              <a:t> </a:t>
            </a:r>
            <a:r>
              <a:rPr lang="en-US" sz="2800" dirty="0" err="1">
                <a:solidFill>
                  <a:srgbClr val="000000"/>
                </a:solidFill>
                <a:latin typeface="Times New Roman" panose="02020603050405020304" pitchFamily="18" charset="0"/>
                <a:ea typeface="Times New Roman" panose="02020603050405020304" pitchFamily="18" charset="0"/>
              </a:rPr>
              <a:t>tìm</a:t>
            </a:r>
            <a:r>
              <a:rPr lang="en-US" sz="2800" dirty="0">
                <a:solidFill>
                  <a:srgbClr val="000000"/>
                </a:solidFill>
                <a:latin typeface="Times New Roman" panose="02020603050405020304" pitchFamily="18" charset="0"/>
                <a:ea typeface="Times New Roman" panose="02020603050405020304" pitchFamily="18" charset="0"/>
              </a:rPr>
              <a:t> </a:t>
            </a:r>
            <a:r>
              <a:rPr lang="en-US" sz="2800" dirty="0" err="1">
                <a:solidFill>
                  <a:srgbClr val="000000"/>
                </a:solidFill>
                <a:latin typeface="Times New Roman" panose="02020603050405020304" pitchFamily="18" charset="0"/>
                <a:ea typeface="Times New Roman" panose="02020603050405020304" pitchFamily="18" charset="0"/>
              </a:rPr>
              <a:t>có</a:t>
            </a:r>
            <a:r>
              <a:rPr lang="en-US" sz="2800" dirty="0">
                <a:solidFill>
                  <a:srgbClr val="000000"/>
                </a:solidFill>
                <a:latin typeface="Times New Roman" panose="02020603050405020304" pitchFamily="18" charset="0"/>
                <a:ea typeface="Times New Roman" panose="02020603050405020304" pitchFamily="18" charset="0"/>
              </a:rPr>
              <a:t> </a:t>
            </a:r>
            <a:r>
              <a:rPr lang="en-US" sz="2800" dirty="0" err="1">
                <a:solidFill>
                  <a:srgbClr val="000000"/>
                </a:solidFill>
                <a:latin typeface="Times New Roman" panose="02020603050405020304" pitchFamily="18" charset="0"/>
                <a:ea typeface="Times New Roman" panose="02020603050405020304" pitchFamily="18" charset="0"/>
              </a:rPr>
              <a:t>dạng</a:t>
            </a:r>
            <a:r>
              <a:rPr lang="en-US" sz="2800" dirty="0">
                <a:solidFill>
                  <a:srgbClr val="000000"/>
                </a:solidFill>
                <a:latin typeface="Times New Roman" panose="02020603050405020304" pitchFamily="18" charset="0"/>
                <a:ea typeface="Times New Roman" panose="02020603050405020304" pitchFamily="18" charset="0"/>
              </a:rPr>
              <a:t> y = – 3x + 60.</a:t>
            </a:r>
            <a:endParaRPr lang="en-US" sz="2800" dirty="0">
              <a:latin typeface="Times New Roman" panose="02020603050405020304" pitchFamily="18" charset="0"/>
              <a:ea typeface="Times New Roman" panose="02020603050405020304" pitchFamily="18" charset="0"/>
            </a:endParaRPr>
          </a:p>
          <a:p>
            <a:pPr marL="30480" marR="30480" algn="just">
              <a:spcBef>
                <a:spcPts val="0"/>
              </a:spcBef>
              <a:spcAft>
                <a:spcPts val="0"/>
              </a:spcAft>
            </a:pPr>
            <a:r>
              <a:rPr lang="en-US" sz="2800" dirty="0">
                <a:solidFill>
                  <a:srgbClr val="000000"/>
                </a:solidFill>
                <a:latin typeface="Times New Roman" panose="02020603050405020304" pitchFamily="18" charset="0"/>
                <a:ea typeface="Times New Roman" panose="02020603050405020304" pitchFamily="18" charset="0"/>
              </a:rPr>
              <a:t>Do </a:t>
            </a:r>
            <a:r>
              <a:rPr lang="en-US" sz="2800" dirty="0" err="1">
                <a:solidFill>
                  <a:srgbClr val="000000"/>
                </a:solidFill>
                <a:latin typeface="Times New Roman" panose="02020603050405020304" pitchFamily="18" charset="0"/>
                <a:ea typeface="Times New Roman" panose="02020603050405020304" pitchFamily="18" charset="0"/>
              </a:rPr>
              <a:t>đó</a:t>
            </a:r>
            <a:r>
              <a:rPr lang="en-US" sz="2800" dirty="0">
                <a:solidFill>
                  <a:srgbClr val="000000"/>
                </a:solidFill>
                <a:latin typeface="Times New Roman" panose="02020603050405020304" pitchFamily="18" charset="0"/>
                <a:ea typeface="Times New Roman" panose="02020603050405020304" pitchFamily="18" charset="0"/>
              </a:rPr>
              <a:t>, </a:t>
            </a:r>
            <a:r>
              <a:rPr lang="en-US" sz="2800" dirty="0" err="1">
                <a:solidFill>
                  <a:srgbClr val="000000"/>
                </a:solidFill>
                <a:latin typeface="Times New Roman" panose="02020603050405020304" pitchFamily="18" charset="0"/>
                <a:ea typeface="Times New Roman" panose="02020603050405020304" pitchFamily="18" charset="0"/>
              </a:rPr>
              <a:t>số</a:t>
            </a:r>
            <a:r>
              <a:rPr lang="en-US" sz="2800" dirty="0">
                <a:solidFill>
                  <a:srgbClr val="000000"/>
                </a:solidFill>
                <a:latin typeface="Times New Roman" panose="02020603050405020304" pitchFamily="18" charset="0"/>
                <a:ea typeface="Times New Roman" panose="02020603050405020304" pitchFamily="18" charset="0"/>
              </a:rPr>
              <a:t> </a:t>
            </a:r>
            <a:r>
              <a:rPr lang="en-US" sz="2800" dirty="0" err="1">
                <a:solidFill>
                  <a:srgbClr val="000000"/>
                </a:solidFill>
                <a:latin typeface="Times New Roman" panose="02020603050405020304" pitchFamily="18" charset="0"/>
                <a:ea typeface="Times New Roman" panose="02020603050405020304" pitchFamily="18" charset="0"/>
              </a:rPr>
              <a:t>tấn</a:t>
            </a:r>
            <a:r>
              <a:rPr lang="en-US" sz="2800" dirty="0">
                <a:solidFill>
                  <a:srgbClr val="000000"/>
                </a:solidFill>
                <a:latin typeface="Times New Roman" panose="02020603050405020304" pitchFamily="18" charset="0"/>
                <a:ea typeface="Times New Roman" panose="02020603050405020304" pitchFamily="18" charset="0"/>
              </a:rPr>
              <a:t> xi </a:t>
            </a:r>
            <a:r>
              <a:rPr lang="en-US" sz="2800" dirty="0" err="1">
                <a:solidFill>
                  <a:srgbClr val="000000"/>
                </a:solidFill>
                <a:latin typeface="Times New Roman" panose="02020603050405020304" pitchFamily="18" charset="0"/>
                <a:ea typeface="Times New Roman" panose="02020603050405020304" pitchFamily="18" charset="0"/>
              </a:rPr>
              <a:t>măng</a:t>
            </a:r>
            <a:r>
              <a:rPr lang="en-US" sz="2800" dirty="0">
                <a:solidFill>
                  <a:srgbClr val="000000"/>
                </a:solidFill>
                <a:latin typeface="Times New Roman" panose="02020603050405020304" pitchFamily="18" charset="0"/>
                <a:ea typeface="Times New Roman" panose="02020603050405020304" pitchFamily="18" charset="0"/>
              </a:rPr>
              <a:t> </a:t>
            </a:r>
            <a:r>
              <a:rPr lang="en-US" sz="2800" dirty="0" err="1">
                <a:solidFill>
                  <a:srgbClr val="000000"/>
                </a:solidFill>
                <a:latin typeface="Times New Roman" panose="02020603050405020304" pitchFamily="18" charset="0"/>
                <a:ea typeface="Times New Roman" panose="02020603050405020304" pitchFamily="18" charset="0"/>
              </a:rPr>
              <a:t>trong</a:t>
            </a:r>
            <a:r>
              <a:rPr lang="en-US" sz="2800" dirty="0">
                <a:solidFill>
                  <a:srgbClr val="000000"/>
                </a:solidFill>
                <a:latin typeface="Times New Roman" panose="02020603050405020304" pitchFamily="18" charset="0"/>
                <a:ea typeface="Times New Roman" panose="02020603050405020304" pitchFamily="18" charset="0"/>
              </a:rPr>
              <a:t> </a:t>
            </a:r>
            <a:r>
              <a:rPr lang="en-US" sz="2800" dirty="0" err="1">
                <a:solidFill>
                  <a:srgbClr val="000000"/>
                </a:solidFill>
                <a:latin typeface="Times New Roman" panose="02020603050405020304" pitchFamily="18" charset="0"/>
                <a:ea typeface="Times New Roman" panose="02020603050405020304" pitchFamily="18" charset="0"/>
              </a:rPr>
              <a:t>kho</a:t>
            </a:r>
            <a:r>
              <a:rPr lang="en-US" sz="2800" dirty="0">
                <a:solidFill>
                  <a:srgbClr val="000000"/>
                </a:solidFill>
                <a:latin typeface="Times New Roman" panose="02020603050405020304" pitchFamily="18" charset="0"/>
                <a:ea typeface="Times New Roman" panose="02020603050405020304" pitchFamily="18" charset="0"/>
              </a:rPr>
              <a:t> </a:t>
            </a:r>
            <a:r>
              <a:rPr lang="en-US" sz="2800" dirty="0" err="1">
                <a:solidFill>
                  <a:srgbClr val="000000"/>
                </a:solidFill>
                <a:latin typeface="Times New Roman" panose="02020603050405020304" pitchFamily="18" charset="0"/>
                <a:ea typeface="Times New Roman" panose="02020603050405020304" pitchFamily="18" charset="0"/>
              </a:rPr>
              <a:t>còn</a:t>
            </a:r>
            <a:r>
              <a:rPr lang="en-US" sz="2800" dirty="0">
                <a:solidFill>
                  <a:srgbClr val="000000"/>
                </a:solidFill>
                <a:latin typeface="Times New Roman" panose="02020603050405020304" pitchFamily="18" charset="0"/>
                <a:ea typeface="Times New Roman" panose="02020603050405020304" pitchFamily="18" charset="0"/>
              </a:rPr>
              <a:t> </a:t>
            </a:r>
            <a:r>
              <a:rPr lang="en-US" sz="2800" dirty="0" err="1">
                <a:solidFill>
                  <a:srgbClr val="000000"/>
                </a:solidFill>
                <a:latin typeface="Times New Roman" panose="02020603050405020304" pitchFamily="18" charset="0"/>
                <a:ea typeface="Times New Roman" panose="02020603050405020304" pitchFamily="18" charset="0"/>
              </a:rPr>
              <a:t>lại</a:t>
            </a:r>
            <a:r>
              <a:rPr lang="en-US" sz="2800" dirty="0">
                <a:solidFill>
                  <a:srgbClr val="000000"/>
                </a:solidFill>
                <a:latin typeface="Times New Roman" panose="02020603050405020304" pitchFamily="18" charset="0"/>
                <a:ea typeface="Times New Roman" panose="02020603050405020304" pitchFamily="18" charset="0"/>
              </a:rPr>
              <a:t> </a:t>
            </a:r>
            <a:r>
              <a:rPr lang="en-US" sz="2800" dirty="0" err="1">
                <a:solidFill>
                  <a:srgbClr val="000000"/>
                </a:solidFill>
                <a:latin typeface="Times New Roman" panose="02020603050405020304" pitchFamily="18" charset="0"/>
                <a:ea typeface="Times New Roman" panose="02020603050405020304" pitchFamily="18" charset="0"/>
              </a:rPr>
              <a:t>sau</a:t>
            </a:r>
            <a:r>
              <a:rPr lang="en-US" sz="2800" dirty="0">
                <a:solidFill>
                  <a:srgbClr val="000000"/>
                </a:solidFill>
                <a:latin typeface="Times New Roman" panose="02020603050405020304" pitchFamily="18" charset="0"/>
                <a:ea typeface="Times New Roman" panose="02020603050405020304" pitchFamily="18" charset="0"/>
              </a:rPr>
              <a:t> 15 </a:t>
            </a:r>
            <a:r>
              <a:rPr lang="en-US" sz="2800" dirty="0" err="1">
                <a:solidFill>
                  <a:srgbClr val="000000"/>
                </a:solidFill>
                <a:latin typeface="Times New Roman" panose="02020603050405020304" pitchFamily="18" charset="0"/>
                <a:ea typeface="Times New Roman" panose="02020603050405020304" pitchFamily="18" charset="0"/>
              </a:rPr>
              <a:t>ngày</a:t>
            </a:r>
            <a:r>
              <a:rPr lang="en-US" sz="2800" dirty="0">
                <a:solidFill>
                  <a:srgbClr val="000000"/>
                </a:solidFill>
                <a:latin typeface="Times New Roman" panose="02020603050405020304" pitchFamily="18" charset="0"/>
                <a:ea typeface="Times New Roman" panose="02020603050405020304" pitchFamily="18" charset="0"/>
              </a:rPr>
              <a:t> </a:t>
            </a:r>
            <a:r>
              <a:rPr lang="en-US" sz="2800" dirty="0" err="1">
                <a:solidFill>
                  <a:srgbClr val="000000"/>
                </a:solidFill>
                <a:latin typeface="Times New Roman" panose="02020603050405020304" pitchFamily="18" charset="0"/>
                <a:ea typeface="Times New Roman" panose="02020603050405020304" pitchFamily="18" charset="0"/>
              </a:rPr>
              <a:t>là</a:t>
            </a:r>
            <a:r>
              <a:rPr lang="en-US" sz="2800" dirty="0">
                <a:solidFill>
                  <a:srgbClr val="000000"/>
                </a:solidFill>
                <a:latin typeface="Times New Roman" panose="02020603050405020304" pitchFamily="18" charset="0"/>
                <a:ea typeface="Times New Roman" panose="02020603050405020304" pitchFamily="18" charset="0"/>
              </a:rPr>
              <a:t>: – 3 . 15 + 60 = 15 (</a:t>
            </a:r>
            <a:r>
              <a:rPr lang="en-US" sz="2800" dirty="0" err="1">
                <a:solidFill>
                  <a:srgbClr val="000000"/>
                </a:solidFill>
                <a:latin typeface="Times New Roman" panose="02020603050405020304" pitchFamily="18" charset="0"/>
                <a:ea typeface="Times New Roman" panose="02020603050405020304" pitchFamily="18" charset="0"/>
              </a:rPr>
              <a:t>tấn</a:t>
            </a:r>
            <a:r>
              <a:rPr lang="en-US" sz="2800" dirty="0">
                <a:solidFill>
                  <a:srgbClr val="000000"/>
                </a:solidFill>
                <a:latin typeface="Times New Roman" panose="02020603050405020304" pitchFamily="18" charset="0"/>
                <a:ea typeface="Times New Roman" panose="02020603050405020304" pitchFamily="18" charset="0"/>
              </a:rPr>
              <a:t>).</a:t>
            </a:r>
            <a:endParaRPr lang="en-US" sz="2800" dirty="0">
              <a:latin typeface="Times New Roman" panose="02020603050405020304" pitchFamily="18" charset="0"/>
              <a:ea typeface="Times New Roman" panose="02020603050405020304" pitchFamily="18" charset="0"/>
            </a:endParaRPr>
          </a:p>
          <a:p>
            <a:pPr marL="30480" marR="30480" algn="just">
              <a:spcBef>
                <a:spcPts val="0"/>
              </a:spcBef>
              <a:spcAft>
                <a:spcPts val="0"/>
              </a:spcAft>
            </a:pPr>
            <a:r>
              <a:rPr lang="en-US" sz="2800" dirty="0" err="1">
                <a:solidFill>
                  <a:srgbClr val="000000"/>
                </a:solidFill>
                <a:latin typeface="Times New Roman" panose="02020603050405020304" pitchFamily="18" charset="0"/>
                <a:ea typeface="Times New Roman" panose="02020603050405020304" pitchFamily="18" charset="0"/>
              </a:rPr>
              <a:t>Vậy</a:t>
            </a:r>
            <a:r>
              <a:rPr lang="en-US" sz="2800" dirty="0">
                <a:solidFill>
                  <a:srgbClr val="000000"/>
                </a:solidFill>
                <a:latin typeface="Times New Roman" panose="02020603050405020304" pitchFamily="18" charset="0"/>
                <a:ea typeface="Times New Roman" panose="02020603050405020304" pitchFamily="18" charset="0"/>
              </a:rPr>
              <a:t> a = – 3; b = 60 </a:t>
            </a:r>
            <a:r>
              <a:rPr lang="en-US" sz="2800" dirty="0" err="1">
                <a:solidFill>
                  <a:srgbClr val="000000"/>
                </a:solidFill>
                <a:latin typeface="Times New Roman" panose="02020603050405020304" pitchFamily="18" charset="0"/>
                <a:ea typeface="Times New Roman" panose="02020603050405020304" pitchFamily="18" charset="0"/>
              </a:rPr>
              <a:t>và</a:t>
            </a:r>
            <a:r>
              <a:rPr lang="en-US" sz="2800" dirty="0">
                <a:solidFill>
                  <a:srgbClr val="000000"/>
                </a:solidFill>
                <a:latin typeface="Times New Roman" panose="02020603050405020304" pitchFamily="18" charset="0"/>
                <a:ea typeface="Times New Roman" panose="02020603050405020304" pitchFamily="18" charset="0"/>
              </a:rPr>
              <a:t> </a:t>
            </a:r>
            <a:r>
              <a:rPr lang="en-US" sz="2800" dirty="0" err="1">
                <a:solidFill>
                  <a:srgbClr val="000000"/>
                </a:solidFill>
                <a:latin typeface="Times New Roman" panose="02020603050405020304" pitchFamily="18" charset="0"/>
                <a:ea typeface="Times New Roman" panose="02020603050405020304" pitchFamily="18" charset="0"/>
              </a:rPr>
              <a:t>trong</a:t>
            </a:r>
            <a:r>
              <a:rPr lang="en-US" sz="2800" dirty="0">
                <a:solidFill>
                  <a:srgbClr val="000000"/>
                </a:solidFill>
                <a:latin typeface="Times New Roman" panose="02020603050405020304" pitchFamily="18" charset="0"/>
                <a:ea typeface="Times New Roman" panose="02020603050405020304" pitchFamily="18" charset="0"/>
              </a:rPr>
              <a:t> </a:t>
            </a:r>
            <a:r>
              <a:rPr lang="en-US" sz="2800" dirty="0" err="1">
                <a:solidFill>
                  <a:srgbClr val="000000"/>
                </a:solidFill>
                <a:latin typeface="Times New Roman" panose="02020603050405020304" pitchFamily="18" charset="0"/>
                <a:ea typeface="Times New Roman" panose="02020603050405020304" pitchFamily="18" charset="0"/>
              </a:rPr>
              <a:t>kho</a:t>
            </a:r>
            <a:r>
              <a:rPr lang="en-US" sz="2800" dirty="0">
                <a:solidFill>
                  <a:srgbClr val="000000"/>
                </a:solidFill>
                <a:latin typeface="Times New Roman" panose="02020603050405020304" pitchFamily="18" charset="0"/>
                <a:ea typeface="Times New Roman" panose="02020603050405020304" pitchFamily="18" charset="0"/>
              </a:rPr>
              <a:t> </a:t>
            </a:r>
            <a:r>
              <a:rPr lang="en-US" sz="2800" dirty="0" err="1">
                <a:solidFill>
                  <a:srgbClr val="000000"/>
                </a:solidFill>
                <a:latin typeface="Times New Roman" panose="02020603050405020304" pitchFamily="18" charset="0"/>
                <a:ea typeface="Times New Roman" panose="02020603050405020304" pitchFamily="18" charset="0"/>
              </a:rPr>
              <a:t>còn</a:t>
            </a:r>
            <a:r>
              <a:rPr lang="en-US" sz="2800" dirty="0">
                <a:solidFill>
                  <a:srgbClr val="000000"/>
                </a:solidFill>
                <a:latin typeface="Times New Roman" panose="02020603050405020304" pitchFamily="18" charset="0"/>
                <a:ea typeface="Times New Roman" panose="02020603050405020304" pitchFamily="18" charset="0"/>
              </a:rPr>
              <a:t> </a:t>
            </a:r>
            <a:r>
              <a:rPr lang="en-US" sz="2800" dirty="0" err="1">
                <a:solidFill>
                  <a:srgbClr val="000000"/>
                </a:solidFill>
                <a:latin typeface="Times New Roman" panose="02020603050405020304" pitchFamily="18" charset="0"/>
                <a:ea typeface="Times New Roman" panose="02020603050405020304" pitchFamily="18" charset="0"/>
              </a:rPr>
              <a:t>lại</a:t>
            </a:r>
            <a:r>
              <a:rPr lang="en-US" sz="2800" dirty="0">
                <a:solidFill>
                  <a:srgbClr val="000000"/>
                </a:solidFill>
                <a:latin typeface="Times New Roman" panose="02020603050405020304" pitchFamily="18" charset="0"/>
                <a:ea typeface="Times New Roman" panose="02020603050405020304" pitchFamily="18" charset="0"/>
              </a:rPr>
              <a:t> 15 </a:t>
            </a:r>
            <a:r>
              <a:rPr lang="en-US" sz="2800" dirty="0" err="1">
                <a:solidFill>
                  <a:srgbClr val="000000"/>
                </a:solidFill>
                <a:latin typeface="Times New Roman" panose="02020603050405020304" pitchFamily="18" charset="0"/>
                <a:ea typeface="Times New Roman" panose="02020603050405020304" pitchFamily="18" charset="0"/>
              </a:rPr>
              <a:t>tấn</a:t>
            </a:r>
            <a:r>
              <a:rPr lang="en-US" sz="2800" dirty="0">
                <a:solidFill>
                  <a:srgbClr val="000000"/>
                </a:solidFill>
                <a:latin typeface="Times New Roman" panose="02020603050405020304" pitchFamily="18" charset="0"/>
                <a:ea typeface="Times New Roman" panose="02020603050405020304" pitchFamily="18" charset="0"/>
              </a:rPr>
              <a:t> xi </a:t>
            </a:r>
            <a:r>
              <a:rPr lang="en-US" sz="2800" dirty="0" err="1">
                <a:solidFill>
                  <a:srgbClr val="000000"/>
                </a:solidFill>
                <a:latin typeface="Times New Roman" panose="02020603050405020304" pitchFamily="18" charset="0"/>
                <a:ea typeface="Times New Roman" panose="02020603050405020304" pitchFamily="18" charset="0"/>
              </a:rPr>
              <a:t>măng</a:t>
            </a:r>
            <a:r>
              <a:rPr lang="en-US" sz="2800" dirty="0">
                <a:solidFill>
                  <a:srgbClr val="000000"/>
                </a:solidFill>
                <a:latin typeface="Times New Roman" panose="02020603050405020304" pitchFamily="18" charset="0"/>
                <a:ea typeface="Times New Roman" panose="02020603050405020304" pitchFamily="18" charset="0"/>
              </a:rPr>
              <a:t> </a:t>
            </a:r>
            <a:r>
              <a:rPr lang="en-US" sz="2800" dirty="0" err="1">
                <a:solidFill>
                  <a:srgbClr val="000000"/>
                </a:solidFill>
                <a:latin typeface="Times New Roman" panose="02020603050405020304" pitchFamily="18" charset="0"/>
                <a:ea typeface="Times New Roman" panose="02020603050405020304" pitchFamily="18" charset="0"/>
              </a:rPr>
              <a:t>sau</a:t>
            </a:r>
            <a:r>
              <a:rPr lang="en-US" sz="2800" dirty="0">
                <a:solidFill>
                  <a:srgbClr val="000000"/>
                </a:solidFill>
                <a:latin typeface="Times New Roman" panose="02020603050405020304" pitchFamily="18" charset="0"/>
                <a:ea typeface="Times New Roman" panose="02020603050405020304" pitchFamily="18" charset="0"/>
              </a:rPr>
              <a:t> 15 </a:t>
            </a:r>
            <a:r>
              <a:rPr lang="en-US" sz="2800" dirty="0" err="1">
                <a:solidFill>
                  <a:srgbClr val="000000"/>
                </a:solidFill>
                <a:latin typeface="Times New Roman" panose="02020603050405020304" pitchFamily="18" charset="0"/>
                <a:ea typeface="Times New Roman" panose="02020603050405020304" pitchFamily="18" charset="0"/>
              </a:rPr>
              <a:t>ngày</a:t>
            </a:r>
            <a:r>
              <a:rPr lang="en-US" sz="2800" dirty="0">
                <a:solidFill>
                  <a:srgbClr val="000000"/>
                </a:solidFill>
                <a:latin typeface="Times New Roman" panose="02020603050405020304" pitchFamily="18" charset="0"/>
                <a:ea typeface="Times New Roman" panose="02020603050405020304" pitchFamily="18" charset="0"/>
              </a:rPr>
              <a:t>.</a:t>
            </a:r>
            <a:endParaRPr lang="en-US" sz="28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99172652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83840" y="0"/>
            <a:ext cx="12108160" cy="572780"/>
          </a:xfrm>
          <a:prstGeom prst="rect">
            <a:avLst/>
          </a:prstGeom>
          <a:solidFill>
            <a:schemeClr val="accent6">
              <a:lumMod val="20000"/>
              <a:lumOff val="8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p>
        </p:txBody>
      </p:sp>
      <p:sp>
        <p:nvSpPr>
          <p:cNvPr id="3" name="TextBox 2"/>
          <p:cNvSpPr txBox="1"/>
          <p:nvPr/>
        </p:nvSpPr>
        <p:spPr>
          <a:xfrm>
            <a:off x="3249207" y="-46775"/>
            <a:ext cx="5712911" cy="600164"/>
          </a:xfrm>
          <a:prstGeom prst="rect">
            <a:avLst/>
          </a:prstGeom>
          <a:noFill/>
        </p:spPr>
        <p:txBody>
          <a:bodyPr wrap="none" rtlCol="0">
            <a:spAutoFit/>
          </a:bodyPr>
          <a:lstStyle/>
          <a:p>
            <a:r>
              <a:rPr lang="en-US" sz="3300" b="1" dirty="0" smtClean="0">
                <a:solidFill>
                  <a:srgbClr val="C00000"/>
                </a:solidFill>
                <a:latin typeface="Times New Roman" pitchFamily="18" charset="0"/>
                <a:cs typeface="Times New Roman" pitchFamily="18" charset="0"/>
              </a:rPr>
              <a:t>BÀI </a:t>
            </a:r>
            <a:r>
              <a:rPr lang="en-US" sz="3300" b="1" dirty="0">
                <a:solidFill>
                  <a:srgbClr val="C00000"/>
                </a:solidFill>
                <a:latin typeface="Times New Roman" pitchFamily="18" charset="0"/>
                <a:cs typeface="Times New Roman" pitchFamily="18" charset="0"/>
              </a:rPr>
              <a:t>TẬP CUỐI </a:t>
            </a:r>
            <a:r>
              <a:rPr lang="en-US" sz="3300" b="1" dirty="0" smtClean="0">
                <a:solidFill>
                  <a:srgbClr val="C00000"/>
                </a:solidFill>
                <a:latin typeface="Times New Roman" pitchFamily="18" charset="0"/>
                <a:cs typeface="Times New Roman" pitchFamily="18" charset="0"/>
              </a:rPr>
              <a:t>CHƯƠNG III</a:t>
            </a:r>
            <a:endParaRPr lang="vi-VN" sz="3300" b="1" dirty="0">
              <a:solidFill>
                <a:srgbClr val="C00000"/>
              </a:solidFill>
              <a:latin typeface="Times New Roman" pitchFamily="18" charset="0"/>
              <a:cs typeface="Times New Roman" pitchFamily="18" charset="0"/>
            </a:endParaRPr>
          </a:p>
        </p:txBody>
      </p:sp>
      <p:sp>
        <p:nvSpPr>
          <p:cNvPr id="8" name="TextBox 7"/>
          <p:cNvSpPr txBox="1"/>
          <p:nvPr/>
        </p:nvSpPr>
        <p:spPr>
          <a:xfrm>
            <a:off x="335360" y="836712"/>
            <a:ext cx="8352928" cy="4856714"/>
          </a:xfrm>
          <a:prstGeom prst="rect">
            <a:avLst/>
          </a:prstGeom>
          <a:noFill/>
        </p:spPr>
        <p:txBody>
          <a:bodyPr wrap="square" rtlCol="0">
            <a:spAutoFit/>
          </a:bodyPr>
          <a:lstStyle/>
          <a:p>
            <a:pPr>
              <a:lnSpc>
                <a:spcPct val="150000"/>
              </a:lnSpc>
            </a:pPr>
            <a:r>
              <a:rPr lang="en-US" sz="3200" b="1" u="sng" dirty="0" smtClean="0">
                <a:solidFill>
                  <a:srgbClr val="FF0000"/>
                </a:solidFill>
                <a:latin typeface="Times New Roman" panose="02020603050405020304" pitchFamily="18" charset="0"/>
                <a:cs typeface="Times New Roman" panose="02020603050405020304" pitchFamily="18" charset="0"/>
              </a:rPr>
              <a:t>BÀI 2: </a:t>
            </a:r>
            <a:r>
              <a:rPr lang="en-US" sz="3200" dirty="0" smtClean="0">
                <a:latin typeface="Times New Roman" panose="02020603050405020304" pitchFamily="18" charset="0"/>
                <a:cs typeface="Times New Roman" panose="02020603050405020304" pitchFamily="18" charset="0"/>
              </a:rPr>
              <a:t>Cho tam </a:t>
            </a:r>
            <a:r>
              <a:rPr lang="en-US" sz="3200" dirty="0" err="1" smtClean="0">
                <a:latin typeface="Times New Roman" panose="02020603050405020304" pitchFamily="18" charset="0"/>
                <a:cs typeface="Times New Roman" panose="02020603050405020304" pitchFamily="18" charset="0"/>
              </a:rPr>
              <a:t>giác</a:t>
            </a:r>
            <a:r>
              <a:rPr lang="en-US" sz="3200" dirty="0" smtClean="0">
                <a:latin typeface="Times New Roman" panose="02020603050405020304" pitchFamily="18" charset="0"/>
                <a:cs typeface="Times New Roman" panose="02020603050405020304" pitchFamily="18" charset="0"/>
              </a:rPr>
              <a:t> ABC </a:t>
            </a:r>
            <a:r>
              <a:rPr lang="en-US" sz="3200" dirty="0" err="1" smtClean="0">
                <a:latin typeface="Times New Roman" panose="02020603050405020304" pitchFamily="18" charset="0"/>
                <a:cs typeface="Times New Roman" panose="02020603050405020304" pitchFamily="18" charset="0"/>
              </a:rPr>
              <a:t>như</a:t>
            </a:r>
            <a:r>
              <a:rPr lang="en-US" sz="3200" dirty="0" smtClean="0">
                <a:latin typeface="Times New Roman" panose="02020603050405020304" pitchFamily="18" charset="0"/>
                <a:cs typeface="Times New Roman" panose="02020603050405020304" pitchFamily="18" charset="0"/>
              </a:rPr>
              <a:t> </a:t>
            </a:r>
            <a:r>
              <a:rPr lang="en-US" sz="3200" dirty="0" err="1" smtClean="0">
                <a:latin typeface="Times New Roman" panose="02020603050405020304" pitchFamily="18" charset="0"/>
                <a:cs typeface="Times New Roman" panose="02020603050405020304" pitchFamily="18" charset="0"/>
              </a:rPr>
              <a:t>hình</a:t>
            </a:r>
            <a:r>
              <a:rPr lang="en-US" sz="3200" dirty="0" smtClean="0">
                <a:latin typeface="Times New Roman" panose="02020603050405020304" pitchFamily="18" charset="0"/>
                <a:cs typeface="Times New Roman" panose="02020603050405020304" pitchFamily="18" charset="0"/>
              </a:rPr>
              <a:t> </a:t>
            </a:r>
            <a:r>
              <a:rPr lang="en-US" sz="3200" dirty="0" err="1" smtClean="0">
                <a:latin typeface="Times New Roman" panose="02020603050405020304" pitchFamily="18" charset="0"/>
                <a:cs typeface="Times New Roman" panose="02020603050405020304" pitchFamily="18" charset="0"/>
              </a:rPr>
              <a:t>vẽ</a:t>
            </a:r>
            <a:r>
              <a:rPr lang="en-US" sz="3200" dirty="0" smtClean="0">
                <a:latin typeface="Times New Roman" panose="02020603050405020304" pitchFamily="18" charset="0"/>
                <a:cs typeface="Times New Roman" panose="02020603050405020304" pitchFamily="18" charset="0"/>
              </a:rPr>
              <a:t>: </a:t>
            </a:r>
          </a:p>
          <a:p>
            <a:pPr>
              <a:lnSpc>
                <a:spcPct val="150000"/>
              </a:lnSpc>
            </a:pPr>
            <a:r>
              <a:rPr lang="en-US" sz="3200" dirty="0">
                <a:latin typeface="Times New Roman" panose="02020603050405020304" pitchFamily="18" charset="0"/>
                <a:cs typeface="Times New Roman" panose="02020603050405020304" pitchFamily="18" charset="0"/>
              </a:rPr>
              <a:t>a) </a:t>
            </a:r>
            <a:r>
              <a:rPr lang="en-US" sz="3200" dirty="0" err="1">
                <a:latin typeface="Times New Roman" panose="02020603050405020304" pitchFamily="18" charset="0"/>
                <a:cs typeface="Times New Roman" panose="02020603050405020304" pitchFamily="18" charset="0"/>
              </a:rPr>
              <a:t>Xác</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định</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tọa</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độ</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các</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điểm</a:t>
            </a:r>
            <a:r>
              <a:rPr lang="en-US" sz="3200" dirty="0">
                <a:latin typeface="Times New Roman" panose="02020603050405020304" pitchFamily="18" charset="0"/>
                <a:cs typeface="Times New Roman" panose="02020603050405020304" pitchFamily="18" charset="0"/>
              </a:rPr>
              <a:t> A, B, C.</a:t>
            </a:r>
          </a:p>
          <a:p>
            <a:pPr>
              <a:lnSpc>
                <a:spcPct val="150000"/>
              </a:lnSpc>
            </a:pPr>
            <a:r>
              <a:rPr lang="en-US" sz="3200" dirty="0">
                <a:latin typeface="Times New Roman" panose="02020603050405020304" pitchFamily="18" charset="0"/>
                <a:cs typeface="Times New Roman" panose="02020603050405020304" pitchFamily="18" charset="0"/>
              </a:rPr>
              <a:t>b) Tam </a:t>
            </a:r>
            <a:r>
              <a:rPr lang="en-US" sz="3200" dirty="0" err="1">
                <a:latin typeface="Times New Roman" panose="02020603050405020304" pitchFamily="18" charset="0"/>
                <a:cs typeface="Times New Roman" panose="02020603050405020304" pitchFamily="18" charset="0"/>
              </a:rPr>
              <a:t>giác</a:t>
            </a:r>
            <a:r>
              <a:rPr lang="en-US" sz="3200" dirty="0">
                <a:latin typeface="Times New Roman" panose="02020603050405020304" pitchFamily="18" charset="0"/>
                <a:cs typeface="Times New Roman" panose="02020603050405020304" pitchFamily="18" charset="0"/>
              </a:rPr>
              <a:t> ABC </a:t>
            </a:r>
            <a:r>
              <a:rPr lang="en-US" sz="3200" dirty="0" err="1">
                <a:latin typeface="Times New Roman" panose="02020603050405020304" pitchFamily="18" charset="0"/>
                <a:cs typeface="Times New Roman" panose="02020603050405020304" pitchFamily="18" charset="0"/>
              </a:rPr>
              <a:t>có</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là</a:t>
            </a:r>
            <a:r>
              <a:rPr lang="en-US" sz="3200" dirty="0">
                <a:latin typeface="Times New Roman" panose="02020603050405020304" pitchFamily="18" charset="0"/>
                <a:cs typeface="Times New Roman" panose="02020603050405020304" pitchFamily="18" charset="0"/>
              </a:rPr>
              <a:t> tam </a:t>
            </a:r>
            <a:r>
              <a:rPr lang="en-US" sz="3200" dirty="0" err="1">
                <a:latin typeface="Times New Roman" panose="02020603050405020304" pitchFamily="18" charset="0"/>
                <a:cs typeface="Times New Roman" panose="02020603050405020304" pitchFamily="18" charset="0"/>
              </a:rPr>
              <a:t>giác</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vuông</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cân</a:t>
            </a:r>
            <a:r>
              <a:rPr lang="en-US" sz="3200" dirty="0">
                <a:latin typeface="Times New Roman" panose="02020603050405020304" pitchFamily="18" charset="0"/>
                <a:cs typeface="Times New Roman" panose="02020603050405020304" pitchFamily="18" charset="0"/>
              </a:rPr>
              <a:t> hay </a:t>
            </a:r>
            <a:r>
              <a:rPr lang="en-US" sz="3200" dirty="0" err="1">
                <a:latin typeface="Times New Roman" panose="02020603050405020304" pitchFamily="18" charset="0"/>
                <a:cs typeface="Times New Roman" panose="02020603050405020304" pitchFamily="18" charset="0"/>
              </a:rPr>
              <a:t>không</a:t>
            </a:r>
            <a:r>
              <a:rPr lang="en-US" sz="3200" dirty="0">
                <a:latin typeface="Times New Roman" panose="02020603050405020304" pitchFamily="18" charset="0"/>
                <a:cs typeface="Times New Roman" panose="02020603050405020304" pitchFamily="18" charset="0"/>
              </a:rPr>
              <a:t>?</a:t>
            </a:r>
          </a:p>
          <a:p>
            <a:pPr>
              <a:lnSpc>
                <a:spcPct val="150000"/>
              </a:lnSpc>
            </a:pPr>
            <a:r>
              <a:rPr lang="en-US" sz="3200" dirty="0">
                <a:latin typeface="Times New Roman" panose="02020603050405020304" pitchFamily="18" charset="0"/>
                <a:cs typeface="Times New Roman" panose="02020603050405020304" pitchFamily="18" charset="0"/>
              </a:rPr>
              <a:t>c) </a:t>
            </a:r>
            <a:r>
              <a:rPr lang="en-US" sz="3200" dirty="0" err="1">
                <a:latin typeface="Times New Roman" panose="02020603050405020304" pitchFamily="18" charset="0"/>
                <a:cs typeface="Times New Roman" panose="02020603050405020304" pitchFamily="18" charset="0"/>
              </a:rPr>
              <a:t>Gọi</a:t>
            </a:r>
            <a:r>
              <a:rPr lang="en-US" sz="3200" dirty="0">
                <a:latin typeface="Times New Roman" panose="02020603050405020304" pitchFamily="18" charset="0"/>
                <a:cs typeface="Times New Roman" panose="02020603050405020304" pitchFamily="18" charset="0"/>
              </a:rPr>
              <a:t> D </a:t>
            </a:r>
            <a:r>
              <a:rPr lang="en-US" sz="3200" dirty="0" err="1">
                <a:latin typeface="Times New Roman" panose="02020603050405020304" pitchFamily="18" charset="0"/>
                <a:cs typeface="Times New Roman" panose="02020603050405020304" pitchFamily="18" charset="0"/>
              </a:rPr>
              <a:t>là</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điểm</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để</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tứ</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giác</a:t>
            </a:r>
            <a:r>
              <a:rPr lang="en-US" sz="3200" dirty="0">
                <a:latin typeface="Times New Roman" panose="02020603050405020304" pitchFamily="18" charset="0"/>
                <a:cs typeface="Times New Roman" panose="02020603050405020304" pitchFamily="18" charset="0"/>
              </a:rPr>
              <a:t> ABCD </a:t>
            </a:r>
            <a:r>
              <a:rPr lang="en-US" sz="3200" dirty="0" err="1">
                <a:latin typeface="Times New Roman" panose="02020603050405020304" pitchFamily="18" charset="0"/>
                <a:cs typeface="Times New Roman" panose="02020603050405020304" pitchFamily="18" charset="0"/>
              </a:rPr>
              <a:t>là</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hình</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vuông</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Xác</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định</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tọa</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độ</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điểm</a:t>
            </a:r>
            <a:r>
              <a:rPr lang="en-US" sz="3200" dirty="0">
                <a:latin typeface="Times New Roman" panose="02020603050405020304" pitchFamily="18" charset="0"/>
                <a:cs typeface="Times New Roman" panose="02020603050405020304" pitchFamily="18" charset="0"/>
              </a:rPr>
              <a:t> D.</a:t>
            </a:r>
          </a:p>
          <a:p>
            <a:pPr>
              <a:lnSpc>
                <a:spcPct val="120000"/>
              </a:lnSpc>
            </a:pPr>
            <a:r>
              <a:rPr lang="en-US" dirty="0" smtClean="0"/>
              <a:t> </a:t>
            </a:r>
            <a:endParaRPr lang="en-US" dirty="0"/>
          </a:p>
        </p:txBody>
      </p:sp>
      <p:pic>
        <p:nvPicPr>
          <p:cNvPr id="10" name="Picture 9"/>
          <p:cNvPicPr>
            <a:picLocks noChangeAspect="1"/>
          </p:cNvPicPr>
          <p:nvPr/>
        </p:nvPicPr>
        <p:blipFill>
          <a:blip r:embed="rId2"/>
          <a:stretch>
            <a:fillRect/>
          </a:stretch>
        </p:blipFill>
        <p:spPr>
          <a:xfrm>
            <a:off x="8707988" y="572780"/>
            <a:ext cx="3484012" cy="3457684"/>
          </a:xfrm>
          <a:prstGeom prst="rect">
            <a:avLst/>
          </a:prstGeom>
        </p:spPr>
      </p:pic>
    </p:spTree>
    <p:extLst>
      <p:ext uri="{BB962C8B-B14F-4D97-AF65-F5344CB8AC3E}">
        <p14:creationId xmlns:p14="http://schemas.microsoft.com/office/powerpoint/2010/main" val="281143688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83840" y="0"/>
            <a:ext cx="12108160" cy="572780"/>
          </a:xfrm>
          <a:prstGeom prst="rect">
            <a:avLst/>
          </a:prstGeom>
          <a:solidFill>
            <a:schemeClr val="accent6">
              <a:lumMod val="20000"/>
              <a:lumOff val="8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p>
        </p:txBody>
      </p:sp>
      <p:sp>
        <p:nvSpPr>
          <p:cNvPr id="3" name="TextBox 2"/>
          <p:cNvSpPr txBox="1"/>
          <p:nvPr/>
        </p:nvSpPr>
        <p:spPr>
          <a:xfrm>
            <a:off x="3249207" y="-46775"/>
            <a:ext cx="5712911" cy="600164"/>
          </a:xfrm>
          <a:prstGeom prst="rect">
            <a:avLst/>
          </a:prstGeom>
          <a:noFill/>
        </p:spPr>
        <p:txBody>
          <a:bodyPr wrap="none" rtlCol="0">
            <a:spAutoFit/>
          </a:bodyPr>
          <a:lstStyle/>
          <a:p>
            <a:r>
              <a:rPr lang="en-US" sz="3300" b="1" dirty="0" smtClean="0">
                <a:solidFill>
                  <a:srgbClr val="C00000"/>
                </a:solidFill>
                <a:latin typeface="Times New Roman" pitchFamily="18" charset="0"/>
                <a:cs typeface="Times New Roman" pitchFamily="18" charset="0"/>
              </a:rPr>
              <a:t>BÀI </a:t>
            </a:r>
            <a:r>
              <a:rPr lang="en-US" sz="3300" b="1" dirty="0">
                <a:solidFill>
                  <a:srgbClr val="C00000"/>
                </a:solidFill>
                <a:latin typeface="Times New Roman" pitchFamily="18" charset="0"/>
                <a:cs typeface="Times New Roman" pitchFamily="18" charset="0"/>
              </a:rPr>
              <a:t>TẬP CUỐI </a:t>
            </a:r>
            <a:r>
              <a:rPr lang="en-US" sz="3300" b="1" dirty="0" smtClean="0">
                <a:solidFill>
                  <a:srgbClr val="C00000"/>
                </a:solidFill>
                <a:latin typeface="Times New Roman" pitchFamily="18" charset="0"/>
                <a:cs typeface="Times New Roman" pitchFamily="18" charset="0"/>
              </a:rPr>
              <a:t>CHƯƠNG III</a:t>
            </a:r>
            <a:endParaRPr lang="vi-VN" sz="3300" b="1" dirty="0">
              <a:solidFill>
                <a:srgbClr val="C00000"/>
              </a:solidFill>
              <a:latin typeface="Times New Roman" pitchFamily="18" charset="0"/>
              <a:cs typeface="Times New Roman" pitchFamily="18" charset="0"/>
            </a:endParaRPr>
          </a:p>
        </p:txBody>
      </p:sp>
      <p:sp>
        <p:nvSpPr>
          <p:cNvPr id="5" name="TextBox 4"/>
          <p:cNvSpPr txBox="1"/>
          <p:nvPr/>
        </p:nvSpPr>
        <p:spPr>
          <a:xfrm>
            <a:off x="191344" y="476672"/>
            <a:ext cx="8856984" cy="6331605"/>
          </a:xfrm>
          <a:prstGeom prst="rect">
            <a:avLst/>
          </a:prstGeom>
          <a:noFill/>
        </p:spPr>
        <p:txBody>
          <a:bodyPr wrap="square" rtlCol="0">
            <a:spAutoFit/>
          </a:bodyPr>
          <a:lstStyle/>
          <a:p>
            <a:pPr>
              <a:lnSpc>
                <a:spcPct val="120000"/>
              </a:lnSpc>
            </a:pPr>
            <a:r>
              <a:rPr lang="vi-VN" sz="2800" dirty="0">
                <a:latin typeface="+mj-lt"/>
              </a:rPr>
              <a:t>a) • Hình chiếu của điểm A trên trục hoành là điểm – 1 và trên trục tung là điểm – 1.</a:t>
            </a:r>
          </a:p>
          <a:p>
            <a:pPr>
              <a:lnSpc>
                <a:spcPct val="120000"/>
              </a:lnSpc>
            </a:pPr>
            <a:r>
              <a:rPr lang="vi-VN" sz="2800" dirty="0">
                <a:latin typeface="+mj-lt"/>
              </a:rPr>
              <a:t>Do đó, tọa độ điểm A là A(– 1; – 1).</a:t>
            </a:r>
          </a:p>
          <a:p>
            <a:pPr>
              <a:lnSpc>
                <a:spcPct val="120000"/>
              </a:lnSpc>
            </a:pPr>
            <a:r>
              <a:rPr lang="vi-VN" sz="2800" dirty="0">
                <a:latin typeface="+mj-lt"/>
              </a:rPr>
              <a:t>• Hình chiếu của điểm B trên trục hoành là điểm 2 và trên trục tung là điểm – 1.</a:t>
            </a:r>
          </a:p>
          <a:p>
            <a:pPr>
              <a:lnSpc>
                <a:spcPct val="120000"/>
              </a:lnSpc>
            </a:pPr>
            <a:r>
              <a:rPr lang="vi-VN" sz="2800" dirty="0">
                <a:latin typeface="+mj-lt"/>
              </a:rPr>
              <a:t>Do đó, tọa độ điểm B là B(2; – 1).</a:t>
            </a:r>
          </a:p>
          <a:p>
            <a:pPr>
              <a:lnSpc>
                <a:spcPct val="120000"/>
              </a:lnSpc>
            </a:pPr>
            <a:r>
              <a:rPr lang="vi-VN" sz="2800" dirty="0">
                <a:latin typeface="+mj-lt"/>
              </a:rPr>
              <a:t>• Hình chiếu của điểm C trên trục hoành là điểm 2 và trên trục tung là điểm 2.</a:t>
            </a:r>
          </a:p>
          <a:p>
            <a:pPr>
              <a:lnSpc>
                <a:spcPct val="120000"/>
              </a:lnSpc>
            </a:pPr>
            <a:r>
              <a:rPr lang="vi-VN" sz="2800" dirty="0">
                <a:latin typeface="+mj-lt"/>
              </a:rPr>
              <a:t>Do đó, tọa độ điểm C là C(2; 2).</a:t>
            </a:r>
          </a:p>
          <a:p>
            <a:pPr>
              <a:lnSpc>
                <a:spcPct val="120000"/>
              </a:lnSpc>
            </a:pPr>
            <a:r>
              <a:rPr lang="vi-VN" sz="2800" dirty="0">
                <a:latin typeface="+mj-lt"/>
              </a:rPr>
              <a:t>Vậy tọa độ các điểm A, B, C lần lượt là A(– 1; – 1); </a:t>
            </a:r>
            <a:endParaRPr lang="en-US" sz="2800" dirty="0" smtClean="0">
              <a:latin typeface="+mj-lt"/>
            </a:endParaRPr>
          </a:p>
          <a:p>
            <a:pPr>
              <a:lnSpc>
                <a:spcPct val="120000"/>
              </a:lnSpc>
            </a:pPr>
            <a:r>
              <a:rPr lang="vi-VN" sz="2800" dirty="0" smtClean="0">
                <a:latin typeface="+mj-lt"/>
              </a:rPr>
              <a:t>B(2</a:t>
            </a:r>
            <a:r>
              <a:rPr lang="vi-VN" sz="2800" dirty="0">
                <a:latin typeface="+mj-lt"/>
              </a:rPr>
              <a:t>; – 1); C(2; 2).</a:t>
            </a:r>
          </a:p>
          <a:p>
            <a:pPr>
              <a:lnSpc>
                <a:spcPct val="120000"/>
              </a:lnSpc>
            </a:pPr>
            <a:endParaRPr lang="en-US" sz="3200" dirty="0">
              <a:latin typeface="+mj-lt"/>
            </a:endParaRPr>
          </a:p>
        </p:txBody>
      </p:sp>
      <p:pic>
        <p:nvPicPr>
          <p:cNvPr id="6" name="Picture 5"/>
          <p:cNvPicPr>
            <a:picLocks noChangeAspect="1"/>
          </p:cNvPicPr>
          <p:nvPr/>
        </p:nvPicPr>
        <p:blipFill>
          <a:blip r:embed="rId2"/>
          <a:stretch>
            <a:fillRect/>
          </a:stretch>
        </p:blipFill>
        <p:spPr>
          <a:xfrm>
            <a:off x="8707988" y="572780"/>
            <a:ext cx="3484012" cy="3457684"/>
          </a:xfrm>
          <a:prstGeom prst="rect">
            <a:avLst/>
          </a:prstGeom>
        </p:spPr>
      </p:pic>
    </p:spTree>
    <p:extLst>
      <p:ext uri="{BB962C8B-B14F-4D97-AF65-F5344CB8AC3E}">
        <p14:creationId xmlns:p14="http://schemas.microsoft.com/office/powerpoint/2010/main" val="203753891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83840" y="0"/>
            <a:ext cx="12108160" cy="572780"/>
          </a:xfrm>
          <a:prstGeom prst="rect">
            <a:avLst/>
          </a:prstGeom>
          <a:solidFill>
            <a:schemeClr val="accent6">
              <a:lumMod val="20000"/>
              <a:lumOff val="8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p>
        </p:txBody>
      </p:sp>
      <p:sp>
        <p:nvSpPr>
          <p:cNvPr id="3" name="TextBox 2"/>
          <p:cNvSpPr txBox="1"/>
          <p:nvPr/>
        </p:nvSpPr>
        <p:spPr>
          <a:xfrm>
            <a:off x="3249207" y="-46775"/>
            <a:ext cx="5712911" cy="600164"/>
          </a:xfrm>
          <a:prstGeom prst="rect">
            <a:avLst/>
          </a:prstGeom>
          <a:noFill/>
        </p:spPr>
        <p:txBody>
          <a:bodyPr wrap="none" rtlCol="0">
            <a:spAutoFit/>
          </a:bodyPr>
          <a:lstStyle/>
          <a:p>
            <a:r>
              <a:rPr lang="en-US" sz="3300" b="1" dirty="0" smtClean="0">
                <a:solidFill>
                  <a:srgbClr val="C00000"/>
                </a:solidFill>
                <a:latin typeface="Times New Roman" pitchFamily="18" charset="0"/>
                <a:cs typeface="Times New Roman" pitchFamily="18" charset="0"/>
              </a:rPr>
              <a:t>BÀI </a:t>
            </a:r>
            <a:r>
              <a:rPr lang="en-US" sz="3300" b="1" dirty="0">
                <a:solidFill>
                  <a:srgbClr val="C00000"/>
                </a:solidFill>
                <a:latin typeface="Times New Roman" pitchFamily="18" charset="0"/>
                <a:cs typeface="Times New Roman" pitchFamily="18" charset="0"/>
              </a:rPr>
              <a:t>TẬP CUỐI </a:t>
            </a:r>
            <a:r>
              <a:rPr lang="en-US" sz="3300" b="1" dirty="0" smtClean="0">
                <a:solidFill>
                  <a:srgbClr val="C00000"/>
                </a:solidFill>
                <a:latin typeface="Times New Roman" pitchFamily="18" charset="0"/>
                <a:cs typeface="Times New Roman" pitchFamily="18" charset="0"/>
              </a:rPr>
              <a:t>CHƯƠNG III</a:t>
            </a:r>
            <a:endParaRPr lang="vi-VN" sz="3300" b="1" dirty="0">
              <a:solidFill>
                <a:srgbClr val="C00000"/>
              </a:solidFill>
              <a:latin typeface="Times New Roman" pitchFamily="18" charset="0"/>
              <a:cs typeface="Times New Roman" pitchFamily="18" charset="0"/>
            </a:endParaRPr>
          </a:p>
        </p:txBody>
      </p:sp>
      <p:sp>
        <p:nvSpPr>
          <p:cNvPr id="4" name="TextBox 3"/>
          <p:cNvSpPr txBox="1"/>
          <p:nvPr/>
        </p:nvSpPr>
        <p:spPr>
          <a:xfrm>
            <a:off x="191344" y="692696"/>
            <a:ext cx="8424936" cy="4801314"/>
          </a:xfrm>
          <a:prstGeom prst="rect">
            <a:avLst/>
          </a:prstGeom>
          <a:noFill/>
        </p:spPr>
        <p:txBody>
          <a:bodyPr wrap="square" rtlCol="0">
            <a:spAutoFit/>
          </a:bodyPr>
          <a:lstStyle/>
          <a:p>
            <a:pPr>
              <a:lnSpc>
                <a:spcPct val="150000"/>
              </a:lnSpc>
            </a:pPr>
            <a:r>
              <a:rPr lang="en-US" sz="3200" dirty="0">
                <a:latin typeface="Times New Roman" panose="02020603050405020304" pitchFamily="18" charset="0"/>
                <a:cs typeface="Times New Roman" panose="02020603050405020304" pitchFamily="18" charset="0"/>
              </a:rPr>
              <a:t>b) </a:t>
            </a:r>
            <a:r>
              <a:rPr lang="en-US" sz="3200" dirty="0" err="1">
                <a:latin typeface="Times New Roman" panose="02020603050405020304" pitchFamily="18" charset="0"/>
                <a:cs typeface="Times New Roman" panose="02020603050405020304" pitchFamily="18" charset="0"/>
              </a:rPr>
              <a:t>Dựa</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vào</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các</a:t>
            </a:r>
            <a:r>
              <a:rPr lang="en-US" sz="3200" dirty="0">
                <a:latin typeface="Times New Roman" panose="02020603050405020304" pitchFamily="18" charset="0"/>
                <a:cs typeface="Times New Roman" panose="02020603050405020304" pitchFamily="18" charset="0"/>
              </a:rPr>
              <a:t> ô </a:t>
            </a:r>
            <a:r>
              <a:rPr lang="en-US" sz="3200" dirty="0" err="1">
                <a:latin typeface="Times New Roman" panose="02020603050405020304" pitchFamily="18" charset="0"/>
                <a:cs typeface="Times New Roman" panose="02020603050405020304" pitchFamily="18" charset="0"/>
              </a:rPr>
              <a:t>vuông</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trên</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hình</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vẽ</a:t>
            </a:r>
            <a:r>
              <a:rPr lang="en-US" sz="3200" dirty="0">
                <a:latin typeface="Times New Roman" panose="02020603050405020304" pitchFamily="18" charset="0"/>
                <a:cs typeface="Times New Roman" panose="02020603050405020304" pitchFamily="18" charset="0"/>
              </a:rPr>
              <a:t>, ta </a:t>
            </a:r>
            <a:r>
              <a:rPr lang="en-US" sz="3200" dirty="0" err="1" smtClean="0">
                <a:latin typeface="Times New Roman" panose="02020603050405020304" pitchFamily="18" charset="0"/>
                <a:cs typeface="Times New Roman" panose="02020603050405020304" pitchFamily="18" charset="0"/>
              </a:rPr>
              <a:t>có</a:t>
            </a:r>
            <a:r>
              <a:rPr lang="en-US" sz="3200" dirty="0" smtClean="0">
                <a:latin typeface="Times New Roman" panose="02020603050405020304" pitchFamily="18" charset="0"/>
                <a:cs typeface="Times New Roman" panose="02020603050405020304" pitchFamily="18" charset="0"/>
              </a:rPr>
              <a:t>:</a:t>
            </a:r>
          </a:p>
          <a:p>
            <a:pPr>
              <a:lnSpc>
                <a:spcPct val="150000"/>
              </a:lnSpc>
            </a:pPr>
            <a:r>
              <a:rPr lang="en-US" sz="3200" dirty="0" smtClean="0">
                <a:latin typeface="Times New Roman" panose="02020603050405020304" pitchFamily="18" charset="0"/>
                <a:cs typeface="Times New Roman" panose="02020603050405020304" pitchFamily="18" charset="0"/>
              </a:rPr>
              <a:t>AB </a:t>
            </a:r>
            <a:r>
              <a:rPr lang="en-US" sz="3200" dirty="0">
                <a:latin typeface="Times New Roman" panose="02020603050405020304" pitchFamily="18" charset="0"/>
                <a:cs typeface="Times New Roman" panose="02020603050405020304" pitchFamily="18" charset="0"/>
              </a:rPr>
              <a:t>// Ox; BC // Oy.</a:t>
            </a:r>
          </a:p>
          <a:p>
            <a:pPr>
              <a:lnSpc>
                <a:spcPct val="150000"/>
              </a:lnSpc>
            </a:pPr>
            <a:r>
              <a:rPr lang="en-US" sz="3200" dirty="0" err="1">
                <a:latin typeface="Times New Roman" panose="02020603050405020304" pitchFamily="18" charset="0"/>
                <a:cs typeface="Times New Roman" panose="02020603050405020304" pitchFamily="18" charset="0"/>
              </a:rPr>
              <a:t>Mà</a:t>
            </a:r>
            <a:r>
              <a:rPr lang="en-US" sz="3200" dirty="0">
                <a:latin typeface="Times New Roman" panose="02020603050405020304" pitchFamily="18" charset="0"/>
                <a:cs typeface="Times New Roman" panose="02020603050405020304" pitchFamily="18" charset="0"/>
              </a:rPr>
              <a:t> Ox ⊥ Oy </a:t>
            </a:r>
            <a:r>
              <a:rPr lang="en-US" sz="3200" dirty="0" err="1">
                <a:latin typeface="Times New Roman" panose="02020603050405020304" pitchFamily="18" charset="0"/>
                <a:cs typeface="Times New Roman" panose="02020603050405020304" pitchFamily="18" charset="0"/>
              </a:rPr>
              <a:t>nên</a:t>
            </a:r>
            <a:r>
              <a:rPr lang="en-US" sz="3200" dirty="0">
                <a:latin typeface="Times New Roman" panose="02020603050405020304" pitchFamily="18" charset="0"/>
                <a:cs typeface="Times New Roman" panose="02020603050405020304" pitchFamily="18" charset="0"/>
              </a:rPr>
              <a:t> AB ⊥ BC hay </a:t>
            </a:r>
            <a:r>
              <a:rPr lang="en-US" sz="3200" dirty="0" smtClean="0">
                <a:latin typeface="Times New Roman" panose="02020603050405020304" pitchFamily="18" charset="0"/>
                <a:cs typeface="Times New Roman" panose="02020603050405020304" pitchFamily="18" charset="0"/>
              </a:rPr>
              <a:t>   = 90°.</a:t>
            </a:r>
            <a:endParaRPr lang="en-US" sz="3200" dirty="0">
              <a:latin typeface="Times New Roman" panose="02020603050405020304" pitchFamily="18" charset="0"/>
              <a:cs typeface="Times New Roman" panose="02020603050405020304" pitchFamily="18" charset="0"/>
            </a:endParaRPr>
          </a:p>
          <a:p>
            <a:pPr>
              <a:lnSpc>
                <a:spcPct val="150000"/>
              </a:lnSpc>
            </a:pPr>
            <a:r>
              <a:rPr lang="en-US" sz="3200" dirty="0">
                <a:latin typeface="Times New Roman" panose="02020603050405020304" pitchFamily="18" charset="0"/>
                <a:cs typeface="Times New Roman" panose="02020603050405020304" pitchFamily="18" charset="0"/>
              </a:rPr>
              <a:t>Ta </a:t>
            </a:r>
            <a:r>
              <a:rPr lang="en-US" sz="3200" dirty="0" err="1">
                <a:latin typeface="Times New Roman" panose="02020603050405020304" pitchFamily="18" charset="0"/>
                <a:cs typeface="Times New Roman" panose="02020603050405020304" pitchFamily="18" charset="0"/>
              </a:rPr>
              <a:t>thấy</a:t>
            </a:r>
            <a:r>
              <a:rPr lang="en-US" sz="3200" dirty="0">
                <a:latin typeface="Times New Roman" panose="02020603050405020304" pitchFamily="18" charset="0"/>
                <a:cs typeface="Times New Roman" panose="02020603050405020304" pitchFamily="18" charset="0"/>
              </a:rPr>
              <a:t> AB = BC (= 3 ô </a:t>
            </a:r>
            <a:r>
              <a:rPr lang="en-US" sz="3200" dirty="0" err="1">
                <a:latin typeface="Times New Roman" panose="02020603050405020304" pitchFamily="18" charset="0"/>
                <a:cs typeface="Times New Roman" panose="02020603050405020304" pitchFamily="18" charset="0"/>
              </a:rPr>
              <a:t>vuông</a:t>
            </a:r>
            <a:r>
              <a:rPr lang="en-US" sz="3200" dirty="0">
                <a:latin typeface="Times New Roman" panose="02020603050405020304" pitchFamily="18" charset="0"/>
                <a:cs typeface="Times New Roman" panose="02020603050405020304" pitchFamily="18" charset="0"/>
              </a:rPr>
              <a:t>).</a:t>
            </a:r>
          </a:p>
          <a:p>
            <a:pPr>
              <a:lnSpc>
                <a:spcPct val="150000"/>
              </a:lnSpc>
            </a:pPr>
            <a:r>
              <a:rPr lang="en-US" sz="3200" dirty="0" err="1">
                <a:latin typeface="Times New Roman" panose="02020603050405020304" pitchFamily="18" charset="0"/>
                <a:cs typeface="Times New Roman" panose="02020603050405020304" pitchFamily="18" charset="0"/>
              </a:rPr>
              <a:t>Xét</a:t>
            </a:r>
            <a:r>
              <a:rPr lang="en-US" sz="3200" dirty="0">
                <a:latin typeface="Times New Roman" panose="02020603050405020304" pitchFamily="18" charset="0"/>
                <a:cs typeface="Times New Roman" panose="02020603050405020304" pitchFamily="18" charset="0"/>
              </a:rPr>
              <a:t> tam </a:t>
            </a:r>
            <a:r>
              <a:rPr lang="en-US" sz="3200" dirty="0" err="1">
                <a:latin typeface="Times New Roman" panose="02020603050405020304" pitchFamily="18" charset="0"/>
                <a:cs typeface="Times New Roman" panose="02020603050405020304" pitchFamily="18" charset="0"/>
              </a:rPr>
              <a:t>giác</a:t>
            </a:r>
            <a:r>
              <a:rPr lang="en-US" sz="3200" dirty="0">
                <a:latin typeface="Times New Roman" panose="02020603050405020304" pitchFamily="18" charset="0"/>
                <a:cs typeface="Times New Roman" panose="02020603050405020304" pitchFamily="18" charset="0"/>
              </a:rPr>
              <a:t> ABC </a:t>
            </a:r>
            <a:r>
              <a:rPr lang="en-US" sz="3200" dirty="0" err="1">
                <a:latin typeface="Times New Roman" panose="02020603050405020304" pitchFamily="18" charset="0"/>
                <a:cs typeface="Times New Roman" panose="02020603050405020304" pitchFamily="18" charset="0"/>
              </a:rPr>
              <a:t>có</a:t>
            </a:r>
            <a:r>
              <a:rPr lang="en-US" sz="3200" dirty="0">
                <a:latin typeface="Times New Roman" panose="02020603050405020304" pitchFamily="18" charset="0"/>
                <a:cs typeface="Times New Roman" panose="02020603050405020304" pitchFamily="18" charset="0"/>
              </a:rPr>
              <a:t>  </a:t>
            </a:r>
            <a:r>
              <a:rPr lang="en-US" sz="3200" dirty="0" smtClean="0">
                <a:latin typeface="Times New Roman" panose="02020603050405020304" pitchFamily="18" charset="0"/>
                <a:cs typeface="Times New Roman" panose="02020603050405020304" pitchFamily="18" charset="0"/>
              </a:rPr>
              <a:t>  = </a:t>
            </a:r>
            <a:r>
              <a:rPr lang="en-US" sz="3200" dirty="0">
                <a:latin typeface="Times New Roman" panose="02020603050405020304" pitchFamily="18" charset="0"/>
                <a:cs typeface="Times New Roman" panose="02020603050405020304" pitchFamily="18" charset="0"/>
              </a:rPr>
              <a:t>90</a:t>
            </a:r>
            <a:r>
              <a:rPr lang="en-US" sz="3200" dirty="0" smtClean="0">
                <a:latin typeface="Times New Roman" panose="02020603050405020304" pitchFamily="18" charset="0"/>
                <a:cs typeface="Times New Roman" panose="02020603050405020304" pitchFamily="18" charset="0"/>
              </a:rPr>
              <a:t>°</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và</a:t>
            </a:r>
            <a:r>
              <a:rPr lang="en-US" sz="3200" dirty="0">
                <a:latin typeface="Times New Roman" panose="02020603050405020304" pitchFamily="18" charset="0"/>
                <a:cs typeface="Times New Roman" panose="02020603050405020304" pitchFamily="18" charset="0"/>
              </a:rPr>
              <a:t> AB = BC </a:t>
            </a:r>
            <a:r>
              <a:rPr lang="en-US" sz="3200" dirty="0" err="1">
                <a:latin typeface="Times New Roman" panose="02020603050405020304" pitchFamily="18" charset="0"/>
                <a:cs typeface="Times New Roman" panose="02020603050405020304" pitchFamily="18" charset="0"/>
              </a:rPr>
              <a:t>nên</a:t>
            </a:r>
            <a:r>
              <a:rPr lang="en-US" sz="3200" dirty="0">
                <a:latin typeface="Times New Roman" panose="02020603050405020304" pitchFamily="18" charset="0"/>
                <a:cs typeface="Times New Roman" panose="02020603050405020304" pitchFamily="18" charset="0"/>
              </a:rPr>
              <a:t> tam </a:t>
            </a:r>
            <a:r>
              <a:rPr lang="en-US" sz="3200" dirty="0" err="1">
                <a:latin typeface="Times New Roman" panose="02020603050405020304" pitchFamily="18" charset="0"/>
                <a:cs typeface="Times New Roman" panose="02020603050405020304" pitchFamily="18" charset="0"/>
              </a:rPr>
              <a:t>giác</a:t>
            </a:r>
            <a:r>
              <a:rPr lang="en-US" sz="3200" dirty="0">
                <a:latin typeface="Times New Roman" panose="02020603050405020304" pitchFamily="18" charset="0"/>
                <a:cs typeface="Times New Roman" panose="02020603050405020304" pitchFamily="18" charset="0"/>
              </a:rPr>
              <a:t> ABC </a:t>
            </a:r>
            <a:r>
              <a:rPr lang="en-US" sz="3200" dirty="0" err="1">
                <a:latin typeface="Times New Roman" panose="02020603050405020304" pitchFamily="18" charset="0"/>
                <a:cs typeface="Times New Roman" panose="02020603050405020304" pitchFamily="18" charset="0"/>
              </a:rPr>
              <a:t>là</a:t>
            </a:r>
            <a:r>
              <a:rPr lang="en-US" sz="3200" dirty="0">
                <a:latin typeface="Times New Roman" panose="02020603050405020304" pitchFamily="18" charset="0"/>
                <a:cs typeface="Times New Roman" panose="02020603050405020304" pitchFamily="18" charset="0"/>
              </a:rPr>
              <a:t> tam </a:t>
            </a:r>
            <a:r>
              <a:rPr lang="en-US" sz="3200" dirty="0" err="1">
                <a:latin typeface="Times New Roman" panose="02020603050405020304" pitchFamily="18" charset="0"/>
                <a:cs typeface="Times New Roman" panose="02020603050405020304" pitchFamily="18" charset="0"/>
              </a:rPr>
              <a:t>giác</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vuông</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cân</a:t>
            </a:r>
            <a:r>
              <a:rPr lang="en-US" sz="3200" dirty="0">
                <a:latin typeface="Times New Roman" panose="02020603050405020304" pitchFamily="18" charset="0"/>
                <a:cs typeface="Times New Roman" panose="02020603050405020304" pitchFamily="18" charset="0"/>
              </a:rPr>
              <a:t>.</a:t>
            </a:r>
          </a:p>
          <a:p>
            <a:endParaRPr lang="en-US" dirty="0"/>
          </a:p>
        </p:txBody>
      </p:sp>
      <p:graphicFrame>
        <p:nvGraphicFramePr>
          <p:cNvPr id="6" name="Object 5"/>
          <p:cNvGraphicFramePr>
            <a:graphicFrameLocks noChangeAspect="1"/>
          </p:cNvGraphicFramePr>
          <p:nvPr>
            <p:extLst>
              <p:ext uri="{D42A27DB-BD31-4B8C-83A1-F6EECF244321}">
                <p14:modId xmlns:p14="http://schemas.microsoft.com/office/powerpoint/2010/main" val="3634966741"/>
              </p:ext>
            </p:extLst>
          </p:nvPr>
        </p:nvGraphicFramePr>
        <p:xfrm>
          <a:off x="5468502" y="2204864"/>
          <a:ext cx="339466" cy="792088"/>
        </p:xfrm>
        <a:graphic>
          <a:graphicData uri="http://schemas.openxmlformats.org/presentationml/2006/ole">
            <mc:AlternateContent xmlns:mc="http://schemas.openxmlformats.org/markup-compatibility/2006">
              <mc:Choice xmlns:v="urn:schemas-microsoft-com:vml" Requires="v">
                <p:oleObj spid="_x0000_s12328" name="Equation" r:id="rId3" imgW="152280" imgH="355320" progId="Equation.DSMT4">
                  <p:embed/>
                </p:oleObj>
              </mc:Choice>
              <mc:Fallback>
                <p:oleObj name="Equation" r:id="rId3" imgW="152280" imgH="355320" progId="Equation.DSMT4">
                  <p:embed/>
                  <p:pic>
                    <p:nvPicPr>
                      <p:cNvPr id="0" name=""/>
                      <p:cNvPicPr/>
                      <p:nvPr/>
                    </p:nvPicPr>
                    <p:blipFill>
                      <a:blip r:embed="rId4"/>
                      <a:stretch>
                        <a:fillRect/>
                      </a:stretch>
                    </p:blipFill>
                    <p:spPr>
                      <a:xfrm>
                        <a:off x="5468502" y="2204864"/>
                        <a:ext cx="339466" cy="792088"/>
                      </a:xfrm>
                      <a:prstGeom prst="rect">
                        <a:avLst/>
                      </a:prstGeom>
                    </p:spPr>
                  </p:pic>
                </p:oleObj>
              </mc:Fallback>
            </mc:AlternateContent>
          </a:graphicData>
        </a:graphic>
      </p:graphicFrame>
      <p:pic>
        <p:nvPicPr>
          <p:cNvPr id="7" name="Picture 6"/>
          <p:cNvPicPr>
            <a:picLocks noChangeAspect="1"/>
          </p:cNvPicPr>
          <p:nvPr/>
        </p:nvPicPr>
        <p:blipFill>
          <a:blip r:embed="rId5"/>
          <a:stretch>
            <a:fillRect/>
          </a:stretch>
        </p:blipFill>
        <p:spPr>
          <a:xfrm>
            <a:off x="8707988" y="572780"/>
            <a:ext cx="3484012" cy="3457684"/>
          </a:xfrm>
          <a:prstGeom prst="rect">
            <a:avLst/>
          </a:prstGeom>
        </p:spPr>
      </p:pic>
      <p:graphicFrame>
        <p:nvGraphicFramePr>
          <p:cNvPr id="8" name="Object 7"/>
          <p:cNvGraphicFramePr>
            <a:graphicFrameLocks noChangeAspect="1"/>
          </p:cNvGraphicFramePr>
          <p:nvPr>
            <p:extLst>
              <p:ext uri="{D42A27DB-BD31-4B8C-83A1-F6EECF244321}">
                <p14:modId xmlns:p14="http://schemas.microsoft.com/office/powerpoint/2010/main" val="855589513"/>
              </p:ext>
            </p:extLst>
          </p:nvPr>
        </p:nvGraphicFramePr>
        <p:xfrm>
          <a:off x="3791744" y="3473045"/>
          <a:ext cx="432048" cy="1036076"/>
        </p:xfrm>
        <a:graphic>
          <a:graphicData uri="http://schemas.openxmlformats.org/presentationml/2006/ole">
            <mc:AlternateContent xmlns:mc="http://schemas.openxmlformats.org/markup-compatibility/2006">
              <mc:Choice xmlns:v="urn:schemas-microsoft-com:vml" Requires="v">
                <p:oleObj spid="_x0000_s12329" name="Equation" r:id="rId6" imgW="327483" imgH="784781" progId="Equation.DSMT4">
                  <p:embed/>
                </p:oleObj>
              </mc:Choice>
              <mc:Fallback>
                <p:oleObj name="Equation" r:id="rId6" imgW="327483" imgH="784781" progId="Equation.DSMT4">
                  <p:embed/>
                  <p:pic>
                    <p:nvPicPr>
                      <p:cNvPr id="0" name=""/>
                      <p:cNvPicPr/>
                      <p:nvPr/>
                    </p:nvPicPr>
                    <p:blipFill>
                      <a:blip r:embed="rId7"/>
                      <a:stretch>
                        <a:fillRect/>
                      </a:stretch>
                    </p:blipFill>
                    <p:spPr>
                      <a:xfrm>
                        <a:off x="3791744" y="3473045"/>
                        <a:ext cx="432048" cy="1036076"/>
                      </a:xfrm>
                      <a:prstGeom prst="rect">
                        <a:avLst/>
                      </a:prstGeom>
                    </p:spPr>
                  </p:pic>
                </p:oleObj>
              </mc:Fallback>
            </mc:AlternateContent>
          </a:graphicData>
        </a:graphic>
      </p:graphicFrame>
    </p:spTree>
    <p:extLst>
      <p:ext uri="{BB962C8B-B14F-4D97-AF65-F5344CB8AC3E}">
        <p14:creationId xmlns:p14="http://schemas.microsoft.com/office/powerpoint/2010/main" val="57251195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83840" y="0"/>
            <a:ext cx="12108160" cy="572780"/>
          </a:xfrm>
          <a:prstGeom prst="rect">
            <a:avLst/>
          </a:prstGeom>
          <a:solidFill>
            <a:schemeClr val="accent6">
              <a:lumMod val="20000"/>
              <a:lumOff val="8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p>
        </p:txBody>
      </p:sp>
      <p:sp>
        <p:nvSpPr>
          <p:cNvPr id="3" name="TextBox 2"/>
          <p:cNvSpPr txBox="1"/>
          <p:nvPr/>
        </p:nvSpPr>
        <p:spPr>
          <a:xfrm>
            <a:off x="3249207" y="-46775"/>
            <a:ext cx="5712911" cy="600164"/>
          </a:xfrm>
          <a:prstGeom prst="rect">
            <a:avLst/>
          </a:prstGeom>
          <a:noFill/>
        </p:spPr>
        <p:txBody>
          <a:bodyPr wrap="none" rtlCol="0">
            <a:spAutoFit/>
          </a:bodyPr>
          <a:lstStyle/>
          <a:p>
            <a:r>
              <a:rPr lang="en-US" sz="3300" b="1" dirty="0" smtClean="0">
                <a:solidFill>
                  <a:srgbClr val="C00000"/>
                </a:solidFill>
                <a:latin typeface="Times New Roman" pitchFamily="18" charset="0"/>
                <a:cs typeface="Times New Roman" pitchFamily="18" charset="0"/>
              </a:rPr>
              <a:t>BÀI </a:t>
            </a:r>
            <a:r>
              <a:rPr lang="en-US" sz="3300" b="1" dirty="0">
                <a:solidFill>
                  <a:srgbClr val="C00000"/>
                </a:solidFill>
                <a:latin typeface="Times New Roman" pitchFamily="18" charset="0"/>
                <a:cs typeface="Times New Roman" pitchFamily="18" charset="0"/>
              </a:rPr>
              <a:t>TẬP CUỐI </a:t>
            </a:r>
            <a:r>
              <a:rPr lang="en-US" sz="3300" b="1" dirty="0" smtClean="0">
                <a:solidFill>
                  <a:srgbClr val="C00000"/>
                </a:solidFill>
                <a:latin typeface="Times New Roman" pitchFamily="18" charset="0"/>
                <a:cs typeface="Times New Roman" pitchFamily="18" charset="0"/>
              </a:rPr>
              <a:t>CHƯƠNG III</a:t>
            </a:r>
            <a:endParaRPr lang="vi-VN" sz="3300" b="1" dirty="0">
              <a:solidFill>
                <a:srgbClr val="C00000"/>
              </a:solidFill>
              <a:latin typeface="Times New Roman" pitchFamily="18" charset="0"/>
              <a:cs typeface="Times New Roman" pitchFamily="18" charset="0"/>
            </a:endParaRPr>
          </a:p>
        </p:txBody>
      </p:sp>
      <p:pic>
        <p:nvPicPr>
          <p:cNvPr id="4" name="Picture 3"/>
          <p:cNvPicPr>
            <a:picLocks noChangeAspect="1"/>
          </p:cNvPicPr>
          <p:nvPr/>
        </p:nvPicPr>
        <p:blipFill>
          <a:blip r:embed="rId3"/>
          <a:stretch>
            <a:fillRect/>
          </a:stretch>
        </p:blipFill>
        <p:spPr>
          <a:xfrm>
            <a:off x="8707988" y="572780"/>
            <a:ext cx="3484012" cy="3457684"/>
          </a:xfrm>
          <a:prstGeom prst="rect">
            <a:avLst/>
          </a:prstGeom>
        </p:spPr>
      </p:pic>
      <p:sp>
        <p:nvSpPr>
          <p:cNvPr id="5" name="Rectangle 4"/>
          <p:cNvSpPr/>
          <p:nvPr/>
        </p:nvSpPr>
        <p:spPr>
          <a:xfrm>
            <a:off x="0" y="692696"/>
            <a:ext cx="8760296" cy="5734903"/>
          </a:xfrm>
          <a:prstGeom prst="rect">
            <a:avLst/>
          </a:prstGeom>
        </p:spPr>
        <p:txBody>
          <a:bodyPr wrap="square">
            <a:spAutoFit/>
          </a:bodyPr>
          <a:lstStyle/>
          <a:p>
            <a:pPr algn="just">
              <a:lnSpc>
                <a:spcPct val="120000"/>
              </a:lnSpc>
            </a:pPr>
            <a:r>
              <a:rPr lang="en-US" sz="2800" dirty="0" smtClean="0">
                <a:solidFill>
                  <a:srgbClr val="000000"/>
                </a:solidFill>
                <a:latin typeface="Times New Roman" panose="02020603050405020304" pitchFamily="18" charset="0"/>
                <a:cs typeface="Times New Roman" panose="02020603050405020304" pitchFamily="18" charset="0"/>
              </a:rPr>
              <a:t>c) </a:t>
            </a:r>
            <a:r>
              <a:rPr lang="vi-VN" sz="2800" dirty="0" smtClean="0">
                <a:solidFill>
                  <a:srgbClr val="000000"/>
                </a:solidFill>
                <a:latin typeface="Times New Roman" panose="02020603050405020304" pitchFamily="18" charset="0"/>
                <a:cs typeface="Times New Roman" panose="02020603050405020304" pitchFamily="18" charset="0"/>
              </a:rPr>
              <a:t>Tam </a:t>
            </a:r>
            <a:r>
              <a:rPr lang="vi-VN" sz="2800" dirty="0">
                <a:solidFill>
                  <a:srgbClr val="000000"/>
                </a:solidFill>
                <a:latin typeface="Times New Roman" panose="02020603050405020304" pitchFamily="18" charset="0"/>
                <a:cs typeface="Times New Roman" panose="02020603050405020304" pitchFamily="18" charset="0"/>
              </a:rPr>
              <a:t>giác ABC vuông cân tại A (AB = BC</a:t>
            </a:r>
            <a:r>
              <a:rPr lang="vi-VN" sz="2800" dirty="0" smtClean="0">
                <a:solidFill>
                  <a:srgbClr val="000000"/>
                </a:solidFill>
                <a:latin typeface="Times New Roman" panose="02020603050405020304" pitchFamily="18" charset="0"/>
                <a:cs typeface="Times New Roman" panose="02020603050405020304" pitchFamily="18" charset="0"/>
              </a:rPr>
              <a:t>;</a:t>
            </a:r>
            <a:r>
              <a:rPr lang="en-US" sz="2800" dirty="0" smtClean="0">
                <a:solidFill>
                  <a:srgbClr val="000000"/>
                </a:solidFill>
                <a:latin typeface="Times New Roman" panose="02020603050405020304" pitchFamily="18" charset="0"/>
                <a:cs typeface="Times New Roman" panose="02020603050405020304" pitchFamily="18" charset="0"/>
              </a:rPr>
              <a:t>  =</a:t>
            </a:r>
            <a:r>
              <a:rPr lang="vi-VN" sz="2800" dirty="0" smtClean="0">
                <a:solidFill>
                  <a:srgbClr val="000000"/>
                </a:solidFill>
                <a:latin typeface="Times New Roman" panose="02020603050405020304" pitchFamily="18" charset="0"/>
                <a:cs typeface="Times New Roman" panose="02020603050405020304" pitchFamily="18" charset="0"/>
              </a:rPr>
              <a:t>90</a:t>
            </a:r>
            <a:r>
              <a:rPr lang="vi-VN" sz="2800" dirty="0">
                <a:solidFill>
                  <a:srgbClr val="000000"/>
                </a:solidFill>
                <a:latin typeface="Times New Roman" panose="02020603050405020304" pitchFamily="18" charset="0"/>
                <a:cs typeface="Times New Roman" panose="02020603050405020304" pitchFamily="18" charset="0"/>
              </a:rPr>
              <a:t>°) nên để tứ giác </a:t>
            </a:r>
            <a:r>
              <a:rPr lang="en-US" sz="2800" dirty="0" smtClean="0">
                <a:solidFill>
                  <a:srgbClr val="000000"/>
                </a:solidFill>
                <a:latin typeface="Times New Roman" panose="02020603050405020304" pitchFamily="18" charset="0"/>
                <a:cs typeface="Times New Roman" panose="02020603050405020304" pitchFamily="18" charset="0"/>
              </a:rPr>
              <a:t>  </a:t>
            </a:r>
            <a:r>
              <a:rPr lang="vi-VN" sz="2800" dirty="0" smtClean="0">
                <a:solidFill>
                  <a:srgbClr val="000000"/>
                </a:solidFill>
                <a:latin typeface="Times New Roman" panose="02020603050405020304" pitchFamily="18" charset="0"/>
                <a:cs typeface="Times New Roman" panose="02020603050405020304" pitchFamily="18" charset="0"/>
              </a:rPr>
              <a:t>ABCD </a:t>
            </a:r>
            <a:r>
              <a:rPr lang="vi-VN" sz="2800" dirty="0">
                <a:solidFill>
                  <a:srgbClr val="000000"/>
                </a:solidFill>
                <a:latin typeface="Times New Roman" panose="02020603050405020304" pitchFamily="18" charset="0"/>
                <a:cs typeface="Times New Roman" panose="02020603050405020304" pitchFamily="18" charset="0"/>
              </a:rPr>
              <a:t>là hình vuông thì </a:t>
            </a:r>
            <a:r>
              <a:rPr lang="en-US" sz="2800" dirty="0" smtClean="0">
                <a:solidFill>
                  <a:srgbClr val="000000"/>
                </a:solidFill>
                <a:latin typeface="Times New Roman" panose="02020603050405020304" pitchFamily="18" charset="0"/>
                <a:cs typeface="Times New Roman" panose="02020603050405020304" pitchFamily="18" charset="0"/>
              </a:rPr>
              <a:t>    </a:t>
            </a:r>
            <a:r>
              <a:rPr lang="vi-VN" sz="2800" dirty="0" smtClean="0">
                <a:solidFill>
                  <a:srgbClr val="000000"/>
                </a:solidFill>
                <a:latin typeface="Times New Roman" panose="02020603050405020304" pitchFamily="18" charset="0"/>
                <a:cs typeface="Times New Roman" panose="02020603050405020304" pitchFamily="18" charset="0"/>
              </a:rPr>
              <a:t>=90°;</a:t>
            </a:r>
            <a:r>
              <a:rPr lang="en-US" sz="2800" dirty="0" smtClean="0">
                <a:solidFill>
                  <a:srgbClr val="000000"/>
                </a:solidFill>
                <a:latin typeface="Times New Roman" panose="02020603050405020304" pitchFamily="18" charset="0"/>
                <a:cs typeface="Times New Roman" panose="02020603050405020304" pitchFamily="18" charset="0"/>
              </a:rPr>
              <a:t>      </a:t>
            </a:r>
            <a:r>
              <a:rPr lang="vi-VN" sz="2800" dirty="0" smtClean="0">
                <a:solidFill>
                  <a:srgbClr val="000000"/>
                </a:solidFill>
                <a:latin typeface="Times New Roman" panose="02020603050405020304" pitchFamily="18" charset="0"/>
                <a:cs typeface="Times New Roman" panose="02020603050405020304" pitchFamily="18" charset="0"/>
              </a:rPr>
              <a:t>=90</a:t>
            </a:r>
            <a:r>
              <a:rPr lang="vi-VN" sz="2800" dirty="0">
                <a:solidFill>
                  <a:srgbClr val="000000"/>
                </a:solidFill>
                <a:latin typeface="Times New Roman" panose="02020603050405020304" pitchFamily="18" charset="0"/>
                <a:cs typeface="Times New Roman" panose="02020603050405020304" pitchFamily="18" charset="0"/>
              </a:rPr>
              <a:t>°;  </a:t>
            </a:r>
            <a:endParaRPr lang="en-US" sz="2800" dirty="0" smtClean="0">
              <a:solidFill>
                <a:srgbClr val="000000"/>
              </a:solidFill>
              <a:latin typeface="Times New Roman" panose="02020603050405020304" pitchFamily="18" charset="0"/>
              <a:cs typeface="Times New Roman" panose="02020603050405020304" pitchFamily="18" charset="0"/>
            </a:endParaRPr>
          </a:p>
          <a:p>
            <a:pPr algn="just">
              <a:lnSpc>
                <a:spcPct val="120000"/>
              </a:lnSpc>
            </a:pPr>
            <a:r>
              <a:rPr lang="en-US" sz="2800" dirty="0" smtClean="0">
                <a:solidFill>
                  <a:srgbClr val="000000"/>
                </a:solidFill>
                <a:latin typeface="Times New Roman" panose="02020603050405020304" pitchFamily="18" charset="0"/>
                <a:cs typeface="Times New Roman" panose="02020603050405020304" pitchFamily="18" charset="0"/>
              </a:rPr>
              <a:t>    </a:t>
            </a:r>
            <a:r>
              <a:rPr lang="vi-VN" sz="2800" dirty="0" smtClean="0">
                <a:solidFill>
                  <a:srgbClr val="000000"/>
                </a:solidFill>
                <a:latin typeface="Times New Roman" panose="02020603050405020304" pitchFamily="18" charset="0"/>
                <a:cs typeface="Times New Roman" panose="02020603050405020304" pitchFamily="18" charset="0"/>
              </a:rPr>
              <a:t>=</a:t>
            </a:r>
            <a:r>
              <a:rPr lang="vi-VN" sz="2800" dirty="0">
                <a:solidFill>
                  <a:srgbClr val="000000"/>
                </a:solidFill>
                <a:latin typeface="Times New Roman" panose="02020603050405020304" pitchFamily="18" charset="0"/>
                <a:cs typeface="Times New Roman" panose="02020603050405020304" pitchFamily="18" charset="0"/>
              </a:rPr>
              <a:t>90° và AB = BC = CD = DA.</a:t>
            </a:r>
          </a:p>
          <a:p>
            <a:pPr algn="just">
              <a:lnSpc>
                <a:spcPct val="120000"/>
              </a:lnSpc>
            </a:pPr>
            <a:r>
              <a:rPr lang="vi-VN" sz="2800" dirty="0">
                <a:solidFill>
                  <a:srgbClr val="000000"/>
                </a:solidFill>
                <a:latin typeface="Times New Roman" panose="02020603050405020304" pitchFamily="18" charset="0"/>
                <a:cs typeface="Times New Roman" panose="02020603050405020304" pitchFamily="18" charset="0"/>
              </a:rPr>
              <a:t>Hay AB ⊥ AD; BC ⊥ CD và AB = BC = CD = DA.</a:t>
            </a:r>
          </a:p>
          <a:p>
            <a:pPr algn="just">
              <a:lnSpc>
                <a:spcPct val="120000"/>
              </a:lnSpc>
            </a:pPr>
            <a:r>
              <a:rPr lang="vi-VN" sz="2800" dirty="0">
                <a:solidFill>
                  <a:srgbClr val="000000"/>
                </a:solidFill>
                <a:latin typeface="Times New Roman" panose="02020603050405020304" pitchFamily="18" charset="0"/>
                <a:cs typeface="Times New Roman" panose="02020603050405020304" pitchFamily="18" charset="0"/>
              </a:rPr>
              <a:t>• Qua điểm A, ta kẻ đường thẳng vuông góc với trục Oy.</a:t>
            </a:r>
          </a:p>
          <a:p>
            <a:pPr algn="just">
              <a:lnSpc>
                <a:spcPct val="120000"/>
              </a:lnSpc>
            </a:pPr>
            <a:r>
              <a:rPr lang="vi-VN" sz="2800" dirty="0">
                <a:solidFill>
                  <a:srgbClr val="000000"/>
                </a:solidFill>
                <a:latin typeface="Times New Roman" panose="02020603050405020304" pitchFamily="18" charset="0"/>
                <a:cs typeface="Times New Roman" panose="02020603050405020304" pitchFamily="18" charset="0"/>
              </a:rPr>
              <a:t>• Qua điểm C, ta kẻ đường thẳng vuông góc với trục Ox.</a:t>
            </a:r>
          </a:p>
          <a:p>
            <a:pPr algn="just">
              <a:lnSpc>
                <a:spcPct val="120000"/>
              </a:lnSpc>
            </a:pPr>
            <a:r>
              <a:rPr lang="vi-VN" sz="2800" dirty="0">
                <a:solidFill>
                  <a:srgbClr val="000000"/>
                </a:solidFill>
                <a:latin typeface="Times New Roman" panose="02020603050405020304" pitchFamily="18" charset="0"/>
                <a:cs typeface="Times New Roman" panose="02020603050405020304" pitchFamily="18" charset="0"/>
              </a:rPr>
              <a:t> Hai đường thẳng này cắt nhau tại điểm D.</a:t>
            </a:r>
          </a:p>
          <a:p>
            <a:pPr algn="just">
              <a:lnSpc>
                <a:spcPct val="120000"/>
              </a:lnSpc>
            </a:pPr>
            <a:r>
              <a:rPr lang="vi-VN" sz="2800" dirty="0">
                <a:solidFill>
                  <a:srgbClr val="000000"/>
                </a:solidFill>
                <a:latin typeface="Times New Roman" panose="02020603050405020304" pitchFamily="18" charset="0"/>
                <a:cs typeface="Times New Roman" panose="02020603050405020304" pitchFamily="18" charset="0"/>
              </a:rPr>
              <a:t>• AD cắt trục Oy tại điểm 1 nên điểm D có tung độ bằng 1.</a:t>
            </a:r>
          </a:p>
          <a:p>
            <a:pPr algn="just">
              <a:lnSpc>
                <a:spcPct val="120000"/>
              </a:lnSpc>
            </a:pPr>
            <a:r>
              <a:rPr lang="vi-VN" sz="2800" dirty="0" smtClean="0">
                <a:solidFill>
                  <a:srgbClr val="000000"/>
                </a:solidFill>
                <a:latin typeface="Times New Roman" panose="02020603050405020304" pitchFamily="18" charset="0"/>
                <a:cs typeface="Times New Roman" panose="02020603050405020304" pitchFamily="18" charset="0"/>
              </a:rPr>
              <a:t>•CD </a:t>
            </a:r>
            <a:r>
              <a:rPr lang="vi-VN" sz="2800" dirty="0">
                <a:solidFill>
                  <a:srgbClr val="000000"/>
                </a:solidFill>
                <a:latin typeface="Times New Roman" panose="02020603050405020304" pitchFamily="18" charset="0"/>
                <a:cs typeface="Times New Roman" panose="02020603050405020304" pitchFamily="18" charset="0"/>
              </a:rPr>
              <a:t>cắt trục Ox tại điểm 2 nên điểm D có hoành độ bằng 2.</a:t>
            </a:r>
          </a:p>
          <a:p>
            <a:pPr algn="just">
              <a:lnSpc>
                <a:spcPct val="120000"/>
              </a:lnSpc>
            </a:pPr>
            <a:r>
              <a:rPr lang="vi-VN" sz="2800" dirty="0">
                <a:solidFill>
                  <a:srgbClr val="000000"/>
                </a:solidFill>
                <a:latin typeface="Times New Roman" panose="02020603050405020304" pitchFamily="18" charset="0"/>
                <a:cs typeface="Times New Roman" panose="02020603050405020304" pitchFamily="18" charset="0"/>
              </a:rPr>
              <a:t>Do đó, tọa điểm D là D(2; 1).</a:t>
            </a:r>
          </a:p>
          <a:p>
            <a:pPr algn="just">
              <a:lnSpc>
                <a:spcPct val="120000"/>
              </a:lnSpc>
            </a:pPr>
            <a:r>
              <a:rPr lang="vi-VN" sz="2800" dirty="0">
                <a:solidFill>
                  <a:srgbClr val="000000"/>
                </a:solidFill>
                <a:latin typeface="Times New Roman" panose="02020603050405020304" pitchFamily="18" charset="0"/>
                <a:cs typeface="Times New Roman" panose="02020603050405020304" pitchFamily="18" charset="0"/>
              </a:rPr>
              <a:t>Vậy để tứ giác ABCD là hình vuông thì D(2; 1).</a:t>
            </a:r>
            <a:endParaRPr lang="vi-VN" sz="2800" b="0" i="0" dirty="0">
              <a:solidFill>
                <a:srgbClr val="000000"/>
              </a:solidFill>
              <a:effectLst/>
              <a:latin typeface="Times New Roman" panose="02020603050405020304" pitchFamily="18" charset="0"/>
              <a:cs typeface="Times New Roman" panose="02020603050405020304" pitchFamily="18" charset="0"/>
            </a:endParaRPr>
          </a:p>
        </p:txBody>
      </p:sp>
      <p:graphicFrame>
        <p:nvGraphicFramePr>
          <p:cNvPr id="6" name="Object 5"/>
          <p:cNvGraphicFramePr>
            <a:graphicFrameLocks noChangeAspect="1"/>
          </p:cNvGraphicFramePr>
          <p:nvPr>
            <p:extLst>
              <p:ext uri="{D42A27DB-BD31-4B8C-83A1-F6EECF244321}">
                <p14:modId xmlns:p14="http://schemas.microsoft.com/office/powerpoint/2010/main" val="4013355524"/>
              </p:ext>
            </p:extLst>
          </p:nvPr>
        </p:nvGraphicFramePr>
        <p:xfrm>
          <a:off x="6961792" y="553389"/>
          <a:ext cx="327025" cy="784225"/>
        </p:xfrm>
        <a:graphic>
          <a:graphicData uri="http://schemas.openxmlformats.org/presentationml/2006/ole">
            <mc:AlternateContent xmlns:mc="http://schemas.openxmlformats.org/markup-compatibility/2006">
              <mc:Choice xmlns:v="urn:schemas-microsoft-com:vml" Requires="v">
                <p:oleObj spid="_x0000_s13386" name="Equation" r:id="rId4" imgW="327483" imgH="784781" progId="Equation.DSMT4">
                  <p:embed/>
                </p:oleObj>
              </mc:Choice>
              <mc:Fallback>
                <p:oleObj name="Equation" r:id="rId4" imgW="327483" imgH="784781" progId="Equation.DSMT4">
                  <p:embed/>
                  <p:pic>
                    <p:nvPicPr>
                      <p:cNvPr id="0" name=""/>
                      <p:cNvPicPr/>
                      <p:nvPr/>
                    </p:nvPicPr>
                    <p:blipFill>
                      <a:blip r:embed="rId5"/>
                      <a:stretch>
                        <a:fillRect/>
                      </a:stretch>
                    </p:blipFill>
                    <p:spPr>
                      <a:xfrm>
                        <a:off x="6961792" y="553389"/>
                        <a:ext cx="327025" cy="784225"/>
                      </a:xfrm>
                      <a:prstGeom prst="rect">
                        <a:avLst/>
                      </a:prstGeom>
                    </p:spPr>
                  </p:pic>
                </p:oleObj>
              </mc:Fallback>
            </mc:AlternateContent>
          </a:graphicData>
        </a:graphic>
      </p:graphicFrame>
      <p:graphicFrame>
        <p:nvGraphicFramePr>
          <p:cNvPr id="7" name="Object 6"/>
          <p:cNvGraphicFramePr>
            <a:graphicFrameLocks noChangeAspect="1"/>
          </p:cNvGraphicFramePr>
          <p:nvPr>
            <p:extLst>
              <p:ext uri="{D42A27DB-BD31-4B8C-83A1-F6EECF244321}">
                <p14:modId xmlns:p14="http://schemas.microsoft.com/office/powerpoint/2010/main" val="4123985423"/>
              </p:ext>
            </p:extLst>
          </p:nvPr>
        </p:nvGraphicFramePr>
        <p:xfrm>
          <a:off x="5361789" y="1204201"/>
          <a:ext cx="361664" cy="512358"/>
        </p:xfrm>
        <a:graphic>
          <a:graphicData uri="http://schemas.openxmlformats.org/presentationml/2006/ole">
            <mc:AlternateContent xmlns:mc="http://schemas.openxmlformats.org/markup-compatibility/2006">
              <mc:Choice xmlns:v="urn:schemas-microsoft-com:vml" Requires="v">
                <p:oleObj spid="_x0000_s13387" name="Equation" r:id="rId6" imgW="152280" imgH="215640" progId="Equation.DSMT4">
                  <p:embed/>
                </p:oleObj>
              </mc:Choice>
              <mc:Fallback>
                <p:oleObj name="Equation" r:id="rId6" imgW="152280" imgH="215640" progId="Equation.DSMT4">
                  <p:embed/>
                  <p:pic>
                    <p:nvPicPr>
                      <p:cNvPr id="0" name=""/>
                      <p:cNvPicPr/>
                      <p:nvPr/>
                    </p:nvPicPr>
                    <p:blipFill>
                      <a:blip r:embed="rId7"/>
                      <a:stretch>
                        <a:fillRect/>
                      </a:stretch>
                    </p:blipFill>
                    <p:spPr>
                      <a:xfrm>
                        <a:off x="5361789" y="1204201"/>
                        <a:ext cx="361664" cy="512358"/>
                      </a:xfrm>
                      <a:prstGeom prst="rect">
                        <a:avLst/>
                      </a:prstGeom>
                    </p:spPr>
                  </p:pic>
                </p:oleObj>
              </mc:Fallback>
            </mc:AlternateContent>
          </a:graphicData>
        </a:graphic>
      </p:graphicFrame>
      <p:graphicFrame>
        <p:nvGraphicFramePr>
          <p:cNvPr id="8" name="Object 7"/>
          <p:cNvGraphicFramePr>
            <a:graphicFrameLocks noChangeAspect="1"/>
          </p:cNvGraphicFramePr>
          <p:nvPr>
            <p:extLst>
              <p:ext uri="{D42A27DB-BD31-4B8C-83A1-F6EECF244321}">
                <p14:modId xmlns:p14="http://schemas.microsoft.com/office/powerpoint/2010/main" val="4140913331"/>
              </p:ext>
            </p:extLst>
          </p:nvPr>
        </p:nvGraphicFramePr>
        <p:xfrm>
          <a:off x="6640219" y="1201351"/>
          <a:ext cx="341572" cy="512358"/>
        </p:xfrm>
        <a:graphic>
          <a:graphicData uri="http://schemas.openxmlformats.org/presentationml/2006/ole">
            <mc:AlternateContent xmlns:mc="http://schemas.openxmlformats.org/markup-compatibility/2006">
              <mc:Choice xmlns:v="urn:schemas-microsoft-com:vml" Requires="v">
                <p:oleObj spid="_x0000_s13388" name="Equation" r:id="rId8" imgW="152280" imgH="228600" progId="Equation.DSMT4">
                  <p:embed/>
                </p:oleObj>
              </mc:Choice>
              <mc:Fallback>
                <p:oleObj name="Equation" r:id="rId8" imgW="152280" imgH="228600" progId="Equation.DSMT4">
                  <p:embed/>
                  <p:pic>
                    <p:nvPicPr>
                      <p:cNvPr id="0" name=""/>
                      <p:cNvPicPr/>
                      <p:nvPr/>
                    </p:nvPicPr>
                    <p:blipFill>
                      <a:blip r:embed="rId9"/>
                      <a:stretch>
                        <a:fillRect/>
                      </a:stretch>
                    </p:blipFill>
                    <p:spPr>
                      <a:xfrm>
                        <a:off x="6640219" y="1201351"/>
                        <a:ext cx="341572" cy="512358"/>
                      </a:xfrm>
                      <a:prstGeom prst="rect">
                        <a:avLst/>
                      </a:prstGeom>
                    </p:spPr>
                  </p:pic>
                </p:oleObj>
              </mc:Fallback>
            </mc:AlternateContent>
          </a:graphicData>
        </a:graphic>
      </p:graphicFrame>
      <p:graphicFrame>
        <p:nvGraphicFramePr>
          <p:cNvPr id="9" name="Object 8"/>
          <p:cNvGraphicFramePr>
            <a:graphicFrameLocks noChangeAspect="1"/>
          </p:cNvGraphicFramePr>
          <p:nvPr>
            <p:extLst>
              <p:ext uri="{D42A27DB-BD31-4B8C-83A1-F6EECF244321}">
                <p14:modId xmlns:p14="http://schemas.microsoft.com/office/powerpoint/2010/main" val="266704761"/>
              </p:ext>
            </p:extLst>
          </p:nvPr>
        </p:nvGraphicFramePr>
        <p:xfrm>
          <a:off x="83840" y="1713709"/>
          <a:ext cx="317451" cy="415128"/>
        </p:xfrm>
        <a:graphic>
          <a:graphicData uri="http://schemas.openxmlformats.org/presentationml/2006/ole">
            <mc:AlternateContent xmlns:mc="http://schemas.openxmlformats.org/markup-compatibility/2006">
              <mc:Choice xmlns:v="urn:schemas-microsoft-com:vml" Requires="v">
                <p:oleObj spid="_x0000_s13389" name="Equation" r:id="rId10" imgW="164880" imgH="215640" progId="Equation.DSMT4">
                  <p:embed/>
                </p:oleObj>
              </mc:Choice>
              <mc:Fallback>
                <p:oleObj name="Equation" r:id="rId10" imgW="164880" imgH="215640" progId="Equation.DSMT4">
                  <p:embed/>
                  <p:pic>
                    <p:nvPicPr>
                      <p:cNvPr id="0" name=""/>
                      <p:cNvPicPr/>
                      <p:nvPr/>
                    </p:nvPicPr>
                    <p:blipFill>
                      <a:blip r:embed="rId11"/>
                      <a:stretch>
                        <a:fillRect/>
                      </a:stretch>
                    </p:blipFill>
                    <p:spPr>
                      <a:xfrm>
                        <a:off x="83840" y="1713709"/>
                        <a:ext cx="317451" cy="415128"/>
                      </a:xfrm>
                      <a:prstGeom prst="rect">
                        <a:avLst/>
                      </a:prstGeom>
                    </p:spPr>
                  </p:pic>
                </p:oleObj>
              </mc:Fallback>
            </mc:AlternateContent>
          </a:graphicData>
        </a:graphic>
      </p:graphicFrame>
    </p:spTree>
    <p:extLst>
      <p:ext uri="{BB962C8B-B14F-4D97-AF65-F5344CB8AC3E}">
        <p14:creationId xmlns:p14="http://schemas.microsoft.com/office/powerpoint/2010/main" val="397175136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83840" y="0"/>
            <a:ext cx="12108160" cy="572780"/>
          </a:xfrm>
          <a:prstGeom prst="rect">
            <a:avLst/>
          </a:prstGeom>
          <a:solidFill>
            <a:schemeClr val="accent6">
              <a:lumMod val="20000"/>
              <a:lumOff val="8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p>
        </p:txBody>
      </p:sp>
      <p:sp>
        <p:nvSpPr>
          <p:cNvPr id="3" name="TextBox 2"/>
          <p:cNvSpPr txBox="1"/>
          <p:nvPr/>
        </p:nvSpPr>
        <p:spPr>
          <a:xfrm>
            <a:off x="3249207" y="-46775"/>
            <a:ext cx="5712911" cy="600164"/>
          </a:xfrm>
          <a:prstGeom prst="rect">
            <a:avLst/>
          </a:prstGeom>
          <a:noFill/>
        </p:spPr>
        <p:txBody>
          <a:bodyPr wrap="none" rtlCol="0">
            <a:spAutoFit/>
          </a:bodyPr>
          <a:lstStyle/>
          <a:p>
            <a:r>
              <a:rPr lang="en-US" sz="3300" b="1" dirty="0" smtClean="0">
                <a:solidFill>
                  <a:srgbClr val="C00000"/>
                </a:solidFill>
                <a:latin typeface="Times New Roman" pitchFamily="18" charset="0"/>
                <a:cs typeface="Times New Roman" pitchFamily="18" charset="0"/>
              </a:rPr>
              <a:t>BÀI </a:t>
            </a:r>
            <a:r>
              <a:rPr lang="en-US" sz="3300" b="1" dirty="0">
                <a:solidFill>
                  <a:srgbClr val="C00000"/>
                </a:solidFill>
                <a:latin typeface="Times New Roman" pitchFamily="18" charset="0"/>
                <a:cs typeface="Times New Roman" pitchFamily="18" charset="0"/>
              </a:rPr>
              <a:t>TẬP CUỐI </a:t>
            </a:r>
            <a:r>
              <a:rPr lang="en-US" sz="3300" b="1" dirty="0" smtClean="0">
                <a:solidFill>
                  <a:srgbClr val="C00000"/>
                </a:solidFill>
                <a:latin typeface="Times New Roman" pitchFamily="18" charset="0"/>
                <a:cs typeface="Times New Roman" pitchFamily="18" charset="0"/>
              </a:rPr>
              <a:t>CHƯƠNG III</a:t>
            </a:r>
            <a:endParaRPr lang="vi-VN" sz="3300" b="1" dirty="0">
              <a:solidFill>
                <a:srgbClr val="C00000"/>
              </a:solidFill>
              <a:latin typeface="Times New Roman" pitchFamily="18" charset="0"/>
              <a:cs typeface="Times New Roman" pitchFamily="18" charset="0"/>
            </a:endParaRPr>
          </a:p>
        </p:txBody>
      </p:sp>
      <p:sp>
        <p:nvSpPr>
          <p:cNvPr id="4" name="Rectangle 3"/>
          <p:cNvSpPr/>
          <p:nvPr/>
        </p:nvSpPr>
        <p:spPr>
          <a:xfrm>
            <a:off x="83840" y="606165"/>
            <a:ext cx="12060832" cy="5016758"/>
          </a:xfrm>
          <a:prstGeom prst="rect">
            <a:avLst/>
          </a:prstGeom>
        </p:spPr>
        <p:txBody>
          <a:bodyPr wrap="square">
            <a:spAutoFit/>
          </a:bodyPr>
          <a:lstStyle/>
          <a:p>
            <a:pPr algn="just"/>
            <a:r>
              <a:rPr lang="en-US" sz="3200" b="1" u="sng" dirty="0" smtClean="0">
                <a:solidFill>
                  <a:srgbClr val="FF0000"/>
                </a:solidFill>
                <a:latin typeface="Times New Roman" panose="02020603050405020304" pitchFamily="18" charset="0"/>
                <a:cs typeface="Times New Roman" panose="02020603050405020304" pitchFamily="18" charset="0"/>
              </a:rPr>
              <a:t>BÀI 3: </a:t>
            </a:r>
            <a:r>
              <a:rPr lang="vi-VN" sz="3200" dirty="0" smtClean="0">
                <a:solidFill>
                  <a:srgbClr val="000000"/>
                </a:solidFill>
                <a:latin typeface="Times New Roman" panose="02020603050405020304" pitchFamily="18" charset="0"/>
                <a:cs typeface="Times New Roman" panose="02020603050405020304" pitchFamily="18" charset="0"/>
              </a:rPr>
              <a:t>Càng </a:t>
            </a:r>
            <a:r>
              <a:rPr lang="vi-VN" sz="3200" dirty="0">
                <a:solidFill>
                  <a:srgbClr val="000000"/>
                </a:solidFill>
                <a:latin typeface="Times New Roman" panose="02020603050405020304" pitchFamily="18" charset="0"/>
                <a:cs typeface="Times New Roman" panose="02020603050405020304" pitchFamily="18" charset="0"/>
              </a:rPr>
              <a:t>lên cao không khí càng loãng nên áp suất khí quyển càng giảm. Chẳng hạn, các khu vực của Thành phố Hồ Chí Minh đều có độ cao sát mực nước biển nên có áp suất khí quyển là p = 760 mmHg; thành phố Puebla (Mexico) có độ cao h = 2 200 m so với mực nước biển nên có áp suất khí quyển là p = 550,4 mmHg. Người ta ước lượng được áp suất khí quyển p (mmHg) tương ứng với độ cao h (m) so với mực nước biển là một hàm số bậc nhất có dạng p = ah + b (a ≠ 0).</a:t>
            </a:r>
          </a:p>
          <a:p>
            <a:pPr algn="just"/>
            <a:r>
              <a:rPr lang="vi-VN" sz="3200" dirty="0">
                <a:solidFill>
                  <a:srgbClr val="000000"/>
                </a:solidFill>
                <a:latin typeface="Times New Roman" panose="02020603050405020304" pitchFamily="18" charset="0"/>
                <a:cs typeface="Times New Roman" panose="02020603050405020304" pitchFamily="18" charset="0"/>
              </a:rPr>
              <a:t>a) Xác định hàm số bậc nhất đó.</a:t>
            </a:r>
          </a:p>
          <a:p>
            <a:pPr algn="just"/>
            <a:r>
              <a:rPr lang="vi-VN" sz="3200" dirty="0">
                <a:solidFill>
                  <a:srgbClr val="000000"/>
                </a:solidFill>
                <a:latin typeface="Times New Roman" panose="02020603050405020304" pitchFamily="18" charset="0"/>
                <a:cs typeface="Times New Roman" panose="02020603050405020304" pitchFamily="18" charset="0"/>
              </a:rPr>
              <a:t>b) Cao nguyên Lâm Đồng có độ cao 650 m so với mực nước biển thì áp suất khí quyển là bao nhiêu mmHg (làm tròn đến hàng phần mười)?</a:t>
            </a:r>
            <a:endParaRPr lang="vi-VN" sz="3200" b="0" i="0" dirty="0">
              <a:solidFill>
                <a:srgbClr val="000000"/>
              </a:solidFill>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7499201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83840" y="0"/>
            <a:ext cx="12108160" cy="572780"/>
          </a:xfrm>
          <a:prstGeom prst="rect">
            <a:avLst/>
          </a:prstGeom>
          <a:solidFill>
            <a:schemeClr val="accent6">
              <a:lumMod val="20000"/>
              <a:lumOff val="8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p>
        </p:txBody>
      </p:sp>
      <p:sp>
        <p:nvSpPr>
          <p:cNvPr id="3" name="TextBox 2"/>
          <p:cNvSpPr txBox="1"/>
          <p:nvPr/>
        </p:nvSpPr>
        <p:spPr>
          <a:xfrm>
            <a:off x="3249207" y="-46775"/>
            <a:ext cx="5712911" cy="600164"/>
          </a:xfrm>
          <a:prstGeom prst="rect">
            <a:avLst/>
          </a:prstGeom>
          <a:noFill/>
        </p:spPr>
        <p:txBody>
          <a:bodyPr wrap="none" rtlCol="0">
            <a:spAutoFit/>
          </a:bodyPr>
          <a:lstStyle/>
          <a:p>
            <a:r>
              <a:rPr lang="en-US" sz="3300" b="1" dirty="0" smtClean="0">
                <a:solidFill>
                  <a:srgbClr val="C00000"/>
                </a:solidFill>
                <a:latin typeface="Times New Roman" pitchFamily="18" charset="0"/>
                <a:cs typeface="Times New Roman" pitchFamily="18" charset="0"/>
              </a:rPr>
              <a:t>BÀI </a:t>
            </a:r>
            <a:r>
              <a:rPr lang="en-US" sz="3300" b="1" dirty="0">
                <a:solidFill>
                  <a:srgbClr val="C00000"/>
                </a:solidFill>
                <a:latin typeface="Times New Roman" pitchFamily="18" charset="0"/>
                <a:cs typeface="Times New Roman" pitchFamily="18" charset="0"/>
              </a:rPr>
              <a:t>TẬP CUỐI </a:t>
            </a:r>
            <a:r>
              <a:rPr lang="en-US" sz="3300" b="1" dirty="0" smtClean="0">
                <a:solidFill>
                  <a:srgbClr val="C00000"/>
                </a:solidFill>
                <a:latin typeface="Times New Roman" pitchFamily="18" charset="0"/>
                <a:cs typeface="Times New Roman" pitchFamily="18" charset="0"/>
              </a:rPr>
              <a:t>CHƯƠNG III</a:t>
            </a:r>
            <a:endParaRPr lang="vi-VN" sz="3300" b="1" dirty="0">
              <a:solidFill>
                <a:srgbClr val="C00000"/>
              </a:solidFill>
              <a:latin typeface="Times New Roman" pitchFamily="18" charset="0"/>
              <a:cs typeface="Times New Roman" pitchFamily="18" charset="0"/>
            </a:endParaRPr>
          </a:p>
        </p:txBody>
      </p:sp>
    </p:spTree>
    <p:extLst>
      <p:ext uri="{BB962C8B-B14F-4D97-AF65-F5344CB8AC3E}">
        <p14:creationId xmlns:p14="http://schemas.microsoft.com/office/powerpoint/2010/main" val="13883658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83840" y="0"/>
            <a:ext cx="12108160" cy="572780"/>
          </a:xfrm>
          <a:prstGeom prst="rect">
            <a:avLst/>
          </a:prstGeom>
          <a:solidFill>
            <a:schemeClr val="accent6">
              <a:lumMod val="20000"/>
              <a:lumOff val="8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vi-VN" sz="1800" b="0" i="0" u="none" strike="noStrike" kern="1200" cap="none" spc="0" normalizeH="0" baseline="0" noProof="0">
              <a:ln>
                <a:noFill/>
              </a:ln>
              <a:solidFill>
                <a:prstClr val="white"/>
              </a:solidFill>
              <a:effectLst/>
              <a:uLnTx/>
              <a:uFillTx/>
              <a:latin typeface="Arial" panose="020B0604020202020204" pitchFamily="34" charset="0"/>
              <a:ea typeface="+mn-ea"/>
              <a:cs typeface="+mn-cs"/>
            </a:endParaRPr>
          </a:p>
        </p:txBody>
      </p:sp>
      <p:sp>
        <p:nvSpPr>
          <p:cNvPr id="3" name="TextBox 2"/>
          <p:cNvSpPr txBox="1"/>
          <p:nvPr/>
        </p:nvSpPr>
        <p:spPr>
          <a:xfrm>
            <a:off x="3249207" y="-46775"/>
            <a:ext cx="5712911" cy="600164"/>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3300" b="1" i="0" u="none" strike="noStrike" kern="1200" cap="none" spc="0" normalizeH="0" baseline="0" noProof="0" dirty="0" smtClean="0">
                <a:ln>
                  <a:noFill/>
                </a:ln>
                <a:solidFill>
                  <a:srgbClr val="C00000"/>
                </a:solidFill>
                <a:effectLst/>
                <a:uLnTx/>
                <a:uFillTx/>
                <a:latin typeface="Times New Roman" pitchFamily="18" charset="0"/>
                <a:ea typeface="+mn-ea"/>
                <a:cs typeface="Times New Roman" pitchFamily="18" charset="0"/>
              </a:rPr>
              <a:t>BÀI </a:t>
            </a:r>
            <a:r>
              <a:rPr kumimoji="0" lang="en-US" sz="3300" b="1" i="0" u="none" strike="noStrike" kern="1200" cap="none" spc="0" normalizeH="0" baseline="0" noProof="0" dirty="0">
                <a:ln>
                  <a:noFill/>
                </a:ln>
                <a:solidFill>
                  <a:srgbClr val="C00000"/>
                </a:solidFill>
                <a:effectLst/>
                <a:uLnTx/>
                <a:uFillTx/>
                <a:latin typeface="Times New Roman" pitchFamily="18" charset="0"/>
                <a:ea typeface="+mn-ea"/>
                <a:cs typeface="Times New Roman" pitchFamily="18" charset="0"/>
              </a:rPr>
              <a:t>TẬP CUỐI </a:t>
            </a:r>
            <a:r>
              <a:rPr kumimoji="0" lang="en-US" sz="3300" b="1" i="0" u="none" strike="noStrike" kern="1200" cap="none" spc="0" normalizeH="0" baseline="0" noProof="0" dirty="0" smtClean="0">
                <a:ln>
                  <a:noFill/>
                </a:ln>
                <a:solidFill>
                  <a:srgbClr val="C00000"/>
                </a:solidFill>
                <a:effectLst/>
                <a:uLnTx/>
                <a:uFillTx/>
                <a:latin typeface="Times New Roman" pitchFamily="18" charset="0"/>
                <a:ea typeface="+mn-ea"/>
                <a:cs typeface="Times New Roman" pitchFamily="18" charset="0"/>
              </a:rPr>
              <a:t>CHƯƠNG III</a:t>
            </a:r>
            <a:endParaRPr kumimoji="0" lang="vi-VN" sz="3300" b="1" i="0" u="none" strike="noStrike" kern="1200" cap="none" spc="0" normalizeH="0" baseline="0" noProof="0" dirty="0">
              <a:ln>
                <a:noFill/>
              </a:ln>
              <a:solidFill>
                <a:srgbClr val="C00000"/>
              </a:solidFill>
              <a:effectLst/>
              <a:uLnTx/>
              <a:uFillTx/>
              <a:latin typeface="Times New Roman" pitchFamily="18" charset="0"/>
              <a:ea typeface="+mn-ea"/>
              <a:cs typeface="Times New Roman" pitchFamily="18" charset="0"/>
            </a:endParaRPr>
          </a:p>
        </p:txBody>
      </p:sp>
      <p:sp>
        <p:nvSpPr>
          <p:cNvPr id="4" name="Rectangle 3"/>
          <p:cNvSpPr/>
          <p:nvPr/>
        </p:nvSpPr>
        <p:spPr>
          <a:xfrm>
            <a:off x="479376" y="692696"/>
            <a:ext cx="11305256" cy="4435830"/>
          </a:xfrm>
          <a:prstGeom prst="rect">
            <a:avLst/>
          </a:prstGeom>
        </p:spPr>
        <p:txBody>
          <a:bodyPr wrap="square">
            <a:spAutoFit/>
          </a:bodyPr>
          <a:lstStyle/>
          <a:p>
            <a:pPr algn="just">
              <a:lnSpc>
                <a:spcPct val="150000"/>
              </a:lnSpc>
            </a:pPr>
            <a:r>
              <a:rPr lang="en-US" sz="3200" dirty="0">
                <a:solidFill>
                  <a:srgbClr val="FF0000"/>
                </a:solidFill>
                <a:latin typeface="Times New Roman" panose="02020603050405020304" pitchFamily="18" charset="0"/>
                <a:ea typeface="Calibri" panose="020F0502020204030204" pitchFamily="34" charset="0"/>
                <a:cs typeface="Times New Roman" panose="02020603050405020304" pitchFamily="18" charset="0"/>
              </a:rPr>
              <a:t> </a:t>
            </a:r>
            <a:r>
              <a:rPr lang="en-US" sz="3200" dirty="0">
                <a:latin typeface="Times New Roman" panose="02020603050405020304" pitchFamily="18" charset="0"/>
                <a:ea typeface="Calibri" panose="020F0502020204030204" pitchFamily="34" charset="0"/>
                <a:cs typeface="Times New Roman" panose="02020603050405020304" pitchFamily="18" charset="0"/>
              </a:rPr>
              <a:t>a) Theo </a:t>
            </a:r>
            <a:r>
              <a:rPr lang="en-US" sz="3200" dirty="0" err="1">
                <a:latin typeface="Times New Roman" panose="02020603050405020304" pitchFamily="18" charset="0"/>
                <a:ea typeface="Calibri" panose="020F0502020204030204" pitchFamily="34" charset="0"/>
                <a:cs typeface="Times New Roman" panose="02020603050405020304" pitchFamily="18" charset="0"/>
              </a:rPr>
              <a:t>giả</a:t>
            </a:r>
            <a:r>
              <a:rPr lang="en-US" sz="3200" dirty="0">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a:latin typeface="Times New Roman" panose="02020603050405020304" pitchFamily="18" charset="0"/>
                <a:ea typeface="Calibri" panose="020F0502020204030204" pitchFamily="34" charset="0"/>
                <a:cs typeface="Times New Roman" panose="02020603050405020304" pitchFamily="18" charset="0"/>
              </a:rPr>
              <a:t>thiết</a:t>
            </a:r>
            <a:r>
              <a:rPr lang="en-US" sz="3200" dirty="0">
                <a:latin typeface="Times New Roman" panose="02020603050405020304" pitchFamily="18" charset="0"/>
                <a:ea typeface="Calibri" panose="020F0502020204030204" pitchFamily="34" charset="0"/>
                <a:cs typeface="Times New Roman" panose="02020603050405020304" pitchFamily="18" charset="0"/>
              </a:rPr>
              <a:t> ta </a:t>
            </a:r>
            <a:r>
              <a:rPr lang="en-US" sz="3200" dirty="0" err="1">
                <a:latin typeface="Times New Roman" panose="02020603050405020304" pitchFamily="18" charset="0"/>
                <a:ea typeface="Calibri" panose="020F0502020204030204" pitchFamily="34" charset="0"/>
                <a:cs typeface="Times New Roman" panose="02020603050405020304" pitchFamily="18" charset="0"/>
              </a:rPr>
              <a:t>có</a:t>
            </a:r>
            <a:r>
              <a:rPr lang="en-US" sz="3200" dirty="0">
                <a:latin typeface="Times New Roman" panose="02020603050405020304" pitchFamily="18" charset="0"/>
                <a:ea typeface="Calibri" panose="020F0502020204030204" pitchFamily="34" charset="0"/>
                <a:cs typeface="Times New Roman" panose="02020603050405020304" pitchFamily="18" charset="0"/>
              </a:rPr>
              <a:t>: </a:t>
            </a:r>
          </a:p>
          <a:p>
            <a:pPr algn="just">
              <a:lnSpc>
                <a:spcPct val="150000"/>
              </a:lnSpc>
            </a:pPr>
            <a:r>
              <a:rPr lang="en-US" sz="3200" dirty="0">
                <a:latin typeface="Times New Roman" panose="02020603050405020304" pitchFamily="18" charset="0"/>
                <a:ea typeface="Calibri" panose="020F0502020204030204" pitchFamily="34" charset="0"/>
                <a:cs typeface="Times New Roman" panose="02020603050405020304" pitchFamily="18" charset="0"/>
              </a:rPr>
              <a:t>+ h = 0, p = 760 ⇒ a.0 + b = 760 ⇒ b = 760.</a:t>
            </a:r>
          </a:p>
          <a:p>
            <a:pPr algn="just">
              <a:lnSpc>
                <a:spcPct val="150000"/>
              </a:lnSpc>
            </a:pPr>
            <a:r>
              <a:rPr lang="en-US" sz="3200" dirty="0">
                <a:latin typeface="Times New Roman" panose="02020603050405020304" pitchFamily="18" charset="0"/>
                <a:ea typeface="Calibri" panose="020F0502020204030204" pitchFamily="34" charset="0"/>
                <a:cs typeface="Times New Roman" panose="02020603050405020304" pitchFamily="18" charset="0"/>
              </a:rPr>
              <a:t>+ h = 2 200, p = 550, 4 ⇒ a.2 200 + 760 = 550, 4 ⇒ a ≈ −0, 095. </a:t>
            </a:r>
          </a:p>
          <a:p>
            <a:pPr algn="just">
              <a:lnSpc>
                <a:spcPct val="150000"/>
              </a:lnSpc>
            </a:pPr>
            <a:r>
              <a:rPr lang="en-US" sz="3200" dirty="0" err="1">
                <a:latin typeface="Times New Roman" panose="02020603050405020304" pitchFamily="18" charset="0"/>
                <a:ea typeface="Calibri" panose="020F0502020204030204" pitchFamily="34" charset="0"/>
                <a:cs typeface="Times New Roman" panose="02020603050405020304" pitchFamily="18" charset="0"/>
              </a:rPr>
              <a:t>Vậy</a:t>
            </a:r>
            <a:r>
              <a:rPr lang="en-US" sz="3200" dirty="0">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a:latin typeface="Times New Roman" panose="02020603050405020304" pitchFamily="18" charset="0"/>
                <a:ea typeface="Calibri" panose="020F0502020204030204" pitchFamily="34" charset="0"/>
                <a:cs typeface="Times New Roman" panose="02020603050405020304" pitchFamily="18" charset="0"/>
              </a:rPr>
              <a:t>hàm</a:t>
            </a:r>
            <a:r>
              <a:rPr lang="en-US" sz="3200" dirty="0">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a:latin typeface="Times New Roman" panose="02020603050405020304" pitchFamily="18" charset="0"/>
                <a:ea typeface="Calibri" panose="020F0502020204030204" pitchFamily="34" charset="0"/>
                <a:cs typeface="Times New Roman" panose="02020603050405020304" pitchFamily="18" charset="0"/>
              </a:rPr>
              <a:t>số</a:t>
            </a:r>
            <a:r>
              <a:rPr lang="en-US" sz="3200" dirty="0">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a:latin typeface="Times New Roman" panose="02020603050405020304" pitchFamily="18" charset="0"/>
                <a:ea typeface="Calibri" panose="020F0502020204030204" pitchFamily="34" charset="0"/>
                <a:cs typeface="Times New Roman" panose="02020603050405020304" pitchFamily="18" charset="0"/>
              </a:rPr>
              <a:t>bậc</a:t>
            </a:r>
            <a:r>
              <a:rPr lang="en-US" sz="3200" dirty="0">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a:latin typeface="Times New Roman" panose="02020603050405020304" pitchFamily="18" charset="0"/>
                <a:ea typeface="Calibri" panose="020F0502020204030204" pitchFamily="34" charset="0"/>
                <a:cs typeface="Times New Roman" panose="02020603050405020304" pitchFamily="18" charset="0"/>
              </a:rPr>
              <a:t>nhất</a:t>
            </a:r>
            <a:r>
              <a:rPr lang="en-US" sz="3200" dirty="0">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a:latin typeface="Times New Roman" panose="02020603050405020304" pitchFamily="18" charset="0"/>
                <a:ea typeface="Calibri" panose="020F0502020204030204" pitchFamily="34" charset="0"/>
                <a:cs typeface="Times New Roman" panose="02020603050405020304" pitchFamily="18" charset="0"/>
              </a:rPr>
              <a:t>là</a:t>
            </a:r>
            <a:r>
              <a:rPr lang="en-US" sz="3200" dirty="0">
                <a:latin typeface="Times New Roman" panose="02020603050405020304" pitchFamily="18" charset="0"/>
                <a:ea typeface="Calibri" panose="020F0502020204030204" pitchFamily="34" charset="0"/>
                <a:cs typeface="Times New Roman" panose="02020603050405020304" pitchFamily="18" charset="0"/>
              </a:rPr>
              <a:t> y = −0, 095x + 760. </a:t>
            </a:r>
          </a:p>
          <a:p>
            <a:pPr algn="just">
              <a:lnSpc>
                <a:spcPct val="150000"/>
              </a:lnSpc>
            </a:pPr>
            <a:r>
              <a:rPr lang="en-US" sz="3200" dirty="0">
                <a:latin typeface="Times New Roman" panose="02020603050405020304" pitchFamily="18" charset="0"/>
                <a:ea typeface="Calibri" panose="020F0502020204030204" pitchFamily="34" charset="0"/>
                <a:cs typeface="Times New Roman" panose="02020603050405020304" pitchFamily="18" charset="0"/>
              </a:rPr>
              <a:t>b) </a:t>
            </a:r>
            <a:r>
              <a:rPr lang="en-US" sz="3200" dirty="0" err="1">
                <a:latin typeface="Times New Roman" panose="02020603050405020304" pitchFamily="18" charset="0"/>
                <a:ea typeface="Calibri" panose="020F0502020204030204" pitchFamily="34" charset="0"/>
                <a:cs typeface="Times New Roman" panose="02020603050405020304" pitchFamily="18" charset="0"/>
              </a:rPr>
              <a:t>Với</a:t>
            </a:r>
            <a:r>
              <a:rPr lang="en-US" sz="3200" dirty="0">
                <a:latin typeface="Times New Roman" panose="02020603050405020304" pitchFamily="18" charset="0"/>
                <a:ea typeface="Calibri" panose="020F0502020204030204" pitchFamily="34" charset="0"/>
                <a:cs typeface="Times New Roman" panose="02020603050405020304" pitchFamily="18" charset="0"/>
              </a:rPr>
              <a:t> h = 650 ⇒ p = −0, 095.650 + 760 = 698, 25 ≈ 698, 3 (mmHg).</a:t>
            </a:r>
          </a:p>
        </p:txBody>
      </p:sp>
    </p:spTree>
    <p:extLst>
      <p:ext uri="{BB962C8B-B14F-4D97-AF65-F5344CB8AC3E}">
        <p14:creationId xmlns:p14="http://schemas.microsoft.com/office/powerpoint/2010/main" val="201002266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2_Default Design">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UI/customUI14.xml>ID15 2022 CD STT 108
</file>

<file path=docProps/app.xml><?xml version="1.0" encoding="utf-8"?>
<Properties xmlns="http://schemas.openxmlformats.org/officeDocument/2006/extended-properties" xmlns:vt="http://schemas.openxmlformats.org/officeDocument/2006/docPropsVTypes">
  <TotalTime>2360</TotalTime>
  <Words>1718</Words>
  <Application>Microsoft Office PowerPoint</Application>
  <PresentationFormat>Custom</PresentationFormat>
  <Paragraphs>136</Paragraphs>
  <Slides>21</Slides>
  <Notes>1</Notes>
  <HiddenSlides>0</HiddenSlides>
  <MMClips>0</MMClips>
  <ScaleCrop>false</ScaleCrop>
  <HeadingPairs>
    <vt:vector size="6" baseType="variant">
      <vt:variant>
        <vt:lpstr>Theme</vt:lpstr>
      </vt:variant>
      <vt:variant>
        <vt:i4>2</vt:i4>
      </vt:variant>
      <vt:variant>
        <vt:lpstr>Embedded OLE Servers</vt:lpstr>
      </vt:variant>
      <vt:variant>
        <vt:i4>1</vt:i4>
      </vt:variant>
      <vt:variant>
        <vt:lpstr>Slide Titles</vt:lpstr>
      </vt:variant>
      <vt:variant>
        <vt:i4>21</vt:i4>
      </vt:variant>
    </vt:vector>
  </HeadingPairs>
  <TitlesOfParts>
    <vt:vector size="24" baseType="lpstr">
      <vt:lpstr>Office Theme</vt:lpstr>
      <vt:lpstr>2_Default Design</vt:lpstr>
      <vt:lpstr>Equation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Dao Xuan Thu</dc:creator>
  <cp:lastModifiedBy>Administrator</cp:lastModifiedBy>
  <cp:revision>94</cp:revision>
  <dcterms:created xsi:type="dcterms:W3CDTF">2022-07-05T13:43:05Z</dcterms:created>
  <dcterms:modified xsi:type="dcterms:W3CDTF">2025-01-09T14:27:04Z</dcterms:modified>
</cp:coreProperties>
</file>