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2" r:id="rId16"/>
    <p:sldId id="317" r:id="rId17"/>
    <p:sldId id="294" r:id="rId18"/>
    <p:sldId id="293" r:id="rId19"/>
    <p:sldId id="290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2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xmlns="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>
        <p:scale>
          <a:sx n="70" d="100"/>
          <a:sy n="70" d="100"/>
        </p:scale>
        <p:origin x="-226" y="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42-4939-BBCE-722018BACD68}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2-4939-BBCE-722018BACD68}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vi-VN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2-4939-BBCE-722018BACD68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vi-VN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808679962013306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42-4939-BBCE-722018BAC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3-4323-BE36-1E4579A96AD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A3-4323-BE36-1E4579A96AD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3-4323-BE36-1E4579A96AD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3-4323-BE36-1E4579A96ADC}"/>
                </c:ext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A3-4323-BE36-1E4579A96AD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3-4323-BE36-1E4579A96AD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3-4323-BE36-1E4579A96AD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3-4323-BE36-1E4579A96ADC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3-4323-BE36-1E4579A96ADC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A3-4323-BE36-1E4579A96ADC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3-4323-BE36-1E4579A96ADC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3-4323-BE36-1E4579A96ADC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3-4323-BE36-1E4579A96ADC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3-4323-BE36-1E4579A96ADC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3-4323-BE36-1E4579A96ADC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3-4323-BE36-1E4579A96ADC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A3-4323-BE36-1E4579A96ADC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3-4323-BE36-1E4579A96ADC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A3-4323-BE36-1E4579A96ADC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A3-4323-BE36-1E4579A9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C-4C2F-9C03-957F230AEF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3C-4C2F-9C03-957F230AEFCF}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3C-4C2F-9C03-957F230AEFCF}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C-4C2F-9C03-957F230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09/01/2025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xmlns="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xmlns="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xmlns="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xmlns="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xmlns="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xmlns="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xmlns="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xmlns="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xmlns="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xmlns="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xmlns="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xmlns="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xmlns="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xmlns="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xmlns="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xmlns="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xmlns="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xmlns="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xmlns="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xmlns="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xmlns="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xmlns="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xmlns="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xmlns="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xmlns="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xmlns="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xmlns="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xmlns="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xmlns="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xmlns="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xmlns="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xmlns="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xmlns="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xmlns="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xmlns="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xmlns="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xmlns="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xmlns="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xmlns="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xmlns="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xmlns="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xmlns="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xmlns="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xmlns="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xmlns="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xmlns="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xmlns="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xmlns="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xmlns="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xmlns="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xmlns="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xmlns="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xmlns="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xmlns="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xmlns="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xmlns="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xmlns="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xmlns="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xmlns="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xmlns="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xmlns="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xmlns="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xmlns="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xmlns="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xmlns="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xmlns="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xmlns="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xmlns="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xmlns="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xmlns="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xmlns="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xmlns="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xmlns="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xmlns="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xmlns="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xmlns="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xmlns="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xmlns="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xmlns="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xmlns="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xmlns="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xmlns="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xmlns="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xmlns="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xmlns="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xmlns="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xmlns="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7BC6D3A-66E8-4BCE-A8E9-302E057FB1B4}"/>
              </a:ext>
            </a:extLst>
          </p:cNvPr>
          <p:cNvGrpSpPr/>
          <p:nvPr/>
        </p:nvGrpSpPr>
        <p:grpSpPr>
          <a:xfrm>
            <a:off x="3615756" y="2709000"/>
            <a:ext cx="8150244" cy="3995614"/>
            <a:chOff x="5747212" y="1061273"/>
            <a:chExt cx="8150244" cy="399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767E5A1-29AB-4BC4-927E-A7FE40E8201A}"/>
                </a:ext>
              </a:extLst>
            </p:cNvPr>
            <p:cNvGrpSpPr/>
            <p:nvPr/>
          </p:nvGrpSpPr>
          <p:grpSpPr>
            <a:xfrm>
              <a:off x="5747212" y="1061273"/>
              <a:ext cx="8150244" cy="3995614"/>
              <a:chOff x="4026000" y="2681273"/>
              <a:chExt cx="8150244" cy="399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xmlns="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xmlns="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5246244" y="268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xmlns="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xmlns="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xmlns="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2CFA495-F964-402E-89F8-C123DEDB2099}"/>
              </a:ext>
            </a:extLst>
          </p:cNvPr>
          <p:cNvSpPr/>
          <p:nvPr/>
        </p:nvSpPr>
        <p:spPr>
          <a:xfrm>
            <a:off x="4836000" y="3024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xmlns="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xmlns="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xmlns="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xmlns="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xmlns="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xmlns="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xmlns="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xmlns="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xmlns="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xmlns="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xmlns="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xmlns="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xmlns="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xmlns="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xmlns="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xmlns="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xmlns="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xmlns="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xmlns="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="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xmlns="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xmlns="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xmlns="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xmlns="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xmlns="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xmlns="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xmlns="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xmlns="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xmlns="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xmlns="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xmlns="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xmlns="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xmlns="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xmlns="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xmlns="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xmlns="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6569</TotalTime>
  <Words>4626</Words>
  <Application>Microsoft Office PowerPoint</Application>
  <PresentationFormat>Custom</PresentationFormat>
  <Paragraphs>887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Administrator</cp:lastModifiedBy>
  <cp:revision>281</cp:revision>
  <dcterms:created xsi:type="dcterms:W3CDTF">2023-06-11T14:25:24Z</dcterms:created>
  <dcterms:modified xsi:type="dcterms:W3CDTF">2025-01-09T15:02:43Z</dcterms:modified>
</cp:coreProperties>
</file>