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6" r:id="rId3"/>
    <p:sldId id="258" r:id="rId4"/>
    <p:sldId id="265" r:id="rId5"/>
    <p:sldId id="285" r:id="rId6"/>
    <p:sldId id="296" r:id="rId7"/>
    <p:sldId id="264" r:id="rId8"/>
    <p:sldId id="286" r:id="rId9"/>
    <p:sldId id="287" r:id="rId10"/>
    <p:sldId id="288" r:id="rId11"/>
    <p:sldId id="289" r:id="rId12"/>
    <p:sldId id="291" r:id="rId13"/>
    <p:sldId id="290" r:id="rId14"/>
    <p:sldId id="267" r:id="rId15"/>
    <p:sldId id="292" r:id="rId16"/>
    <p:sldId id="295" r:id="rId17"/>
    <p:sldId id="293" r:id="rId18"/>
    <p:sldId id="294" r:id="rId19"/>
    <p:sldId id="297" r:id="rId20"/>
    <p:sldId id="298" r:id="rId21"/>
    <p:sldId id="299" r:id="rId22"/>
    <p:sldId id="300" r:id="rId23"/>
    <p:sldId id="27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8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1176" y="1500148"/>
            <a:ext cx="112774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bang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=""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=""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=""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=""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=""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=""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9008"/>
              </p:ext>
            </p:extLst>
          </p:nvPr>
        </p:nvGraphicFramePr>
        <p:xfrm>
          <a:off x="6612367" y="3777038"/>
          <a:ext cx="4637524" cy="22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="" xmlns:a16="http://schemas.microsoft.com/office/drawing/2014/main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="" xmlns:a16="http://schemas.microsoft.com/office/drawing/2014/main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="" xmlns:a16="http://schemas.microsoft.com/office/drawing/2014/main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40020"/>
              </p:ext>
            </p:extLst>
          </p:nvPr>
        </p:nvGraphicFramePr>
        <p:xfrm>
          <a:off x="6604109" y="2059403"/>
          <a:ext cx="5061418" cy="11662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=""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=""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=""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5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=""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=""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=""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=""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95248" y="1788207"/>
            <a:ext cx="4886243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752</TotalTime>
  <Words>829</Words>
  <Application>Microsoft Office PowerPoint</Application>
  <PresentationFormat>Custom</PresentationFormat>
  <Paragraphs>135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User</cp:lastModifiedBy>
  <cp:revision>88</cp:revision>
  <dcterms:created xsi:type="dcterms:W3CDTF">2017-07-04T12:34:02Z</dcterms:created>
  <dcterms:modified xsi:type="dcterms:W3CDTF">2023-02-28T03:26:34Z</dcterms:modified>
</cp:coreProperties>
</file>