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1" r:id="rId2"/>
    <p:sldId id="346" r:id="rId3"/>
    <p:sldId id="256" r:id="rId4"/>
    <p:sldId id="275" r:id="rId5"/>
    <p:sldId id="302" r:id="rId6"/>
    <p:sldId id="308" r:id="rId7"/>
    <p:sldId id="345" r:id="rId8"/>
    <p:sldId id="281" r:id="rId9"/>
    <p:sldId id="331" r:id="rId10"/>
    <p:sldId id="341" r:id="rId11"/>
    <p:sldId id="276" r:id="rId12"/>
    <p:sldId id="339" r:id="rId13"/>
    <p:sldId id="342" r:id="rId14"/>
    <p:sldId id="313" r:id="rId15"/>
    <p:sldId id="340" r:id="rId16"/>
    <p:sldId id="343" r:id="rId17"/>
    <p:sldId id="344" r:id="rId18"/>
    <p:sldId id="33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A5"/>
    <a:srgbClr val="00A9A5"/>
    <a:srgbClr val="FFDAAB"/>
    <a:srgbClr val="F7941E"/>
    <a:srgbClr val="CBEAF0"/>
    <a:srgbClr val="48C0B6"/>
    <a:srgbClr val="FBB040"/>
    <a:srgbClr val="FF9801"/>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3F945-2053-4120-BB15-0D79068B6574}" v="220" dt="2022-03-02T02:38:49.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p:scale>
          <a:sx n="76" d="100"/>
          <a:sy n="76" d="100"/>
        </p:scale>
        <p:origin x="-57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B3453-E635-455B-AFA7-F68631D0FCE5}"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D0361850-F820-4483-BE64-DB2A8B913F44}">
      <dgm:prSet phldrT="[Text]" custT="1"/>
      <dgm:spPr/>
      <dgm:t>
        <a:bodyPr/>
        <a:lstStyle/>
        <a:p>
          <a:r>
            <a:rPr lang="en-US" sz="2800" dirty="0"/>
            <a:t>VOCABULARY REVIEW</a:t>
          </a:r>
        </a:p>
      </dgm:t>
    </dgm:pt>
    <dgm:pt modelId="{906469E9-08A3-46B2-940A-7E6DC7D21DCF}" type="parTrans" cxnId="{97D123D3-2673-43CF-85B2-4EC5AAF28854}">
      <dgm:prSet/>
      <dgm:spPr/>
      <dgm:t>
        <a:bodyPr/>
        <a:lstStyle/>
        <a:p>
          <a:endParaRPr lang="en-US"/>
        </a:p>
      </dgm:t>
    </dgm:pt>
    <dgm:pt modelId="{0E3CEBBD-F15F-476E-AB13-CA45AE3D8495}" type="sibTrans" cxnId="{97D123D3-2673-43CF-85B2-4EC5AAF28854}">
      <dgm:prSet/>
      <dgm:spPr/>
      <dgm:t>
        <a:bodyPr/>
        <a:lstStyle/>
        <a:p>
          <a:endParaRPr lang="en-US"/>
        </a:p>
      </dgm:t>
    </dgm:pt>
    <dgm:pt modelId="{4B3AF590-F5B3-4E50-983F-332FF45B0BF3}">
      <dgm:prSet phldrT="[Text]"/>
      <dgm:spPr/>
      <dgm:t>
        <a:bodyPr/>
        <a:lstStyle/>
        <a:p>
          <a:r>
            <a:rPr lang="en-US" dirty="0"/>
            <a:t>IT -&gt; DISTANCE</a:t>
          </a:r>
        </a:p>
      </dgm:t>
    </dgm:pt>
    <dgm:pt modelId="{734375FB-53D8-49C1-BF31-488F18A9002A}" type="parTrans" cxnId="{176891C9-9B76-48B8-A044-63ACCA4600A7}">
      <dgm:prSet/>
      <dgm:spPr/>
      <dgm:t>
        <a:bodyPr/>
        <a:lstStyle/>
        <a:p>
          <a:endParaRPr lang="en-US"/>
        </a:p>
      </dgm:t>
    </dgm:pt>
    <dgm:pt modelId="{FF3BBA6F-1948-4C99-B9A9-019A428A0C65}" type="sibTrans" cxnId="{176891C9-9B76-48B8-A044-63ACCA4600A7}">
      <dgm:prSet/>
      <dgm:spPr/>
      <dgm:t>
        <a:bodyPr/>
        <a:lstStyle/>
        <a:p>
          <a:endParaRPr lang="en-US"/>
        </a:p>
      </dgm:t>
    </dgm:pt>
    <dgm:pt modelId="{BDC1493D-FBBD-4B1B-8D02-EF9346592A01}">
      <dgm:prSet phldrT="[Text]" custT="1"/>
      <dgm:spPr/>
      <dgm:t>
        <a:bodyPr/>
        <a:lstStyle/>
        <a:p>
          <a:r>
            <a:rPr lang="en-US" sz="3200" dirty="0"/>
            <a:t>GRAMMAR REVIEW</a:t>
          </a:r>
        </a:p>
      </dgm:t>
    </dgm:pt>
    <dgm:pt modelId="{B4B757FA-F4C8-4E23-A5EC-32FC19CB8965}" type="parTrans" cxnId="{E34EF060-9EAA-4A69-8511-2DCE3D1E8C01}">
      <dgm:prSet/>
      <dgm:spPr/>
      <dgm:t>
        <a:bodyPr/>
        <a:lstStyle/>
        <a:p>
          <a:endParaRPr lang="en-US"/>
        </a:p>
      </dgm:t>
    </dgm:pt>
    <dgm:pt modelId="{5177F4E0-5B27-47BD-8993-1996491CC167}" type="sibTrans" cxnId="{E34EF060-9EAA-4A69-8511-2DCE3D1E8C01}">
      <dgm:prSet/>
      <dgm:spPr/>
      <dgm:t>
        <a:bodyPr/>
        <a:lstStyle/>
        <a:p>
          <a:endParaRPr lang="en-US"/>
        </a:p>
      </dgm:t>
    </dgm:pt>
    <dgm:pt modelId="{7E720DC9-A326-4280-AD54-230CB08BDB67}">
      <dgm:prSet phldrT="[Text]"/>
      <dgm:spPr/>
      <dgm:t>
        <a:bodyPr/>
        <a:lstStyle/>
        <a:p>
          <a:r>
            <a:rPr lang="en-US" dirty="0"/>
            <a:t>PRODUCTION</a:t>
          </a:r>
        </a:p>
      </dgm:t>
    </dgm:pt>
    <dgm:pt modelId="{3D2DFA3B-2AC8-4EDA-9C37-4C16D01DB08E}" type="parTrans" cxnId="{D6A39376-9538-4FDF-957F-1C11F9A97B84}">
      <dgm:prSet/>
      <dgm:spPr/>
      <dgm:t>
        <a:bodyPr/>
        <a:lstStyle/>
        <a:p>
          <a:endParaRPr lang="en-US"/>
        </a:p>
      </dgm:t>
    </dgm:pt>
    <dgm:pt modelId="{D50EAE30-AC98-4F5D-A8A6-8E8BCFFF7F66}" type="sibTrans" cxnId="{D6A39376-9538-4FDF-957F-1C11F9A97B84}">
      <dgm:prSet/>
      <dgm:spPr/>
      <dgm:t>
        <a:bodyPr/>
        <a:lstStyle/>
        <a:p>
          <a:endParaRPr lang="en-US"/>
        </a:p>
      </dgm:t>
    </dgm:pt>
    <dgm:pt modelId="{7C374F37-6E76-4D85-98D1-1E3389BE0E74}">
      <dgm:prSet phldrT="[Text]" custT="1"/>
      <dgm:spPr/>
      <dgm:t>
        <a:bodyPr/>
        <a:lstStyle/>
        <a:p>
          <a:r>
            <a:rPr lang="en-US" sz="2800" b="1" dirty="0"/>
            <a:t>PROJECT: TRAFFIC/ROAD SIGNS</a:t>
          </a:r>
        </a:p>
      </dgm:t>
    </dgm:pt>
    <dgm:pt modelId="{5BD47664-595E-469B-BFB8-945C9CDED290}" type="parTrans" cxnId="{8415FB2A-EA69-49A3-ABD7-C1C04D146A31}">
      <dgm:prSet/>
      <dgm:spPr/>
      <dgm:t>
        <a:bodyPr/>
        <a:lstStyle/>
        <a:p>
          <a:endParaRPr lang="en-US"/>
        </a:p>
      </dgm:t>
    </dgm:pt>
    <dgm:pt modelId="{DAA2EA72-7470-4933-8E10-55DF1F10E8DE}" type="sibTrans" cxnId="{8415FB2A-EA69-49A3-ABD7-C1C04D146A31}">
      <dgm:prSet/>
      <dgm:spPr/>
      <dgm:t>
        <a:bodyPr/>
        <a:lstStyle/>
        <a:p>
          <a:endParaRPr lang="en-US"/>
        </a:p>
      </dgm:t>
    </dgm:pt>
    <dgm:pt modelId="{F359A7F1-BCE8-4CF0-887C-4286C958CB8E}">
      <dgm:prSet phldrT="[Text]"/>
      <dgm:spPr/>
      <dgm:t>
        <a:bodyPr/>
        <a:lstStyle/>
        <a:p>
          <a:r>
            <a:rPr lang="en-US" dirty="0"/>
            <a:t>TRAFFIC PROBLEMS AND MEANS OF TRANSPORT</a:t>
          </a:r>
        </a:p>
      </dgm:t>
    </dgm:pt>
    <dgm:pt modelId="{AB10B885-9BCC-4E17-AA5C-A01C6DB405C0}" type="sibTrans" cxnId="{D1001FFD-5578-4120-A6A8-125E87E0D832}">
      <dgm:prSet/>
      <dgm:spPr/>
      <dgm:t>
        <a:bodyPr/>
        <a:lstStyle/>
        <a:p>
          <a:endParaRPr lang="en-US"/>
        </a:p>
      </dgm:t>
    </dgm:pt>
    <dgm:pt modelId="{20078EAF-0594-4546-A74F-0EAFE045DE79}" type="parTrans" cxnId="{D1001FFD-5578-4120-A6A8-125E87E0D832}">
      <dgm:prSet/>
      <dgm:spPr/>
      <dgm:t>
        <a:bodyPr/>
        <a:lstStyle/>
        <a:p>
          <a:endParaRPr lang="en-US"/>
        </a:p>
      </dgm:t>
    </dgm:pt>
    <dgm:pt modelId="{E846787F-960D-4743-AFC6-C0DAC4E32B1A}" type="pres">
      <dgm:prSet presAssocID="{ACAB3453-E635-455B-AFA7-F68631D0FCE5}" presName="Name0" presStyleCnt="0">
        <dgm:presLayoutVars>
          <dgm:chMax/>
          <dgm:chPref/>
          <dgm:dir/>
        </dgm:presLayoutVars>
      </dgm:prSet>
      <dgm:spPr/>
      <dgm:t>
        <a:bodyPr/>
        <a:lstStyle/>
        <a:p>
          <a:endParaRPr lang="en-US"/>
        </a:p>
      </dgm:t>
    </dgm:pt>
    <dgm:pt modelId="{FBECC6BC-35C8-4D73-8C82-F6242B5D12A7}" type="pres">
      <dgm:prSet presAssocID="{F359A7F1-BCE8-4CF0-887C-4286C958CB8E}" presName="parenttextcomposite" presStyleCnt="0"/>
      <dgm:spPr/>
    </dgm:pt>
    <dgm:pt modelId="{F55AF14A-86B0-4B67-A18B-AB596E826A68}" type="pres">
      <dgm:prSet presAssocID="{F359A7F1-BCE8-4CF0-887C-4286C958CB8E}" presName="parenttext" presStyleLbl="revTx" presStyleIdx="0" presStyleCnt="3">
        <dgm:presLayoutVars>
          <dgm:chMax/>
          <dgm:chPref val="2"/>
          <dgm:bulletEnabled val="1"/>
        </dgm:presLayoutVars>
      </dgm:prSet>
      <dgm:spPr/>
      <dgm:t>
        <a:bodyPr/>
        <a:lstStyle/>
        <a:p>
          <a:endParaRPr lang="en-US"/>
        </a:p>
      </dgm:t>
    </dgm:pt>
    <dgm:pt modelId="{68E1015F-0882-4FA8-8FDE-1AFB66FCD4DA}" type="pres">
      <dgm:prSet presAssocID="{F359A7F1-BCE8-4CF0-887C-4286C958CB8E}" presName="composite" presStyleCnt="0"/>
      <dgm:spPr/>
    </dgm:pt>
    <dgm:pt modelId="{F097B7CF-60C7-4E50-9224-C78313D55970}" type="pres">
      <dgm:prSet presAssocID="{F359A7F1-BCE8-4CF0-887C-4286C958CB8E}" presName="chevron1" presStyleLbl="alignNode1" presStyleIdx="0" presStyleCnt="21"/>
      <dgm:spPr/>
    </dgm:pt>
    <dgm:pt modelId="{F3E8A5E3-98CD-438E-9484-0DEB08FEF9D4}" type="pres">
      <dgm:prSet presAssocID="{F359A7F1-BCE8-4CF0-887C-4286C958CB8E}" presName="chevron2" presStyleLbl="alignNode1" presStyleIdx="1" presStyleCnt="21"/>
      <dgm:spPr/>
    </dgm:pt>
    <dgm:pt modelId="{D4A5C8F4-EFE4-4167-A6FA-01CFC1C55E0D}" type="pres">
      <dgm:prSet presAssocID="{F359A7F1-BCE8-4CF0-887C-4286C958CB8E}" presName="chevron3" presStyleLbl="alignNode1" presStyleIdx="2" presStyleCnt="21"/>
      <dgm:spPr/>
    </dgm:pt>
    <dgm:pt modelId="{6D302C33-5C2D-445A-B2A7-A423E9E4C411}" type="pres">
      <dgm:prSet presAssocID="{F359A7F1-BCE8-4CF0-887C-4286C958CB8E}" presName="chevron4" presStyleLbl="alignNode1" presStyleIdx="3" presStyleCnt="21"/>
      <dgm:spPr/>
    </dgm:pt>
    <dgm:pt modelId="{6B499179-454E-4A73-92FB-AF8A159DAAA9}" type="pres">
      <dgm:prSet presAssocID="{F359A7F1-BCE8-4CF0-887C-4286C958CB8E}" presName="chevron5" presStyleLbl="alignNode1" presStyleIdx="4" presStyleCnt="21"/>
      <dgm:spPr/>
    </dgm:pt>
    <dgm:pt modelId="{DDEB82FA-73D1-46AB-AB81-361DFACA0A4C}" type="pres">
      <dgm:prSet presAssocID="{F359A7F1-BCE8-4CF0-887C-4286C958CB8E}" presName="chevron6" presStyleLbl="alignNode1" presStyleIdx="5" presStyleCnt="21"/>
      <dgm:spPr/>
    </dgm:pt>
    <dgm:pt modelId="{87CB067E-A715-4E4C-AE3F-03C2D0F2E46A}" type="pres">
      <dgm:prSet presAssocID="{F359A7F1-BCE8-4CF0-887C-4286C958CB8E}" presName="chevron7" presStyleLbl="alignNode1" presStyleIdx="6" presStyleCnt="21"/>
      <dgm:spPr/>
    </dgm:pt>
    <dgm:pt modelId="{87C1876D-D292-4260-AE19-EFE00827F60D}" type="pres">
      <dgm:prSet presAssocID="{F359A7F1-BCE8-4CF0-887C-4286C958CB8E}" presName="childtext" presStyleLbl="solidFgAcc1" presStyleIdx="0" presStyleCnt="3">
        <dgm:presLayoutVars>
          <dgm:chMax/>
          <dgm:chPref val="0"/>
          <dgm:bulletEnabled val="1"/>
        </dgm:presLayoutVars>
      </dgm:prSet>
      <dgm:spPr/>
      <dgm:t>
        <a:bodyPr/>
        <a:lstStyle/>
        <a:p>
          <a:endParaRPr lang="en-US"/>
        </a:p>
      </dgm:t>
    </dgm:pt>
    <dgm:pt modelId="{426BA95E-35A4-4EDD-AB7D-CBD3ACBF5FAC}" type="pres">
      <dgm:prSet presAssocID="{AB10B885-9BCC-4E17-AA5C-A01C6DB405C0}" presName="sibTrans" presStyleCnt="0"/>
      <dgm:spPr/>
    </dgm:pt>
    <dgm:pt modelId="{253B6541-FA96-4E99-A6F4-E99E92EF007A}" type="pres">
      <dgm:prSet presAssocID="{4B3AF590-F5B3-4E50-983F-332FF45B0BF3}" presName="parenttextcomposite" presStyleCnt="0"/>
      <dgm:spPr/>
    </dgm:pt>
    <dgm:pt modelId="{CE9643F3-B266-43EE-939B-D2CA20AAA601}" type="pres">
      <dgm:prSet presAssocID="{4B3AF590-F5B3-4E50-983F-332FF45B0BF3}" presName="parenttext" presStyleLbl="revTx" presStyleIdx="1" presStyleCnt="3">
        <dgm:presLayoutVars>
          <dgm:chMax/>
          <dgm:chPref val="2"/>
          <dgm:bulletEnabled val="1"/>
        </dgm:presLayoutVars>
      </dgm:prSet>
      <dgm:spPr/>
      <dgm:t>
        <a:bodyPr/>
        <a:lstStyle/>
        <a:p>
          <a:endParaRPr lang="en-US"/>
        </a:p>
      </dgm:t>
    </dgm:pt>
    <dgm:pt modelId="{6B49BE83-BF86-4346-B4AA-D14E2D1EE8D3}" type="pres">
      <dgm:prSet presAssocID="{4B3AF590-F5B3-4E50-983F-332FF45B0BF3}" presName="composite" presStyleCnt="0"/>
      <dgm:spPr/>
    </dgm:pt>
    <dgm:pt modelId="{6932007E-BFF1-474A-AAEB-7AC2F683094E}" type="pres">
      <dgm:prSet presAssocID="{4B3AF590-F5B3-4E50-983F-332FF45B0BF3}" presName="chevron1" presStyleLbl="alignNode1" presStyleIdx="7" presStyleCnt="21"/>
      <dgm:spPr/>
    </dgm:pt>
    <dgm:pt modelId="{B44D1DF5-76B2-4FA5-A1B7-6513455CDC7C}" type="pres">
      <dgm:prSet presAssocID="{4B3AF590-F5B3-4E50-983F-332FF45B0BF3}" presName="chevron2" presStyleLbl="alignNode1" presStyleIdx="8" presStyleCnt="21"/>
      <dgm:spPr/>
    </dgm:pt>
    <dgm:pt modelId="{1890C6C4-FE54-458F-841C-1E6F98E93A81}" type="pres">
      <dgm:prSet presAssocID="{4B3AF590-F5B3-4E50-983F-332FF45B0BF3}" presName="chevron3" presStyleLbl="alignNode1" presStyleIdx="9" presStyleCnt="21"/>
      <dgm:spPr/>
    </dgm:pt>
    <dgm:pt modelId="{DBF430FF-772F-4E76-A32B-4FDF2C3F4739}" type="pres">
      <dgm:prSet presAssocID="{4B3AF590-F5B3-4E50-983F-332FF45B0BF3}" presName="chevron4" presStyleLbl="alignNode1" presStyleIdx="10" presStyleCnt="21"/>
      <dgm:spPr/>
    </dgm:pt>
    <dgm:pt modelId="{5D3FB7F4-6951-4FA8-B484-78C45CCC6F69}" type="pres">
      <dgm:prSet presAssocID="{4B3AF590-F5B3-4E50-983F-332FF45B0BF3}" presName="chevron5" presStyleLbl="alignNode1" presStyleIdx="11" presStyleCnt="21"/>
      <dgm:spPr/>
    </dgm:pt>
    <dgm:pt modelId="{D3726249-2DC6-40D9-8E4D-818EFFC8A2D0}" type="pres">
      <dgm:prSet presAssocID="{4B3AF590-F5B3-4E50-983F-332FF45B0BF3}" presName="chevron6" presStyleLbl="alignNode1" presStyleIdx="12" presStyleCnt="21"/>
      <dgm:spPr/>
    </dgm:pt>
    <dgm:pt modelId="{9609BAC6-C356-41DB-B1E7-93332BB75278}" type="pres">
      <dgm:prSet presAssocID="{4B3AF590-F5B3-4E50-983F-332FF45B0BF3}" presName="chevron7" presStyleLbl="alignNode1" presStyleIdx="13" presStyleCnt="21"/>
      <dgm:spPr/>
    </dgm:pt>
    <dgm:pt modelId="{7EE42D12-6FC0-432E-B13D-348FAA3019E8}" type="pres">
      <dgm:prSet presAssocID="{4B3AF590-F5B3-4E50-983F-332FF45B0BF3}" presName="childtext" presStyleLbl="solidFgAcc1" presStyleIdx="1" presStyleCnt="3">
        <dgm:presLayoutVars>
          <dgm:chMax/>
          <dgm:chPref val="0"/>
          <dgm:bulletEnabled val="1"/>
        </dgm:presLayoutVars>
      </dgm:prSet>
      <dgm:spPr/>
      <dgm:t>
        <a:bodyPr/>
        <a:lstStyle/>
        <a:p>
          <a:endParaRPr lang="en-US"/>
        </a:p>
      </dgm:t>
    </dgm:pt>
    <dgm:pt modelId="{BE9B0E33-941C-49DE-ACE8-C0B809929C89}" type="pres">
      <dgm:prSet presAssocID="{FF3BBA6F-1948-4C99-B9A9-019A428A0C65}" presName="sibTrans" presStyleCnt="0"/>
      <dgm:spPr/>
    </dgm:pt>
    <dgm:pt modelId="{D9A248E0-174F-4A54-AB78-40BD213867F8}" type="pres">
      <dgm:prSet presAssocID="{7E720DC9-A326-4280-AD54-230CB08BDB67}" presName="parenttextcomposite" presStyleCnt="0"/>
      <dgm:spPr/>
    </dgm:pt>
    <dgm:pt modelId="{68AF96BA-2B11-4470-B9C3-000D46886C52}" type="pres">
      <dgm:prSet presAssocID="{7E720DC9-A326-4280-AD54-230CB08BDB67}" presName="parenttext" presStyleLbl="revTx" presStyleIdx="2" presStyleCnt="3">
        <dgm:presLayoutVars>
          <dgm:chMax/>
          <dgm:chPref val="2"/>
          <dgm:bulletEnabled val="1"/>
        </dgm:presLayoutVars>
      </dgm:prSet>
      <dgm:spPr/>
      <dgm:t>
        <a:bodyPr/>
        <a:lstStyle/>
        <a:p>
          <a:endParaRPr lang="en-US"/>
        </a:p>
      </dgm:t>
    </dgm:pt>
    <dgm:pt modelId="{414A5E32-3BD1-4A8E-9A3F-8E3DA3A90AC0}" type="pres">
      <dgm:prSet presAssocID="{7E720DC9-A326-4280-AD54-230CB08BDB67}" presName="composite" presStyleCnt="0"/>
      <dgm:spPr/>
    </dgm:pt>
    <dgm:pt modelId="{B8FB2B6F-DBFF-4A1D-9DEB-91D3C5AA6CAF}" type="pres">
      <dgm:prSet presAssocID="{7E720DC9-A326-4280-AD54-230CB08BDB67}" presName="chevron1" presStyleLbl="alignNode1" presStyleIdx="14" presStyleCnt="21"/>
      <dgm:spPr/>
    </dgm:pt>
    <dgm:pt modelId="{388A6533-04E5-4573-8CC4-8D5782C69BE7}" type="pres">
      <dgm:prSet presAssocID="{7E720DC9-A326-4280-AD54-230CB08BDB67}" presName="chevron2" presStyleLbl="alignNode1" presStyleIdx="15" presStyleCnt="21"/>
      <dgm:spPr/>
    </dgm:pt>
    <dgm:pt modelId="{E8FE21CC-2A3F-4F7C-B09D-E8FEAD3765CF}" type="pres">
      <dgm:prSet presAssocID="{7E720DC9-A326-4280-AD54-230CB08BDB67}" presName="chevron3" presStyleLbl="alignNode1" presStyleIdx="16" presStyleCnt="21"/>
      <dgm:spPr/>
    </dgm:pt>
    <dgm:pt modelId="{22C713CD-67F8-4A7C-AB78-5D636FD64CE1}" type="pres">
      <dgm:prSet presAssocID="{7E720DC9-A326-4280-AD54-230CB08BDB67}" presName="chevron4" presStyleLbl="alignNode1" presStyleIdx="17" presStyleCnt="21"/>
      <dgm:spPr/>
    </dgm:pt>
    <dgm:pt modelId="{84623B81-9945-4B56-BC32-56587510BD00}" type="pres">
      <dgm:prSet presAssocID="{7E720DC9-A326-4280-AD54-230CB08BDB67}" presName="chevron5" presStyleLbl="alignNode1" presStyleIdx="18" presStyleCnt="21"/>
      <dgm:spPr/>
    </dgm:pt>
    <dgm:pt modelId="{2A910F6E-7F08-4C6E-9656-D0C6E3C12348}" type="pres">
      <dgm:prSet presAssocID="{7E720DC9-A326-4280-AD54-230CB08BDB67}" presName="chevron6" presStyleLbl="alignNode1" presStyleIdx="19" presStyleCnt="21"/>
      <dgm:spPr/>
    </dgm:pt>
    <dgm:pt modelId="{9F583B51-3E4D-4E06-BC9A-6512E6BAF584}" type="pres">
      <dgm:prSet presAssocID="{7E720DC9-A326-4280-AD54-230CB08BDB67}" presName="chevron7" presStyleLbl="alignNode1" presStyleIdx="20" presStyleCnt="21"/>
      <dgm:spPr/>
    </dgm:pt>
    <dgm:pt modelId="{58013576-29AF-479D-8A1F-0D285327867C}" type="pres">
      <dgm:prSet presAssocID="{7E720DC9-A326-4280-AD54-230CB08BDB67}" presName="childtext" presStyleLbl="solidFgAcc1" presStyleIdx="2" presStyleCnt="3">
        <dgm:presLayoutVars>
          <dgm:chMax/>
          <dgm:chPref val="0"/>
          <dgm:bulletEnabled val="1"/>
        </dgm:presLayoutVars>
      </dgm:prSet>
      <dgm:spPr/>
      <dgm:t>
        <a:bodyPr/>
        <a:lstStyle/>
        <a:p>
          <a:endParaRPr lang="en-US"/>
        </a:p>
      </dgm:t>
    </dgm:pt>
  </dgm:ptLst>
  <dgm:cxnLst>
    <dgm:cxn modelId="{B8DD1A2B-2A99-4A9C-86DA-7080FFAECBDF}" type="presOf" srcId="{7E720DC9-A326-4280-AD54-230CB08BDB67}" destId="{68AF96BA-2B11-4470-B9C3-000D46886C52}" srcOrd="0" destOrd="0" presId="urn:microsoft.com/office/officeart/2008/layout/VerticalAccentList"/>
    <dgm:cxn modelId="{D1001FFD-5578-4120-A6A8-125E87E0D832}" srcId="{ACAB3453-E635-455B-AFA7-F68631D0FCE5}" destId="{F359A7F1-BCE8-4CF0-887C-4286C958CB8E}" srcOrd="0" destOrd="0" parTransId="{20078EAF-0594-4546-A74F-0EAFE045DE79}" sibTransId="{AB10B885-9BCC-4E17-AA5C-A01C6DB405C0}"/>
    <dgm:cxn modelId="{1B3E0685-7369-4AFB-99AF-97276EC8F144}" type="presOf" srcId="{F359A7F1-BCE8-4CF0-887C-4286C958CB8E}" destId="{F55AF14A-86B0-4B67-A18B-AB596E826A68}" srcOrd="0" destOrd="0" presId="urn:microsoft.com/office/officeart/2008/layout/VerticalAccentList"/>
    <dgm:cxn modelId="{DD0C59A2-3F8F-48FB-B149-63BA3906D34F}" type="presOf" srcId="{D0361850-F820-4483-BE64-DB2A8B913F44}" destId="{87C1876D-D292-4260-AE19-EFE00827F60D}" srcOrd="0" destOrd="0" presId="urn:microsoft.com/office/officeart/2008/layout/VerticalAccentList"/>
    <dgm:cxn modelId="{8017B814-79AE-49BD-95BA-605396ADEEA2}" type="presOf" srcId="{BDC1493D-FBBD-4B1B-8D02-EF9346592A01}" destId="{7EE42D12-6FC0-432E-B13D-348FAA3019E8}" srcOrd="0" destOrd="0" presId="urn:microsoft.com/office/officeart/2008/layout/VerticalAccentList"/>
    <dgm:cxn modelId="{8415FB2A-EA69-49A3-ABD7-C1C04D146A31}" srcId="{7E720DC9-A326-4280-AD54-230CB08BDB67}" destId="{7C374F37-6E76-4D85-98D1-1E3389BE0E74}" srcOrd="0" destOrd="0" parTransId="{5BD47664-595E-469B-BFB8-945C9CDED290}" sibTransId="{DAA2EA72-7470-4933-8E10-55DF1F10E8DE}"/>
    <dgm:cxn modelId="{39038F92-A168-4A4A-812A-5360F420851C}" type="presOf" srcId="{7C374F37-6E76-4D85-98D1-1E3389BE0E74}" destId="{58013576-29AF-479D-8A1F-0D285327867C}" srcOrd="0" destOrd="0" presId="urn:microsoft.com/office/officeart/2008/layout/VerticalAccentList"/>
    <dgm:cxn modelId="{97D123D3-2673-43CF-85B2-4EC5AAF28854}" srcId="{F359A7F1-BCE8-4CF0-887C-4286C958CB8E}" destId="{D0361850-F820-4483-BE64-DB2A8B913F44}" srcOrd="0" destOrd="0" parTransId="{906469E9-08A3-46B2-940A-7E6DC7D21DCF}" sibTransId="{0E3CEBBD-F15F-476E-AB13-CA45AE3D8495}"/>
    <dgm:cxn modelId="{D6A39376-9538-4FDF-957F-1C11F9A97B84}" srcId="{ACAB3453-E635-455B-AFA7-F68631D0FCE5}" destId="{7E720DC9-A326-4280-AD54-230CB08BDB67}" srcOrd="2" destOrd="0" parTransId="{3D2DFA3B-2AC8-4EDA-9C37-4C16D01DB08E}" sibTransId="{D50EAE30-AC98-4F5D-A8A6-8E8BCFFF7F66}"/>
    <dgm:cxn modelId="{E34EF060-9EAA-4A69-8511-2DCE3D1E8C01}" srcId="{4B3AF590-F5B3-4E50-983F-332FF45B0BF3}" destId="{BDC1493D-FBBD-4B1B-8D02-EF9346592A01}" srcOrd="0" destOrd="0" parTransId="{B4B757FA-F4C8-4E23-A5EC-32FC19CB8965}" sibTransId="{5177F4E0-5B27-47BD-8993-1996491CC167}"/>
    <dgm:cxn modelId="{3A1905DC-A5FB-4DAE-8FE3-FB4C66807687}" type="presOf" srcId="{4B3AF590-F5B3-4E50-983F-332FF45B0BF3}" destId="{CE9643F3-B266-43EE-939B-D2CA20AAA601}" srcOrd="0" destOrd="0" presId="urn:microsoft.com/office/officeart/2008/layout/VerticalAccentList"/>
    <dgm:cxn modelId="{176891C9-9B76-48B8-A044-63ACCA4600A7}" srcId="{ACAB3453-E635-455B-AFA7-F68631D0FCE5}" destId="{4B3AF590-F5B3-4E50-983F-332FF45B0BF3}" srcOrd="1" destOrd="0" parTransId="{734375FB-53D8-49C1-BF31-488F18A9002A}" sibTransId="{FF3BBA6F-1948-4C99-B9A9-019A428A0C65}"/>
    <dgm:cxn modelId="{51E5F0C3-0AFD-442E-ACDA-28C1A76771E3}" type="presOf" srcId="{ACAB3453-E635-455B-AFA7-F68631D0FCE5}" destId="{E846787F-960D-4743-AFC6-C0DAC4E32B1A}" srcOrd="0" destOrd="0" presId="urn:microsoft.com/office/officeart/2008/layout/VerticalAccentList"/>
    <dgm:cxn modelId="{7BFE86A5-56FD-43FE-84F9-BC238B4CDACC}" type="presParOf" srcId="{E846787F-960D-4743-AFC6-C0DAC4E32B1A}" destId="{FBECC6BC-35C8-4D73-8C82-F6242B5D12A7}" srcOrd="0" destOrd="0" presId="urn:microsoft.com/office/officeart/2008/layout/VerticalAccentList"/>
    <dgm:cxn modelId="{4291F7C7-3572-479A-843F-632D5A72123A}" type="presParOf" srcId="{FBECC6BC-35C8-4D73-8C82-F6242B5D12A7}" destId="{F55AF14A-86B0-4B67-A18B-AB596E826A68}" srcOrd="0" destOrd="0" presId="urn:microsoft.com/office/officeart/2008/layout/VerticalAccentList"/>
    <dgm:cxn modelId="{E03F0B08-D24E-4649-A95C-E4652495539E}" type="presParOf" srcId="{E846787F-960D-4743-AFC6-C0DAC4E32B1A}" destId="{68E1015F-0882-4FA8-8FDE-1AFB66FCD4DA}" srcOrd="1" destOrd="0" presId="urn:microsoft.com/office/officeart/2008/layout/VerticalAccentList"/>
    <dgm:cxn modelId="{1980B2B3-2CEB-40E9-B0B7-FB023E61E844}" type="presParOf" srcId="{68E1015F-0882-4FA8-8FDE-1AFB66FCD4DA}" destId="{F097B7CF-60C7-4E50-9224-C78313D55970}" srcOrd="0" destOrd="0" presId="urn:microsoft.com/office/officeart/2008/layout/VerticalAccentList"/>
    <dgm:cxn modelId="{8CE1A0C7-C987-43E5-81DB-83A3D184005E}" type="presParOf" srcId="{68E1015F-0882-4FA8-8FDE-1AFB66FCD4DA}" destId="{F3E8A5E3-98CD-438E-9484-0DEB08FEF9D4}" srcOrd="1" destOrd="0" presId="urn:microsoft.com/office/officeart/2008/layout/VerticalAccentList"/>
    <dgm:cxn modelId="{C9144AAA-8E19-440F-B39A-A8E07120D0AF}" type="presParOf" srcId="{68E1015F-0882-4FA8-8FDE-1AFB66FCD4DA}" destId="{D4A5C8F4-EFE4-4167-A6FA-01CFC1C55E0D}" srcOrd="2" destOrd="0" presId="urn:microsoft.com/office/officeart/2008/layout/VerticalAccentList"/>
    <dgm:cxn modelId="{CDBFBD83-5197-4D41-B821-9C49F4B20255}" type="presParOf" srcId="{68E1015F-0882-4FA8-8FDE-1AFB66FCD4DA}" destId="{6D302C33-5C2D-445A-B2A7-A423E9E4C411}" srcOrd="3" destOrd="0" presId="urn:microsoft.com/office/officeart/2008/layout/VerticalAccentList"/>
    <dgm:cxn modelId="{756215DD-B2BE-441E-B960-B36C1E9D342A}" type="presParOf" srcId="{68E1015F-0882-4FA8-8FDE-1AFB66FCD4DA}" destId="{6B499179-454E-4A73-92FB-AF8A159DAAA9}" srcOrd="4" destOrd="0" presId="urn:microsoft.com/office/officeart/2008/layout/VerticalAccentList"/>
    <dgm:cxn modelId="{FA551A00-5503-470D-9323-5E5D3007ADB3}" type="presParOf" srcId="{68E1015F-0882-4FA8-8FDE-1AFB66FCD4DA}" destId="{DDEB82FA-73D1-46AB-AB81-361DFACA0A4C}" srcOrd="5" destOrd="0" presId="urn:microsoft.com/office/officeart/2008/layout/VerticalAccentList"/>
    <dgm:cxn modelId="{787F098C-E620-49CA-BE71-DDA8612B6514}" type="presParOf" srcId="{68E1015F-0882-4FA8-8FDE-1AFB66FCD4DA}" destId="{87CB067E-A715-4E4C-AE3F-03C2D0F2E46A}" srcOrd="6" destOrd="0" presId="urn:microsoft.com/office/officeart/2008/layout/VerticalAccentList"/>
    <dgm:cxn modelId="{53D4511B-6F3E-498E-9975-575A73C4A80B}" type="presParOf" srcId="{68E1015F-0882-4FA8-8FDE-1AFB66FCD4DA}" destId="{87C1876D-D292-4260-AE19-EFE00827F60D}" srcOrd="7" destOrd="0" presId="urn:microsoft.com/office/officeart/2008/layout/VerticalAccentList"/>
    <dgm:cxn modelId="{5C76B023-A735-4387-A872-DAA8626B7BB3}" type="presParOf" srcId="{E846787F-960D-4743-AFC6-C0DAC4E32B1A}" destId="{426BA95E-35A4-4EDD-AB7D-CBD3ACBF5FAC}" srcOrd="2" destOrd="0" presId="urn:microsoft.com/office/officeart/2008/layout/VerticalAccentList"/>
    <dgm:cxn modelId="{21A5E5C4-7253-43EA-86E3-4771E99FDE77}" type="presParOf" srcId="{E846787F-960D-4743-AFC6-C0DAC4E32B1A}" destId="{253B6541-FA96-4E99-A6F4-E99E92EF007A}" srcOrd="3" destOrd="0" presId="urn:microsoft.com/office/officeart/2008/layout/VerticalAccentList"/>
    <dgm:cxn modelId="{99B32E21-6D3D-4F74-8D63-AC8978605A9D}" type="presParOf" srcId="{253B6541-FA96-4E99-A6F4-E99E92EF007A}" destId="{CE9643F3-B266-43EE-939B-D2CA20AAA601}" srcOrd="0" destOrd="0" presId="urn:microsoft.com/office/officeart/2008/layout/VerticalAccentList"/>
    <dgm:cxn modelId="{E1E0EA6C-988E-4A0C-BF37-E33AC8AA3A6F}" type="presParOf" srcId="{E846787F-960D-4743-AFC6-C0DAC4E32B1A}" destId="{6B49BE83-BF86-4346-B4AA-D14E2D1EE8D3}" srcOrd="4" destOrd="0" presId="urn:microsoft.com/office/officeart/2008/layout/VerticalAccentList"/>
    <dgm:cxn modelId="{5699DA3B-2A7A-4AB8-B76F-BC427A0968E5}" type="presParOf" srcId="{6B49BE83-BF86-4346-B4AA-D14E2D1EE8D3}" destId="{6932007E-BFF1-474A-AAEB-7AC2F683094E}" srcOrd="0" destOrd="0" presId="urn:microsoft.com/office/officeart/2008/layout/VerticalAccentList"/>
    <dgm:cxn modelId="{52968989-CBD8-4AEE-BEB6-C3AD7B68AD3D}" type="presParOf" srcId="{6B49BE83-BF86-4346-B4AA-D14E2D1EE8D3}" destId="{B44D1DF5-76B2-4FA5-A1B7-6513455CDC7C}" srcOrd="1" destOrd="0" presId="urn:microsoft.com/office/officeart/2008/layout/VerticalAccentList"/>
    <dgm:cxn modelId="{A928F29B-A6B3-4E0F-916F-5B84668BB229}" type="presParOf" srcId="{6B49BE83-BF86-4346-B4AA-D14E2D1EE8D3}" destId="{1890C6C4-FE54-458F-841C-1E6F98E93A81}" srcOrd="2" destOrd="0" presId="urn:microsoft.com/office/officeart/2008/layout/VerticalAccentList"/>
    <dgm:cxn modelId="{A63FAED7-2FE7-40EB-ADF6-093D7D398489}" type="presParOf" srcId="{6B49BE83-BF86-4346-B4AA-D14E2D1EE8D3}" destId="{DBF430FF-772F-4E76-A32B-4FDF2C3F4739}" srcOrd="3" destOrd="0" presId="urn:microsoft.com/office/officeart/2008/layout/VerticalAccentList"/>
    <dgm:cxn modelId="{D57827CB-4805-47AE-905D-76A678982C07}" type="presParOf" srcId="{6B49BE83-BF86-4346-B4AA-D14E2D1EE8D3}" destId="{5D3FB7F4-6951-4FA8-B484-78C45CCC6F69}" srcOrd="4" destOrd="0" presId="urn:microsoft.com/office/officeart/2008/layout/VerticalAccentList"/>
    <dgm:cxn modelId="{6330D6E2-E308-4D75-925C-A9BA9D027D96}" type="presParOf" srcId="{6B49BE83-BF86-4346-B4AA-D14E2D1EE8D3}" destId="{D3726249-2DC6-40D9-8E4D-818EFFC8A2D0}" srcOrd="5" destOrd="0" presId="urn:microsoft.com/office/officeart/2008/layout/VerticalAccentList"/>
    <dgm:cxn modelId="{2DA93655-1008-41AA-9189-D489279DA5B5}" type="presParOf" srcId="{6B49BE83-BF86-4346-B4AA-D14E2D1EE8D3}" destId="{9609BAC6-C356-41DB-B1E7-93332BB75278}" srcOrd="6" destOrd="0" presId="urn:microsoft.com/office/officeart/2008/layout/VerticalAccentList"/>
    <dgm:cxn modelId="{A59D1601-8725-4163-B1FB-18560FCAE57A}" type="presParOf" srcId="{6B49BE83-BF86-4346-B4AA-D14E2D1EE8D3}" destId="{7EE42D12-6FC0-432E-B13D-348FAA3019E8}" srcOrd="7" destOrd="0" presId="urn:microsoft.com/office/officeart/2008/layout/VerticalAccentList"/>
    <dgm:cxn modelId="{DC90856E-7507-43EF-A055-55BB462A1916}" type="presParOf" srcId="{E846787F-960D-4743-AFC6-C0DAC4E32B1A}" destId="{BE9B0E33-941C-49DE-ACE8-C0B809929C89}" srcOrd="5" destOrd="0" presId="urn:microsoft.com/office/officeart/2008/layout/VerticalAccentList"/>
    <dgm:cxn modelId="{8C3ED0DE-7C0A-468C-9E66-DE53834264BB}" type="presParOf" srcId="{E846787F-960D-4743-AFC6-C0DAC4E32B1A}" destId="{D9A248E0-174F-4A54-AB78-40BD213867F8}" srcOrd="6" destOrd="0" presId="urn:microsoft.com/office/officeart/2008/layout/VerticalAccentList"/>
    <dgm:cxn modelId="{CC68F113-3C02-433C-BF7E-7AD3B11DBDF5}" type="presParOf" srcId="{D9A248E0-174F-4A54-AB78-40BD213867F8}" destId="{68AF96BA-2B11-4470-B9C3-000D46886C52}" srcOrd="0" destOrd="0" presId="urn:microsoft.com/office/officeart/2008/layout/VerticalAccentList"/>
    <dgm:cxn modelId="{835AA747-0583-4250-902A-AB608AB9D4C3}" type="presParOf" srcId="{E846787F-960D-4743-AFC6-C0DAC4E32B1A}" destId="{414A5E32-3BD1-4A8E-9A3F-8E3DA3A90AC0}" srcOrd="7" destOrd="0" presId="urn:microsoft.com/office/officeart/2008/layout/VerticalAccentList"/>
    <dgm:cxn modelId="{F439A964-7511-4552-89B8-C64C775FA57B}" type="presParOf" srcId="{414A5E32-3BD1-4A8E-9A3F-8E3DA3A90AC0}" destId="{B8FB2B6F-DBFF-4A1D-9DEB-91D3C5AA6CAF}" srcOrd="0" destOrd="0" presId="urn:microsoft.com/office/officeart/2008/layout/VerticalAccentList"/>
    <dgm:cxn modelId="{2B68B6D6-0DA3-4A84-8A97-99432ADFEA94}" type="presParOf" srcId="{414A5E32-3BD1-4A8E-9A3F-8E3DA3A90AC0}" destId="{388A6533-04E5-4573-8CC4-8D5782C69BE7}" srcOrd="1" destOrd="0" presId="urn:microsoft.com/office/officeart/2008/layout/VerticalAccentList"/>
    <dgm:cxn modelId="{874A87E3-C9D4-416E-96A2-DD4E4FB90606}" type="presParOf" srcId="{414A5E32-3BD1-4A8E-9A3F-8E3DA3A90AC0}" destId="{E8FE21CC-2A3F-4F7C-B09D-E8FEAD3765CF}" srcOrd="2" destOrd="0" presId="urn:microsoft.com/office/officeart/2008/layout/VerticalAccentList"/>
    <dgm:cxn modelId="{564FE2F6-9A80-46BD-B127-ED6C1A52C67B}" type="presParOf" srcId="{414A5E32-3BD1-4A8E-9A3F-8E3DA3A90AC0}" destId="{22C713CD-67F8-4A7C-AB78-5D636FD64CE1}" srcOrd="3" destOrd="0" presId="urn:microsoft.com/office/officeart/2008/layout/VerticalAccentList"/>
    <dgm:cxn modelId="{1E0F71C2-8CFE-4D00-9EB8-757A8FA97DE4}" type="presParOf" srcId="{414A5E32-3BD1-4A8E-9A3F-8E3DA3A90AC0}" destId="{84623B81-9945-4B56-BC32-56587510BD00}" srcOrd="4" destOrd="0" presId="urn:microsoft.com/office/officeart/2008/layout/VerticalAccentList"/>
    <dgm:cxn modelId="{2AA5555E-A370-4535-B343-C4F3E3038332}" type="presParOf" srcId="{414A5E32-3BD1-4A8E-9A3F-8E3DA3A90AC0}" destId="{2A910F6E-7F08-4C6E-9656-D0C6E3C12348}" srcOrd="5" destOrd="0" presId="urn:microsoft.com/office/officeart/2008/layout/VerticalAccentList"/>
    <dgm:cxn modelId="{70CD6D2D-5C36-4367-A603-C32CFF82EFBD}" type="presParOf" srcId="{414A5E32-3BD1-4A8E-9A3F-8E3DA3A90AC0}" destId="{9F583B51-3E4D-4E06-BC9A-6512E6BAF584}" srcOrd="6" destOrd="0" presId="urn:microsoft.com/office/officeart/2008/layout/VerticalAccentList"/>
    <dgm:cxn modelId="{287F87A0-C788-4A5F-AC8E-8D84CA732713}" type="presParOf" srcId="{414A5E32-3BD1-4A8E-9A3F-8E3DA3A90AC0}" destId="{58013576-29AF-479D-8A1F-0D285327867C}"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B3453-E635-455B-AFA7-F68631D0FCE5}"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D0361850-F820-4483-BE64-DB2A8B913F44}">
      <dgm:prSet phldrT="[Text]" custT="1"/>
      <dgm:spPr/>
      <dgm:t>
        <a:bodyPr/>
        <a:lstStyle/>
        <a:p>
          <a:r>
            <a:rPr lang="en-US" sz="2800" dirty="0"/>
            <a:t>VOCABULARY REVIEW</a:t>
          </a:r>
        </a:p>
      </dgm:t>
    </dgm:pt>
    <dgm:pt modelId="{906469E9-08A3-46B2-940A-7E6DC7D21DCF}" type="parTrans" cxnId="{97D123D3-2673-43CF-85B2-4EC5AAF28854}">
      <dgm:prSet/>
      <dgm:spPr/>
      <dgm:t>
        <a:bodyPr/>
        <a:lstStyle/>
        <a:p>
          <a:endParaRPr lang="en-US"/>
        </a:p>
      </dgm:t>
    </dgm:pt>
    <dgm:pt modelId="{0E3CEBBD-F15F-476E-AB13-CA45AE3D8495}" type="sibTrans" cxnId="{97D123D3-2673-43CF-85B2-4EC5AAF28854}">
      <dgm:prSet/>
      <dgm:spPr/>
      <dgm:t>
        <a:bodyPr/>
        <a:lstStyle/>
        <a:p>
          <a:endParaRPr lang="en-US"/>
        </a:p>
      </dgm:t>
    </dgm:pt>
    <dgm:pt modelId="{4B3AF590-F5B3-4E50-983F-332FF45B0BF3}">
      <dgm:prSet phldrT="[Text]"/>
      <dgm:spPr/>
      <dgm:t>
        <a:bodyPr/>
        <a:lstStyle/>
        <a:p>
          <a:r>
            <a:rPr lang="en-US" dirty="0"/>
            <a:t>IT -&gt; DISTANCE</a:t>
          </a:r>
        </a:p>
      </dgm:t>
    </dgm:pt>
    <dgm:pt modelId="{734375FB-53D8-49C1-BF31-488F18A9002A}" type="parTrans" cxnId="{176891C9-9B76-48B8-A044-63ACCA4600A7}">
      <dgm:prSet/>
      <dgm:spPr/>
      <dgm:t>
        <a:bodyPr/>
        <a:lstStyle/>
        <a:p>
          <a:endParaRPr lang="en-US"/>
        </a:p>
      </dgm:t>
    </dgm:pt>
    <dgm:pt modelId="{FF3BBA6F-1948-4C99-B9A9-019A428A0C65}" type="sibTrans" cxnId="{176891C9-9B76-48B8-A044-63ACCA4600A7}">
      <dgm:prSet/>
      <dgm:spPr/>
      <dgm:t>
        <a:bodyPr/>
        <a:lstStyle/>
        <a:p>
          <a:endParaRPr lang="en-US"/>
        </a:p>
      </dgm:t>
    </dgm:pt>
    <dgm:pt modelId="{BDC1493D-FBBD-4B1B-8D02-EF9346592A01}">
      <dgm:prSet phldrT="[Text]" custT="1"/>
      <dgm:spPr/>
      <dgm:t>
        <a:bodyPr/>
        <a:lstStyle/>
        <a:p>
          <a:r>
            <a:rPr lang="en-US" sz="3200" dirty="0"/>
            <a:t>GRAMMAR REVIEW</a:t>
          </a:r>
        </a:p>
      </dgm:t>
    </dgm:pt>
    <dgm:pt modelId="{B4B757FA-F4C8-4E23-A5EC-32FC19CB8965}" type="parTrans" cxnId="{E34EF060-9EAA-4A69-8511-2DCE3D1E8C01}">
      <dgm:prSet/>
      <dgm:spPr/>
      <dgm:t>
        <a:bodyPr/>
        <a:lstStyle/>
        <a:p>
          <a:endParaRPr lang="en-US"/>
        </a:p>
      </dgm:t>
    </dgm:pt>
    <dgm:pt modelId="{5177F4E0-5B27-47BD-8993-1996491CC167}" type="sibTrans" cxnId="{E34EF060-9EAA-4A69-8511-2DCE3D1E8C01}">
      <dgm:prSet/>
      <dgm:spPr/>
      <dgm:t>
        <a:bodyPr/>
        <a:lstStyle/>
        <a:p>
          <a:endParaRPr lang="en-US"/>
        </a:p>
      </dgm:t>
    </dgm:pt>
    <dgm:pt modelId="{7E720DC9-A326-4280-AD54-230CB08BDB67}">
      <dgm:prSet phldrT="[Text]"/>
      <dgm:spPr/>
      <dgm:t>
        <a:bodyPr/>
        <a:lstStyle/>
        <a:p>
          <a:r>
            <a:rPr lang="en-US" dirty="0"/>
            <a:t>PRODUCTION</a:t>
          </a:r>
        </a:p>
      </dgm:t>
    </dgm:pt>
    <dgm:pt modelId="{3D2DFA3B-2AC8-4EDA-9C37-4C16D01DB08E}" type="parTrans" cxnId="{D6A39376-9538-4FDF-957F-1C11F9A97B84}">
      <dgm:prSet/>
      <dgm:spPr/>
      <dgm:t>
        <a:bodyPr/>
        <a:lstStyle/>
        <a:p>
          <a:endParaRPr lang="en-US"/>
        </a:p>
      </dgm:t>
    </dgm:pt>
    <dgm:pt modelId="{D50EAE30-AC98-4F5D-A8A6-8E8BCFFF7F66}" type="sibTrans" cxnId="{D6A39376-9538-4FDF-957F-1C11F9A97B84}">
      <dgm:prSet/>
      <dgm:spPr/>
      <dgm:t>
        <a:bodyPr/>
        <a:lstStyle/>
        <a:p>
          <a:endParaRPr lang="en-US"/>
        </a:p>
      </dgm:t>
    </dgm:pt>
    <dgm:pt modelId="{7C374F37-6E76-4D85-98D1-1E3389BE0E74}">
      <dgm:prSet phldrT="[Text]" custT="1"/>
      <dgm:spPr/>
      <dgm:t>
        <a:bodyPr/>
        <a:lstStyle/>
        <a:p>
          <a:r>
            <a:rPr lang="en-US" sz="2800" b="1" dirty="0"/>
            <a:t>PROJECT: TRAFFIC/ROAD SIGNS</a:t>
          </a:r>
        </a:p>
      </dgm:t>
    </dgm:pt>
    <dgm:pt modelId="{5BD47664-595E-469B-BFB8-945C9CDED290}" type="parTrans" cxnId="{8415FB2A-EA69-49A3-ABD7-C1C04D146A31}">
      <dgm:prSet/>
      <dgm:spPr/>
      <dgm:t>
        <a:bodyPr/>
        <a:lstStyle/>
        <a:p>
          <a:endParaRPr lang="en-US"/>
        </a:p>
      </dgm:t>
    </dgm:pt>
    <dgm:pt modelId="{DAA2EA72-7470-4933-8E10-55DF1F10E8DE}" type="sibTrans" cxnId="{8415FB2A-EA69-49A3-ABD7-C1C04D146A31}">
      <dgm:prSet/>
      <dgm:spPr/>
      <dgm:t>
        <a:bodyPr/>
        <a:lstStyle/>
        <a:p>
          <a:endParaRPr lang="en-US"/>
        </a:p>
      </dgm:t>
    </dgm:pt>
    <dgm:pt modelId="{F359A7F1-BCE8-4CF0-887C-4286C958CB8E}">
      <dgm:prSet phldrT="[Text]"/>
      <dgm:spPr/>
      <dgm:t>
        <a:bodyPr/>
        <a:lstStyle/>
        <a:p>
          <a:r>
            <a:rPr lang="en-US" dirty="0"/>
            <a:t>TRAFFIC PROBLEMS AND MEANS OF TRANSPORT</a:t>
          </a:r>
        </a:p>
      </dgm:t>
    </dgm:pt>
    <dgm:pt modelId="{AB10B885-9BCC-4E17-AA5C-A01C6DB405C0}" type="sibTrans" cxnId="{D1001FFD-5578-4120-A6A8-125E87E0D832}">
      <dgm:prSet/>
      <dgm:spPr/>
      <dgm:t>
        <a:bodyPr/>
        <a:lstStyle/>
        <a:p>
          <a:endParaRPr lang="en-US"/>
        </a:p>
      </dgm:t>
    </dgm:pt>
    <dgm:pt modelId="{20078EAF-0594-4546-A74F-0EAFE045DE79}" type="parTrans" cxnId="{D1001FFD-5578-4120-A6A8-125E87E0D832}">
      <dgm:prSet/>
      <dgm:spPr/>
      <dgm:t>
        <a:bodyPr/>
        <a:lstStyle/>
        <a:p>
          <a:endParaRPr lang="en-US"/>
        </a:p>
      </dgm:t>
    </dgm:pt>
    <dgm:pt modelId="{E846787F-960D-4743-AFC6-C0DAC4E32B1A}" type="pres">
      <dgm:prSet presAssocID="{ACAB3453-E635-455B-AFA7-F68631D0FCE5}" presName="Name0" presStyleCnt="0">
        <dgm:presLayoutVars>
          <dgm:chMax/>
          <dgm:chPref/>
          <dgm:dir/>
        </dgm:presLayoutVars>
      </dgm:prSet>
      <dgm:spPr/>
      <dgm:t>
        <a:bodyPr/>
        <a:lstStyle/>
        <a:p>
          <a:endParaRPr lang="en-US"/>
        </a:p>
      </dgm:t>
    </dgm:pt>
    <dgm:pt modelId="{FBECC6BC-35C8-4D73-8C82-F6242B5D12A7}" type="pres">
      <dgm:prSet presAssocID="{F359A7F1-BCE8-4CF0-887C-4286C958CB8E}" presName="parenttextcomposite" presStyleCnt="0"/>
      <dgm:spPr/>
    </dgm:pt>
    <dgm:pt modelId="{F55AF14A-86B0-4B67-A18B-AB596E826A68}" type="pres">
      <dgm:prSet presAssocID="{F359A7F1-BCE8-4CF0-887C-4286C958CB8E}" presName="parenttext" presStyleLbl="revTx" presStyleIdx="0" presStyleCnt="3">
        <dgm:presLayoutVars>
          <dgm:chMax/>
          <dgm:chPref val="2"/>
          <dgm:bulletEnabled val="1"/>
        </dgm:presLayoutVars>
      </dgm:prSet>
      <dgm:spPr/>
      <dgm:t>
        <a:bodyPr/>
        <a:lstStyle/>
        <a:p>
          <a:endParaRPr lang="en-US"/>
        </a:p>
      </dgm:t>
    </dgm:pt>
    <dgm:pt modelId="{68E1015F-0882-4FA8-8FDE-1AFB66FCD4DA}" type="pres">
      <dgm:prSet presAssocID="{F359A7F1-BCE8-4CF0-887C-4286C958CB8E}" presName="composite" presStyleCnt="0"/>
      <dgm:spPr/>
    </dgm:pt>
    <dgm:pt modelId="{F097B7CF-60C7-4E50-9224-C78313D55970}" type="pres">
      <dgm:prSet presAssocID="{F359A7F1-BCE8-4CF0-887C-4286C958CB8E}" presName="chevron1" presStyleLbl="alignNode1" presStyleIdx="0" presStyleCnt="21"/>
      <dgm:spPr/>
    </dgm:pt>
    <dgm:pt modelId="{F3E8A5E3-98CD-438E-9484-0DEB08FEF9D4}" type="pres">
      <dgm:prSet presAssocID="{F359A7F1-BCE8-4CF0-887C-4286C958CB8E}" presName="chevron2" presStyleLbl="alignNode1" presStyleIdx="1" presStyleCnt="21"/>
      <dgm:spPr/>
    </dgm:pt>
    <dgm:pt modelId="{D4A5C8F4-EFE4-4167-A6FA-01CFC1C55E0D}" type="pres">
      <dgm:prSet presAssocID="{F359A7F1-BCE8-4CF0-887C-4286C958CB8E}" presName="chevron3" presStyleLbl="alignNode1" presStyleIdx="2" presStyleCnt="21"/>
      <dgm:spPr/>
    </dgm:pt>
    <dgm:pt modelId="{6D302C33-5C2D-445A-B2A7-A423E9E4C411}" type="pres">
      <dgm:prSet presAssocID="{F359A7F1-BCE8-4CF0-887C-4286C958CB8E}" presName="chevron4" presStyleLbl="alignNode1" presStyleIdx="3" presStyleCnt="21"/>
      <dgm:spPr/>
    </dgm:pt>
    <dgm:pt modelId="{6B499179-454E-4A73-92FB-AF8A159DAAA9}" type="pres">
      <dgm:prSet presAssocID="{F359A7F1-BCE8-4CF0-887C-4286C958CB8E}" presName="chevron5" presStyleLbl="alignNode1" presStyleIdx="4" presStyleCnt="21"/>
      <dgm:spPr/>
    </dgm:pt>
    <dgm:pt modelId="{DDEB82FA-73D1-46AB-AB81-361DFACA0A4C}" type="pres">
      <dgm:prSet presAssocID="{F359A7F1-BCE8-4CF0-887C-4286C958CB8E}" presName="chevron6" presStyleLbl="alignNode1" presStyleIdx="5" presStyleCnt="21"/>
      <dgm:spPr/>
    </dgm:pt>
    <dgm:pt modelId="{87CB067E-A715-4E4C-AE3F-03C2D0F2E46A}" type="pres">
      <dgm:prSet presAssocID="{F359A7F1-BCE8-4CF0-887C-4286C958CB8E}" presName="chevron7" presStyleLbl="alignNode1" presStyleIdx="6" presStyleCnt="21"/>
      <dgm:spPr/>
    </dgm:pt>
    <dgm:pt modelId="{87C1876D-D292-4260-AE19-EFE00827F60D}" type="pres">
      <dgm:prSet presAssocID="{F359A7F1-BCE8-4CF0-887C-4286C958CB8E}" presName="childtext" presStyleLbl="solidFgAcc1" presStyleIdx="0" presStyleCnt="3">
        <dgm:presLayoutVars>
          <dgm:chMax/>
          <dgm:chPref val="0"/>
          <dgm:bulletEnabled val="1"/>
        </dgm:presLayoutVars>
      </dgm:prSet>
      <dgm:spPr/>
      <dgm:t>
        <a:bodyPr/>
        <a:lstStyle/>
        <a:p>
          <a:endParaRPr lang="en-US"/>
        </a:p>
      </dgm:t>
    </dgm:pt>
    <dgm:pt modelId="{426BA95E-35A4-4EDD-AB7D-CBD3ACBF5FAC}" type="pres">
      <dgm:prSet presAssocID="{AB10B885-9BCC-4E17-AA5C-A01C6DB405C0}" presName="sibTrans" presStyleCnt="0"/>
      <dgm:spPr/>
    </dgm:pt>
    <dgm:pt modelId="{253B6541-FA96-4E99-A6F4-E99E92EF007A}" type="pres">
      <dgm:prSet presAssocID="{4B3AF590-F5B3-4E50-983F-332FF45B0BF3}" presName="parenttextcomposite" presStyleCnt="0"/>
      <dgm:spPr/>
    </dgm:pt>
    <dgm:pt modelId="{CE9643F3-B266-43EE-939B-D2CA20AAA601}" type="pres">
      <dgm:prSet presAssocID="{4B3AF590-F5B3-4E50-983F-332FF45B0BF3}" presName="parenttext" presStyleLbl="revTx" presStyleIdx="1" presStyleCnt="3">
        <dgm:presLayoutVars>
          <dgm:chMax/>
          <dgm:chPref val="2"/>
          <dgm:bulletEnabled val="1"/>
        </dgm:presLayoutVars>
      </dgm:prSet>
      <dgm:spPr/>
      <dgm:t>
        <a:bodyPr/>
        <a:lstStyle/>
        <a:p>
          <a:endParaRPr lang="en-US"/>
        </a:p>
      </dgm:t>
    </dgm:pt>
    <dgm:pt modelId="{6B49BE83-BF86-4346-B4AA-D14E2D1EE8D3}" type="pres">
      <dgm:prSet presAssocID="{4B3AF590-F5B3-4E50-983F-332FF45B0BF3}" presName="composite" presStyleCnt="0"/>
      <dgm:spPr/>
    </dgm:pt>
    <dgm:pt modelId="{6932007E-BFF1-474A-AAEB-7AC2F683094E}" type="pres">
      <dgm:prSet presAssocID="{4B3AF590-F5B3-4E50-983F-332FF45B0BF3}" presName="chevron1" presStyleLbl="alignNode1" presStyleIdx="7" presStyleCnt="21"/>
      <dgm:spPr/>
    </dgm:pt>
    <dgm:pt modelId="{B44D1DF5-76B2-4FA5-A1B7-6513455CDC7C}" type="pres">
      <dgm:prSet presAssocID="{4B3AF590-F5B3-4E50-983F-332FF45B0BF3}" presName="chevron2" presStyleLbl="alignNode1" presStyleIdx="8" presStyleCnt="21"/>
      <dgm:spPr/>
    </dgm:pt>
    <dgm:pt modelId="{1890C6C4-FE54-458F-841C-1E6F98E93A81}" type="pres">
      <dgm:prSet presAssocID="{4B3AF590-F5B3-4E50-983F-332FF45B0BF3}" presName="chevron3" presStyleLbl="alignNode1" presStyleIdx="9" presStyleCnt="21"/>
      <dgm:spPr/>
    </dgm:pt>
    <dgm:pt modelId="{DBF430FF-772F-4E76-A32B-4FDF2C3F4739}" type="pres">
      <dgm:prSet presAssocID="{4B3AF590-F5B3-4E50-983F-332FF45B0BF3}" presName="chevron4" presStyleLbl="alignNode1" presStyleIdx="10" presStyleCnt="21"/>
      <dgm:spPr/>
    </dgm:pt>
    <dgm:pt modelId="{5D3FB7F4-6951-4FA8-B484-78C45CCC6F69}" type="pres">
      <dgm:prSet presAssocID="{4B3AF590-F5B3-4E50-983F-332FF45B0BF3}" presName="chevron5" presStyleLbl="alignNode1" presStyleIdx="11" presStyleCnt="21"/>
      <dgm:spPr/>
    </dgm:pt>
    <dgm:pt modelId="{D3726249-2DC6-40D9-8E4D-818EFFC8A2D0}" type="pres">
      <dgm:prSet presAssocID="{4B3AF590-F5B3-4E50-983F-332FF45B0BF3}" presName="chevron6" presStyleLbl="alignNode1" presStyleIdx="12" presStyleCnt="21"/>
      <dgm:spPr/>
    </dgm:pt>
    <dgm:pt modelId="{9609BAC6-C356-41DB-B1E7-93332BB75278}" type="pres">
      <dgm:prSet presAssocID="{4B3AF590-F5B3-4E50-983F-332FF45B0BF3}" presName="chevron7" presStyleLbl="alignNode1" presStyleIdx="13" presStyleCnt="21"/>
      <dgm:spPr/>
    </dgm:pt>
    <dgm:pt modelId="{7EE42D12-6FC0-432E-B13D-348FAA3019E8}" type="pres">
      <dgm:prSet presAssocID="{4B3AF590-F5B3-4E50-983F-332FF45B0BF3}" presName="childtext" presStyleLbl="solidFgAcc1" presStyleIdx="1" presStyleCnt="3">
        <dgm:presLayoutVars>
          <dgm:chMax/>
          <dgm:chPref val="0"/>
          <dgm:bulletEnabled val="1"/>
        </dgm:presLayoutVars>
      </dgm:prSet>
      <dgm:spPr/>
      <dgm:t>
        <a:bodyPr/>
        <a:lstStyle/>
        <a:p>
          <a:endParaRPr lang="en-US"/>
        </a:p>
      </dgm:t>
    </dgm:pt>
    <dgm:pt modelId="{BE9B0E33-941C-49DE-ACE8-C0B809929C89}" type="pres">
      <dgm:prSet presAssocID="{FF3BBA6F-1948-4C99-B9A9-019A428A0C65}" presName="sibTrans" presStyleCnt="0"/>
      <dgm:spPr/>
    </dgm:pt>
    <dgm:pt modelId="{D9A248E0-174F-4A54-AB78-40BD213867F8}" type="pres">
      <dgm:prSet presAssocID="{7E720DC9-A326-4280-AD54-230CB08BDB67}" presName="parenttextcomposite" presStyleCnt="0"/>
      <dgm:spPr/>
    </dgm:pt>
    <dgm:pt modelId="{68AF96BA-2B11-4470-B9C3-000D46886C52}" type="pres">
      <dgm:prSet presAssocID="{7E720DC9-A326-4280-AD54-230CB08BDB67}" presName="parenttext" presStyleLbl="revTx" presStyleIdx="2" presStyleCnt="3">
        <dgm:presLayoutVars>
          <dgm:chMax/>
          <dgm:chPref val="2"/>
          <dgm:bulletEnabled val="1"/>
        </dgm:presLayoutVars>
      </dgm:prSet>
      <dgm:spPr/>
      <dgm:t>
        <a:bodyPr/>
        <a:lstStyle/>
        <a:p>
          <a:endParaRPr lang="en-US"/>
        </a:p>
      </dgm:t>
    </dgm:pt>
    <dgm:pt modelId="{414A5E32-3BD1-4A8E-9A3F-8E3DA3A90AC0}" type="pres">
      <dgm:prSet presAssocID="{7E720DC9-A326-4280-AD54-230CB08BDB67}" presName="composite" presStyleCnt="0"/>
      <dgm:spPr/>
    </dgm:pt>
    <dgm:pt modelId="{B8FB2B6F-DBFF-4A1D-9DEB-91D3C5AA6CAF}" type="pres">
      <dgm:prSet presAssocID="{7E720DC9-A326-4280-AD54-230CB08BDB67}" presName="chevron1" presStyleLbl="alignNode1" presStyleIdx="14" presStyleCnt="21"/>
      <dgm:spPr/>
    </dgm:pt>
    <dgm:pt modelId="{388A6533-04E5-4573-8CC4-8D5782C69BE7}" type="pres">
      <dgm:prSet presAssocID="{7E720DC9-A326-4280-AD54-230CB08BDB67}" presName="chevron2" presStyleLbl="alignNode1" presStyleIdx="15" presStyleCnt="21"/>
      <dgm:spPr/>
    </dgm:pt>
    <dgm:pt modelId="{E8FE21CC-2A3F-4F7C-B09D-E8FEAD3765CF}" type="pres">
      <dgm:prSet presAssocID="{7E720DC9-A326-4280-AD54-230CB08BDB67}" presName="chevron3" presStyleLbl="alignNode1" presStyleIdx="16" presStyleCnt="21"/>
      <dgm:spPr/>
    </dgm:pt>
    <dgm:pt modelId="{22C713CD-67F8-4A7C-AB78-5D636FD64CE1}" type="pres">
      <dgm:prSet presAssocID="{7E720DC9-A326-4280-AD54-230CB08BDB67}" presName="chevron4" presStyleLbl="alignNode1" presStyleIdx="17" presStyleCnt="21"/>
      <dgm:spPr/>
    </dgm:pt>
    <dgm:pt modelId="{84623B81-9945-4B56-BC32-56587510BD00}" type="pres">
      <dgm:prSet presAssocID="{7E720DC9-A326-4280-AD54-230CB08BDB67}" presName="chevron5" presStyleLbl="alignNode1" presStyleIdx="18" presStyleCnt="21"/>
      <dgm:spPr/>
    </dgm:pt>
    <dgm:pt modelId="{2A910F6E-7F08-4C6E-9656-D0C6E3C12348}" type="pres">
      <dgm:prSet presAssocID="{7E720DC9-A326-4280-AD54-230CB08BDB67}" presName="chevron6" presStyleLbl="alignNode1" presStyleIdx="19" presStyleCnt="21"/>
      <dgm:spPr/>
    </dgm:pt>
    <dgm:pt modelId="{9F583B51-3E4D-4E06-BC9A-6512E6BAF584}" type="pres">
      <dgm:prSet presAssocID="{7E720DC9-A326-4280-AD54-230CB08BDB67}" presName="chevron7" presStyleLbl="alignNode1" presStyleIdx="20" presStyleCnt="21"/>
      <dgm:spPr/>
    </dgm:pt>
    <dgm:pt modelId="{58013576-29AF-479D-8A1F-0D285327867C}" type="pres">
      <dgm:prSet presAssocID="{7E720DC9-A326-4280-AD54-230CB08BDB67}" presName="childtext" presStyleLbl="solidFgAcc1" presStyleIdx="2" presStyleCnt="3">
        <dgm:presLayoutVars>
          <dgm:chMax/>
          <dgm:chPref val="0"/>
          <dgm:bulletEnabled val="1"/>
        </dgm:presLayoutVars>
      </dgm:prSet>
      <dgm:spPr/>
      <dgm:t>
        <a:bodyPr/>
        <a:lstStyle/>
        <a:p>
          <a:endParaRPr lang="en-US"/>
        </a:p>
      </dgm:t>
    </dgm:pt>
  </dgm:ptLst>
  <dgm:cxnLst>
    <dgm:cxn modelId="{B8DD1A2B-2A99-4A9C-86DA-7080FFAECBDF}" type="presOf" srcId="{7E720DC9-A326-4280-AD54-230CB08BDB67}" destId="{68AF96BA-2B11-4470-B9C3-000D46886C52}" srcOrd="0" destOrd="0" presId="urn:microsoft.com/office/officeart/2008/layout/VerticalAccentList"/>
    <dgm:cxn modelId="{D1001FFD-5578-4120-A6A8-125E87E0D832}" srcId="{ACAB3453-E635-455B-AFA7-F68631D0FCE5}" destId="{F359A7F1-BCE8-4CF0-887C-4286C958CB8E}" srcOrd="0" destOrd="0" parTransId="{20078EAF-0594-4546-A74F-0EAFE045DE79}" sibTransId="{AB10B885-9BCC-4E17-AA5C-A01C6DB405C0}"/>
    <dgm:cxn modelId="{1B3E0685-7369-4AFB-99AF-97276EC8F144}" type="presOf" srcId="{F359A7F1-BCE8-4CF0-887C-4286C958CB8E}" destId="{F55AF14A-86B0-4B67-A18B-AB596E826A68}" srcOrd="0" destOrd="0" presId="urn:microsoft.com/office/officeart/2008/layout/VerticalAccentList"/>
    <dgm:cxn modelId="{DD0C59A2-3F8F-48FB-B149-63BA3906D34F}" type="presOf" srcId="{D0361850-F820-4483-BE64-DB2A8B913F44}" destId="{87C1876D-D292-4260-AE19-EFE00827F60D}" srcOrd="0" destOrd="0" presId="urn:microsoft.com/office/officeart/2008/layout/VerticalAccentList"/>
    <dgm:cxn modelId="{8017B814-79AE-49BD-95BA-605396ADEEA2}" type="presOf" srcId="{BDC1493D-FBBD-4B1B-8D02-EF9346592A01}" destId="{7EE42D12-6FC0-432E-B13D-348FAA3019E8}" srcOrd="0" destOrd="0" presId="urn:microsoft.com/office/officeart/2008/layout/VerticalAccentList"/>
    <dgm:cxn modelId="{8415FB2A-EA69-49A3-ABD7-C1C04D146A31}" srcId="{7E720DC9-A326-4280-AD54-230CB08BDB67}" destId="{7C374F37-6E76-4D85-98D1-1E3389BE0E74}" srcOrd="0" destOrd="0" parTransId="{5BD47664-595E-469B-BFB8-945C9CDED290}" sibTransId="{DAA2EA72-7470-4933-8E10-55DF1F10E8DE}"/>
    <dgm:cxn modelId="{39038F92-A168-4A4A-812A-5360F420851C}" type="presOf" srcId="{7C374F37-6E76-4D85-98D1-1E3389BE0E74}" destId="{58013576-29AF-479D-8A1F-0D285327867C}" srcOrd="0" destOrd="0" presId="urn:microsoft.com/office/officeart/2008/layout/VerticalAccentList"/>
    <dgm:cxn modelId="{97D123D3-2673-43CF-85B2-4EC5AAF28854}" srcId="{F359A7F1-BCE8-4CF0-887C-4286C958CB8E}" destId="{D0361850-F820-4483-BE64-DB2A8B913F44}" srcOrd="0" destOrd="0" parTransId="{906469E9-08A3-46B2-940A-7E6DC7D21DCF}" sibTransId="{0E3CEBBD-F15F-476E-AB13-CA45AE3D8495}"/>
    <dgm:cxn modelId="{D6A39376-9538-4FDF-957F-1C11F9A97B84}" srcId="{ACAB3453-E635-455B-AFA7-F68631D0FCE5}" destId="{7E720DC9-A326-4280-AD54-230CB08BDB67}" srcOrd="2" destOrd="0" parTransId="{3D2DFA3B-2AC8-4EDA-9C37-4C16D01DB08E}" sibTransId="{D50EAE30-AC98-4F5D-A8A6-8E8BCFFF7F66}"/>
    <dgm:cxn modelId="{E34EF060-9EAA-4A69-8511-2DCE3D1E8C01}" srcId="{4B3AF590-F5B3-4E50-983F-332FF45B0BF3}" destId="{BDC1493D-FBBD-4B1B-8D02-EF9346592A01}" srcOrd="0" destOrd="0" parTransId="{B4B757FA-F4C8-4E23-A5EC-32FC19CB8965}" sibTransId="{5177F4E0-5B27-47BD-8993-1996491CC167}"/>
    <dgm:cxn modelId="{3A1905DC-A5FB-4DAE-8FE3-FB4C66807687}" type="presOf" srcId="{4B3AF590-F5B3-4E50-983F-332FF45B0BF3}" destId="{CE9643F3-B266-43EE-939B-D2CA20AAA601}" srcOrd="0" destOrd="0" presId="urn:microsoft.com/office/officeart/2008/layout/VerticalAccentList"/>
    <dgm:cxn modelId="{176891C9-9B76-48B8-A044-63ACCA4600A7}" srcId="{ACAB3453-E635-455B-AFA7-F68631D0FCE5}" destId="{4B3AF590-F5B3-4E50-983F-332FF45B0BF3}" srcOrd="1" destOrd="0" parTransId="{734375FB-53D8-49C1-BF31-488F18A9002A}" sibTransId="{FF3BBA6F-1948-4C99-B9A9-019A428A0C65}"/>
    <dgm:cxn modelId="{51E5F0C3-0AFD-442E-ACDA-28C1A76771E3}" type="presOf" srcId="{ACAB3453-E635-455B-AFA7-F68631D0FCE5}" destId="{E846787F-960D-4743-AFC6-C0DAC4E32B1A}" srcOrd="0" destOrd="0" presId="urn:microsoft.com/office/officeart/2008/layout/VerticalAccentList"/>
    <dgm:cxn modelId="{7BFE86A5-56FD-43FE-84F9-BC238B4CDACC}" type="presParOf" srcId="{E846787F-960D-4743-AFC6-C0DAC4E32B1A}" destId="{FBECC6BC-35C8-4D73-8C82-F6242B5D12A7}" srcOrd="0" destOrd="0" presId="urn:microsoft.com/office/officeart/2008/layout/VerticalAccentList"/>
    <dgm:cxn modelId="{4291F7C7-3572-479A-843F-632D5A72123A}" type="presParOf" srcId="{FBECC6BC-35C8-4D73-8C82-F6242B5D12A7}" destId="{F55AF14A-86B0-4B67-A18B-AB596E826A68}" srcOrd="0" destOrd="0" presId="urn:microsoft.com/office/officeart/2008/layout/VerticalAccentList"/>
    <dgm:cxn modelId="{E03F0B08-D24E-4649-A95C-E4652495539E}" type="presParOf" srcId="{E846787F-960D-4743-AFC6-C0DAC4E32B1A}" destId="{68E1015F-0882-4FA8-8FDE-1AFB66FCD4DA}" srcOrd="1" destOrd="0" presId="urn:microsoft.com/office/officeart/2008/layout/VerticalAccentList"/>
    <dgm:cxn modelId="{1980B2B3-2CEB-40E9-B0B7-FB023E61E844}" type="presParOf" srcId="{68E1015F-0882-4FA8-8FDE-1AFB66FCD4DA}" destId="{F097B7CF-60C7-4E50-9224-C78313D55970}" srcOrd="0" destOrd="0" presId="urn:microsoft.com/office/officeart/2008/layout/VerticalAccentList"/>
    <dgm:cxn modelId="{8CE1A0C7-C987-43E5-81DB-83A3D184005E}" type="presParOf" srcId="{68E1015F-0882-4FA8-8FDE-1AFB66FCD4DA}" destId="{F3E8A5E3-98CD-438E-9484-0DEB08FEF9D4}" srcOrd="1" destOrd="0" presId="urn:microsoft.com/office/officeart/2008/layout/VerticalAccentList"/>
    <dgm:cxn modelId="{C9144AAA-8E19-440F-B39A-A8E07120D0AF}" type="presParOf" srcId="{68E1015F-0882-4FA8-8FDE-1AFB66FCD4DA}" destId="{D4A5C8F4-EFE4-4167-A6FA-01CFC1C55E0D}" srcOrd="2" destOrd="0" presId="urn:microsoft.com/office/officeart/2008/layout/VerticalAccentList"/>
    <dgm:cxn modelId="{CDBFBD83-5197-4D41-B821-9C49F4B20255}" type="presParOf" srcId="{68E1015F-0882-4FA8-8FDE-1AFB66FCD4DA}" destId="{6D302C33-5C2D-445A-B2A7-A423E9E4C411}" srcOrd="3" destOrd="0" presId="urn:microsoft.com/office/officeart/2008/layout/VerticalAccentList"/>
    <dgm:cxn modelId="{756215DD-B2BE-441E-B960-B36C1E9D342A}" type="presParOf" srcId="{68E1015F-0882-4FA8-8FDE-1AFB66FCD4DA}" destId="{6B499179-454E-4A73-92FB-AF8A159DAAA9}" srcOrd="4" destOrd="0" presId="urn:microsoft.com/office/officeart/2008/layout/VerticalAccentList"/>
    <dgm:cxn modelId="{FA551A00-5503-470D-9323-5E5D3007ADB3}" type="presParOf" srcId="{68E1015F-0882-4FA8-8FDE-1AFB66FCD4DA}" destId="{DDEB82FA-73D1-46AB-AB81-361DFACA0A4C}" srcOrd="5" destOrd="0" presId="urn:microsoft.com/office/officeart/2008/layout/VerticalAccentList"/>
    <dgm:cxn modelId="{787F098C-E620-49CA-BE71-DDA8612B6514}" type="presParOf" srcId="{68E1015F-0882-4FA8-8FDE-1AFB66FCD4DA}" destId="{87CB067E-A715-4E4C-AE3F-03C2D0F2E46A}" srcOrd="6" destOrd="0" presId="urn:microsoft.com/office/officeart/2008/layout/VerticalAccentList"/>
    <dgm:cxn modelId="{53D4511B-6F3E-498E-9975-575A73C4A80B}" type="presParOf" srcId="{68E1015F-0882-4FA8-8FDE-1AFB66FCD4DA}" destId="{87C1876D-D292-4260-AE19-EFE00827F60D}" srcOrd="7" destOrd="0" presId="urn:microsoft.com/office/officeart/2008/layout/VerticalAccentList"/>
    <dgm:cxn modelId="{5C76B023-A735-4387-A872-DAA8626B7BB3}" type="presParOf" srcId="{E846787F-960D-4743-AFC6-C0DAC4E32B1A}" destId="{426BA95E-35A4-4EDD-AB7D-CBD3ACBF5FAC}" srcOrd="2" destOrd="0" presId="urn:microsoft.com/office/officeart/2008/layout/VerticalAccentList"/>
    <dgm:cxn modelId="{21A5E5C4-7253-43EA-86E3-4771E99FDE77}" type="presParOf" srcId="{E846787F-960D-4743-AFC6-C0DAC4E32B1A}" destId="{253B6541-FA96-4E99-A6F4-E99E92EF007A}" srcOrd="3" destOrd="0" presId="urn:microsoft.com/office/officeart/2008/layout/VerticalAccentList"/>
    <dgm:cxn modelId="{99B32E21-6D3D-4F74-8D63-AC8978605A9D}" type="presParOf" srcId="{253B6541-FA96-4E99-A6F4-E99E92EF007A}" destId="{CE9643F3-B266-43EE-939B-D2CA20AAA601}" srcOrd="0" destOrd="0" presId="urn:microsoft.com/office/officeart/2008/layout/VerticalAccentList"/>
    <dgm:cxn modelId="{E1E0EA6C-988E-4A0C-BF37-E33AC8AA3A6F}" type="presParOf" srcId="{E846787F-960D-4743-AFC6-C0DAC4E32B1A}" destId="{6B49BE83-BF86-4346-B4AA-D14E2D1EE8D3}" srcOrd="4" destOrd="0" presId="urn:microsoft.com/office/officeart/2008/layout/VerticalAccentList"/>
    <dgm:cxn modelId="{5699DA3B-2A7A-4AB8-B76F-BC427A0968E5}" type="presParOf" srcId="{6B49BE83-BF86-4346-B4AA-D14E2D1EE8D3}" destId="{6932007E-BFF1-474A-AAEB-7AC2F683094E}" srcOrd="0" destOrd="0" presId="urn:microsoft.com/office/officeart/2008/layout/VerticalAccentList"/>
    <dgm:cxn modelId="{52968989-CBD8-4AEE-BEB6-C3AD7B68AD3D}" type="presParOf" srcId="{6B49BE83-BF86-4346-B4AA-D14E2D1EE8D3}" destId="{B44D1DF5-76B2-4FA5-A1B7-6513455CDC7C}" srcOrd="1" destOrd="0" presId="urn:microsoft.com/office/officeart/2008/layout/VerticalAccentList"/>
    <dgm:cxn modelId="{A928F29B-A6B3-4E0F-916F-5B84668BB229}" type="presParOf" srcId="{6B49BE83-BF86-4346-B4AA-D14E2D1EE8D3}" destId="{1890C6C4-FE54-458F-841C-1E6F98E93A81}" srcOrd="2" destOrd="0" presId="urn:microsoft.com/office/officeart/2008/layout/VerticalAccentList"/>
    <dgm:cxn modelId="{A63FAED7-2FE7-40EB-ADF6-093D7D398489}" type="presParOf" srcId="{6B49BE83-BF86-4346-B4AA-D14E2D1EE8D3}" destId="{DBF430FF-772F-4E76-A32B-4FDF2C3F4739}" srcOrd="3" destOrd="0" presId="urn:microsoft.com/office/officeart/2008/layout/VerticalAccentList"/>
    <dgm:cxn modelId="{D57827CB-4805-47AE-905D-76A678982C07}" type="presParOf" srcId="{6B49BE83-BF86-4346-B4AA-D14E2D1EE8D3}" destId="{5D3FB7F4-6951-4FA8-B484-78C45CCC6F69}" srcOrd="4" destOrd="0" presId="urn:microsoft.com/office/officeart/2008/layout/VerticalAccentList"/>
    <dgm:cxn modelId="{6330D6E2-E308-4D75-925C-A9BA9D027D96}" type="presParOf" srcId="{6B49BE83-BF86-4346-B4AA-D14E2D1EE8D3}" destId="{D3726249-2DC6-40D9-8E4D-818EFFC8A2D0}" srcOrd="5" destOrd="0" presId="urn:microsoft.com/office/officeart/2008/layout/VerticalAccentList"/>
    <dgm:cxn modelId="{2DA93655-1008-41AA-9189-D489279DA5B5}" type="presParOf" srcId="{6B49BE83-BF86-4346-B4AA-D14E2D1EE8D3}" destId="{9609BAC6-C356-41DB-B1E7-93332BB75278}" srcOrd="6" destOrd="0" presId="urn:microsoft.com/office/officeart/2008/layout/VerticalAccentList"/>
    <dgm:cxn modelId="{A59D1601-8725-4163-B1FB-18560FCAE57A}" type="presParOf" srcId="{6B49BE83-BF86-4346-B4AA-D14E2D1EE8D3}" destId="{7EE42D12-6FC0-432E-B13D-348FAA3019E8}" srcOrd="7" destOrd="0" presId="urn:microsoft.com/office/officeart/2008/layout/VerticalAccentList"/>
    <dgm:cxn modelId="{DC90856E-7507-43EF-A055-55BB462A1916}" type="presParOf" srcId="{E846787F-960D-4743-AFC6-C0DAC4E32B1A}" destId="{BE9B0E33-941C-49DE-ACE8-C0B809929C89}" srcOrd="5" destOrd="0" presId="urn:microsoft.com/office/officeart/2008/layout/VerticalAccentList"/>
    <dgm:cxn modelId="{8C3ED0DE-7C0A-468C-9E66-DE53834264BB}" type="presParOf" srcId="{E846787F-960D-4743-AFC6-C0DAC4E32B1A}" destId="{D9A248E0-174F-4A54-AB78-40BD213867F8}" srcOrd="6" destOrd="0" presId="urn:microsoft.com/office/officeart/2008/layout/VerticalAccentList"/>
    <dgm:cxn modelId="{CC68F113-3C02-433C-BF7E-7AD3B11DBDF5}" type="presParOf" srcId="{D9A248E0-174F-4A54-AB78-40BD213867F8}" destId="{68AF96BA-2B11-4470-B9C3-000D46886C52}" srcOrd="0" destOrd="0" presId="urn:microsoft.com/office/officeart/2008/layout/VerticalAccentList"/>
    <dgm:cxn modelId="{835AA747-0583-4250-902A-AB608AB9D4C3}" type="presParOf" srcId="{E846787F-960D-4743-AFC6-C0DAC4E32B1A}" destId="{414A5E32-3BD1-4A8E-9A3F-8E3DA3A90AC0}" srcOrd="7" destOrd="0" presId="urn:microsoft.com/office/officeart/2008/layout/VerticalAccentList"/>
    <dgm:cxn modelId="{F439A964-7511-4552-89B8-C64C775FA57B}" type="presParOf" srcId="{414A5E32-3BD1-4A8E-9A3F-8E3DA3A90AC0}" destId="{B8FB2B6F-DBFF-4A1D-9DEB-91D3C5AA6CAF}" srcOrd="0" destOrd="0" presId="urn:microsoft.com/office/officeart/2008/layout/VerticalAccentList"/>
    <dgm:cxn modelId="{2B68B6D6-0DA3-4A84-8A97-99432ADFEA94}" type="presParOf" srcId="{414A5E32-3BD1-4A8E-9A3F-8E3DA3A90AC0}" destId="{388A6533-04E5-4573-8CC4-8D5782C69BE7}" srcOrd="1" destOrd="0" presId="urn:microsoft.com/office/officeart/2008/layout/VerticalAccentList"/>
    <dgm:cxn modelId="{874A87E3-C9D4-416E-96A2-DD4E4FB90606}" type="presParOf" srcId="{414A5E32-3BD1-4A8E-9A3F-8E3DA3A90AC0}" destId="{E8FE21CC-2A3F-4F7C-B09D-E8FEAD3765CF}" srcOrd="2" destOrd="0" presId="urn:microsoft.com/office/officeart/2008/layout/VerticalAccentList"/>
    <dgm:cxn modelId="{564FE2F6-9A80-46BD-B127-ED6C1A52C67B}" type="presParOf" srcId="{414A5E32-3BD1-4A8E-9A3F-8E3DA3A90AC0}" destId="{22C713CD-67F8-4A7C-AB78-5D636FD64CE1}" srcOrd="3" destOrd="0" presId="urn:microsoft.com/office/officeart/2008/layout/VerticalAccentList"/>
    <dgm:cxn modelId="{1E0F71C2-8CFE-4D00-9EB8-757A8FA97DE4}" type="presParOf" srcId="{414A5E32-3BD1-4A8E-9A3F-8E3DA3A90AC0}" destId="{84623B81-9945-4B56-BC32-56587510BD00}" srcOrd="4" destOrd="0" presId="urn:microsoft.com/office/officeart/2008/layout/VerticalAccentList"/>
    <dgm:cxn modelId="{2AA5555E-A370-4535-B343-C4F3E3038332}" type="presParOf" srcId="{414A5E32-3BD1-4A8E-9A3F-8E3DA3A90AC0}" destId="{2A910F6E-7F08-4C6E-9656-D0C6E3C12348}" srcOrd="5" destOrd="0" presId="urn:microsoft.com/office/officeart/2008/layout/VerticalAccentList"/>
    <dgm:cxn modelId="{70CD6D2D-5C36-4367-A603-C32CFF82EFBD}" type="presParOf" srcId="{414A5E32-3BD1-4A8E-9A3F-8E3DA3A90AC0}" destId="{9F583B51-3E4D-4E06-BC9A-6512E6BAF584}" srcOrd="6" destOrd="0" presId="urn:microsoft.com/office/officeart/2008/layout/VerticalAccentList"/>
    <dgm:cxn modelId="{287F87A0-C788-4A5F-AC8E-8D84CA732713}" type="presParOf" srcId="{414A5E32-3BD1-4A8E-9A3F-8E3DA3A90AC0}" destId="{58013576-29AF-479D-8A1F-0D285327867C}"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F14A-86B0-4B67-A18B-AB596E826A68}">
      <dsp:nvSpPr>
        <dsp:cNvPr id="0" name=""/>
        <dsp:cNvSpPr/>
      </dsp:nvSpPr>
      <dsp:spPr>
        <a:xfrm>
          <a:off x="1022357" y="65"/>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n-US" sz="1900" kern="1200" dirty="0"/>
            <a:t>TRAFFIC PROBLEMS AND MEANS OF TRANSPORT</a:t>
          </a:r>
        </a:p>
      </dsp:txBody>
      <dsp:txXfrm>
        <a:off x="1022357" y="65"/>
        <a:ext cx="5087770" cy="462524"/>
      </dsp:txXfrm>
    </dsp:sp>
    <dsp:sp modelId="{F097B7CF-60C7-4E50-9224-C78313D55970}">
      <dsp:nvSpPr>
        <dsp:cNvPr id="0" name=""/>
        <dsp:cNvSpPr/>
      </dsp:nvSpPr>
      <dsp:spPr>
        <a:xfrm>
          <a:off x="1022357" y="462589"/>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8A5E3-98CD-438E-9484-0DEB08FEF9D4}">
      <dsp:nvSpPr>
        <dsp:cNvPr id="0" name=""/>
        <dsp:cNvSpPr/>
      </dsp:nvSpPr>
      <dsp:spPr>
        <a:xfrm>
          <a:off x="1737472" y="462589"/>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5C8F4-EFE4-4167-A6FA-01CFC1C55E0D}">
      <dsp:nvSpPr>
        <dsp:cNvPr id="0" name=""/>
        <dsp:cNvSpPr/>
      </dsp:nvSpPr>
      <dsp:spPr>
        <a:xfrm>
          <a:off x="2453151" y="462589"/>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02C33-5C2D-445A-B2A7-A423E9E4C411}">
      <dsp:nvSpPr>
        <dsp:cNvPr id="0" name=""/>
        <dsp:cNvSpPr/>
      </dsp:nvSpPr>
      <dsp:spPr>
        <a:xfrm>
          <a:off x="3168266" y="462589"/>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99179-454E-4A73-92FB-AF8A159DAAA9}">
      <dsp:nvSpPr>
        <dsp:cNvPr id="0" name=""/>
        <dsp:cNvSpPr/>
      </dsp:nvSpPr>
      <dsp:spPr>
        <a:xfrm>
          <a:off x="3883945" y="462589"/>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B82FA-73D1-46AB-AB81-361DFACA0A4C}">
      <dsp:nvSpPr>
        <dsp:cNvPr id="0" name=""/>
        <dsp:cNvSpPr/>
      </dsp:nvSpPr>
      <dsp:spPr>
        <a:xfrm>
          <a:off x="4599060" y="462589"/>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B067E-A715-4E4C-AE3F-03C2D0F2E46A}">
      <dsp:nvSpPr>
        <dsp:cNvPr id="0" name=""/>
        <dsp:cNvSpPr/>
      </dsp:nvSpPr>
      <dsp:spPr>
        <a:xfrm>
          <a:off x="5314740" y="462589"/>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1876D-D292-4260-AE19-EFE00827F60D}">
      <dsp:nvSpPr>
        <dsp:cNvPr id="0" name=""/>
        <dsp:cNvSpPr/>
      </dsp:nvSpPr>
      <dsp:spPr>
        <a:xfrm>
          <a:off x="1022357" y="556807"/>
          <a:ext cx="5153911" cy="75374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kern="1200" dirty="0"/>
            <a:t>VOCABULARY REVIEW</a:t>
          </a:r>
        </a:p>
      </dsp:txBody>
      <dsp:txXfrm>
        <a:off x="1022357" y="556807"/>
        <a:ext cx="5153911" cy="753743"/>
      </dsp:txXfrm>
    </dsp:sp>
    <dsp:sp modelId="{CE9643F3-B266-43EE-939B-D2CA20AAA601}">
      <dsp:nvSpPr>
        <dsp:cNvPr id="0" name=""/>
        <dsp:cNvSpPr/>
      </dsp:nvSpPr>
      <dsp:spPr>
        <a:xfrm>
          <a:off x="1022357" y="1470025"/>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n-US" sz="1900" kern="1200" dirty="0"/>
            <a:t>IT -&gt; DISTANCE</a:t>
          </a:r>
        </a:p>
      </dsp:txBody>
      <dsp:txXfrm>
        <a:off x="1022357" y="1470025"/>
        <a:ext cx="5087770" cy="462524"/>
      </dsp:txXfrm>
    </dsp:sp>
    <dsp:sp modelId="{6932007E-BFF1-474A-AAEB-7AC2F683094E}">
      <dsp:nvSpPr>
        <dsp:cNvPr id="0" name=""/>
        <dsp:cNvSpPr/>
      </dsp:nvSpPr>
      <dsp:spPr>
        <a:xfrm>
          <a:off x="1022357" y="193255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D1DF5-76B2-4FA5-A1B7-6513455CDC7C}">
      <dsp:nvSpPr>
        <dsp:cNvPr id="0" name=""/>
        <dsp:cNvSpPr/>
      </dsp:nvSpPr>
      <dsp:spPr>
        <a:xfrm>
          <a:off x="1737472" y="193255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0C6C4-FE54-458F-841C-1E6F98E93A81}">
      <dsp:nvSpPr>
        <dsp:cNvPr id="0" name=""/>
        <dsp:cNvSpPr/>
      </dsp:nvSpPr>
      <dsp:spPr>
        <a:xfrm>
          <a:off x="2453151" y="193255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430FF-772F-4E76-A32B-4FDF2C3F4739}">
      <dsp:nvSpPr>
        <dsp:cNvPr id="0" name=""/>
        <dsp:cNvSpPr/>
      </dsp:nvSpPr>
      <dsp:spPr>
        <a:xfrm>
          <a:off x="3168266" y="193255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FB7F4-6951-4FA8-B484-78C45CCC6F69}">
      <dsp:nvSpPr>
        <dsp:cNvPr id="0" name=""/>
        <dsp:cNvSpPr/>
      </dsp:nvSpPr>
      <dsp:spPr>
        <a:xfrm>
          <a:off x="3883945" y="1932550"/>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26249-2DC6-40D9-8E4D-818EFFC8A2D0}">
      <dsp:nvSpPr>
        <dsp:cNvPr id="0" name=""/>
        <dsp:cNvSpPr/>
      </dsp:nvSpPr>
      <dsp:spPr>
        <a:xfrm>
          <a:off x="4599060" y="193255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9BAC6-C356-41DB-B1E7-93332BB75278}">
      <dsp:nvSpPr>
        <dsp:cNvPr id="0" name=""/>
        <dsp:cNvSpPr/>
      </dsp:nvSpPr>
      <dsp:spPr>
        <a:xfrm>
          <a:off x="5314740" y="193255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42D12-6FC0-432E-B13D-348FAA3019E8}">
      <dsp:nvSpPr>
        <dsp:cNvPr id="0" name=""/>
        <dsp:cNvSpPr/>
      </dsp:nvSpPr>
      <dsp:spPr>
        <a:xfrm>
          <a:off x="1022357" y="2026768"/>
          <a:ext cx="5153911" cy="753743"/>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en-US" sz="3200" kern="1200" dirty="0"/>
            <a:t>GRAMMAR REVIEW</a:t>
          </a:r>
        </a:p>
      </dsp:txBody>
      <dsp:txXfrm>
        <a:off x="1022357" y="2026768"/>
        <a:ext cx="5153911" cy="753743"/>
      </dsp:txXfrm>
    </dsp:sp>
    <dsp:sp modelId="{68AF96BA-2B11-4470-B9C3-000D46886C52}">
      <dsp:nvSpPr>
        <dsp:cNvPr id="0" name=""/>
        <dsp:cNvSpPr/>
      </dsp:nvSpPr>
      <dsp:spPr>
        <a:xfrm>
          <a:off x="1022357" y="2939986"/>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n-US" sz="1900" kern="1200" dirty="0"/>
            <a:t>PRODUCTION</a:t>
          </a:r>
        </a:p>
      </dsp:txBody>
      <dsp:txXfrm>
        <a:off x="1022357" y="2939986"/>
        <a:ext cx="5087770" cy="462524"/>
      </dsp:txXfrm>
    </dsp:sp>
    <dsp:sp modelId="{B8FB2B6F-DBFF-4A1D-9DEB-91D3C5AA6CAF}">
      <dsp:nvSpPr>
        <dsp:cNvPr id="0" name=""/>
        <dsp:cNvSpPr/>
      </dsp:nvSpPr>
      <dsp:spPr>
        <a:xfrm>
          <a:off x="1022357" y="340251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A6533-04E5-4573-8CC4-8D5782C69BE7}">
      <dsp:nvSpPr>
        <dsp:cNvPr id="0" name=""/>
        <dsp:cNvSpPr/>
      </dsp:nvSpPr>
      <dsp:spPr>
        <a:xfrm>
          <a:off x="1737472" y="340251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E21CC-2A3F-4F7C-B09D-E8FEAD3765CF}">
      <dsp:nvSpPr>
        <dsp:cNvPr id="0" name=""/>
        <dsp:cNvSpPr/>
      </dsp:nvSpPr>
      <dsp:spPr>
        <a:xfrm>
          <a:off x="2453151" y="3402510"/>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713CD-67F8-4A7C-AB78-5D636FD64CE1}">
      <dsp:nvSpPr>
        <dsp:cNvPr id="0" name=""/>
        <dsp:cNvSpPr/>
      </dsp:nvSpPr>
      <dsp:spPr>
        <a:xfrm>
          <a:off x="3168266" y="340251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23B81-9945-4B56-BC32-56587510BD00}">
      <dsp:nvSpPr>
        <dsp:cNvPr id="0" name=""/>
        <dsp:cNvSpPr/>
      </dsp:nvSpPr>
      <dsp:spPr>
        <a:xfrm>
          <a:off x="3883945" y="340251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10F6E-7F08-4C6E-9656-D0C6E3C12348}">
      <dsp:nvSpPr>
        <dsp:cNvPr id="0" name=""/>
        <dsp:cNvSpPr/>
      </dsp:nvSpPr>
      <dsp:spPr>
        <a:xfrm>
          <a:off x="4599060" y="340251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83B51-3E4D-4E06-BC9A-6512E6BAF584}">
      <dsp:nvSpPr>
        <dsp:cNvPr id="0" name=""/>
        <dsp:cNvSpPr/>
      </dsp:nvSpPr>
      <dsp:spPr>
        <a:xfrm>
          <a:off x="5314740" y="340251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13576-29AF-479D-8A1F-0D285327867C}">
      <dsp:nvSpPr>
        <dsp:cNvPr id="0" name=""/>
        <dsp:cNvSpPr/>
      </dsp:nvSpPr>
      <dsp:spPr>
        <a:xfrm>
          <a:off x="1022357" y="3496728"/>
          <a:ext cx="5153911" cy="75374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b="1" kern="1200" dirty="0"/>
            <a:t>PROJECT: TRAFFIC/ROAD SIGNS</a:t>
          </a:r>
        </a:p>
      </dsp:txBody>
      <dsp:txXfrm>
        <a:off x="1022357" y="3496728"/>
        <a:ext cx="5153911" cy="753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F14A-86B0-4B67-A18B-AB596E826A68}">
      <dsp:nvSpPr>
        <dsp:cNvPr id="0" name=""/>
        <dsp:cNvSpPr/>
      </dsp:nvSpPr>
      <dsp:spPr>
        <a:xfrm>
          <a:off x="1022357" y="65"/>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n-US" sz="1900" kern="1200" dirty="0"/>
            <a:t>TRAFFIC PROBLEMS AND MEANS OF TRANSPORT</a:t>
          </a:r>
        </a:p>
      </dsp:txBody>
      <dsp:txXfrm>
        <a:off x="1022357" y="65"/>
        <a:ext cx="5087770" cy="462524"/>
      </dsp:txXfrm>
    </dsp:sp>
    <dsp:sp modelId="{F097B7CF-60C7-4E50-9224-C78313D55970}">
      <dsp:nvSpPr>
        <dsp:cNvPr id="0" name=""/>
        <dsp:cNvSpPr/>
      </dsp:nvSpPr>
      <dsp:spPr>
        <a:xfrm>
          <a:off x="1022357" y="462589"/>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8A5E3-98CD-438E-9484-0DEB08FEF9D4}">
      <dsp:nvSpPr>
        <dsp:cNvPr id="0" name=""/>
        <dsp:cNvSpPr/>
      </dsp:nvSpPr>
      <dsp:spPr>
        <a:xfrm>
          <a:off x="1737472" y="462589"/>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5C8F4-EFE4-4167-A6FA-01CFC1C55E0D}">
      <dsp:nvSpPr>
        <dsp:cNvPr id="0" name=""/>
        <dsp:cNvSpPr/>
      </dsp:nvSpPr>
      <dsp:spPr>
        <a:xfrm>
          <a:off x="2453151" y="462589"/>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02C33-5C2D-445A-B2A7-A423E9E4C411}">
      <dsp:nvSpPr>
        <dsp:cNvPr id="0" name=""/>
        <dsp:cNvSpPr/>
      </dsp:nvSpPr>
      <dsp:spPr>
        <a:xfrm>
          <a:off x="3168266" y="462589"/>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99179-454E-4A73-92FB-AF8A159DAAA9}">
      <dsp:nvSpPr>
        <dsp:cNvPr id="0" name=""/>
        <dsp:cNvSpPr/>
      </dsp:nvSpPr>
      <dsp:spPr>
        <a:xfrm>
          <a:off x="3883945" y="462589"/>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B82FA-73D1-46AB-AB81-361DFACA0A4C}">
      <dsp:nvSpPr>
        <dsp:cNvPr id="0" name=""/>
        <dsp:cNvSpPr/>
      </dsp:nvSpPr>
      <dsp:spPr>
        <a:xfrm>
          <a:off x="4599060" y="462589"/>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B067E-A715-4E4C-AE3F-03C2D0F2E46A}">
      <dsp:nvSpPr>
        <dsp:cNvPr id="0" name=""/>
        <dsp:cNvSpPr/>
      </dsp:nvSpPr>
      <dsp:spPr>
        <a:xfrm>
          <a:off x="5314740" y="462589"/>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1876D-D292-4260-AE19-EFE00827F60D}">
      <dsp:nvSpPr>
        <dsp:cNvPr id="0" name=""/>
        <dsp:cNvSpPr/>
      </dsp:nvSpPr>
      <dsp:spPr>
        <a:xfrm>
          <a:off x="1022357" y="556807"/>
          <a:ext cx="5153911" cy="75374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kern="1200" dirty="0"/>
            <a:t>VOCABULARY REVIEW</a:t>
          </a:r>
        </a:p>
      </dsp:txBody>
      <dsp:txXfrm>
        <a:off x="1022357" y="556807"/>
        <a:ext cx="5153911" cy="753743"/>
      </dsp:txXfrm>
    </dsp:sp>
    <dsp:sp modelId="{CE9643F3-B266-43EE-939B-D2CA20AAA601}">
      <dsp:nvSpPr>
        <dsp:cNvPr id="0" name=""/>
        <dsp:cNvSpPr/>
      </dsp:nvSpPr>
      <dsp:spPr>
        <a:xfrm>
          <a:off x="1022357" y="1470025"/>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n-US" sz="1900" kern="1200" dirty="0"/>
            <a:t>IT -&gt; DISTANCE</a:t>
          </a:r>
        </a:p>
      </dsp:txBody>
      <dsp:txXfrm>
        <a:off x="1022357" y="1470025"/>
        <a:ext cx="5087770" cy="462524"/>
      </dsp:txXfrm>
    </dsp:sp>
    <dsp:sp modelId="{6932007E-BFF1-474A-AAEB-7AC2F683094E}">
      <dsp:nvSpPr>
        <dsp:cNvPr id="0" name=""/>
        <dsp:cNvSpPr/>
      </dsp:nvSpPr>
      <dsp:spPr>
        <a:xfrm>
          <a:off x="1022357" y="193255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D1DF5-76B2-4FA5-A1B7-6513455CDC7C}">
      <dsp:nvSpPr>
        <dsp:cNvPr id="0" name=""/>
        <dsp:cNvSpPr/>
      </dsp:nvSpPr>
      <dsp:spPr>
        <a:xfrm>
          <a:off x="1737472" y="193255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0C6C4-FE54-458F-841C-1E6F98E93A81}">
      <dsp:nvSpPr>
        <dsp:cNvPr id="0" name=""/>
        <dsp:cNvSpPr/>
      </dsp:nvSpPr>
      <dsp:spPr>
        <a:xfrm>
          <a:off x="2453151" y="193255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430FF-772F-4E76-A32B-4FDF2C3F4739}">
      <dsp:nvSpPr>
        <dsp:cNvPr id="0" name=""/>
        <dsp:cNvSpPr/>
      </dsp:nvSpPr>
      <dsp:spPr>
        <a:xfrm>
          <a:off x="3168266" y="193255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FB7F4-6951-4FA8-B484-78C45CCC6F69}">
      <dsp:nvSpPr>
        <dsp:cNvPr id="0" name=""/>
        <dsp:cNvSpPr/>
      </dsp:nvSpPr>
      <dsp:spPr>
        <a:xfrm>
          <a:off x="3883945" y="1932550"/>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26249-2DC6-40D9-8E4D-818EFFC8A2D0}">
      <dsp:nvSpPr>
        <dsp:cNvPr id="0" name=""/>
        <dsp:cNvSpPr/>
      </dsp:nvSpPr>
      <dsp:spPr>
        <a:xfrm>
          <a:off x="4599060" y="193255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9BAC6-C356-41DB-B1E7-93332BB75278}">
      <dsp:nvSpPr>
        <dsp:cNvPr id="0" name=""/>
        <dsp:cNvSpPr/>
      </dsp:nvSpPr>
      <dsp:spPr>
        <a:xfrm>
          <a:off x="5314740" y="193255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42D12-6FC0-432E-B13D-348FAA3019E8}">
      <dsp:nvSpPr>
        <dsp:cNvPr id="0" name=""/>
        <dsp:cNvSpPr/>
      </dsp:nvSpPr>
      <dsp:spPr>
        <a:xfrm>
          <a:off x="1022357" y="2026768"/>
          <a:ext cx="5153911" cy="753743"/>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en-US" sz="3200" kern="1200" dirty="0"/>
            <a:t>GRAMMAR REVIEW</a:t>
          </a:r>
        </a:p>
      </dsp:txBody>
      <dsp:txXfrm>
        <a:off x="1022357" y="2026768"/>
        <a:ext cx="5153911" cy="753743"/>
      </dsp:txXfrm>
    </dsp:sp>
    <dsp:sp modelId="{68AF96BA-2B11-4470-B9C3-000D46886C52}">
      <dsp:nvSpPr>
        <dsp:cNvPr id="0" name=""/>
        <dsp:cNvSpPr/>
      </dsp:nvSpPr>
      <dsp:spPr>
        <a:xfrm>
          <a:off x="1022357" y="2939986"/>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n-US" sz="1900" kern="1200" dirty="0"/>
            <a:t>PRODUCTION</a:t>
          </a:r>
        </a:p>
      </dsp:txBody>
      <dsp:txXfrm>
        <a:off x="1022357" y="2939986"/>
        <a:ext cx="5087770" cy="462524"/>
      </dsp:txXfrm>
    </dsp:sp>
    <dsp:sp modelId="{B8FB2B6F-DBFF-4A1D-9DEB-91D3C5AA6CAF}">
      <dsp:nvSpPr>
        <dsp:cNvPr id="0" name=""/>
        <dsp:cNvSpPr/>
      </dsp:nvSpPr>
      <dsp:spPr>
        <a:xfrm>
          <a:off x="1022357" y="340251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A6533-04E5-4573-8CC4-8D5782C69BE7}">
      <dsp:nvSpPr>
        <dsp:cNvPr id="0" name=""/>
        <dsp:cNvSpPr/>
      </dsp:nvSpPr>
      <dsp:spPr>
        <a:xfrm>
          <a:off x="1737472" y="340251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E21CC-2A3F-4F7C-B09D-E8FEAD3765CF}">
      <dsp:nvSpPr>
        <dsp:cNvPr id="0" name=""/>
        <dsp:cNvSpPr/>
      </dsp:nvSpPr>
      <dsp:spPr>
        <a:xfrm>
          <a:off x="2453151" y="3402510"/>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713CD-67F8-4A7C-AB78-5D636FD64CE1}">
      <dsp:nvSpPr>
        <dsp:cNvPr id="0" name=""/>
        <dsp:cNvSpPr/>
      </dsp:nvSpPr>
      <dsp:spPr>
        <a:xfrm>
          <a:off x="3168266" y="340251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23B81-9945-4B56-BC32-56587510BD00}">
      <dsp:nvSpPr>
        <dsp:cNvPr id="0" name=""/>
        <dsp:cNvSpPr/>
      </dsp:nvSpPr>
      <dsp:spPr>
        <a:xfrm>
          <a:off x="3883945" y="340251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10F6E-7F08-4C6E-9656-D0C6E3C12348}">
      <dsp:nvSpPr>
        <dsp:cNvPr id="0" name=""/>
        <dsp:cNvSpPr/>
      </dsp:nvSpPr>
      <dsp:spPr>
        <a:xfrm>
          <a:off x="4599060" y="340251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83B51-3E4D-4E06-BC9A-6512E6BAF584}">
      <dsp:nvSpPr>
        <dsp:cNvPr id="0" name=""/>
        <dsp:cNvSpPr/>
      </dsp:nvSpPr>
      <dsp:spPr>
        <a:xfrm>
          <a:off x="5314740" y="340251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13576-29AF-479D-8A1F-0D285327867C}">
      <dsp:nvSpPr>
        <dsp:cNvPr id="0" name=""/>
        <dsp:cNvSpPr/>
      </dsp:nvSpPr>
      <dsp:spPr>
        <a:xfrm>
          <a:off x="1022357" y="3496728"/>
          <a:ext cx="5153911" cy="75374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b="1" kern="1200" dirty="0"/>
            <a:t>PROJECT: TRAFFIC/ROAD SIGNS</a:t>
          </a:r>
        </a:p>
      </dsp:txBody>
      <dsp:txXfrm>
        <a:off x="1022357" y="3496728"/>
        <a:ext cx="5153911" cy="7537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Wordwall</a:t>
            </a:r>
            <a:r>
              <a:rPr lang="en-US" baseline="0" dirty="0"/>
              <a:t> link to spin the wheel in real time: https://</a:t>
            </a:r>
            <a:r>
              <a:rPr lang="en-US" baseline="0" dirty="0" err="1"/>
              <a:t>wordwall.net</a:t>
            </a:r>
            <a:r>
              <a:rPr lang="en-US" baseline="0" dirty="0"/>
              <a:t>/resource/27022823</a:t>
            </a:r>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400497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74748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67996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4755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90" y="122952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672790" y="2089884"/>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VOCABULARY REVIEW</a:t>
            </a:r>
            <a:endParaRPr lang="en-GB" dirty="0">
              <a:solidFill>
                <a:schemeClr val="tx1"/>
              </a:solidFill>
            </a:endParaRPr>
          </a:p>
        </p:txBody>
      </p:sp>
      <p:sp>
        <p:nvSpPr>
          <p:cNvPr id="18" name="Rounded Rectangle 17"/>
          <p:cNvSpPr/>
          <p:nvPr/>
        </p:nvSpPr>
        <p:spPr>
          <a:xfrm>
            <a:off x="971988" y="4016169"/>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GRAMMAR REVIEW</a:t>
            </a:r>
            <a:endParaRPr lang="en-GB" dirty="0">
              <a:solidFill>
                <a:schemeClr val="tx1"/>
              </a:solidFill>
            </a:endParaRPr>
          </a:p>
        </p:txBody>
      </p:sp>
      <p:sp>
        <p:nvSpPr>
          <p:cNvPr id="20" name="Rectangle 19"/>
          <p:cNvSpPr/>
          <p:nvPr/>
        </p:nvSpPr>
        <p:spPr>
          <a:xfrm>
            <a:off x="5571062" y="1227578"/>
            <a:ext cx="5459396"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QUICK REVISION CHECK</a:t>
            </a:r>
            <a:endParaRPr lang="en-GB" dirty="0">
              <a:solidFill>
                <a:schemeClr val="tx1"/>
              </a:solidFill>
            </a:endParaRPr>
          </a:p>
        </p:txBody>
      </p:sp>
      <p:sp>
        <p:nvSpPr>
          <p:cNvPr id="22" name="Rectangle 21"/>
          <p:cNvSpPr/>
          <p:nvPr/>
        </p:nvSpPr>
        <p:spPr>
          <a:xfrm>
            <a:off x="5571062" y="2126136"/>
            <a:ext cx="5465180" cy="1275396"/>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Label each sign. Work in pairs. What does each sign tell us to do?</a:t>
            </a:r>
          </a:p>
          <a:p>
            <a:r>
              <a:rPr lang="en-US" dirty="0">
                <a:solidFill>
                  <a:schemeClr val="tx1"/>
                </a:solidFill>
              </a:rPr>
              <a:t>Task 2: Fill in each gap with one word to complete the sentences.</a:t>
            </a:r>
          </a:p>
        </p:txBody>
      </p:sp>
      <p:sp>
        <p:nvSpPr>
          <p:cNvPr id="23" name="Rectangle 22"/>
          <p:cNvSpPr/>
          <p:nvPr/>
        </p:nvSpPr>
        <p:spPr>
          <a:xfrm>
            <a:off x="5588839" y="3635630"/>
            <a:ext cx="5465179" cy="914803"/>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3: Write complete sentences, using these cues.</a:t>
            </a:r>
          </a:p>
          <a:p>
            <a:r>
              <a:rPr lang="en-US" dirty="0">
                <a:solidFill>
                  <a:schemeClr val="tx1"/>
                </a:solidFill>
              </a:rPr>
              <a:t>Task 4: Choose A, B, or C to complete the sentences.</a:t>
            </a:r>
          </a:p>
        </p:txBody>
      </p:sp>
      <p:cxnSp>
        <p:nvCxnSpPr>
          <p:cNvPr id="24" name="Curved Connector 23"/>
          <p:cNvCxnSpPr/>
          <p:nvPr/>
        </p:nvCxnSpPr>
        <p:spPr>
          <a:xfrm>
            <a:off x="2849262" y="1510782"/>
            <a:ext cx="844528" cy="618004"/>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endCxn id="18" idx="0"/>
          </p:cNvCxnSpPr>
          <p:nvPr/>
        </p:nvCxnSpPr>
        <p:spPr>
          <a:xfrm rot="5400000">
            <a:off x="1488477" y="2831856"/>
            <a:ext cx="1643191" cy="725434"/>
          </a:xfrm>
          <a:prstGeom prst="curvedConnector3">
            <a:avLst>
              <a:gd name="adj1" fmla="val 43255"/>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514510" y="320026"/>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721" y="-46281"/>
            <a:ext cx="1344559" cy="1277694"/>
          </a:xfrm>
          <a:prstGeom prst="rect">
            <a:avLst/>
          </a:prstGeom>
        </p:spPr>
      </p:pic>
      <p:sp>
        <p:nvSpPr>
          <p:cNvPr id="33" name="TextBox 32"/>
          <p:cNvSpPr txBox="1"/>
          <p:nvPr/>
        </p:nvSpPr>
        <p:spPr>
          <a:xfrm>
            <a:off x="4267280" y="407238"/>
            <a:ext cx="5020835" cy="461665"/>
          </a:xfrm>
          <a:prstGeom prst="rect">
            <a:avLst/>
          </a:prstGeom>
          <a:noFill/>
        </p:spPr>
        <p:txBody>
          <a:bodyPr wrap="square" rtlCol="0">
            <a:spAutoFit/>
          </a:bodyPr>
          <a:lstStyle/>
          <a:p>
            <a:r>
              <a:rPr lang="en-US" sz="2400" b="1" dirty="0">
                <a:solidFill>
                  <a:schemeClr val="bg1"/>
                </a:solidFill>
              </a:rPr>
              <a:t>LESSON 7: LOOKING BACK &amp; PROJECT</a:t>
            </a:r>
          </a:p>
        </p:txBody>
      </p:sp>
    </p:spTree>
    <p:extLst>
      <p:ext uri="{BB962C8B-B14F-4D97-AF65-F5344CB8AC3E}">
        <p14:creationId xmlns:p14="http://schemas.microsoft.com/office/powerpoint/2010/main" val="422164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1506" y="1316502"/>
            <a:ext cx="4174759"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complete sentences, using these cues.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7" y="199630"/>
            <a:ext cx="550363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GRAMMAR REVIEW</a:t>
            </a:r>
          </a:p>
        </p:txBody>
      </p:sp>
      <p:sp>
        <p:nvSpPr>
          <p:cNvPr id="2" name="Rectangle 1"/>
          <p:cNvSpPr/>
          <p:nvPr/>
        </p:nvSpPr>
        <p:spPr>
          <a:xfrm>
            <a:off x="5326265" y="140512"/>
            <a:ext cx="5081184" cy="892552"/>
          </a:xfrm>
          <a:prstGeom prst="rect">
            <a:avLst/>
          </a:prstGeom>
        </p:spPr>
        <p:txBody>
          <a:bodyPr wrap="square">
            <a:spAutoFit/>
          </a:bodyPr>
          <a:lstStyle/>
          <a:p>
            <a:pPr lvl="0" fontAlgn="base">
              <a:spcAft>
                <a:spcPts val="0"/>
              </a:spcAft>
            </a:pPr>
            <a:r>
              <a:rPr lang="en-US" sz="2800" b="1" kern="0" dirty="0">
                <a:effectLst>
                  <a:glow>
                    <a:srgbClr val="000000"/>
                  </a:glow>
                  <a:outerShdw sx="0" sy="0">
                    <a:srgbClr val="000000"/>
                  </a:outerShdw>
                  <a:reflection stA="0" endPos="0" fadeDir="0" sx="0" sy="0"/>
                </a:effectLst>
                <a:ea typeface="Times New Roman" panose="02020603050405020304" pitchFamily="18" charset="0"/>
              </a:rPr>
              <a:t>Aim of the task:</a:t>
            </a:r>
          </a:p>
          <a:p>
            <a:pPr marL="342900" lvl="0" indent="-342900" fontAlgn="base">
              <a:spcAft>
                <a:spcPts val="0"/>
              </a:spcAft>
              <a:buFont typeface="Wingdings" panose="05000000000000000000" pitchFamily="2" charset="2"/>
              <a:buChar char="Ø"/>
            </a:pPr>
            <a:r>
              <a:rPr lang="en-US" sz="2400" dirty="0"/>
              <a:t>To help Ss revise grammar points.</a:t>
            </a:r>
            <a:endParaRPr lang="en-US" sz="24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9" name="Hình ảnh 8">
            <a:extLst>
              <a:ext uri="{FF2B5EF4-FFF2-40B4-BE49-F238E27FC236}">
                <a16:creationId xmlns="" xmlns:a16="http://schemas.microsoft.com/office/drawing/2014/main" id="{A300F708-E94C-840F-6FC3-FEE3DF44F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79" y="2380695"/>
            <a:ext cx="5180012" cy="4171801"/>
          </a:xfrm>
          <a:prstGeom prst="rect">
            <a:avLst/>
          </a:prstGeom>
        </p:spPr>
      </p:pic>
      <p:sp>
        <p:nvSpPr>
          <p:cNvPr id="11" name="Hộp Văn bản 10">
            <a:extLst>
              <a:ext uri="{FF2B5EF4-FFF2-40B4-BE49-F238E27FC236}">
                <a16:creationId xmlns="" xmlns:a16="http://schemas.microsoft.com/office/drawing/2014/main" id="{E83B53CA-3DAB-480B-DA8D-C57A813FD80C}"/>
              </a:ext>
            </a:extLst>
          </p:cNvPr>
          <p:cNvSpPr txBox="1"/>
          <p:nvPr/>
        </p:nvSpPr>
        <p:spPr>
          <a:xfrm>
            <a:off x="7438431" y="1458298"/>
            <a:ext cx="2969018" cy="584775"/>
          </a:xfrm>
          <a:prstGeom prst="rect">
            <a:avLst/>
          </a:prstGeom>
          <a:noFill/>
        </p:spPr>
        <p:txBody>
          <a:bodyPr wrap="square">
            <a:spAutoFit/>
          </a:bodyPr>
          <a:lstStyle/>
          <a:p>
            <a:pPr marL="107950" indent="-107950" algn="ctr"/>
            <a:r>
              <a:rPr lang="en-US" sz="3200" b="1"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ANSWER KEYS</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 xmlns:a16="http://schemas.microsoft.com/office/drawing/2014/main" id="{061C51B4-6CBF-05DE-1FA2-A3ACA894ECC9}"/>
              </a:ext>
            </a:extLst>
          </p:cNvPr>
          <p:cNvSpPr txBox="1"/>
          <p:nvPr/>
        </p:nvSpPr>
        <p:spPr>
          <a:xfrm>
            <a:off x="6688230" y="2043073"/>
            <a:ext cx="5289037" cy="4401205"/>
          </a:xfrm>
          <a:prstGeom prst="rect">
            <a:avLst/>
          </a:prstGeom>
          <a:noFill/>
        </p:spPr>
        <p:txBody>
          <a:bodyPr wrap="square">
            <a:spAutoFit/>
          </a:bodyPr>
          <a:lstStyle/>
          <a:p>
            <a:pPr marL="107950" indent="-107950"/>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It’s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over</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100km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from</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my</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hometown</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to Ho Chi Minh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city</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vi-VN"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7950" indent="-107950"/>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It’s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about</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25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km</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from</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here</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to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my</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grandparents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house</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vi-VN"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7950" indent="-107950"/>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3-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It’s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not</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very</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far</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from</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our</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school</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to the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city</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museum</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vi-VN"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7950" indent="-107950"/>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4-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How</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far</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it</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from</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your</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house</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to the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gym</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vi-VN"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7950" indent="-107950"/>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5-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it</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 long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distance</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from</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Ha Noi to Ban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Gioc</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Waterfall</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vi-VN"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8026" y="1398528"/>
            <a:ext cx="9554679"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Choose A, B, or C to complete the sentences.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7" y="199630"/>
            <a:ext cx="550363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GRAMMAR REVIEW</a:t>
            </a:r>
          </a:p>
        </p:txBody>
      </p:sp>
      <p:pic>
        <p:nvPicPr>
          <p:cNvPr id="18" name="Hình ảnh 17">
            <a:extLst>
              <a:ext uri="{FF2B5EF4-FFF2-40B4-BE49-F238E27FC236}">
                <a16:creationId xmlns="" xmlns:a16="http://schemas.microsoft.com/office/drawing/2014/main" id="{875D1D15-55D1-3186-D2FD-CAAF2F9EC963}"/>
              </a:ext>
            </a:extLst>
          </p:cNvPr>
          <p:cNvPicPr>
            <a:picLocks noChangeAspect="1"/>
          </p:cNvPicPr>
          <p:nvPr/>
        </p:nvPicPr>
        <p:blipFill rotWithShape="1">
          <a:blip r:embed="rId4">
            <a:extLst>
              <a:ext uri="{28A0092B-C50C-407E-A947-70E740481C1C}">
                <a14:useLocalDpi xmlns:a14="http://schemas.microsoft.com/office/drawing/2010/main" val="0"/>
              </a:ext>
            </a:extLst>
          </a:blip>
          <a:srcRect t="48472" b="800"/>
          <a:stretch/>
        </p:blipFill>
        <p:spPr>
          <a:xfrm>
            <a:off x="6942682" y="1962832"/>
            <a:ext cx="4832758" cy="4509088"/>
          </a:xfrm>
          <a:prstGeom prst="rect">
            <a:avLst/>
          </a:prstGeom>
        </p:spPr>
      </p:pic>
      <p:pic>
        <p:nvPicPr>
          <p:cNvPr id="19" name="Hình ảnh 18">
            <a:extLst>
              <a:ext uri="{FF2B5EF4-FFF2-40B4-BE49-F238E27FC236}">
                <a16:creationId xmlns="" xmlns:a16="http://schemas.microsoft.com/office/drawing/2014/main" id="{89CFA2F9-B97C-E23C-1312-54ADEBE5115F}"/>
              </a:ext>
            </a:extLst>
          </p:cNvPr>
          <p:cNvPicPr>
            <a:picLocks noChangeAspect="1"/>
          </p:cNvPicPr>
          <p:nvPr/>
        </p:nvPicPr>
        <p:blipFill rotWithShape="1">
          <a:blip r:embed="rId4">
            <a:extLst>
              <a:ext uri="{28A0092B-C50C-407E-A947-70E740481C1C}">
                <a14:useLocalDpi xmlns:a14="http://schemas.microsoft.com/office/drawing/2010/main" val="0"/>
              </a:ext>
            </a:extLst>
          </a:blip>
          <a:srcRect b="51874"/>
          <a:stretch/>
        </p:blipFill>
        <p:spPr>
          <a:xfrm>
            <a:off x="1100143" y="1962832"/>
            <a:ext cx="4995857" cy="4408565"/>
          </a:xfrm>
          <a:prstGeom prst="rect">
            <a:avLst/>
          </a:prstGeom>
        </p:spPr>
      </p:pic>
      <p:sp>
        <p:nvSpPr>
          <p:cNvPr id="3" name="Hình Bầu dục 2">
            <a:extLst>
              <a:ext uri="{FF2B5EF4-FFF2-40B4-BE49-F238E27FC236}">
                <a16:creationId xmlns="" xmlns:a16="http://schemas.microsoft.com/office/drawing/2014/main" id="{F8378EB3-046C-3D73-C4B0-09A7F56734F7}"/>
              </a:ext>
            </a:extLst>
          </p:cNvPr>
          <p:cNvSpPr/>
          <p:nvPr/>
        </p:nvSpPr>
        <p:spPr>
          <a:xfrm>
            <a:off x="1351280" y="2774168"/>
            <a:ext cx="497840" cy="50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ình Bầu dục 21">
            <a:extLst>
              <a:ext uri="{FF2B5EF4-FFF2-40B4-BE49-F238E27FC236}">
                <a16:creationId xmlns="" xmlns:a16="http://schemas.microsoft.com/office/drawing/2014/main" id="{B6C32D8D-8298-5CC8-75D8-8157FD8403A2}"/>
              </a:ext>
            </a:extLst>
          </p:cNvPr>
          <p:cNvSpPr/>
          <p:nvPr/>
        </p:nvSpPr>
        <p:spPr>
          <a:xfrm>
            <a:off x="3349151" y="4302760"/>
            <a:ext cx="497840" cy="50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ình Bầu dục 22">
            <a:extLst>
              <a:ext uri="{FF2B5EF4-FFF2-40B4-BE49-F238E27FC236}">
                <a16:creationId xmlns="" xmlns:a16="http://schemas.microsoft.com/office/drawing/2014/main" id="{490A6D07-5DE7-3031-B9C3-C97C4377FBA4}"/>
              </a:ext>
            </a:extLst>
          </p:cNvPr>
          <p:cNvSpPr/>
          <p:nvPr/>
        </p:nvSpPr>
        <p:spPr>
          <a:xfrm>
            <a:off x="1351280" y="5963920"/>
            <a:ext cx="497840" cy="50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ình Bầu dục 23">
            <a:extLst>
              <a:ext uri="{FF2B5EF4-FFF2-40B4-BE49-F238E27FC236}">
                <a16:creationId xmlns="" xmlns:a16="http://schemas.microsoft.com/office/drawing/2014/main" id="{A8640384-216E-8CE4-C464-CD23625F9554}"/>
              </a:ext>
            </a:extLst>
          </p:cNvPr>
          <p:cNvSpPr/>
          <p:nvPr/>
        </p:nvSpPr>
        <p:spPr>
          <a:xfrm>
            <a:off x="7215301" y="2625429"/>
            <a:ext cx="497840" cy="50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ình Bầu dục 24">
            <a:extLst>
              <a:ext uri="{FF2B5EF4-FFF2-40B4-BE49-F238E27FC236}">
                <a16:creationId xmlns="" xmlns:a16="http://schemas.microsoft.com/office/drawing/2014/main" id="{A31D8F7E-A4FE-C232-D722-5B329CB0A582}"/>
              </a:ext>
            </a:extLst>
          </p:cNvPr>
          <p:cNvSpPr/>
          <p:nvPr/>
        </p:nvSpPr>
        <p:spPr>
          <a:xfrm>
            <a:off x="7215301" y="4548674"/>
            <a:ext cx="497840" cy="50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ình Bầu dục 27">
            <a:extLst>
              <a:ext uri="{FF2B5EF4-FFF2-40B4-BE49-F238E27FC236}">
                <a16:creationId xmlns="" xmlns:a16="http://schemas.microsoft.com/office/drawing/2014/main" id="{8AF45ECE-1674-B0B2-FA94-87D600D6C8F8}"/>
              </a:ext>
            </a:extLst>
          </p:cNvPr>
          <p:cNvSpPr/>
          <p:nvPr/>
        </p:nvSpPr>
        <p:spPr>
          <a:xfrm>
            <a:off x="9089551" y="5633720"/>
            <a:ext cx="497840" cy="50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10256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90" y="122952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672790" y="2089884"/>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VOCABULARY REVIEW</a:t>
            </a:r>
            <a:endParaRPr lang="en-GB" dirty="0">
              <a:solidFill>
                <a:schemeClr val="tx1"/>
              </a:solidFill>
            </a:endParaRPr>
          </a:p>
        </p:txBody>
      </p:sp>
      <p:sp>
        <p:nvSpPr>
          <p:cNvPr id="18" name="Rounded Rectangle 17"/>
          <p:cNvSpPr/>
          <p:nvPr/>
        </p:nvSpPr>
        <p:spPr>
          <a:xfrm>
            <a:off x="971988" y="4016169"/>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GRAMMAR REVIEW</a:t>
            </a:r>
            <a:endParaRPr lang="en-GB" dirty="0">
              <a:solidFill>
                <a:schemeClr val="tx1"/>
              </a:solidFill>
            </a:endParaRPr>
          </a:p>
        </p:txBody>
      </p:sp>
      <p:sp>
        <p:nvSpPr>
          <p:cNvPr id="19" name="Rounded Rectangle 18"/>
          <p:cNvSpPr/>
          <p:nvPr/>
        </p:nvSpPr>
        <p:spPr>
          <a:xfrm>
            <a:off x="2451800" y="5006939"/>
            <a:ext cx="2171722" cy="62348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PROJECT</a:t>
            </a:r>
            <a:endParaRPr lang="en-GB" dirty="0">
              <a:solidFill>
                <a:schemeClr val="tx1"/>
              </a:solidFill>
            </a:endParaRPr>
          </a:p>
        </p:txBody>
      </p:sp>
      <p:sp>
        <p:nvSpPr>
          <p:cNvPr id="20" name="Rectangle 19"/>
          <p:cNvSpPr/>
          <p:nvPr/>
        </p:nvSpPr>
        <p:spPr>
          <a:xfrm>
            <a:off x="5571062" y="1227578"/>
            <a:ext cx="5459396"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QUICK REVISION CHECK</a:t>
            </a:r>
            <a:endParaRPr lang="en-GB" dirty="0">
              <a:solidFill>
                <a:schemeClr val="tx1"/>
              </a:solidFill>
            </a:endParaRPr>
          </a:p>
        </p:txBody>
      </p:sp>
      <p:sp>
        <p:nvSpPr>
          <p:cNvPr id="22" name="Rectangle 21"/>
          <p:cNvSpPr/>
          <p:nvPr/>
        </p:nvSpPr>
        <p:spPr>
          <a:xfrm>
            <a:off x="5571062" y="2126136"/>
            <a:ext cx="5465180" cy="1275396"/>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Label each sign. Work in pairs. What does each sign tell us to do?</a:t>
            </a:r>
          </a:p>
          <a:p>
            <a:r>
              <a:rPr lang="en-US" dirty="0">
                <a:solidFill>
                  <a:schemeClr val="tx1"/>
                </a:solidFill>
              </a:rPr>
              <a:t>Task 2: Fill in each gap with one word to complete the sentences.</a:t>
            </a:r>
          </a:p>
        </p:txBody>
      </p:sp>
      <p:sp>
        <p:nvSpPr>
          <p:cNvPr id="23" name="Rectangle 22"/>
          <p:cNvSpPr/>
          <p:nvPr/>
        </p:nvSpPr>
        <p:spPr>
          <a:xfrm>
            <a:off x="5588839" y="3635630"/>
            <a:ext cx="5465179" cy="914803"/>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3: Write complete sentences, using these cues.</a:t>
            </a:r>
          </a:p>
          <a:p>
            <a:r>
              <a:rPr lang="en-US" dirty="0">
                <a:solidFill>
                  <a:schemeClr val="tx1"/>
                </a:solidFill>
              </a:rPr>
              <a:t>Task 4: Choose A, B, or C to complete the sentences.</a:t>
            </a:r>
          </a:p>
        </p:txBody>
      </p:sp>
      <p:cxnSp>
        <p:nvCxnSpPr>
          <p:cNvPr id="24" name="Curved Connector 23"/>
          <p:cNvCxnSpPr/>
          <p:nvPr/>
        </p:nvCxnSpPr>
        <p:spPr>
          <a:xfrm>
            <a:off x="2849262" y="1510782"/>
            <a:ext cx="844528" cy="618004"/>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endCxn id="18" idx="0"/>
          </p:cNvCxnSpPr>
          <p:nvPr/>
        </p:nvCxnSpPr>
        <p:spPr>
          <a:xfrm rot="5400000">
            <a:off x="1488477" y="2831856"/>
            <a:ext cx="1643191" cy="725434"/>
          </a:xfrm>
          <a:prstGeom prst="curvedConnector3">
            <a:avLst>
              <a:gd name="adj1" fmla="val 43255"/>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p:cNvCxnSpPr>
          <p:nvPr/>
        </p:nvCxnSpPr>
        <p:spPr>
          <a:xfrm>
            <a:off x="2922721" y="4371272"/>
            <a:ext cx="871589" cy="635667"/>
          </a:xfrm>
          <a:prstGeom prst="curvedConnector3">
            <a:avLst>
              <a:gd name="adj1" fmla="val 50000"/>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30" name="Rectangle 29"/>
          <p:cNvSpPr/>
          <p:nvPr/>
        </p:nvSpPr>
        <p:spPr>
          <a:xfrm>
            <a:off x="5585947" y="4784532"/>
            <a:ext cx="5465179" cy="84589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Traffic signs</a:t>
            </a:r>
          </a:p>
          <a:p>
            <a:r>
              <a:rPr lang="en-US" dirty="0">
                <a:solidFill>
                  <a:schemeClr val="tx1"/>
                </a:solidFill>
              </a:rPr>
              <a:t>Task 5: Show the prepared signs. Make your own sign.  </a:t>
            </a:r>
          </a:p>
          <a:p>
            <a:r>
              <a:rPr lang="en-US" dirty="0">
                <a:solidFill>
                  <a:schemeClr val="tx1"/>
                </a:solidFill>
              </a:rPr>
              <a:t>Task 6: Traffic signs exhibition</a:t>
            </a:r>
          </a:p>
        </p:txBody>
      </p:sp>
      <p:sp>
        <p:nvSpPr>
          <p:cNvPr id="31" name="Rounded Rectangle 30"/>
          <p:cNvSpPr/>
          <p:nvPr/>
        </p:nvSpPr>
        <p:spPr>
          <a:xfrm>
            <a:off x="3514510" y="320026"/>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721" y="-46281"/>
            <a:ext cx="1344559" cy="1277694"/>
          </a:xfrm>
          <a:prstGeom prst="rect">
            <a:avLst/>
          </a:prstGeom>
        </p:spPr>
      </p:pic>
      <p:sp>
        <p:nvSpPr>
          <p:cNvPr id="33" name="TextBox 32"/>
          <p:cNvSpPr txBox="1"/>
          <p:nvPr/>
        </p:nvSpPr>
        <p:spPr>
          <a:xfrm>
            <a:off x="4267280" y="407238"/>
            <a:ext cx="5020835" cy="461665"/>
          </a:xfrm>
          <a:prstGeom prst="rect">
            <a:avLst/>
          </a:prstGeom>
          <a:noFill/>
        </p:spPr>
        <p:txBody>
          <a:bodyPr wrap="square" rtlCol="0">
            <a:spAutoFit/>
          </a:bodyPr>
          <a:lstStyle/>
          <a:p>
            <a:r>
              <a:rPr lang="en-US" sz="2400" b="1" dirty="0">
                <a:solidFill>
                  <a:schemeClr val="bg1"/>
                </a:solidFill>
              </a:rPr>
              <a:t>LESSON 7: LOOKING BACK &amp; PROJECT</a:t>
            </a:r>
          </a:p>
        </p:txBody>
      </p:sp>
    </p:spTree>
    <p:extLst>
      <p:ext uri="{BB962C8B-B14F-4D97-AF65-F5344CB8AC3E}">
        <p14:creationId xmlns:p14="http://schemas.microsoft.com/office/powerpoint/2010/main" val="168964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PROJECT</a:t>
            </a:r>
          </a:p>
        </p:txBody>
      </p:sp>
      <p:sp>
        <p:nvSpPr>
          <p:cNvPr id="19" name="Rounded Rectangle 18"/>
          <p:cNvSpPr/>
          <p:nvPr/>
        </p:nvSpPr>
        <p:spPr>
          <a:xfrm>
            <a:off x="304812" y="1290971"/>
            <a:ext cx="648339" cy="60524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0" name="TextBox 19"/>
          <p:cNvSpPr txBox="1"/>
          <p:nvPr/>
        </p:nvSpPr>
        <p:spPr>
          <a:xfrm>
            <a:off x="430465" y="125775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Rectangle 2">
            <a:extLst>
              <a:ext uri="{FF2B5EF4-FFF2-40B4-BE49-F238E27FC236}">
                <a16:creationId xmlns="" xmlns:a16="http://schemas.microsoft.com/office/drawing/2014/main" id="{0A5410CF-3FF5-424E-8CEF-EFBE8C3CB921}"/>
              </a:ext>
            </a:extLst>
          </p:cNvPr>
          <p:cNvSpPr>
            <a:spLocks noChangeArrowheads="1"/>
          </p:cNvSpPr>
          <p:nvPr/>
        </p:nvSpPr>
        <p:spPr bwMode="auto">
          <a:xfrm>
            <a:off x="8424580" y="1896217"/>
            <a:ext cx="137781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Hộp Văn bản 11">
            <a:extLst>
              <a:ext uri="{FF2B5EF4-FFF2-40B4-BE49-F238E27FC236}">
                <a16:creationId xmlns="" xmlns:a16="http://schemas.microsoft.com/office/drawing/2014/main" id="{E6DC9F67-C402-D582-F101-ED295EFB03D9}"/>
              </a:ext>
            </a:extLst>
          </p:cNvPr>
          <p:cNvSpPr txBox="1"/>
          <p:nvPr/>
        </p:nvSpPr>
        <p:spPr>
          <a:xfrm>
            <a:off x="1093076" y="1408927"/>
            <a:ext cx="7966841" cy="523220"/>
          </a:xfrm>
          <a:prstGeom prst="rect">
            <a:avLst/>
          </a:prstGeom>
          <a:noFill/>
        </p:spPr>
        <p:txBody>
          <a:bodyPr wrap="square">
            <a:spAutoFit/>
          </a:bodyPr>
          <a:lstStyle/>
          <a:p>
            <a:r>
              <a:rPr lang="en-US" sz="2800" b="1" dirty="0">
                <a:effectLst/>
                <a:latin typeface="Calibri" panose="020F0502020204030204" pitchFamily="34" charset="0"/>
                <a:ea typeface="Times New Roman" panose="02020603050405020304" pitchFamily="18" charset="0"/>
              </a:rPr>
              <a:t>Show the prepared signs. Make your own sign. </a:t>
            </a:r>
            <a:endParaRPr lang="vi-VN" sz="2800" dirty="0"/>
          </a:p>
        </p:txBody>
      </p:sp>
      <p:pic>
        <p:nvPicPr>
          <p:cNvPr id="13" name="Hình ảnh 12">
            <a:extLst>
              <a:ext uri="{FF2B5EF4-FFF2-40B4-BE49-F238E27FC236}">
                <a16:creationId xmlns="" xmlns:a16="http://schemas.microsoft.com/office/drawing/2014/main" id="{408CA113-558D-7830-98C4-AAC563C09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008" y="1896217"/>
            <a:ext cx="6322351" cy="1229601"/>
          </a:xfrm>
          <a:prstGeom prst="rect">
            <a:avLst/>
          </a:prstGeom>
        </p:spPr>
      </p:pic>
      <p:pic>
        <p:nvPicPr>
          <p:cNvPr id="5" name="Hình ảnh 4">
            <a:extLst>
              <a:ext uri="{FF2B5EF4-FFF2-40B4-BE49-F238E27FC236}">
                <a16:creationId xmlns="" xmlns:a16="http://schemas.microsoft.com/office/drawing/2014/main" id="{CAF2EA65-5D66-704F-B927-0C0C3BC3F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2910" y="3004245"/>
            <a:ext cx="5770814" cy="3339291"/>
          </a:xfrm>
          <a:prstGeom prst="rect">
            <a:avLst/>
          </a:prstGeom>
        </p:spPr>
      </p:pic>
    </p:spTree>
    <p:extLst>
      <p:ext uri="{BB962C8B-B14F-4D97-AF65-F5344CB8AC3E}">
        <p14:creationId xmlns:p14="http://schemas.microsoft.com/office/powerpoint/2010/main" val="62651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PROJECT</a:t>
            </a:r>
          </a:p>
        </p:txBody>
      </p:sp>
      <p:sp>
        <p:nvSpPr>
          <p:cNvPr id="19" name="Rounded Rectangle 18"/>
          <p:cNvSpPr/>
          <p:nvPr/>
        </p:nvSpPr>
        <p:spPr>
          <a:xfrm>
            <a:off x="288909" y="1214482"/>
            <a:ext cx="526210" cy="550559"/>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0" name="TextBox 19"/>
          <p:cNvSpPr txBox="1"/>
          <p:nvPr/>
        </p:nvSpPr>
        <p:spPr>
          <a:xfrm>
            <a:off x="355022" y="113581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sp>
        <p:nvSpPr>
          <p:cNvPr id="2" name="Rectangle 2">
            <a:extLst>
              <a:ext uri="{FF2B5EF4-FFF2-40B4-BE49-F238E27FC236}">
                <a16:creationId xmlns="" xmlns:a16="http://schemas.microsoft.com/office/drawing/2014/main" id="{0A5410CF-3FF5-424E-8CEF-EFBE8C3CB921}"/>
              </a:ext>
            </a:extLst>
          </p:cNvPr>
          <p:cNvSpPr>
            <a:spLocks noChangeArrowheads="1"/>
          </p:cNvSpPr>
          <p:nvPr/>
        </p:nvSpPr>
        <p:spPr bwMode="auto">
          <a:xfrm>
            <a:off x="8424580" y="1896217"/>
            <a:ext cx="137781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Hộp Văn bản 11">
            <a:extLst>
              <a:ext uri="{FF2B5EF4-FFF2-40B4-BE49-F238E27FC236}">
                <a16:creationId xmlns="" xmlns:a16="http://schemas.microsoft.com/office/drawing/2014/main" id="{75AD5729-C9AF-3730-912B-F3F0D6CFC806}"/>
              </a:ext>
            </a:extLst>
          </p:cNvPr>
          <p:cNvSpPr txBox="1"/>
          <p:nvPr/>
        </p:nvSpPr>
        <p:spPr>
          <a:xfrm>
            <a:off x="881232" y="1241821"/>
            <a:ext cx="7840717" cy="523220"/>
          </a:xfrm>
          <a:prstGeom prst="rect">
            <a:avLst/>
          </a:prstGeom>
          <a:noFill/>
        </p:spPr>
        <p:txBody>
          <a:bodyPr wrap="square">
            <a:spAutoFit/>
          </a:bodyPr>
          <a:lstStyle/>
          <a:p>
            <a:r>
              <a:rPr lang="vi-VN" sz="2800" b="1" dirty="0" err="1">
                <a:solidFill>
                  <a:srgbClr val="000000"/>
                </a:solidFill>
                <a:effectLst/>
                <a:latin typeface="Calibri" panose="020F0502020204030204" pitchFamily="34" charset="0"/>
                <a:ea typeface="Times New Roman" panose="02020603050405020304" pitchFamily="18" charset="0"/>
              </a:rPr>
              <a:t>Traffic</a:t>
            </a:r>
            <a:r>
              <a:rPr lang="vi-VN" sz="2800" b="1" dirty="0">
                <a:solidFill>
                  <a:srgbClr val="000000"/>
                </a:solidFill>
                <a:effectLst/>
                <a:latin typeface="Calibri" panose="020F0502020204030204" pitchFamily="34" charset="0"/>
                <a:ea typeface="Times New Roman" panose="02020603050405020304" pitchFamily="18" charset="0"/>
              </a:rPr>
              <a:t> </a:t>
            </a:r>
            <a:r>
              <a:rPr lang="vi-VN" sz="2800" b="1" dirty="0" err="1">
                <a:solidFill>
                  <a:srgbClr val="000000"/>
                </a:solidFill>
                <a:effectLst/>
                <a:latin typeface="Calibri" panose="020F0502020204030204" pitchFamily="34" charset="0"/>
                <a:ea typeface="Times New Roman" panose="02020603050405020304" pitchFamily="18" charset="0"/>
              </a:rPr>
              <a:t>signs</a:t>
            </a:r>
            <a:r>
              <a:rPr lang="vi-VN" sz="2800" b="1" dirty="0">
                <a:solidFill>
                  <a:srgbClr val="000000"/>
                </a:solidFill>
                <a:effectLst/>
                <a:latin typeface="Calibri" panose="020F0502020204030204" pitchFamily="34" charset="0"/>
                <a:ea typeface="Times New Roman" panose="02020603050405020304" pitchFamily="18" charset="0"/>
              </a:rPr>
              <a:t> </a:t>
            </a:r>
            <a:r>
              <a:rPr lang="en-US" sz="2800" b="1" dirty="0">
                <a:effectLst/>
                <a:latin typeface="Calibri" panose="020F0502020204030204" pitchFamily="34" charset="0"/>
                <a:ea typeface="Times New Roman" panose="02020603050405020304" pitchFamily="18" charset="0"/>
              </a:rPr>
              <a:t>exhibition</a:t>
            </a:r>
            <a:endParaRPr lang="vi-VN" sz="2800" dirty="0"/>
          </a:p>
        </p:txBody>
      </p:sp>
      <p:pic>
        <p:nvPicPr>
          <p:cNvPr id="10" name="Hình ảnh 9">
            <a:extLst>
              <a:ext uri="{FF2B5EF4-FFF2-40B4-BE49-F238E27FC236}">
                <a16:creationId xmlns="" xmlns:a16="http://schemas.microsoft.com/office/drawing/2014/main" id="{1B763E00-0369-75D3-E28E-390B93BF2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221" y="4271725"/>
            <a:ext cx="5730454" cy="2523775"/>
          </a:xfrm>
          <a:prstGeom prst="rect">
            <a:avLst/>
          </a:prstGeom>
          <a:ln>
            <a:noFill/>
          </a:ln>
          <a:effectLst>
            <a:softEdge rad="112500"/>
          </a:effectLst>
        </p:spPr>
      </p:pic>
      <p:pic>
        <p:nvPicPr>
          <p:cNvPr id="16" name="Hình ảnh 15">
            <a:extLst>
              <a:ext uri="{FF2B5EF4-FFF2-40B4-BE49-F238E27FC236}">
                <a16:creationId xmlns="" xmlns:a16="http://schemas.microsoft.com/office/drawing/2014/main" id="{7AD34ED3-1BFC-1EDB-CF91-4A2FF6FC4A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763" y="1135818"/>
            <a:ext cx="5534912" cy="3200569"/>
          </a:xfrm>
          <a:prstGeom prst="rect">
            <a:avLst/>
          </a:prstGeom>
        </p:spPr>
      </p:pic>
    </p:spTree>
    <p:extLst>
      <p:ext uri="{BB962C8B-B14F-4D97-AF65-F5344CB8AC3E}">
        <p14:creationId xmlns:p14="http://schemas.microsoft.com/office/powerpoint/2010/main" val="2375855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90" y="122952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672790" y="2089884"/>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VOCABULARY REVIEW</a:t>
            </a:r>
            <a:endParaRPr lang="en-GB" dirty="0">
              <a:solidFill>
                <a:schemeClr val="tx1"/>
              </a:solidFill>
            </a:endParaRPr>
          </a:p>
        </p:txBody>
      </p:sp>
      <p:sp>
        <p:nvSpPr>
          <p:cNvPr id="18" name="Rounded Rectangle 17"/>
          <p:cNvSpPr/>
          <p:nvPr/>
        </p:nvSpPr>
        <p:spPr>
          <a:xfrm>
            <a:off x="971988" y="4016169"/>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GRAMMAR REVIEW</a:t>
            </a:r>
            <a:endParaRPr lang="en-GB" dirty="0">
              <a:solidFill>
                <a:schemeClr val="tx1"/>
              </a:solidFill>
            </a:endParaRPr>
          </a:p>
        </p:txBody>
      </p:sp>
      <p:sp>
        <p:nvSpPr>
          <p:cNvPr id="19" name="Rounded Rectangle 18"/>
          <p:cNvSpPr/>
          <p:nvPr/>
        </p:nvSpPr>
        <p:spPr>
          <a:xfrm>
            <a:off x="2451800" y="5006939"/>
            <a:ext cx="2171722" cy="62348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PROJECT</a:t>
            </a:r>
            <a:endParaRPr lang="en-GB" dirty="0">
              <a:solidFill>
                <a:schemeClr val="tx1"/>
              </a:solidFill>
            </a:endParaRPr>
          </a:p>
        </p:txBody>
      </p:sp>
      <p:sp>
        <p:nvSpPr>
          <p:cNvPr id="20" name="Rectangle 19"/>
          <p:cNvSpPr/>
          <p:nvPr/>
        </p:nvSpPr>
        <p:spPr>
          <a:xfrm>
            <a:off x="5571062" y="1227578"/>
            <a:ext cx="5459396"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QUICK REVISION CHECK</a:t>
            </a:r>
            <a:endParaRPr lang="en-GB" dirty="0">
              <a:solidFill>
                <a:schemeClr val="tx1"/>
              </a:solidFill>
            </a:endParaRPr>
          </a:p>
        </p:txBody>
      </p:sp>
      <p:sp>
        <p:nvSpPr>
          <p:cNvPr id="22" name="Rectangle 21"/>
          <p:cNvSpPr/>
          <p:nvPr/>
        </p:nvSpPr>
        <p:spPr>
          <a:xfrm>
            <a:off x="5571062" y="2126136"/>
            <a:ext cx="5465180" cy="1275396"/>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Label each sign. Work in pairs. What does each sign tell us to do?</a:t>
            </a:r>
          </a:p>
          <a:p>
            <a:r>
              <a:rPr lang="en-US" dirty="0">
                <a:solidFill>
                  <a:schemeClr val="tx1"/>
                </a:solidFill>
              </a:rPr>
              <a:t>Task 2: Fill in each gap with one word to complete the sentences.</a:t>
            </a:r>
          </a:p>
        </p:txBody>
      </p:sp>
      <p:sp>
        <p:nvSpPr>
          <p:cNvPr id="23" name="Rectangle 22"/>
          <p:cNvSpPr/>
          <p:nvPr/>
        </p:nvSpPr>
        <p:spPr>
          <a:xfrm>
            <a:off x="5588839" y="3635630"/>
            <a:ext cx="5465179" cy="914803"/>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3: Write complete sentences, using these cues.</a:t>
            </a:r>
          </a:p>
          <a:p>
            <a:r>
              <a:rPr lang="en-US" dirty="0">
                <a:solidFill>
                  <a:schemeClr val="tx1"/>
                </a:solidFill>
              </a:rPr>
              <a:t>Task 4: Choose A, B, or C to complete the sentences.</a:t>
            </a:r>
          </a:p>
        </p:txBody>
      </p:sp>
      <p:cxnSp>
        <p:nvCxnSpPr>
          <p:cNvPr id="24" name="Curved Connector 23"/>
          <p:cNvCxnSpPr/>
          <p:nvPr/>
        </p:nvCxnSpPr>
        <p:spPr>
          <a:xfrm>
            <a:off x="2849262" y="1510782"/>
            <a:ext cx="844528" cy="618004"/>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endCxn id="18" idx="0"/>
          </p:cNvCxnSpPr>
          <p:nvPr/>
        </p:nvCxnSpPr>
        <p:spPr>
          <a:xfrm rot="5400000">
            <a:off x="1488477" y="2831856"/>
            <a:ext cx="1643191" cy="725434"/>
          </a:xfrm>
          <a:prstGeom prst="curvedConnector3">
            <a:avLst>
              <a:gd name="adj1" fmla="val 43255"/>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p:cNvCxnSpPr>
          <p:nvPr/>
        </p:nvCxnSpPr>
        <p:spPr>
          <a:xfrm>
            <a:off x="2922721" y="4371272"/>
            <a:ext cx="871589" cy="635667"/>
          </a:xfrm>
          <a:prstGeom prst="curvedConnector3">
            <a:avLst>
              <a:gd name="adj1" fmla="val 50000"/>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7" name="Rounded Rectangle 26"/>
          <p:cNvSpPr/>
          <p:nvPr/>
        </p:nvSpPr>
        <p:spPr>
          <a:xfrm>
            <a:off x="971989" y="5818948"/>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cxnSp>
        <p:nvCxnSpPr>
          <p:cNvPr id="28" name="Curved Connector 27"/>
          <p:cNvCxnSpPr/>
          <p:nvPr/>
        </p:nvCxnSpPr>
        <p:spPr>
          <a:xfrm rot="10800000" flipV="1">
            <a:off x="1836474" y="5090340"/>
            <a:ext cx="609689" cy="76197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839" y="5809699"/>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 work</a:t>
            </a:r>
            <a:endParaRPr lang="en-GB" dirty="0">
              <a:solidFill>
                <a:schemeClr val="tx1"/>
              </a:solidFill>
            </a:endParaRPr>
          </a:p>
        </p:txBody>
      </p:sp>
      <p:sp>
        <p:nvSpPr>
          <p:cNvPr id="30" name="Rectangle 29"/>
          <p:cNvSpPr/>
          <p:nvPr/>
        </p:nvSpPr>
        <p:spPr>
          <a:xfrm>
            <a:off x="5585947" y="4784532"/>
            <a:ext cx="5465179" cy="84589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Traffic signs</a:t>
            </a:r>
          </a:p>
          <a:p>
            <a:r>
              <a:rPr lang="en-US" dirty="0">
                <a:solidFill>
                  <a:schemeClr val="tx1"/>
                </a:solidFill>
              </a:rPr>
              <a:t>Task 5: Show the prepared signs. Make your own sign.  </a:t>
            </a:r>
          </a:p>
          <a:p>
            <a:r>
              <a:rPr lang="en-US" dirty="0">
                <a:solidFill>
                  <a:schemeClr val="tx1"/>
                </a:solidFill>
              </a:rPr>
              <a:t>Task 6: Traffic signs exhibition</a:t>
            </a:r>
          </a:p>
        </p:txBody>
      </p:sp>
      <p:sp>
        <p:nvSpPr>
          <p:cNvPr id="31" name="Rounded Rectangle 30"/>
          <p:cNvSpPr/>
          <p:nvPr/>
        </p:nvSpPr>
        <p:spPr>
          <a:xfrm>
            <a:off x="3514510" y="320026"/>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721" y="-46281"/>
            <a:ext cx="1344559" cy="1277694"/>
          </a:xfrm>
          <a:prstGeom prst="rect">
            <a:avLst/>
          </a:prstGeom>
        </p:spPr>
      </p:pic>
      <p:sp>
        <p:nvSpPr>
          <p:cNvPr id="33" name="TextBox 32"/>
          <p:cNvSpPr txBox="1"/>
          <p:nvPr/>
        </p:nvSpPr>
        <p:spPr>
          <a:xfrm>
            <a:off x="4267280" y="407238"/>
            <a:ext cx="5020835" cy="461665"/>
          </a:xfrm>
          <a:prstGeom prst="rect">
            <a:avLst/>
          </a:prstGeom>
          <a:noFill/>
        </p:spPr>
        <p:txBody>
          <a:bodyPr wrap="square" rtlCol="0">
            <a:spAutoFit/>
          </a:bodyPr>
          <a:lstStyle/>
          <a:p>
            <a:r>
              <a:rPr lang="en-US" sz="2400" b="1" dirty="0">
                <a:solidFill>
                  <a:schemeClr val="bg1"/>
                </a:solidFill>
              </a:rPr>
              <a:t>LESSON 7: LOOKING BACK &amp; PROJECT</a:t>
            </a:r>
          </a:p>
        </p:txBody>
      </p:sp>
    </p:spTree>
    <p:extLst>
      <p:ext uri="{BB962C8B-B14F-4D97-AF65-F5344CB8AC3E}">
        <p14:creationId xmlns:p14="http://schemas.microsoft.com/office/powerpoint/2010/main" val="1987041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3372567" y="1670264"/>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7" y="1757476"/>
            <a:ext cx="5020835" cy="461665"/>
          </a:xfrm>
          <a:prstGeom prst="rect">
            <a:avLst/>
          </a:prstGeom>
          <a:noFill/>
        </p:spPr>
        <p:txBody>
          <a:bodyPr wrap="square" rtlCol="0">
            <a:spAutoFit/>
          </a:bodyPr>
          <a:lstStyle/>
          <a:p>
            <a:r>
              <a:rPr lang="en-US" sz="2400" b="1" dirty="0">
                <a:solidFill>
                  <a:schemeClr val="bg1"/>
                </a:solidFill>
              </a:rPr>
              <a:t>LESSON 7: LOOKING BACK &amp; PROJECT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387631"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TRAFFIC</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7</a:t>
            </a:r>
          </a:p>
        </p:txBody>
      </p:sp>
      <p:graphicFrame>
        <p:nvGraphicFramePr>
          <p:cNvPr id="19" name="Diagram 18"/>
          <p:cNvGraphicFramePr/>
          <p:nvPr/>
        </p:nvGraphicFramePr>
        <p:xfrm>
          <a:off x="2852189" y="2264632"/>
          <a:ext cx="7527636" cy="43447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39972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451956" y="2272146"/>
            <a:ext cx="8556568" cy="67185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Prepare for the next lesson: </a:t>
            </a:r>
            <a:r>
              <a:rPr lang="en-US" sz="2800" b="1" dirty="0">
                <a:solidFill>
                  <a:schemeClr val="accent2"/>
                </a:solidFill>
              </a:rPr>
              <a:t>Unit 8 – Getting started</a:t>
            </a:r>
          </a:p>
        </p:txBody>
      </p:sp>
    </p:spTree>
    <p:extLst>
      <p:ext uri="{BB962C8B-B14F-4D97-AF65-F5344CB8AC3E}">
        <p14:creationId xmlns:p14="http://schemas.microsoft.com/office/powerpoint/2010/main" val="38795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553"/>
            <a:ext cx="9143999" cy="6839711"/>
          </a:xfrm>
        </p:spPr>
      </p:pic>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619" y="1528175"/>
            <a:ext cx="10371551" cy="4401205"/>
          </a:xfrm>
          <a:prstGeom prst="rect">
            <a:avLst/>
          </a:prstGeom>
        </p:spPr>
        <p:txBody>
          <a:bodyPr wrap="square">
            <a:spAutoFit/>
          </a:bodyPr>
          <a:lstStyle/>
          <a:p>
            <a:r>
              <a:rPr lang="en-US" sz="4000" b="1" dirty="0">
                <a:latin typeface="Times New Roman" pitchFamily="18" charset="0"/>
                <a:cs typeface="Times New Roman" pitchFamily="18" charset="0"/>
              </a:rPr>
              <a:t>My village also has some traffic problems. The cattle and dogs usually run along or across the road. The children sometimes play on the road. Villagers sell and buy things on the road. People don’t obey the traffic rules. It's dangerous to travel in my village. So you should be careful.</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7770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3372567" y="1670264"/>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7" y="1757476"/>
            <a:ext cx="5020835" cy="461665"/>
          </a:xfrm>
          <a:prstGeom prst="rect">
            <a:avLst/>
          </a:prstGeom>
          <a:noFill/>
        </p:spPr>
        <p:txBody>
          <a:bodyPr wrap="square" rtlCol="0">
            <a:spAutoFit/>
          </a:bodyPr>
          <a:lstStyle/>
          <a:p>
            <a:r>
              <a:rPr lang="en-US" sz="2400" b="1" dirty="0">
                <a:solidFill>
                  <a:schemeClr val="bg1"/>
                </a:solidFill>
              </a:rPr>
              <a:t>LESSON 7: LOOKING BACK &amp; PROJECT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387631"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TRAFFIC</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7</a:t>
            </a:r>
          </a:p>
        </p:txBody>
      </p:sp>
      <p:graphicFrame>
        <p:nvGraphicFramePr>
          <p:cNvPr id="19" name="Diagram 18"/>
          <p:cNvGraphicFramePr/>
          <p:nvPr>
            <p:extLst>
              <p:ext uri="{D42A27DB-BD31-4B8C-83A1-F6EECF244321}">
                <p14:modId xmlns:p14="http://schemas.microsoft.com/office/powerpoint/2010/main" val="604381514"/>
              </p:ext>
            </p:extLst>
          </p:nvPr>
        </p:nvGraphicFramePr>
        <p:xfrm>
          <a:off x="2852189" y="2264632"/>
          <a:ext cx="7527636" cy="43447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27102" y="587387"/>
            <a:ext cx="4958616" cy="884574"/>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23258" y="1914652"/>
            <a:ext cx="9770226" cy="2677656"/>
          </a:xfrm>
          <a:prstGeom prst="rect">
            <a:avLst/>
          </a:prstGeom>
          <a:noFill/>
        </p:spPr>
        <p:txBody>
          <a:bodyPr wrap="square" rtlCol="0">
            <a:spAutoFit/>
          </a:bodyPr>
          <a:lstStyle/>
          <a:p>
            <a:pPr>
              <a:lnSpc>
                <a:spcPct val="150000"/>
              </a:lnSpc>
            </a:pPr>
            <a:r>
              <a:rPr lang="en-US" sz="2800" dirty="0"/>
              <a:t>By the end of the lesson, students will be able to:</a:t>
            </a:r>
          </a:p>
          <a:p>
            <a:pPr marL="457200" lvl="0" indent="-457200" fontAlgn="base">
              <a:lnSpc>
                <a:spcPct val="150000"/>
              </a:lnSpc>
              <a:buFont typeface="Courier New" panose="02070309020205020404" pitchFamily="49" charset="0"/>
              <a:buChar char="o"/>
            </a:pPr>
            <a:r>
              <a:rPr lang="en-GB" sz="2800" dirty="0">
                <a:effectLst>
                  <a:glow>
                    <a:srgbClr val="000000"/>
                  </a:glow>
                  <a:outerShdw sx="0" sy="0">
                    <a:srgbClr val="000000"/>
                  </a:outerShdw>
                  <a:reflection stA="0" endPos="0" fadeDir="0" sx="0" sy="0"/>
                </a:effectLst>
              </a:rPr>
              <a:t>review the vocabulary and grammar of </a:t>
            </a:r>
            <a:r>
              <a:rPr lang="en-GB" sz="2800" i="1" dirty="0">
                <a:effectLst>
                  <a:glow>
                    <a:srgbClr val="000000"/>
                  </a:glow>
                  <a:outerShdw sx="0" sy="0">
                    <a:srgbClr val="000000"/>
                  </a:outerShdw>
                  <a:reflection stA="0" endPos="0" fadeDir="0" sx="0" sy="0"/>
                </a:effectLst>
              </a:rPr>
              <a:t>Unit 7</a:t>
            </a:r>
            <a:endParaRPr lang="en-US" sz="2800" dirty="0">
              <a:effectLst>
                <a:glow>
                  <a:srgbClr val="000000"/>
                </a:glow>
                <a:outerShdw sx="0" sy="0">
                  <a:srgbClr val="000000"/>
                </a:outerShdw>
                <a:reflection stA="0" endPos="0" fadeDir="0" sx="0" sy="0"/>
              </a:effectLst>
            </a:endParaRPr>
          </a:p>
          <a:p>
            <a:pPr marL="457200" lvl="0" indent="-457200" fontAlgn="base">
              <a:lnSpc>
                <a:spcPct val="150000"/>
              </a:lnSpc>
              <a:buFont typeface="Courier New" panose="02070309020205020404" pitchFamily="49" charset="0"/>
              <a:buChar char="o"/>
            </a:pPr>
            <a:r>
              <a:rPr lang="en-GB" sz="2800" dirty="0">
                <a:effectLst>
                  <a:glow>
                    <a:srgbClr val="000000"/>
                  </a:glow>
                  <a:outerShdw sx="0" sy="0">
                    <a:srgbClr val="000000"/>
                  </a:outerShdw>
                  <a:reflection stA="0" endPos="0" fadeDir="0" sx="0" sy="0"/>
                </a:effectLst>
              </a:rPr>
              <a:t>apply what they have learnt (vocabulary and grammar) into practice through a project</a:t>
            </a:r>
            <a:endParaRPr lang="en-US" sz="28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021924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90" y="122952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672790" y="2089884"/>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VOCABULARY REVIEW</a:t>
            </a:r>
            <a:endParaRPr lang="en-GB" dirty="0">
              <a:solidFill>
                <a:schemeClr val="tx1"/>
              </a:solidFill>
            </a:endParaRPr>
          </a:p>
        </p:txBody>
      </p:sp>
      <p:sp>
        <p:nvSpPr>
          <p:cNvPr id="18" name="Rounded Rectangle 17"/>
          <p:cNvSpPr/>
          <p:nvPr/>
        </p:nvSpPr>
        <p:spPr>
          <a:xfrm>
            <a:off x="971988" y="4016169"/>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GRAMMAR REVIEW</a:t>
            </a:r>
            <a:endParaRPr lang="en-GB" dirty="0">
              <a:solidFill>
                <a:schemeClr val="tx1"/>
              </a:solidFill>
            </a:endParaRPr>
          </a:p>
        </p:txBody>
      </p:sp>
      <p:sp>
        <p:nvSpPr>
          <p:cNvPr id="19" name="Rounded Rectangle 18"/>
          <p:cNvSpPr/>
          <p:nvPr/>
        </p:nvSpPr>
        <p:spPr>
          <a:xfrm>
            <a:off x="2451800" y="5006939"/>
            <a:ext cx="2171722" cy="62348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PROJECT</a:t>
            </a:r>
            <a:endParaRPr lang="en-GB" dirty="0">
              <a:solidFill>
                <a:schemeClr val="tx1"/>
              </a:solidFill>
            </a:endParaRPr>
          </a:p>
        </p:txBody>
      </p:sp>
      <p:sp>
        <p:nvSpPr>
          <p:cNvPr id="20" name="Rectangle 19"/>
          <p:cNvSpPr/>
          <p:nvPr/>
        </p:nvSpPr>
        <p:spPr>
          <a:xfrm>
            <a:off x="5571062" y="1227578"/>
            <a:ext cx="5459396"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QUICK REVISION CHECK</a:t>
            </a:r>
            <a:endParaRPr lang="en-GB" dirty="0">
              <a:solidFill>
                <a:schemeClr val="tx1"/>
              </a:solidFill>
            </a:endParaRPr>
          </a:p>
        </p:txBody>
      </p:sp>
      <p:sp>
        <p:nvSpPr>
          <p:cNvPr id="22" name="Rectangle 21"/>
          <p:cNvSpPr/>
          <p:nvPr/>
        </p:nvSpPr>
        <p:spPr>
          <a:xfrm>
            <a:off x="5571062" y="2126136"/>
            <a:ext cx="5465180" cy="1275396"/>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Label each sign. Work in pairs. What does each sign tell us to do?</a:t>
            </a:r>
          </a:p>
          <a:p>
            <a:r>
              <a:rPr lang="en-US" dirty="0">
                <a:solidFill>
                  <a:schemeClr val="tx1"/>
                </a:solidFill>
              </a:rPr>
              <a:t>Task 2: Fill in each gap with one word to complete the sentences.</a:t>
            </a:r>
          </a:p>
        </p:txBody>
      </p:sp>
      <p:sp>
        <p:nvSpPr>
          <p:cNvPr id="23" name="Rectangle 22"/>
          <p:cNvSpPr/>
          <p:nvPr/>
        </p:nvSpPr>
        <p:spPr>
          <a:xfrm>
            <a:off x="5588839" y="3635630"/>
            <a:ext cx="5465179" cy="914803"/>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3: Write complete sentences, using these cues.</a:t>
            </a:r>
          </a:p>
          <a:p>
            <a:r>
              <a:rPr lang="en-US" dirty="0">
                <a:solidFill>
                  <a:schemeClr val="tx1"/>
                </a:solidFill>
              </a:rPr>
              <a:t>Task 4: Choose A, B, or C to complete the sentences.</a:t>
            </a:r>
          </a:p>
        </p:txBody>
      </p:sp>
      <p:cxnSp>
        <p:nvCxnSpPr>
          <p:cNvPr id="24" name="Curved Connector 23"/>
          <p:cNvCxnSpPr/>
          <p:nvPr/>
        </p:nvCxnSpPr>
        <p:spPr>
          <a:xfrm>
            <a:off x="2849262" y="1510782"/>
            <a:ext cx="844528" cy="618004"/>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endCxn id="18" idx="0"/>
          </p:cNvCxnSpPr>
          <p:nvPr/>
        </p:nvCxnSpPr>
        <p:spPr>
          <a:xfrm rot="5400000">
            <a:off x="1488477" y="2831856"/>
            <a:ext cx="1643191" cy="725434"/>
          </a:xfrm>
          <a:prstGeom prst="curvedConnector3">
            <a:avLst>
              <a:gd name="adj1" fmla="val 43255"/>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p:cNvCxnSpPr>
          <p:nvPr/>
        </p:nvCxnSpPr>
        <p:spPr>
          <a:xfrm>
            <a:off x="2922721" y="4371272"/>
            <a:ext cx="871589" cy="635667"/>
          </a:xfrm>
          <a:prstGeom prst="curvedConnector3">
            <a:avLst>
              <a:gd name="adj1" fmla="val 50000"/>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7" name="Rounded Rectangle 26"/>
          <p:cNvSpPr/>
          <p:nvPr/>
        </p:nvSpPr>
        <p:spPr>
          <a:xfrm>
            <a:off x="971989" y="5818948"/>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cxnSp>
        <p:nvCxnSpPr>
          <p:cNvPr id="28" name="Curved Connector 27"/>
          <p:cNvCxnSpPr/>
          <p:nvPr/>
        </p:nvCxnSpPr>
        <p:spPr>
          <a:xfrm rot="10800000" flipV="1">
            <a:off x="1836474" y="5090340"/>
            <a:ext cx="609689" cy="76197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839" y="5809699"/>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 work</a:t>
            </a:r>
            <a:endParaRPr lang="en-GB" dirty="0">
              <a:solidFill>
                <a:schemeClr val="tx1"/>
              </a:solidFill>
            </a:endParaRPr>
          </a:p>
        </p:txBody>
      </p:sp>
      <p:sp>
        <p:nvSpPr>
          <p:cNvPr id="30" name="Rectangle 29"/>
          <p:cNvSpPr/>
          <p:nvPr/>
        </p:nvSpPr>
        <p:spPr>
          <a:xfrm>
            <a:off x="5585947" y="4784532"/>
            <a:ext cx="5465179" cy="84589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Traffic signs</a:t>
            </a:r>
          </a:p>
          <a:p>
            <a:r>
              <a:rPr lang="en-US" dirty="0">
                <a:solidFill>
                  <a:schemeClr val="tx1"/>
                </a:solidFill>
              </a:rPr>
              <a:t>Task 5: Show the prepared signs. Make your own sign.  </a:t>
            </a:r>
          </a:p>
          <a:p>
            <a:r>
              <a:rPr lang="en-US" dirty="0">
                <a:solidFill>
                  <a:schemeClr val="tx1"/>
                </a:solidFill>
              </a:rPr>
              <a:t>Task 6: Traffic signs exhibition</a:t>
            </a:r>
          </a:p>
        </p:txBody>
      </p:sp>
      <p:sp>
        <p:nvSpPr>
          <p:cNvPr id="31" name="Rounded Rectangle 30"/>
          <p:cNvSpPr/>
          <p:nvPr/>
        </p:nvSpPr>
        <p:spPr>
          <a:xfrm>
            <a:off x="3514510" y="320026"/>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721" y="-46281"/>
            <a:ext cx="1344559" cy="1277694"/>
          </a:xfrm>
          <a:prstGeom prst="rect">
            <a:avLst/>
          </a:prstGeom>
        </p:spPr>
      </p:pic>
      <p:sp>
        <p:nvSpPr>
          <p:cNvPr id="33" name="TextBox 32"/>
          <p:cNvSpPr txBox="1"/>
          <p:nvPr/>
        </p:nvSpPr>
        <p:spPr>
          <a:xfrm>
            <a:off x="4267280" y="407238"/>
            <a:ext cx="5020835" cy="461665"/>
          </a:xfrm>
          <a:prstGeom prst="rect">
            <a:avLst/>
          </a:prstGeom>
          <a:noFill/>
        </p:spPr>
        <p:txBody>
          <a:bodyPr wrap="square" rtlCol="0">
            <a:spAutoFit/>
          </a:bodyPr>
          <a:lstStyle/>
          <a:p>
            <a:r>
              <a:rPr lang="en-US" sz="2400" b="1" dirty="0">
                <a:solidFill>
                  <a:schemeClr val="bg1"/>
                </a:solidFill>
              </a:rPr>
              <a:t>LESSON 7: LOOKING BACK &amp; PROJECT</a:t>
            </a: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312012"/>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90" y="1451193"/>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Adobe Gothic Std B" panose="020B0800000000000000" pitchFamily="34" charset="-128"/>
              </a:rPr>
              <a:t>WARM-UP</a:t>
            </a:r>
            <a:endParaRPr lang="en-GB" sz="2800" dirty="0">
              <a:solidFill>
                <a:schemeClr val="tx1"/>
              </a:solidFill>
              <a:ea typeface="Adobe Gothic Std B" panose="020B0800000000000000" pitchFamily="34" charset="-128"/>
            </a:endParaRPr>
          </a:p>
        </p:txBody>
      </p:sp>
      <p:sp>
        <p:nvSpPr>
          <p:cNvPr id="20" name="Rectangle 19"/>
          <p:cNvSpPr/>
          <p:nvPr/>
        </p:nvSpPr>
        <p:spPr>
          <a:xfrm>
            <a:off x="5588839" y="1456120"/>
            <a:ext cx="5459396"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QUICK REVISION CHECK</a:t>
            </a:r>
            <a:endParaRPr lang="en-GB" sz="2800" dirty="0">
              <a:solidFill>
                <a:schemeClr val="tx1"/>
              </a:solidFill>
            </a:endParaRPr>
          </a:p>
        </p:txBody>
      </p:sp>
      <p:sp>
        <p:nvSpPr>
          <p:cNvPr id="3" name="Rectangle 2"/>
          <p:cNvSpPr/>
          <p:nvPr/>
        </p:nvSpPr>
        <p:spPr>
          <a:xfrm>
            <a:off x="812800" y="3002665"/>
            <a:ext cx="10886785" cy="1749069"/>
          </a:xfrm>
          <a:prstGeom prst="rect">
            <a:avLst/>
          </a:prstGeom>
        </p:spPr>
        <p:txBody>
          <a:bodyPr wrap="square">
            <a:spAutoFit/>
          </a:bodyPr>
          <a:lstStyle/>
          <a:p>
            <a:pPr>
              <a:spcAft>
                <a:spcPts val="0"/>
              </a:spcAft>
            </a:pPr>
            <a:r>
              <a:rPr lang="en-US" sz="2800" b="1" dirty="0">
                <a:solidFill>
                  <a:srgbClr val="000000"/>
                </a:solidFill>
                <a:latin typeface="Calibri (Body)"/>
                <a:ea typeface="Times New Roman" panose="02020603050405020304" pitchFamily="18" charset="0"/>
              </a:rPr>
              <a:t>Aims of the stage:</a:t>
            </a:r>
            <a:endParaRPr lang="en-US" sz="2800" dirty="0">
              <a:solidFill>
                <a:srgbClr val="000000"/>
              </a:solidFill>
              <a:latin typeface="Calibri (Body)"/>
              <a:ea typeface="Times New Roman" panose="02020603050405020304" pitchFamily="18" charset="0"/>
            </a:endParaRPr>
          </a:p>
          <a:p>
            <a:pPr marL="457200" indent="-457200">
              <a:lnSpc>
                <a:spcPct val="150000"/>
              </a:lnSpc>
              <a:buFont typeface="Wingdings" panose="05000000000000000000" pitchFamily="2" charset="2"/>
              <a:buChar char="Ø"/>
            </a:pPr>
            <a:r>
              <a:rPr lang="en-US" sz="2800" dirty="0"/>
              <a:t>To help students revise the vocabulary items they have learnt in the unit.</a:t>
            </a:r>
            <a:r>
              <a:rPr lang="en-GB" sz="2800" dirty="0"/>
              <a:t>To enhance students’ skills of cooperating with team mates.</a:t>
            </a:r>
            <a:endParaRPr lang="en-US" sz="2700" dirty="0">
              <a:effectLst/>
              <a:latin typeface="Calibri (Body)"/>
              <a:ea typeface="Times New Roman" panose="02020603050405020304" pitchFamily="18" charset="0"/>
            </a:endParaRPr>
          </a:p>
        </p:txBody>
      </p:sp>
      <p:sp>
        <p:nvSpPr>
          <p:cNvPr id="12" name="Rounded Rectangle 11"/>
          <p:cNvSpPr/>
          <p:nvPr/>
        </p:nvSpPr>
        <p:spPr>
          <a:xfrm>
            <a:off x="3522196" y="393582"/>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407" y="27275"/>
            <a:ext cx="1344559" cy="1277694"/>
          </a:xfrm>
          <a:prstGeom prst="rect">
            <a:avLst/>
          </a:prstGeom>
        </p:spPr>
      </p:pic>
      <p:sp>
        <p:nvSpPr>
          <p:cNvPr id="14" name="TextBox 13"/>
          <p:cNvSpPr txBox="1"/>
          <p:nvPr/>
        </p:nvSpPr>
        <p:spPr>
          <a:xfrm>
            <a:off x="4274966" y="480794"/>
            <a:ext cx="5020835" cy="461665"/>
          </a:xfrm>
          <a:prstGeom prst="rect">
            <a:avLst/>
          </a:prstGeom>
          <a:noFill/>
        </p:spPr>
        <p:txBody>
          <a:bodyPr wrap="square" rtlCol="0">
            <a:spAutoFit/>
          </a:bodyPr>
          <a:lstStyle/>
          <a:p>
            <a:r>
              <a:rPr lang="en-US" sz="2400" b="1" dirty="0">
                <a:solidFill>
                  <a:schemeClr val="bg1"/>
                </a:solidFill>
              </a:rPr>
              <a:t>LESSON 7: LOOKING BACK &amp; PROJECT</a:t>
            </a:r>
          </a:p>
        </p:txBody>
      </p:sp>
    </p:spTree>
    <p:extLst>
      <p:ext uri="{BB962C8B-B14F-4D97-AF65-F5344CB8AC3E}">
        <p14:creationId xmlns:p14="http://schemas.microsoft.com/office/powerpoint/2010/main" val="1899537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90" y="122952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672790" y="2089884"/>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VOCABULARY REVIEW</a:t>
            </a:r>
            <a:endParaRPr lang="en-GB" dirty="0">
              <a:solidFill>
                <a:schemeClr val="tx1"/>
              </a:solidFill>
            </a:endParaRPr>
          </a:p>
        </p:txBody>
      </p:sp>
      <p:sp>
        <p:nvSpPr>
          <p:cNvPr id="20" name="Rectangle 19"/>
          <p:cNvSpPr/>
          <p:nvPr/>
        </p:nvSpPr>
        <p:spPr>
          <a:xfrm>
            <a:off x="5571062" y="1227578"/>
            <a:ext cx="5459396"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QUICK REVISION CHECK</a:t>
            </a:r>
            <a:endParaRPr lang="en-GB" dirty="0">
              <a:solidFill>
                <a:schemeClr val="tx1"/>
              </a:solidFill>
            </a:endParaRPr>
          </a:p>
        </p:txBody>
      </p:sp>
      <p:sp>
        <p:nvSpPr>
          <p:cNvPr id="22" name="Rectangle 21"/>
          <p:cNvSpPr/>
          <p:nvPr/>
        </p:nvSpPr>
        <p:spPr>
          <a:xfrm>
            <a:off x="5571062" y="2126136"/>
            <a:ext cx="5465180" cy="1275396"/>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Label each sign. Work in pairs. What does each sign tell us to do?</a:t>
            </a:r>
          </a:p>
          <a:p>
            <a:r>
              <a:rPr lang="en-US" dirty="0">
                <a:solidFill>
                  <a:schemeClr val="tx1"/>
                </a:solidFill>
              </a:rPr>
              <a:t>Task 2: Fill in each gap with one word to complete the sentences.</a:t>
            </a:r>
          </a:p>
        </p:txBody>
      </p:sp>
      <p:cxnSp>
        <p:nvCxnSpPr>
          <p:cNvPr id="24" name="Curved Connector 23"/>
          <p:cNvCxnSpPr/>
          <p:nvPr/>
        </p:nvCxnSpPr>
        <p:spPr>
          <a:xfrm>
            <a:off x="2849262" y="1510782"/>
            <a:ext cx="844528" cy="618004"/>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514510" y="320026"/>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721" y="-46281"/>
            <a:ext cx="1344559" cy="1277694"/>
          </a:xfrm>
          <a:prstGeom prst="rect">
            <a:avLst/>
          </a:prstGeom>
        </p:spPr>
      </p:pic>
      <p:sp>
        <p:nvSpPr>
          <p:cNvPr id="33" name="TextBox 32"/>
          <p:cNvSpPr txBox="1"/>
          <p:nvPr/>
        </p:nvSpPr>
        <p:spPr>
          <a:xfrm>
            <a:off x="4267280" y="407238"/>
            <a:ext cx="5020835" cy="461665"/>
          </a:xfrm>
          <a:prstGeom prst="rect">
            <a:avLst/>
          </a:prstGeom>
          <a:noFill/>
        </p:spPr>
        <p:txBody>
          <a:bodyPr wrap="square" rtlCol="0">
            <a:spAutoFit/>
          </a:bodyPr>
          <a:lstStyle/>
          <a:p>
            <a:r>
              <a:rPr lang="en-US" sz="2400" b="1" dirty="0">
                <a:solidFill>
                  <a:schemeClr val="bg1"/>
                </a:solidFill>
              </a:rPr>
              <a:t>LESSON 7: LOOKING BACK &amp; PROJECT</a:t>
            </a:r>
          </a:p>
        </p:txBody>
      </p:sp>
      <p:pic>
        <p:nvPicPr>
          <p:cNvPr id="21" name="Picture 2" descr="Vocabulary Growth From 18 to 24 Months of Age in Children With and Without  Repaired Cleft Palate | Journal of Speech, Language, and Hearing Research">
            <a:extLst>
              <a:ext uri="{FF2B5EF4-FFF2-40B4-BE49-F238E27FC236}">
                <a16:creationId xmlns="" xmlns:a16="http://schemas.microsoft.com/office/drawing/2014/main" id="{0B8F9347-89EF-496C-8B08-6206E8F9C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849" y="3456469"/>
            <a:ext cx="6551060" cy="327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38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5" name="TextBox 14"/>
          <p:cNvSpPr txBox="1"/>
          <p:nvPr/>
        </p:nvSpPr>
        <p:spPr>
          <a:xfrm>
            <a:off x="487067" y="208434"/>
            <a:ext cx="611323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 REVIEW</a:t>
            </a:r>
          </a:p>
        </p:txBody>
      </p:sp>
      <p:sp>
        <p:nvSpPr>
          <p:cNvPr id="9" name="TextBox 8"/>
          <p:cNvSpPr txBox="1"/>
          <p:nvPr/>
        </p:nvSpPr>
        <p:spPr>
          <a:xfrm>
            <a:off x="1008026" y="1398528"/>
            <a:ext cx="10840381"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Label each sign. Work in pairs. What does each sign tell us to do?</a:t>
            </a:r>
          </a:p>
        </p:txBody>
      </p:sp>
      <p:sp>
        <p:nvSpPr>
          <p:cNvPr id="10" name="Rounded Rectangle 9"/>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539852" y="125494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9" name="Hình ảnh 18">
            <a:extLst>
              <a:ext uri="{FF2B5EF4-FFF2-40B4-BE49-F238E27FC236}">
                <a16:creationId xmlns="" xmlns:a16="http://schemas.microsoft.com/office/drawing/2014/main" id="{80598B98-C07B-F61B-F2B6-56E0BE656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09" y="1860193"/>
            <a:ext cx="4632642" cy="4694930"/>
          </a:xfrm>
          <a:prstGeom prst="rect">
            <a:avLst/>
          </a:prstGeom>
        </p:spPr>
      </p:pic>
      <p:sp>
        <p:nvSpPr>
          <p:cNvPr id="2" name="Hình chữ nhật 1">
            <a:extLst>
              <a:ext uri="{FF2B5EF4-FFF2-40B4-BE49-F238E27FC236}">
                <a16:creationId xmlns="" xmlns:a16="http://schemas.microsoft.com/office/drawing/2014/main" id="{570FF9AE-6831-04B4-835D-B91951BAF4D9}"/>
              </a:ext>
            </a:extLst>
          </p:cNvPr>
          <p:cNvSpPr/>
          <p:nvPr/>
        </p:nvSpPr>
        <p:spPr>
          <a:xfrm>
            <a:off x="7535025" y="2054244"/>
            <a:ext cx="3356495" cy="3539430"/>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rgbClr val="0070C0"/>
                </a:solidFill>
              </a:rPr>
              <a:t>KEYS</a:t>
            </a:r>
          </a:p>
          <a:p>
            <a:r>
              <a:rPr lang="en-US" sz="3200" b="1" dirty="0">
                <a:ln w="9525">
                  <a:solidFill>
                    <a:schemeClr val="bg1"/>
                  </a:solidFill>
                  <a:prstDash val="solid"/>
                </a:ln>
                <a:solidFill>
                  <a:srgbClr val="C00000"/>
                </a:solidFill>
              </a:rPr>
              <a:t>1. traffic light</a:t>
            </a:r>
          </a:p>
          <a:p>
            <a:r>
              <a:rPr lang="en-US" sz="3200" b="1" dirty="0">
                <a:ln w="9525">
                  <a:solidFill>
                    <a:schemeClr val="bg1"/>
                  </a:solidFill>
                  <a:prstDash val="solid"/>
                </a:ln>
                <a:solidFill>
                  <a:srgbClr val="C00000"/>
                </a:solidFill>
              </a:rPr>
              <a:t>2. school ahead</a:t>
            </a:r>
          </a:p>
          <a:p>
            <a:r>
              <a:rPr lang="en-US" sz="3200" b="1" dirty="0">
                <a:ln w="9525">
                  <a:solidFill>
                    <a:schemeClr val="bg1"/>
                  </a:solidFill>
                  <a:prstDash val="solid"/>
                </a:ln>
                <a:solidFill>
                  <a:srgbClr val="C00000"/>
                </a:solidFill>
              </a:rPr>
              <a:t>3. hospital ahead</a:t>
            </a:r>
          </a:p>
          <a:p>
            <a:r>
              <a:rPr lang="en-US" sz="3200" b="1" dirty="0">
                <a:ln w="9525">
                  <a:solidFill>
                    <a:schemeClr val="bg1"/>
                  </a:solidFill>
                  <a:prstDash val="solid"/>
                </a:ln>
                <a:solidFill>
                  <a:srgbClr val="C00000"/>
                </a:solidFill>
              </a:rPr>
              <a:t>4. cycle lane</a:t>
            </a:r>
          </a:p>
          <a:p>
            <a:r>
              <a:rPr lang="en-US" sz="3200" b="1" dirty="0">
                <a:ln w="9525">
                  <a:solidFill>
                    <a:schemeClr val="bg1"/>
                  </a:solidFill>
                  <a:prstDash val="solid"/>
                </a:ln>
                <a:solidFill>
                  <a:srgbClr val="C00000"/>
                </a:solidFill>
              </a:rPr>
              <a:t>5. No left turn</a:t>
            </a:r>
          </a:p>
          <a:p>
            <a:r>
              <a:rPr lang="en-US" sz="3200" b="1" dirty="0">
                <a:ln w="9525">
                  <a:solidFill>
                    <a:schemeClr val="bg1"/>
                  </a:solidFill>
                  <a:prstDash val="solid"/>
                </a:ln>
                <a:solidFill>
                  <a:srgbClr val="C00000"/>
                </a:solidFill>
              </a:rPr>
              <a:t>6. Do not cycle</a:t>
            </a:r>
          </a:p>
        </p:txBody>
      </p:sp>
    </p:spTree>
    <p:extLst>
      <p:ext uri="{BB962C8B-B14F-4D97-AF65-F5344CB8AC3E}">
        <p14:creationId xmlns:p14="http://schemas.microsoft.com/office/powerpoint/2010/main" val="35637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5" name="TextBox 14"/>
          <p:cNvSpPr txBox="1"/>
          <p:nvPr/>
        </p:nvSpPr>
        <p:spPr>
          <a:xfrm>
            <a:off x="487067" y="208434"/>
            <a:ext cx="611323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 REVIEW</a:t>
            </a:r>
          </a:p>
        </p:txBody>
      </p:sp>
      <p:sp>
        <p:nvSpPr>
          <p:cNvPr id="9" name="TextBox 8"/>
          <p:cNvSpPr txBox="1"/>
          <p:nvPr/>
        </p:nvSpPr>
        <p:spPr>
          <a:xfrm>
            <a:off x="1008027" y="1398528"/>
            <a:ext cx="3655414" cy="1200329"/>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Fill in each gap with one word to complete the sentences.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0" name="Rounded Rectangle 9"/>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21" name="Hình ảnh 20">
            <a:extLst>
              <a:ext uri="{FF2B5EF4-FFF2-40B4-BE49-F238E27FC236}">
                <a16:creationId xmlns="" xmlns:a16="http://schemas.microsoft.com/office/drawing/2014/main" id="{674025B7-58CA-4B39-EA59-445DE903D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907" y="1254947"/>
            <a:ext cx="5984241" cy="5349668"/>
          </a:xfrm>
          <a:prstGeom prst="rect">
            <a:avLst/>
          </a:prstGeom>
        </p:spPr>
      </p:pic>
      <p:sp>
        <p:nvSpPr>
          <p:cNvPr id="2" name="Hình chữ nhật 1">
            <a:extLst>
              <a:ext uri="{FF2B5EF4-FFF2-40B4-BE49-F238E27FC236}">
                <a16:creationId xmlns="" xmlns:a16="http://schemas.microsoft.com/office/drawing/2014/main" id="{EEF3716D-0228-5991-E30C-3EDBE66E3B97}"/>
              </a:ext>
            </a:extLst>
          </p:cNvPr>
          <p:cNvSpPr/>
          <p:nvPr/>
        </p:nvSpPr>
        <p:spPr>
          <a:xfrm>
            <a:off x="1919630" y="2785854"/>
            <a:ext cx="2358338" cy="317009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u="sng" cap="none" spc="0" dirty="0">
                <a:ln/>
                <a:solidFill>
                  <a:srgbClr val="C00000"/>
                </a:solidFill>
                <a:effectLst/>
              </a:rPr>
              <a:t>KEYS:</a:t>
            </a:r>
          </a:p>
          <a:p>
            <a:r>
              <a:rPr lang="en-US" sz="3200" cap="none" spc="0" dirty="0">
                <a:ln/>
                <a:solidFill>
                  <a:srgbClr val="00B2A5"/>
                </a:solidFill>
                <a:effectLst/>
              </a:rPr>
              <a:t>1. user</a:t>
            </a:r>
          </a:p>
          <a:p>
            <a:r>
              <a:rPr lang="en-US" sz="3200" cap="none" spc="0" dirty="0">
                <a:ln/>
                <a:solidFill>
                  <a:srgbClr val="00B2A5"/>
                </a:solidFill>
                <a:effectLst/>
              </a:rPr>
              <a:t>2. ride </a:t>
            </a:r>
          </a:p>
          <a:p>
            <a:r>
              <a:rPr lang="en-US" sz="3200" cap="none" spc="0" dirty="0">
                <a:ln/>
                <a:solidFill>
                  <a:srgbClr val="00B2A5"/>
                </a:solidFill>
                <a:effectLst/>
              </a:rPr>
              <a:t>3. passenger</a:t>
            </a:r>
          </a:p>
          <a:p>
            <a:r>
              <a:rPr lang="en-US" sz="3200" cap="none" spc="0" dirty="0">
                <a:ln/>
                <a:solidFill>
                  <a:srgbClr val="00B2A5"/>
                </a:solidFill>
                <a:effectLst/>
              </a:rPr>
              <a:t>4. drive</a:t>
            </a:r>
          </a:p>
          <a:p>
            <a:r>
              <a:rPr lang="en-US" sz="3200" cap="none" spc="0" dirty="0">
                <a:ln/>
                <a:solidFill>
                  <a:srgbClr val="00B2A5"/>
                </a:solidFill>
                <a:effectLst/>
              </a:rPr>
              <a:t>5. see/notice</a:t>
            </a:r>
          </a:p>
        </p:txBody>
      </p:sp>
    </p:spTree>
    <p:extLst>
      <p:ext uri="{BB962C8B-B14F-4D97-AF65-F5344CB8AC3E}">
        <p14:creationId xmlns:p14="http://schemas.microsoft.com/office/powerpoint/2010/main" val="26495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2989</TotalTime>
  <Words>857</Words>
  <Application>Microsoft Office PowerPoint</Application>
  <PresentationFormat>Custom</PresentationFormat>
  <Paragraphs>146</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130</cp:revision>
  <dcterms:created xsi:type="dcterms:W3CDTF">2020-12-09T02:04:09Z</dcterms:created>
  <dcterms:modified xsi:type="dcterms:W3CDTF">2024-01-29T04:05:08Z</dcterms:modified>
</cp:coreProperties>
</file>