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9" r:id="rId3"/>
    <p:sldId id="282" r:id="rId4"/>
    <p:sldId id="283" r:id="rId5"/>
    <p:sldId id="284" r:id="rId6"/>
    <p:sldId id="295" r:id="rId7"/>
    <p:sldId id="286" r:id="rId8"/>
    <p:sldId id="287" r:id="rId9"/>
    <p:sldId id="297" r:id="rId10"/>
    <p:sldId id="288" r:id="rId11"/>
    <p:sldId id="289" r:id="rId12"/>
    <p:sldId id="290" r:id="rId13"/>
    <p:sldId id="291" r:id="rId14"/>
    <p:sldId id="292" r:id="rId15"/>
    <p:sldId id="293" r:id="rId16"/>
  </p:sldIdLst>
  <p:sldSz cx="12061825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86" autoAdjust="0"/>
  </p:normalViewPr>
  <p:slideViewPr>
    <p:cSldViewPr>
      <p:cViewPr>
        <p:scale>
          <a:sx n="68" d="100"/>
          <a:sy n="68" d="100"/>
        </p:scale>
        <p:origin x="-744" y="162"/>
      </p:cViewPr>
      <p:guideLst>
        <p:guide orient="horz" pos="2160"/>
        <p:guide pos="3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C29C7-7F4C-45C0-83B9-4BE40DBE871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071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A943-F9AD-4FAE-80EF-FBCC78E0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26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A943-F9AD-4FAE-80EF-FBCC78E096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69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0d180e4e4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071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0d180e4e49_0_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eeb0c480a1_1_9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071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eeb0c480a1_1_963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eeb0c480a1_1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071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eeb0c480a1_1_952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eeb0c480a1_1_1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071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eeb0c480a1_1_1185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eeb0c480a1_1_1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071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eeb0c480a1_1_125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eeb0c480a1_1_1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071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eeb0c480a1_1_112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eeb0c480a1_1_1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071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eeb0c480a1_1_131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eeb0c480a1_1_1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071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eeb0c480a1_1_1129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eeb0c480a1_1_1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071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eeb0c480a1_1_128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638" y="2130428"/>
            <a:ext cx="1025255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9275" y="3886200"/>
            <a:ext cx="84432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9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90345" y="274641"/>
            <a:ext cx="282070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129" y="274641"/>
            <a:ext cx="826318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6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0"/>
          <p:cNvPicPr preferRelativeResize="0"/>
          <p:nvPr/>
        </p:nvPicPr>
        <p:blipFill rotWithShape="1">
          <a:blip r:embed="rId2">
            <a:alphaModFix/>
          </a:blip>
          <a:srcRect b="11816"/>
          <a:stretch/>
        </p:blipFill>
        <p:spPr>
          <a:xfrm flipH="1">
            <a:off x="-1886638" y="-579167"/>
            <a:ext cx="5745923" cy="220033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0"/>
          <p:cNvSpPr txBox="1">
            <a:spLocks noGrp="1"/>
          </p:cNvSpPr>
          <p:nvPr>
            <p:ph type="title"/>
          </p:nvPr>
        </p:nvSpPr>
        <p:spPr>
          <a:xfrm>
            <a:off x="945299" y="716244"/>
            <a:ext cx="10175780" cy="763600"/>
          </a:xfrm>
          <a:prstGeom prst="rect">
            <a:avLst/>
          </a:prstGeom>
        </p:spPr>
        <p:txBody>
          <a:bodyPr spcFirstLastPara="1" wrap="square" lIns="121065" tIns="121065" rIns="121065" bIns="12106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9pPr>
          </a:lstStyle>
          <a:p>
            <a:endParaRPr/>
          </a:p>
        </p:txBody>
      </p:sp>
      <p:sp>
        <p:nvSpPr>
          <p:cNvPr id="134" name="Google Shape;134;p30"/>
          <p:cNvSpPr/>
          <p:nvPr/>
        </p:nvSpPr>
        <p:spPr>
          <a:xfrm>
            <a:off x="380461" y="283934"/>
            <a:ext cx="11300975" cy="6290097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AF2ED"/>
          </a:solidFill>
          <a:ln>
            <a:noFill/>
          </a:ln>
        </p:spPr>
        <p:txBody>
          <a:bodyPr spcFirstLastPara="1" wrap="square" lIns="121065" tIns="121065" rIns="121065" bIns="1210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146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>
            <a:spLocks noGrp="1"/>
          </p:cNvSpPr>
          <p:nvPr>
            <p:ph type="title"/>
          </p:nvPr>
        </p:nvSpPr>
        <p:spPr>
          <a:xfrm flipH="1">
            <a:off x="1061313" y="1517567"/>
            <a:ext cx="5890033" cy="2676000"/>
          </a:xfrm>
          <a:prstGeom prst="rect">
            <a:avLst/>
          </a:prstGeom>
        </p:spPr>
        <p:txBody>
          <a:bodyPr spcFirstLastPara="1" wrap="square" lIns="121065" tIns="121065" rIns="121065" bIns="12106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7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328970" y="2465833"/>
            <a:ext cx="1640297" cy="7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065" tIns="121065" rIns="121065" bIns="12106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7900"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126" name="Google Shape;126;p28"/>
          <p:cNvSpPr txBox="1">
            <a:spLocks noGrp="1"/>
          </p:cNvSpPr>
          <p:nvPr>
            <p:ph type="subTitle" idx="1"/>
          </p:nvPr>
        </p:nvSpPr>
        <p:spPr>
          <a:xfrm flipH="1">
            <a:off x="2478650" y="5022933"/>
            <a:ext cx="7104526" cy="595600"/>
          </a:xfrm>
          <a:prstGeom prst="rect">
            <a:avLst/>
          </a:prstGeom>
        </p:spPr>
        <p:txBody>
          <a:bodyPr spcFirstLastPara="1" wrap="square" lIns="121065" tIns="121065" rIns="121065" bIns="12106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422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3"/>
          <p:cNvSpPr txBox="1">
            <a:spLocks noGrp="1"/>
          </p:cNvSpPr>
          <p:nvPr>
            <p:ph type="title" hasCustomPrompt="1"/>
          </p:nvPr>
        </p:nvSpPr>
        <p:spPr>
          <a:xfrm>
            <a:off x="1309886" y="1253384"/>
            <a:ext cx="4161092" cy="1025200"/>
          </a:xfrm>
          <a:prstGeom prst="rect">
            <a:avLst/>
          </a:prstGeom>
        </p:spPr>
        <p:txBody>
          <a:bodyPr spcFirstLastPara="1" wrap="square" lIns="121065" tIns="121065" rIns="121065" bIns="12106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9pPr>
          </a:lstStyle>
          <a:p>
            <a:r>
              <a:t>xx%</a:t>
            </a:r>
          </a:p>
        </p:txBody>
      </p:sp>
      <p:sp>
        <p:nvSpPr>
          <p:cNvPr id="149" name="Google Shape;149;p33"/>
          <p:cNvSpPr txBox="1">
            <a:spLocks noGrp="1"/>
          </p:cNvSpPr>
          <p:nvPr>
            <p:ph type="subTitle" idx="1"/>
          </p:nvPr>
        </p:nvSpPr>
        <p:spPr>
          <a:xfrm>
            <a:off x="1309886" y="2031251"/>
            <a:ext cx="4161092" cy="798400"/>
          </a:xfrm>
          <a:prstGeom prst="rect">
            <a:avLst/>
          </a:prstGeom>
        </p:spPr>
        <p:txBody>
          <a:bodyPr spcFirstLastPara="1" wrap="square" lIns="121065" tIns="121065" rIns="121065" bIns="12106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title" idx="2" hasCustomPrompt="1"/>
          </p:nvPr>
        </p:nvSpPr>
        <p:spPr>
          <a:xfrm>
            <a:off x="6590854" y="1242084"/>
            <a:ext cx="4161092" cy="1025200"/>
          </a:xfrm>
          <a:prstGeom prst="rect">
            <a:avLst/>
          </a:prstGeom>
        </p:spPr>
        <p:txBody>
          <a:bodyPr spcFirstLastPara="1" wrap="square" lIns="121065" tIns="121065" rIns="121065" bIns="12106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9pPr>
          </a:lstStyle>
          <a:p>
            <a:r>
              <a:t>xx%</a:t>
            </a:r>
          </a:p>
        </p:txBody>
      </p:sp>
      <p:sp>
        <p:nvSpPr>
          <p:cNvPr id="151" name="Google Shape;151;p33"/>
          <p:cNvSpPr txBox="1">
            <a:spLocks noGrp="1"/>
          </p:cNvSpPr>
          <p:nvPr>
            <p:ph type="subTitle" idx="3"/>
          </p:nvPr>
        </p:nvSpPr>
        <p:spPr>
          <a:xfrm>
            <a:off x="6590854" y="2042539"/>
            <a:ext cx="4161092" cy="798400"/>
          </a:xfrm>
          <a:prstGeom prst="rect">
            <a:avLst/>
          </a:prstGeom>
        </p:spPr>
        <p:txBody>
          <a:bodyPr spcFirstLastPara="1" wrap="square" lIns="121065" tIns="121065" rIns="121065" bIns="12106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2" name="Google Shape;152;p33"/>
          <p:cNvSpPr txBox="1">
            <a:spLocks noGrp="1"/>
          </p:cNvSpPr>
          <p:nvPr>
            <p:ph type="title" idx="4" hasCustomPrompt="1"/>
          </p:nvPr>
        </p:nvSpPr>
        <p:spPr>
          <a:xfrm>
            <a:off x="1309881" y="4011400"/>
            <a:ext cx="4161092" cy="1025200"/>
          </a:xfrm>
          <a:prstGeom prst="rect">
            <a:avLst/>
          </a:prstGeom>
        </p:spPr>
        <p:txBody>
          <a:bodyPr spcFirstLastPara="1" wrap="square" lIns="121065" tIns="121065" rIns="121065" bIns="12106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9pPr>
          </a:lstStyle>
          <a:p>
            <a:r>
              <a:t>xx%</a:t>
            </a:r>
          </a:p>
        </p:txBody>
      </p:sp>
      <p:sp>
        <p:nvSpPr>
          <p:cNvPr id="153" name="Google Shape;153;p33"/>
          <p:cNvSpPr txBox="1">
            <a:spLocks noGrp="1"/>
          </p:cNvSpPr>
          <p:nvPr>
            <p:ph type="subTitle" idx="5"/>
          </p:nvPr>
        </p:nvSpPr>
        <p:spPr>
          <a:xfrm>
            <a:off x="1309881" y="4823167"/>
            <a:ext cx="4161092" cy="798400"/>
          </a:xfrm>
          <a:prstGeom prst="rect">
            <a:avLst/>
          </a:prstGeom>
        </p:spPr>
        <p:txBody>
          <a:bodyPr spcFirstLastPara="1" wrap="square" lIns="121065" tIns="121065" rIns="121065" bIns="12106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4" name="Google Shape;154;p33"/>
          <p:cNvSpPr txBox="1">
            <a:spLocks noGrp="1"/>
          </p:cNvSpPr>
          <p:nvPr>
            <p:ph type="title" idx="6" hasCustomPrompt="1"/>
          </p:nvPr>
        </p:nvSpPr>
        <p:spPr>
          <a:xfrm>
            <a:off x="6590854" y="4011384"/>
            <a:ext cx="4161092" cy="1025200"/>
          </a:xfrm>
          <a:prstGeom prst="rect">
            <a:avLst/>
          </a:prstGeom>
        </p:spPr>
        <p:txBody>
          <a:bodyPr spcFirstLastPara="1" wrap="square" lIns="121065" tIns="121065" rIns="121065" bIns="12106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9pPr>
          </a:lstStyle>
          <a:p>
            <a:r>
              <a:t>xx%</a:t>
            </a:r>
          </a:p>
        </p:txBody>
      </p:sp>
      <p:sp>
        <p:nvSpPr>
          <p:cNvPr id="155" name="Google Shape;155;p33"/>
          <p:cNvSpPr txBox="1">
            <a:spLocks noGrp="1"/>
          </p:cNvSpPr>
          <p:nvPr>
            <p:ph type="subTitle" idx="7"/>
          </p:nvPr>
        </p:nvSpPr>
        <p:spPr>
          <a:xfrm>
            <a:off x="6590854" y="4823151"/>
            <a:ext cx="4161092" cy="798400"/>
          </a:xfrm>
          <a:prstGeom prst="rect">
            <a:avLst/>
          </a:prstGeom>
        </p:spPr>
        <p:txBody>
          <a:bodyPr spcFirstLastPara="1" wrap="square" lIns="121065" tIns="121065" rIns="121065" bIns="12106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443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xfrm flipH="1">
            <a:off x="2618549" y="3192417"/>
            <a:ext cx="6824745" cy="1146800"/>
          </a:xfrm>
          <a:prstGeom prst="rect">
            <a:avLst/>
          </a:prstGeom>
        </p:spPr>
        <p:txBody>
          <a:bodyPr spcFirstLastPara="1" wrap="square" lIns="121065" tIns="121065" rIns="121065" bIns="12106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276068" y="1840344"/>
            <a:ext cx="1509707" cy="7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065" tIns="121065" rIns="121065" bIns="12106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7900"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122" name="Google Shape;122;p27"/>
          <p:cNvSpPr txBox="1">
            <a:spLocks noGrp="1"/>
          </p:cNvSpPr>
          <p:nvPr>
            <p:ph type="subTitle" idx="1"/>
          </p:nvPr>
        </p:nvSpPr>
        <p:spPr>
          <a:xfrm flipH="1">
            <a:off x="2478659" y="5041217"/>
            <a:ext cx="7104526" cy="595600"/>
          </a:xfrm>
          <a:prstGeom prst="rect">
            <a:avLst/>
          </a:prstGeom>
        </p:spPr>
        <p:txBody>
          <a:bodyPr spcFirstLastPara="1" wrap="square" lIns="121065" tIns="121065" rIns="121065" bIns="12106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1542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9"/>
          <p:cNvPicPr preferRelativeResize="0"/>
          <p:nvPr/>
        </p:nvPicPr>
        <p:blipFill rotWithShape="1">
          <a:blip r:embed="rId2">
            <a:alphaModFix/>
          </a:blip>
          <a:srcRect b="11816"/>
          <a:stretch/>
        </p:blipFill>
        <p:spPr>
          <a:xfrm flipH="1">
            <a:off x="-1886638" y="-579167"/>
            <a:ext cx="5745923" cy="2200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9"/>
          <p:cNvSpPr txBox="1">
            <a:spLocks noGrp="1"/>
          </p:cNvSpPr>
          <p:nvPr>
            <p:ph type="title"/>
          </p:nvPr>
        </p:nvSpPr>
        <p:spPr>
          <a:xfrm>
            <a:off x="945299" y="716244"/>
            <a:ext cx="10175780" cy="763600"/>
          </a:xfrm>
          <a:prstGeom prst="rect">
            <a:avLst/>
          </a:prstGeom>
        </p:spPr>
        <p:txBody>
          <a:bodyPr spcFirstLastPara="1" wrap="square" lIns="121065" tIns="121065" rIns="121065" bIns="12106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9"/>
          <p:cNvSpPr/>
          <p:nvPr/>
        </p:nvSpPr>
        <p:spPr>
          <a:xfrm>
            <a:off x="796157" y="616234"/>
            <a:ext cx="10469497" cy="863612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AF2ED"/>
          </a:solidFill>
          <a:ln>
            <a:noFill/>
          </a:ln>
        </p:spPr>
        <p:txBody>
          <a:bodyPr spcFirstLastPara="1" wrap="square" lIns="121065" tIns="121065" rIns="121065" bIns="1210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01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5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802" y="4406903"/>
            <a:ext cx="1025255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802" y="2906713"/>
            <a:ext cx="1025255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128" y="1600203"/>
            <a:ext cx="55409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8058" y="1600203"/>
            <a:ext cx="554299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5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92" y="274638"/>
            <a:ext cx="108556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092" y="1535113"/>
            <a:ext cx="53294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092" y="2174875"/>
            <a:ext cx="53294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7241" y="1535113"/>
            <a:ext cx="53314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7241" y="2174875"/>
            <a:ext cx="53314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4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7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92" y="273050"/>
            <a:ext cx="396825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839" y="273053"/>
            <a:ext cx="674289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092" y="1435103"/>
            <a:ext cx="396825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203" y="4800600"/>
            <a:ext cx="72370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64203" y="612775"/>
            <a:ext cx="72370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4203" y="5367338"/>
            <a:ext cx="72370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4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092" y="274638"/>
            <a:ext cx="108556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092" y="1600203"/>
            <a:ext cx="108556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092" y="6356353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711F2-18AF-414C-8B7C-267B977C1EC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1125" y="6356353"/>
            <a:ext cx="3819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309" y="6356353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7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3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sv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4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288" y="620688"/>
            <a:ext cx="11377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17:  VAI TRÒ CỦA TRAO ĐỔI CHẤT VÀ CHUYỂN HÓA NĂNG LƯỢNG Ở SINH VẬT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DC14448-D21E-9166-F02F-BF599D0C5EBB}"/>
              </a:ext>
            </a:extLst>
          </p:cNvPr>
          <p:cNvSpPr txBox="1"/>
          <p:nvPr/>
        </p:nvSpPr>
        <p:spPr>
          <a:xfrm>
            <a:off x="1638424" y="3501008"/>
            <a:ext cx="9217024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II. </a:t>
            </a:r>
            <a:r>
              <a:rPr lang="en-US" sz="3600" b="1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Vai</a:t>
            </a:r>
            <a:r>
              <a:rPr lang="en-US" sz="36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trao</a:t>
            </a:r>
            <a:r>
              <a:rPr lang="en-US" sz="3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3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.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738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ABEEEA6-B9AD-06FA-E264-652517E00997}"/>
              </a:ext>
            </a:extLst>
          </p:cNvPr>
          <p:cNvGrpSpPr/>
          <p:nvPr/>
        </p:nvGrpSpPr>
        <p:grpSpPr>
          <a:xfrm>
            <a:off x="1140396" y="767631"/>
            <a:ext cx="10146866" cy="2064761"/>
            <a:chOff x="1658504" y="1639908"/>
            <a:chExt cx="6695755" cy="5183063"/>
          </a:xfrm>
        </p:grpSpPr>
        <p:sp>
          <p:nvSpPr>
            <p:cNvPr id="5" name="Freeform 13">
              <a:extLst>
                <a:ext uri="{FF2B5EF4-FFF2-40B4-BE49-F238E27FC236}">
                  <a16:creationId xmlns="" xmlns:a16="http://schemas.microsoft.com/office/drawing/2014/main" id="{DEB3028B-5056-4ACC-AF83-ADE93B3FBE26}"/>
                </a:ext>
              </a:extLst>
            </p:cNvPr>
            <p:cNvSpPr/>
            <p:nvPr/>
          </p:nvSpPr>
          <p:spPr>
            <a:xfrm rot="22029">
              <a:off x="1658504" y="1639908"/>
              <a:ext cx="6695755" cy="3339873"/>
            </a:xfrm>
            <a:custGeom>
              <a:avLst/>
              <a:gdLst/>
              <a:ahLst/>
              <a:cxnLst/>
              <a:rect l="l" t="t" r="r" b="b"/>
              <a:pathLst>
                <a:path w="3671867" h="3604272">
                  <a:moveTo>
                    <a:pt x="3637577" y="21590"/>
                  </a:moveTo>
                  <a:cubicBezTo>
                    <a:pt x="3638847" y="34290"/>
                    <a:pt x="3638847" y="44450"/>
                    <a:pt x="3640117" y="54610"/>
                  </a:cubicBezTo>
                  <a:cubicBezTo>
                    <a:pt x="3642657" y="118160"/>
                    <a:pt x="3643927" y="196099"/>
                    <a:pt x="3646467" y="271254"/>
                  </a:cubicBezTo>
                  <a:cubicBezTo>
                    <a:pt x="3646467" y="379812"/>
                    <a:pt x="3659167" y="2520349"/>
                    <a:pt x="3665517" y="2628907"/>
                  </a:cubicBezTo>
                  <a:cubicBezTo>
                    <a:pt x="3671867" y="2793136"/>
                    <a:pt x="3668057" y="2960148"/>
                    <a:pt x="3668057" y="3124376"/>
                  </a:cubicBezTo>
                  <a:cubicBezTo>
                    <a:pt x="3668057" y="3269120"/>
                    <a:pt x="3669327" y="3402730"/>
                    <a:pt x="3670597" y="3543312"/>
                  </a:cubicBezTo>
                  <a:cubicBezTo>
                    <a:pt x="3670597" y="3564902"/>
                    <a:pt x="3670597" y="3578872"/>
                    <a:pt x="3670597" y="3603002"/>
                  </a:cubicBezTo>
                  <a:cubicBezTo>
                    <a:pt x="3647737" y="3603002"/>
                    <a:pt x="3627417" y="3604272"/>
                    <a:pt x="3600748" y="3603002"/>
                  </a:cubicBezTo>
                  <a:cubicBezTo>
                    <a:pt x="3417298" y="3597922"/>
                    <a:pt x="3231025" y="3604272"/>
                    <a:pt x="3047575" y="3599192"/>
                  </a:cubicBezTo>
                  <a:cubicBezTo>
                    <a:pt x="2937505" y="3595382"/>
                    <a:pt x="2830257" y="3597922"/>
                    <a:pt x="2720187" y="3595382"/>
                  </a:cubicBezTo>
                  <a:cubicBezTo>
                    <a:pt x="2669385" y="3594112"/>
                    <a:pt x="2618584" y="3592842"/>
                    <a:pt x="2567782" y="3591572"/>
                  </a:cubicBezTo>
                  <a:cubicBezTo>
                    <a:pt x="2536737" y="3591572"/>
                    <a:pt x="2508514" y="3592842"/>
                    <a:pt x="2477468" y="3592842"/>
                  </a:cubicBezTo>
                  <a:cubicBezTo>
                    <a:pt x="2398444" y="3591572"/>
                    <a:pt x="2181126" y="3592842"/>
                    <a:pt x="2102101" y="3591572"/>
                  </a:cubicBezTo>
                  <a:cubicBezTo>
                    <a:pt x="2045655" y="3590302"/>
                    <a:pt x="916730" y="3599192"/>
                    <a:pt x="860284" y="3597922"/>
                  </a:cubicBezTo>
                  <a:cubicBezTo>
                    <a:pt x="846173" y="3597922"/>
                    <a:pt x="829239" y="3599192"/>
                    <a:pt x="815127" y="3599192"/>
                  </a:cubicBezTo>
                  <a:cubicBezTo>
                    <a:pt x="781260" y="3599192"/>
                    <a:pt x="750214" y="3600462"/>
                    <a:pt x="716346" y="3600462"/>
                  </a:cubicBezTo>
                  <a:cubicBezTo>
                    <a:pt x="631677" y="3600462"/>
                    <a:pt x="549830" y="3599192"/>
                    <a:pt x="465161" y="3597922"/>
                  </a:cubicBezTo>
                  <a:cubicBezTo>
                    <a:pt x="414359" y="3596652"/>
                    <a:pt x="363558" y="3595382"/>
                    <a:pt x="315578" y="3594112"/>
                  </a:cubicBezTo>
                  <a:cubicBezTo>
                    <a:pt x="225264" y="3592842"/>
                    <a:pt x="134950" y="3591572"/>
                    <a:pt x="48260" y="3591572"/>
                  </a:cubicBezTo>
                  <a:cubicBezTo>
                    <a:pt x="38100" y="3591572"/>
                    <a:pt x="29210" y="3591572"/>
                    <a:pt x="19050" y="3590302"/>
                  </a:cubicBezTo>
                  <a:cubicBezTo>
                    <a:pt x="10160" y="3589032"/>
                    <a:pt x="5080" y="3582682"/>
                    <a:pt x="7620" y="3573792"/>
                  </a:cubicBezTo>
                  <a:cubicBezTo>
                    <a:pt x="16510" y="3541906"/>
                    <a:pt x="12700" y="3472318"/>
                    <a:pt x="11430" y="3399946"/>
                  </a:cubicBezTo>
                  <a:cubicBezTo>
                    <a:pt x="10160" y="3252419"/>
                    <a:pt x="6350" y="3107675"/>
                    <a:pt x="7620" y="2960148"/>
                  </a:cubicBezTo>
                  <a:cubicBezTo>
                    <a:pt x="5080" y="2776434"/>
                    <a:pt x="0" y="502287"/>
                    <a:pt x="7620" y="315791"/>
                  </a:cubicBezTo>
                  <a:cubicBezTo>
                    <a:pt x="8890" y="279605"/>
                    <a:pt x="7620" y="240635"/>
                    <a:pt x="8890" y="204449"/>
                  </a:cubicBezTo>
                  <a:cubicBezTo>
                    <a:pt x="10160" y="145995"/>
                    <a:pt x="12700" y="8197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393" y="30480"/>
                    <a:pt x="109550" y="29210"/>
                  </a:cubicBezTo>
                  <a:cubicBezTo>
                    <a:pt x="185752" y="25400"/>
                    <a:pt x="261954" y="22860"/>
                    <a:pt x="340979" y="20320"/>
                  </a:cubicBezTo>
                  <a:cubicBezTo>
                    <a:pt x="394603" y="17780"/>
                    <a:pt x="448227" y="16510"/>
                    <a:pt x="499029" y="13970"/>
                  </a:cubicBezTo>
                  <a:cubicBezTo>
                    <a:pt x="549830" y="11430"/>
                    <a:pt x="603454" y="8890"/>
                    <a:pt x="654256" y="8890"/>
                  </a:cubicBezTo>
                  <a:cubicBezTo>
                    <a:pt x="710702" y="7620"/>
                    <a:pt x="767148" y="10160"/>
                    <a:pt x="823594" y="8890"/>
                  </a:cubicBezTo>
                  <a:cubicBezTo>
                    <a:pt x="894152" y="8890"/>
                    <a:pt x="2172659" y="6350"/>
                    <a:pt x="2243217" y="5080"/>
                  </a:cubicBezTo>
                  <a:cubicBezTo>
                    <a:pt x="2310952" y="3810"/>
                    <a:pt x="2378687" y="2540"/>
                    <a:pt x="2449245" y="2540"/>
                  </a:cubicBezTo>
                  <a:cubicBezTo>
                    <a:pt x="2564960" y="1270"/>
                    <a:pt x="2677852" y="0"/>
                    <a:pt x="2793567" y="0"/>
                  </a:cubicBezTo>
                  <a:cubicBezTo>
                    <a:pt x="2841546" y="0"/>
                    <a:pt x="2892348" y="2540"/>
                    <a:pt x="2940327" y="2540"/>
                  </a:cubicBezTo>
                  <a:cubicBezTo>
                    <a:pt x="3072976" y="3810"/>
                    <a:pt x="3208447" y="5080"/>
                    <a:pt x="3341095" y="7620"/>
                  </a:cubicBezTo>
                  <a:cubicBezTo>
                    <a:pt x="3411653" y="8890"/>
                    <a:pt x="3482211" y="12700"/>
                    <a:pt x="3552769" y="16510"/>
                  </a:cubicBezTo>
                  <a:cubicBezTo>
                    <a:pt x="3569702" y="16510"/>
                    <a:pt x="3586636" y="16510"/>
                    <a:pt x="3600748" y="16510"/>
                  </a:cubicBezTo>
                  <a:cubicBezTo>
                    <a:pt x="3618527" y="17780"/>
                    <a:pt x="3627417" y="20320"/>
                    <a:pt x="3637577" y="21590"/>
                  </a:cubicBezTo>
                  <a:close/>
                  <a:moveTo>
                    <a:pt x="3647737" y="3586492"/>
                  </a:moveTo>
                  <a:cubicBezTo>
                    <a:pt x="3649007" y="3569982"/>
                    <a:pt x="3650277" y="3557282"/>
                    <a:pt x="3650277" y="3544582"/>
                  </a:cubicBezTo>
                  <a:cubicBezTo>
                    <a:pt x="3649007" y="3388812"/>
                    <a:pt x="3647737" y="3241285"/>
                    <a:pt x="3647737" y="3082623"/>
                  </a:cubicBezTo>
                  <a:cubicBezTo>
                    <a:pt x="3647737" y="3010251"/>
                    <a:pt x="3650277" y="2937879"/>
                    <a:pt x="3649007" y="2865507"/>
                  </a:cubicBezTo>
                  <a:cubicBezTo>
                    <a:pt x="3649007" y="2798703"/>
                    <a:pt x="3647737" y="2729114"/>
                    <a:pt x="3646467" y="2662310"/>
                  </a:cubicBezTo>
                  <a:cubicBezTo>
                    <a:pt x="3641387" y="2559319"/>
                    <a:pt x="3629957" y="427132"/>
                    <a:pt x="3629957" y="324141"/>
                  </a:cubicBezTo>
                  <a:cubicBezTo>
                    <a:pt x="3627417" y="237852"/>
                    <a:pt x="3624877" y="148779"/>
                    <a:pt x="3622337" y="63500"/>
                  </a:cubicBezTo>
                  <a:cubicBezTo>
                    <a:pt x="3621067" y="44450"/>
                    <a:pt x="3619797" y="43180"/>
                    <a:pt x="3592281" y="41910"/>
                  </a:cubicBezTo>
                  <a:cubicBezTo>
                    <a:pt x="3583814" y="41910"/>
                    <a:pt x="3578170" y="41910"/>
                    <a:pt x="3569703" y="40640"/>
                  </a:cubicBezTo>
                  <a:cubicBezTo>
                    <a:pt x="3499145" y="36830"/>
                    <a:pt x="3425765" y="31750"/>
                    <a:pt x="3355207" y="30480"/>
                  </a:cubicBezTo>
                  <a:cubicBezTo>
                    <a:pt x="3183046" y="26670"/>
                    <a:pt x="3008063" y="25400"/>
                    <a:pt x="2835902" y="22860"/>
                  </a:cubicBezTo>
                  <a:cubicBezTo>
                    <a:pt x="2810501" y="22860"/>
                    <a:pt x="2782278" y="22860"/>
                    <a:pt x="2756877" y="22860"/>
                  </a:cubicBezTo>
                  <a:cubicBezTo>
                    <a:pt x="2714543" y="22860"/>
                    <a:pt x="2672208" y="22860"/>
                    <a:pt x="2632695" y="22860"/>
                  </a:cubicBezTo>
                  <a:cubicBezTo>
                    <a:pt x="2542382" y="22860"/>
                    <a:pt x="2452068" y="22860"/>
                    <a:pt x="2364576" y="24130"/>
                  </a:cubicBezTo>
                  <a:cubicBezTo>
                    <a:pt x="2288373" y="25400"/>
                    <a:pt x="1004222" y="29210"/>
                    <a:pt x="928020" y="29210"/>
                  </a:cubicBezTo>
                  <a:cubicBezTo>
                    <a:pt x="803838" y="29210"/>
                    <a:pt x="679656" y="26670"/>
                    <a:pt x="555475" y="33020"/>
                  </a:cubicBezTo>
                  <a:cubicBezTo>
                    <a:pt x="490562" y="36830"/>
                    <a:pt x="428471" y="36830"/>
                    <a:pt x="366380" y="38100"/>
                  </a:cubicBezTo>
                  <a:cubicBezTo>
                    <a:pt x="259132" y="41910"/>
                    <a:pt x="151884" y="45720"/>
                    <a:pt x="49530" y="50800"/>
                  </a:cubicBezTo>
                  <a:cubicBezTo>
                    <a:pt x="36830" y="50800"/>
                    <a:pt x="34290" y="53340"/>
                    <a:pt x="33020" y="73623"/>
                  </a:cubicBezTo>
                  <a:cubicBezTo>
                    <a:pt x="31750" y="123727"/>
                    <a:pt x="31750" y="173831"/>
                    <a:pt x="30480" y="223934"/>
                  </a:cubicBezTo>
                  <a:cubicBezTo>
                    <a:pt x="29210" y="307440"/>
                    <a:pt x="26670" y="388163"/>
                    <a:pt x="25400" y="471669"/>
                  </a:cubicBezTo>
                  <a:cubicBezTo>
                    <a:pt x="20320" y="560742"/>
                    <a:pt x="26670" y="2737465"/>
                    <a:pt x="29210" y="2826538"/>
                  </a:cubicBezTo>
                  <a:cubicBezTo>
                    <a:pt x="29210" y="2921178"/>
                    <a:pt x="29210" y="3018602"/>
                    <a:pt x="30480" y="3113242"/>
                  </a:cubicBezTo>
                  <a:cubicBezTo>
                    <a:pt x="30480" y="3182830"/>
                    <a:pt x="33020" y="3252419"/>
                    <a:pt x="33020" y="3322007"/>
                  </a:cubicBezTo>
                  <a:cubicBezTo>
                    <a:pt x="33020" y="3397162"/>
                    <a:pt x="33020" y="3472318"/>
                    <a:pt x="31750" y="3544582"/>
                  </a:cubicBezTo>
                  <a:cubicBezTo>
                    <a:pt x="31750" y="3548392"/>
                    <a:pt x="31750" y="3550932"/>
                    <a:pt x="31750" y="3554742"/>
                  </a:cubicBezTo>
                  <a:cubicBezTo>
                    <a:pt x="31750" y="3564902"/>
                    <a:pt x="35560" y="3568712"/>
                    <a:pt x="44450" y="3568712"/>
                  </a:cubicBezTo>
                  <a:cubicBezTo>
                    <a:pt x="70037" y="3568712"/>
                    <a:pt x="109550" y="3569982"/>
                    <a:pt x="146240" y="3569982"/>
                  </a:cubicBezTo>
                  <a:cubicBezTo>
                    <a:pt x="199864" y="3569982"/>
                    <a:pt x="256310" y="3567442"/>
                    <a:pt x="309934" y="3569982"/>
                  </a:cubicBezTo>
                  <a:cubicBezTo>
                    <a:pt x="397425" y="3573792"/>
                    <a:pt x="484917" y="3576332"/>
                    <a:pt x="572409" y="3575062"/>
                  </a:cubicBezTo>
                  <a:cubicBezTo>
                    <a:pt x="628855" y="3573792"/>
                    <a:pt x="682479" y="3576332"/>
                    <a:pt x="738925" y="3576332"/>
                  </a:cubicBezTo>
                  <a:cubicBezTo>
                    <a:pt x="820772" y="3576332"/>
                    <a:pt x="902619" y="3575062"/>
                    <a:pt x="984466" y="3576332"/>
                  </a:cubicBezTo>
                  <a:cubicBezTo>
                    <a:pt x="1105825" y="3577602"/>
                    <a:pt x="2437956" y="3567442"/>
                    <a:pt x="2562138" y="3569982"/>
                  </a:cubicBezTo>
                  <a:cubicBezTo>
                    <a:pt x="2615762" y="3571252"/>
                    <a:pt x="2669385" y="3572522"/>
                    <a:pt x="2720187" y="3572522"/>
                  </a:cubicBezTo>
                  <a:cubicBezTo>
                    <a:pt x="2813323" y="3575062"/>
                    <a:pt x="2903637" y="3571252"/>
                    <a:pt x="2996774" y="3575062"/>
                  </a:cubicBezTo>
                  <a:cubicBezTo>
                    <a:pt x="3072976" y="3577602"/>
                    <a:pt x="3149178" y="3577602"/>
                    <a:pt x="3225381" y="3580142"/>
                  </a:cubicBezTo>
                  <a:cubicBezTo>
                    <a:pt x="3338273" y="3583952"/>
                    <a:pt x="3451165" y="3586492"/>
                    <a:pt x="3564058" y="3587762"/>
                  </a:cubicBezTo>
                  <a:cubicBezTo>
                    <a:pt x="3606393" y="3587762"/>
                    <a:pt x="3627417" y="3586492"/>
                    <a:pt x="3647737" y="3586492"/>
                  </a:cubicBezTo>
                  <a:close/>
                </a:path>
              </a:pathLst>
            </a:custGeom>
            <a:solidFill>
              <a:srgbClr val="568F90"/>
            </a:solidFill>
          </p:spPr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C27F878-2323-F2DC-02C6-00E029B55BC3}"/>
                </a:ext>
              </a:extLst>
            </p:cNvPr>
            <p:cNvSpPr txBox="1"/>
            <p:nvPr/>
          </p:nvSpPr>
          <p:spPr>
            <a:xfrm>
              <a:off x="1857945" y="1698085"/>
              <a:ext cx="6380187" cy="5124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397"/>
                </a:spcBef>
                <a:spcAft>
                  <a:spcPts val="397"/>
                </a:spcAft>
              </a:pP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vai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Bef>
                  <a:spcPts val="397"/>
                </a:spcBef>
                <a:spcAft>
                  <a:spcPts val="397"/>
                </a:spcAft>
              </a:pPr>
              <a:endPara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id="{95EBA776-866B-4A2E-B33F-6B01D3B04B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988">
            <a:off x="4353680" y="370029"/>
            <a:ext cx="2232116" cy="6301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9031942-E48A-8BBF-7F34-94850C257991}"/>
              </a:ext>
            </a:extLst>
          </p:cNvPr>
          <p:cNvSpPr txBox="1"/>
          <p:nvPr/>
        </p:nvSpPr>
        <p:spPr>
          <a:xfrm>
            <a:off x="2325700" y="2297445"/>
            <a:ext cx="9091975" cy="4000251"/>
          </a:xfrm>
          <a:prstGeom prst="rect">
            <a:avLst/>
          </a:prstGeom>
          <a:noFill/>
        </p:spPr>
        <p:txBody>
          <a:bodyPr wrap="square" lIns="121085" tIns="60542" rIns="121085" bIns="60542">
            <a:spAutoFit/>
          </a:bodyPr>
          <a:lstStyle/>
          <a:p>
            <a:pPr marL="378390" indent="-378390" algn="just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78390" indent="-378390" algn="just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78390" indent="-37839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78390" indent="-37839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78390" indent="-37839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(CO</a:t>
            </a:r>
            <a:r>
              <a:rPr lang="en-US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78390" indent="-37839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DF8F6E1-E4B1-FEC8-B8F3-C3CA9B4DA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H="1">
            <a:off x="582298" y="3183668"/>
            <a:ext cx="1805884" cy="188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70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49"/>
          <p:cNvPicPr preferRelativeResize="0"/>
          <p:nvPr/>
        </p:nvPicPr>
        <p:blipFill rotWithShape="1">
          <a:blip r:embed="rId3">
            <a:alphaModFix/>
          </a:blip>
          <a:srcRect b="11816"/>
          <a:stretch/>
        </p:blipFill>
        <p:spPr>
          <a:xfrm flipH="1">
            <a:off x="0" y="-302934"/>
            <a:ext cx="5745923" cy="2200333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9"/>
          <p:cNvSpPr/>
          <p:nvPr/>
        </p:nvSpPr>
        <p:spPr>
          <a:xfrm>
            <a:off x="399548" y="1973510"/>
            <a:ext cx="4374725" cy="2376393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AF2ED"/>
          </a:solidFill>
          <a:ln>
            <a:noFill/>
          </a:ln>
        </p:spPr>
        <p:txBody>
          <a:bodyPr spcFirstLastPara="1" wrap="square" lIns="121065" tIns="121065" rIns="121065" bIns="121065" anchor="ctr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397"/>
              </a:spcBef>
              <a:spcAft>
                <a:spcPts val="397"/>
              </a:spcAft>
            </a:pPr>
            <a:endParaRPr lang="en-US" sz="2400"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449" name="Google Shape;44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3852" y="4784351"/>
            <a:ext cx="1240842" cy="166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49"/>
          <p:cNvPicPr preferRelativeResize="0"/>
          <p:nvPr/>
        </p:nvPicPr>
        <p:blipFill rotWithShape="1">
          <a:blip r:embed="rId3">
            <a:alphaModFix/>
          </a:blip>
          <a:srcRect b="11816"/>
          <a:stretch/>
        </p:blipFill>
        <p:spPr>
          <a:xfrm flipH="1">
            <a:off x="8384908" y="-302934"/>
            <a:ext cx="4303226" cy="1647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0569" y="5668545"/>
            <a:ext cx="591912" cy="71823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437;p49">
            <a:extLst>
              <a:ext uri="{FF2B5EF4-FFF2-40B4-BE49-F238E27FC236}">
                <a16:creationId xmlns="" xmlns:a16="http://schemas.microsoft.com/office/drawing/2014/main" id="{5E6F5863-05CA-EA9D-FF0D-F2351426FB2E}"/>
              </a:ext>
            </a:extLst>
          </p:cNvPr>
          <p:cNvSpPr/>
          <p:nvPr/>
        </p:nvSpPr>
        <p:spPr>
          <a:xfrm>
            <a:off x="6127630" y="1255040"/>
            <a:ext cx="5807938" cy="513173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AF2ED"/>
          </a:solidFill>
          <a:ln>
            <a:noFill/>
          </a:ln>
        </p:spPr>
        <p:txBody>
          <a:bodyPr spcFirstLastPara="1" wrap="square" lIns="121065" tIns="121065" rIns="121065" bIns="121065" anchor="ctr" anchorCtr="0">
            <a:noAutofit/>
          </a:bodyPr>
          <a:lstStyle/>
          <a:p>
            <a:endParaRPr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3C36F63-55AF-7EE0-537C-0344AEC40344}"/>
              </a:ext>
            </a:extLst>
          </p:cNvPr>
          <p:cNvSpPr txBox="1"/>
          <p:nvPr/>
        </p:nvSpPr>
        <p:spPr>
          <a:xfrm>
            <a:off x="577164" y="2319605"/>
            <a:ext cx="4013810" cy="2072363"/>
          </a:xfrm>
          <a:prstGeom prst="rect">
            <a:avLst/>
          </a:prstGeom>
          <a:noFill/>
        </p:spPr>
        <p:txBody>
          <a:bodyPr wrap="square" lIns="121085" tIns="60542" rIns="121085" bIns="6054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BAEB197-C27D-0DF3-F93D-29049129349A}"/>
              </a:ext>
            </a:extLst>
          </p:cNvPr>
          <p:cNvSpPr txBox="1"/>
          <p:nvPr/>
        </p:nvSpPr>
        <p:spPr>
          <a:xfrm>
            <a:off x="958083" y="536895"/>
            <a:ext cx="3085246" cy="718145"/>
          </a:xfrm>
          <a:prstGeom prst="rect">
            <a:avLst/>
          </a:prstGeom>
          <a:noFill/>
        </p:spPr>
        <p:txBody>
          <a:bodyPr wrap="square" lIns="121085" tIns="60542" rIns="121085" bIns="60542" rtlCol="0">
            <a:spAutoFit/>
          </a:bodyPr>
          <a:lstStyle/>
          <a:p>
            <a:pPr algn="ctr"/>
            <a:r>
              <a:rPr lang="en-US" sz="3800" b="1" dirty="0"/>
              <a:t>VẬN DỤNG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76BF889-D2DC-47F7-98AB-ACEFF28B9F72}"/>
              </a:ext>
            </a:extLst>
          </p:cNvPr>
          <p:cNvSpPr txBox="1"/>
          <p:nvPr/>
        </p:nvSpPr>
        <p:spPr>
          <a:xfrm>
            <a:off x="6312188" y="1472353"/>
            <a:ext cx="5172473" cy="5215456"/>
          </a:xfrm>
          <a:prstGeom prst="rect">
            <a:avLst/>
          </a:prstGeom>
          <a:noFill/>
        </p:spPr>
        <p:txBody>
          <a:bodyPr wrap="square" lIns="121085" tIns="60542" rIns="121085" bIns="6054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="" xmlns:a16="http://schemas.microsoft.com/office/drawing/2014/main" id="{60265A2E-650B-AA65-7620-BE5613F14D69}"/>
              </a:ext>
            </a:extLst>
          </p:cNvPr>
          <p:cNvSpPr/>
          <p:nvPr/>
        </p:nvSpPr>
        <p:spPr>
          <a:xfrm>
            <a:off x="4993035" y="3084211"/>
            <a:ext cx="1037878" cy="5431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085" tIns="60542" rIns="121085" bIns="6054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36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" grpId="0" animBg="1"/>
      <p:bldP spid="25" grpId="0" animBg="1"/>
      <p:bldP spid="26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1">
            <a:extLst>
              <a:ext uri="{FF2B5EF4-FFF2-40B4-BE49-F238E27FC236}">
                <a16:creationId xmlns="" xmlns:a16="http://schemas.microsoft.com/office/drawing/2014/main" id="{95B1ABA1-5EE1-7835-7A71-FBF8CE652ADC}"/>
              </a:ext>
            </a:extLst>
          </p:cNvPr>
          <p:cNvSpPr/>
          <p:nvPr/>
        </p:nvSpPr>
        <p:spPr>
          <a:xfrm>
            <a:off x="558305" y="347652"/>
            <a:ext cx="7056783" cy="1967884"/>
          </a:xfrm>
          <a:prstGeom prst="wedgeRoundRectCallout">
            <a:avLst>
              <a:gd name="adj1" fmla="val 56765"/>
              <a:gd name="adj2" fmla="val -8274"/>
              <a:gd name="adj3" fmla="val 16667"/>
            </a:avLst>
          </a:prstGeom>
          <a:solidFill>
            <a:srgbClr val="FFE18B"/>
          </a:solidFill>
          <a:ln>
            <a:solidFill>
              <a:srgbClr val="FFE1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085" tIns="60542" rIns="121085" bIns="60542" rtlCol="0" anchor="ctr"/>
          <a:lstStyle/>
          <a:p>
            <a:pPr algn="just">
              <a:lnSpc>
                <a:spcPct val="130000"/>
              </a:lnSpc>
            </a:pPr>
            <a:endParaRPr lang="en-US" sz="5000" dirty="0">
              <a:solidFill>
                <a:schemeClr val="tx1"/>
              </a:solidFill>
            </a:endParaRPr>
          </a:p>
        </p:txBody>
      </p:sp>
      <p:sp>
        <p:nvSpPr>
          <p:cNvPr id="5" name="Speech Bubble: Rectangle with Corners Rounded 1">
            <a:extLst>
              <a:ext uri="{FF2B5EF4-FFF2-40B4-BE49-F238E27FC236}">
                <a16:creationId xmlns="" xmlns:a16="http://schemas.microsoft.com/office/drawing/2014/main" id="{9445C75A-BDC2-32C7-7283-522798C2ED63}"/>
              </a:ext>
            </a:extLst>
          </p:cNvPr>
          <p:cNvSpPr/>
          <p:nvPr/>
        </p:nvSpPr>
        <p:spPr>
          <a:xfrm>
            <a:off x="126256" y="2912856"/>
            <a:ext cx="6840760" cy="3684496"/>
          </a:xfrm>
          <a:prstGeom prst="wedgeRoundRectCallout">
            <a:avLst>
              <a:gd name="adj1" fmla="val 56765"/>
              <a:gd name="adj2" fmla="val -8274"/>
              <a:gd name="adj3" fmla="val 16667"/>
            </a:avLst>
          </a:prstGeom>
          <a:solidFill>
            <a:srgbClr val="FFE18B"/>
          </a:solidFill>
          <a:ln>
            <a:solidFill>
              <a:srgbClr val="FFE1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085" tIns="60542" rIns="121085" bIns="60542" rtlCol="0" anchor="ctr"/>
          <a:lstStyle/>
          <a:p>
            <a:pPr algn="just">
              <a:lnSpc>
                <a:spcPct val="130000"/>
              </a:lnSpc>
            </a:pPr>
            <a:endParaRPr lang="en-US" sz="50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935D470-F0FC-8D9A-BAEB-1B40EED8F8D6}"/>
              </a:ext>
            </a:extLst>
          </p:cNvPr>
          <p:cNvSpPr txBox="1"/>
          <p:nvPr/>
        </p:nvSpPr>
        <p:spPr>
          <a:xfrm>
            <a:off x="702835" y="532470"/>
            <a:ext cx="6268372" cy="1511108"/>
          </a:xfrm>
          <a:prstGeom prst="rect">
            <a:avLst/>
          </a:prstGeom>
          <a:noFill/>
        </p:spPr>
        <p:txBody>
          <a:bodyPr wrap="square" lIns="121085" tIns="60542" rIns="121085" bIns="6054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.Vì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AAC505A-4F0C-0F79-7020-48D9B804BCB8}"/>
              </a:ext>
            </a:extLst>
          </p:cNvPr>
          <p:cNvSpPr txBox="1"/>
          <p:nvPr/>
        </p:nvSpPr>
        <p:spPr>
          <a:xfrm>
            <a:off x="343133" y="2870253"/>
            <a:ext cx="6484395" cy="3727099"/>
          </a:xfrm>
          <a:prstGeom prst="rect">
            <a:avLst/>
          </a:prstGeom>
          <a:noFill/>
        </p:spPr>
        <p:txBody>
          <a:bodyPr wrap="square" lIns="121085" tIns="60542" rIns="121085" bIns="6054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CCC86AA9-DF75-5AFD-5CB8-3383FB1E26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219362" y="347651"/>
            <a:ext cx="2213731" cy="159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A0C2430-6319-F62D-D60F-3536C62A2A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5088" y="2571394"/>
            <a:ext cx="4075964" cy="351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75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50"/>
          <p:cNvPicPr preferRelativeResize="0"/>
          <p:nvPr/>
        </p:nvPicPr>
        <p:blipFill rotWithShape="1">
          <a:blip r:embed="rId3">
            <a:alphaModFix/>
          </a:blip>
          <a:srcRect b="11816"/>
          <a:stretch/>
        </p:blipFill>
        <p:spPr>
          <a:xfrm>
            <a:off x="-2579659" y="1517567"/>
            <a:ext cx="4303226" cy="1647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50"/>
          <p:cNvPicPr preferRelativeResize="0"/>
          <p:nvPr/>
        </p:nvPicPr>
        <p:blipFill rotWithShape="1">
          <a:blip r:embed="rId3">
            <a:alphaModFix/>
          </a:blip>
          <a:srcRect b="11816"/>
          <a:stretch/>
        </p:blipFill>
        <p:spPr>
          <a:xfrm flipH="1">
            <a:off x="7526703" y="-71167"/>
            <a:ext cx="5745923" cy="2200333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50"/>
          <p:cNvSpPr/>
          <p:nvPr/>
        </p:nvSpPr>
        <p:spPr>
          <a:xfrm>
            <a:off x="873783" y="598910"/>
            <a:ext cx="10469497" cy="609115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AF2ED"/>
          </a:solidFill>
          <a:ln>
            <a:noFill/>
          </a:ln>
        </p:spPr>
        <p:txBody>
          <a:bodyPr spcFirstLastPara="1" wrap="square" lIns="121065" tIns="121065" rIns="121065" bIns="121065" anchor="ctr" anchorCtr="0">
            <a:noAutofit/>
          </a:bodyPr>
          <a:lstStyle/>
          <a:p>
            <a:endParaRPr/>
          </a:p>
        </p:txBody>
      </p:sp>
      <p:pic>
        <p:nvPicPr>
          <p:cNvPr id="464" name="Google Shape;464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268943" y="4928479"/>
            <a:ext cx="1240842" cy="166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50"/>
          <p:cNvPicPr preferRelativeResize="0"/>
          <p:nvPr/>
        </p:nvPicPr>
        <p:blipFill rotWithShape="1">
          <a:blip r:embed="rId3">
            <a:alphaModFix/>
          </a:blip>
          <a:srcRect b="11816"/>
          <a:stretch/>
        </p:blipFill>
        <p:spPr>
          <a:xfrm>
            <a:off x="617899" y="-189567"/>
            <a:ext cx="4303226" cy="1647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>
            <a:extLst>
              <a:ext uri="{FF2B5EF4-FFF2-40B4-BE49-F238E27FC236}">
                <a16:creationId xmlns="" xmlns:a16="http://schemas.microsoft.com/office/drawing/2014/main" id="{E439875C-C695-1A6B-3FF6-F279C070A6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45754" y="908721"/>
            <a:ext cx="4404468" cy="30448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DC42605-CEB8-F71D-1642-F73C0244FDDB}"/>
              </a:ext>
            </a:extLst>
          </p:cNvPr>
          <p:cNvSpPr txBox="1"/>
          <p:nvPr/>
        </p:nvSpPr>
        <p:spPr>
          <a:xfrm>
            <a:off x="1278384" y="1381174"/>
            <a:ext cx="3415860" cy="2061259"/>
          </a:xfrm>
          <a:prstGeom prst="rect">
            <a:avLst/>
          </a:prstGeom>
          <a:noFill/>
        </p:spPr>
        <p:txBody>
          <a:bodyPr wrap="square" lIns="121085" tIns="60542" rIns="121085" bIns="6054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Connector: Elbow 11">
            <a:extLst>
              <a:ext uri="{FF2B5EF4-FFF2-40B4-BE49-F238E27FC236}">
                <a16:creationId xmlns="" xmlns:a16="http://schemas.microsoft.com/office/drawing/2014/main" id="{9240D6DD-8B09-91B3-9CF1-789BE4B451EF}"/>
              </a:ext>
            </a:extLst>
          </p:cNvPr>
          <p:cNvCxnSpPr>
            <a:cxnSpLocks/>
          </p:cNvCxnSpPr>
          <p:nvPr/>
        </p:nvCxnSpPr>
        <p:spPr>
          <a:xfrm>
            <a:off x="2852718" y="3920476"/>
            <a:ext cx="2794832" cy="99396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126CD78D-6150-BD34-515C-C627470AE66E}"/>
              </a:ext>
            </a:extLst>
          </p:cNvPr>
          <p:cNvSpPr/>
          <p:nvPr/>
        </p:nvSpPr>
        <p:spPr>
          <a:xfrm>
            <a:off x="5701816" y="3307554"/>
            <a:ext cx="4467778" cy="30516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085" tIns="60542" rIns="121085" bIns="60542"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F546435-D951-69D3-7B97-E3E53929C508}"/>
              </a:ext>
            </a:extLst>
          </p:cNvPr>
          <p:cNvSpPr txBox="1"/>
          <p:nvPr/>
        </p:nvSpPr>
        <p:spPr>
          <a:xfrm>
            <a:off x="6010335" y="3530927"/>
            <a:ext cx="4047343" cy="2707590"/>
          </a:xfrm>
          <a:prstGeom prst="rect">
            <a:avLst/>
          </a:prstGeom>
          <a:noFill/>
        </p:spPr>
        <p:txBody>
          <a:bodyPr wrap="square" lIns="121085" tIns="60542" rIns="121085" bIns="6054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F55E435-109F-C90A-C850-2D6128911A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9712">
            <a:off x="8448469" y="783077"/>
            <a:ext cx="2418579" cy="224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857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>
            <a:extLst>
              <a:ext uri="{FF2B5EF4-FFF2-40B4-BE49-F238E27FC236}">
                <a16:creationId xmlns="" xmlns:a16="http://schemas.microsoft.com/office/drawing/2014/main" id="{00BB7691-2208-8FB8-1C24-771F3D16E8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3432326" y="194648"/>
            <a:ext cx="8122391" cy="66693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C5E2FBB-F59E-4DC9-11F2-F2B6FD1A20E0}"/>
              </a:ext>
            </a:extLst>
          </p:cNvPr>
          <p:cNvSpPr txBox="1"/>
          <p:nvPr/>
        </p:nvSpPr>
        <p:spPr>
          <a:xfrm>
            <a:off x="4158704" y="953432"/>
            <a:ext cx="6976834" cy="15995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21085" tIns="60542" rIns="121085" bIns="6054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4.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sởn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gai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ốc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rùng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lạnh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?</a:t>
            </a:r>
            <a:endParaRPr lang="en-US" sz="3200" b="1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65CCCA8-61F8-F3E7-FBDB-733A00AFDEF2}"/>
              </a:ext>
            </a:extLst>
          </p:cNvPr>
          <p:cNvSpPr txBox="1"/>
          <p:nvPr/>
        </p:nvSpPr>
        <p:spPr>
          <a:xfrm>
            <a:off x="3795589" y="2452598"/>
            <a:ext cx="7339949" cy="2988436"/>
          </a:xfrm>
          <a:prstGeom prst="rect">
            <a:avLst/>
          </a:prstGeom>
          <a:noFill/>
        </p:spPr>
        <p:txBody>
          <a:bodyPr wrap="square" lIns="121085" tIns="60542" rIns="121085" bIns="6054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rùng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4">
            <a:extLst>
              <a:ext uri="{FF2B5EF4-FFF2-40B4-BE49-F238E27FC236}">
                <a16:creationId xmlns="" xmlns:a16="http://schemas.microsoft.com/office/drawing/2014/main" id="{BF205274-6437-1E0B-140C-EAEA551759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564" y="3246473"/>
            <a:ext cx="2961389" cy="320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002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3"/>
          <p:cNvSpPr/>
          <p:nvPr/>
        </p:nvSpPr>
        <p:spPr>
          <a:xfrm>
            <a:off x="8039518" y="2859065"/>
            <a:ext cx="3415984" cy="327138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065" tIns="121065" rIns="121065" bIns="12106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43"/>
          <p:cNvSpPr/>
          <p:nvPr/>
        </p:nvSpPr>
        <p:spPr>
          <a:xfrm>
            <a:off x="4148533" y="2859065"/>
            <a:ext cx="3231994" cy="337808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065" tIns="121065" rIns="121065" bIns="121065" anchor="ctr" anchorCtr="0">
            <a:noAutofit/>
          </a:bodyPr>
          <a:lstStyle/>
          <a:p>
            <a:endParaRPr/>
          </a:p>
        </p:txBody>
      </p:sp>
      <p:sp>
        <p:nvSpPr>
          <p:cNvPr id="268" name="Google Shape;268;p43"/>
          <p:cNvSpPr/>
          <p:nvPr/>
        </p:nvSpPr>
        <p:spPr>
          <a:xfrm>
            <a:off x="473516" y="2859065"/>
            <a:ext cx="3178350" cy="337808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065" tIns="121065" rIns="121065" bIns="121065" anchor="ctr" anchorCtr="0">
            <a:noAutofit/>
          </a:bodyPr>
          <a:lstStyle/>
          <a:p>
            <a:endParaRPr/>
          </a:p>
        </p:txBody>
      </p:sp>
      <p:sp>
        <p:nvSpPr>
          <p:cNvPr id="269" name="Google Shape;269;p43"/>
          <p:cNvSpPr txBox="1">
            <a:spLocks noGrp="1"/>
          </p:cNvSpPr>
          <p:nvPr>
            <p:ph type="title"/>
          </p:nvPr>
        </p:nvSpPr>
        <p:spPr>
          <a:xfrm>
            <a:off x="943023" y="414585"/>
            <a:ext cx="10175780" cy="763600"/>
          </a:xfrm>
          <a:prstGeom prst="rect">
            <a:avLst/>
          </a:prstGeom>
        </p:spPr>
        <p:txBody>
          <a:bodyPr spcFirstLastPara="1" wrap="square" lIns="121065" tIns="121065" rIns="121065" bIns="12106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800" b="1"/>
              <a:t>HƯỚNG DẪN VỀ NHÀ</a:t>
            </a:r>
            <a:endParaRPr sz="3800" b="1"/>
          </a:p>
        </p:txBody>
      </p:sp>
      <p:pic>
        <p:nvPicPr>
          <p:cNvPr id="278" name="Google Shape;27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8136" y="5196499"/>
            <a:ext cx="1240842" cy="1661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3"/>
          <p:cNvSpPr/>
          <p:nvPr/>
        </p:nvSpPr>
        <p:spPr>
          <a:xfrm>
            <a:off x="1556350" y="2088300"/>
            <a:ext cx="1040445" cy="1148680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065" tIns="121065" rIns="121065" bIns="121065" anchor="ctr" anchorCtr="0">
            <a:noAutofit/>
          </a:bodyPr>
          <a:lstStyle/>
          <a:p>
            <a:endParaRPr/>
          </a:p>
        </p:txBody>
      </p:sp>
      <p:sp>
        <p:nvSpPr>
          <p:cNvPr id="280" name="Google Shape;280;p43"/>
          <p:cNvSpPr txBox="1"/>
          <p:nvPr/>
        </p:nvSpPr>
        <p:spPr>
          <a:xfrm>
            <a:off x="1644633" y="2499755"/>
            <a:ext cx="863877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065" tIns="121065" rIns="121065" bIns="121065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589"/>
              </a:spcAft>
            </a:pPr>
            <a:r>
              <a:rPr lang="en" sz="2900" b="1">
                <a:solidFill>
                  <a:schemeClr val="dk2"/>
                </a:solidFill>
                <a:latin typeface="+mj-lt"/>
                <a:ea typeface="Luckiest Guy"/>
                <a:cs typeface="Luckiest Guy"/>
                <a:sym typeface="Luckiest Guy"/>
              </a:rPr>
              <a:t>01</a:t>
            </a:r>
            <a:endParaRPr sz="2900" b="1">
              <a:solidFill>
                <a:schemeClr val="dk2"/>
              </a:solidFill>
              <a:latin typeface="+mj-lt"/>
              <a:ea typeface="Luckiest Guy"/>
              <a:cs typeface="Luckiest Guy"/>
              <a:sym typeface="Luckiest Guy"/>
            </a:endParaRPr>
          </a:p>
        </p:txBody>
      </p:sp>
      <p:sp>
        <p:nvSpPr>
          <p:cNvPr id="281" name="Google Shape;281;p43"/>
          <p:cNvSpPr/>
          <p:nvPr/>
        </p:nvSpPr>
        <p:spPr>
          <a:xfrm>
            <a:off x="5210941" y="2122405"/>
            <a:ext cx="1040445" cy="1148680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065" tIns="121065" rIns="121065" bIns="121065" anchor="ctr" anchorCtr="0">
            <a:noAutofit/>
          </a:bodyPr>
          <a:lstStyle/>
          <a:p>
            <a:endParaRPr/>
          </a:p>
        </p:txBody>
      </p:sp>
      <p:sp>
        <p:nvSpPr>
          <p:cNvPr id="282" name="Google Shape;282;p43"/>
          <p:cNvSpPr txBox="1"/>
          <p:nvPr/>
        </p:nvSpPr>
        <p:spPr>
          <a:xfrm>
            <a:off x="5253915" y="2558697"/>
            <a:ext cx="863877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065" tIns="121065" rIns="121065" bIns="121065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589"/>
              </a:spcAft>
            </a:pPr>
            <a:r>
              <a:rPr lang="en" sz="2900" b="1" dirty="0">
                <a:solidFill>
                  <a:schemeClr val="dk2"/>
                </a:solidFill>
                <a:latin typeface="+mj-lt"/>
                <a:ea typeface="Luckiest Guy"/>
                <a:cs typeface="Luckiest Guy"/>
                <a:sym typeface="Luckiest Guy"/>
              </a:rPr>
              <a:t>02</a:t>
            </a:r>
          </a:p>
        </p:txBody>
      </p:sp>
      <p:sp>
        <p:nvSpPr>
          <p:cNvPr id="283" name="Google Shape;283;p43"/>
          <p:cNvSpPr/>
          <p:nvPr/>
        </p:nvSpPr>
        <p:spPr>
          <a:xfrm>
            <a:off x="9205270" y="2131515"/>
            <a:ext cx="1040445" cy="1148680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065" tIns="121065" rIns="121065" bIns="121065" anchor="ctr" anchorCtr="0">
            <a:noAutofit/>
          </a:bodyPr>
          <a:lstStyle/>
          <a:p>
            <a:endParaRPr/>
          </a:p>
        </p:txBody>
      </p:sp>
      <p:sp>
        <p:nvSpPr>
          <p:cNvPr id="284" name="Google Shape;284;p43"/>
          <p:cNvSpPr txBox="1"/>
          <p:nvPr/>
        </p:nvSpPr>
        <p:spPr>
          <a:xfrm>
            <a:off x="9276637" y="2499755"/>
            <a:ext cx="863877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065" tIns="121065" rIns="121065" bIns="121065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589"/>
              </a:spcAft>
            </a:pPr>
            <a:r>
              <a:rPr lang="en" sz="2900" b="1" dirty="0">
                <a:solidFill>
                  <a:schemeClr val="dk2"/>
                </a:solidFill>
                <a:latin typeface="+mj-lt"/>
                <a:ea typeface="Luckiest Guy"/>
                <a:cs typeface="Luckiest Guy"/>
                <a:sym typeface="Luckiest Guy"/>
              </a:rPr>
              <a:t>03</a:t>
            </a:r>
            <a:endParaRPr sz="2900" b="1" dirty="0">
              <a:solidFill>
                <a:schemeClr val="dk2"/>
              </a:solidFill>
              <a:latin typeface="+mj-lt"/>
              <a:ea typeface="Luckiest Guy"/>
              <a:cs typeface="Luckiest Guy"/>
              <a:sym typeface="Luckiest Gu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6B50D29-3FA3-AD11-04F4-585F2CFD1FAC}"/>
              </a:ext>
            </a:extLst>
          </p:cNvPr>
          <p:cNvSpPr txBox="1"/>
          <p:nvPr/>
        </p:nvSpPr>
        <p:spPr>
          <a:xfrm>
            <a:off x="756532" y="3855651"/>
            <a:ext cx="2612314" cy="1523291"/>
          </a:xfrm>
          <a:prstGeom prst="rect">
            <a:avLst/>
          </a:prstGeom>
          <a:noFill/>
        </p:spPr>
        <p:txBody>
          <a:bodyPr wrap="square" lIns="121085" tIns="60542" rIns="121085" bIns="6054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Ôn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lại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kiến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thức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đã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.</a:t>
            </a:r>
            <a:endParaRPr lang="en-US" sz="3200" b="1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E4C6F0-3344-5F6E-9363-D1D55150A230}"/>
              </a:ext>
            </a:extLst>
          </p:cNvPr>
          <p:cNvSpPr txBox="1"/>
          <p:nvPr/>
        </p:nvSpPr>
        <p:spPr>
          <a:xfrm>
            <a:off x="4338711" y="3648436"/>
            <a:ext cx="2851639" cy="2261955"/>
          </a:xfrm>
          <a:prstGeom prst="rect">
            <a:avLst/>
          </a:prstGeom>
          <a:noFill/>
        </p:spPr>
        <p:txBody>
          <a:bodyPr wrap="square" lIns="121085" tIns="60542" rIns="121085" bIns="6054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Sách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.</a:t>
            </a:r>
            <a:endParaRPr lang="en-US" sz="3200" b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3ACFD0-5FA7-5F77-5209-B973F7AA7E00}"/>
              </a:ext>
            </a:extLst>
          </p:cNvPr>
          <p:cNvSpPr txBox="1"/>
          <p:nvPr/>
        </p:nvSpPr>
        <p:spPr>
          <a:xfrm>
            <a:off x="7887236" y="3648435"/>
            <a:ext cx="3720548" cy="1994446"/>
          </a:xfrm>
          <a:prstGeom prst="rect">
            <a:avLst/>
          </a:prstGeom>
          <a:noFill/>
        </p:spPr>
        <p:txBody>
          <a:bodyPr wrap="square" lIns="121085" tIns="60542" rIns="121085" bIns="6054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+mj-lt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</a:rPr>
              <a:t>tìm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 i="1" dirty="0" err="1"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800" b="1" i="1" dirty="0">
                <a:latin typeface="+mj-lt"/>
                <a:ea typeface="Times New Roman" panose="02020603050405020304" pitchFamily="18" charset="0"/>
              </a:rPr>
              <a:t> 18: </a:t>
            </a:r>
            <a:r>
              <a:rPr lang="en-US" sz="2800" b="1" i="1" dirty="0" err="1">
                <a:latin typeface="+mj-lt"/>
                <a:ea typeface="Times New Roman" panose="02020603050405020304" pitchFamily="18" charset="0"/>
              </a:rPr>
              <a:t>Quang</a:t>
            </a:r>
            <a:r>
              <a:rPr lang="en-US" sz="2800" b="1" i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+mj-lt"/>
                <a:ea typeface="Times New Roman" panose="02020603050405020304" pitchFamily="18" charset="0"/>
              </a:rPr>
              <a:t>hợp</a:t>
            </a:r>
            <a:r>
              <a:rPr lang="en-US" sz="2800" b="1" i="1" dirty="0"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800" b="1" i="1" dirty="0" err="1">
                <a:latin typeface="+mj-lt"/>
                <a:ea typeface="Times New Roman" panose="02020603050405020304" pitchFamily="18" charset="0"/>
              </a:rPr>
              <a:t>thực</a:t>
            </a:r>
            <a:r>
              <a:rPr lang="en-US" sz="2800" b="1" i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+mj-lt"/>
                <a:ea typeface="Times New Roman" panose="02020603050405020304" pitchFamily="18" charset="0"/>
              </a:rPr>
              <a:t>vật</a:t>
            </a:r>
            <a:r>
              <a:rPr lang="en-US" sz="2800" b="1" i="1" dirty="0">
                <a:latin typeface="+mj-lt"/>
                <a:ea typeface="Times New Roman" panose="02020603050405020304" pitchFamily="18" charset="0"/>
              </a:rPr>
              <a:t>. </a:t>
            </a:r>
            <a:endParaRPr lang="en-US" sz="2800" b="1" i="1" dirty="0"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34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 animBg="1"/>
      <p:bldP spid="267" grpId="0" animBg="1"/>
      <p:bldP spid="268" grpId="0" animBg="1"/>
      <p:bldP spid="279" grpId="0" animBg="1"/>
      <p:bldP spid="280" grpId="0"/>
      <p:bldP spid="281" grpId="0" animBg="1"/>
      <p:bldP spid="282" grpId="0"/>
      <p:bldP spid="283" grpId="0" animBg="1"/>
      <p:bldP spid="284" grpId="0"/>
      <p:bldP spid="2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11881320" cy="7920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VAI TRÒ CỦA TRAO ĐỔI CHẤT VÀ CHUYỂN HÓA NĂNG LƯỢNG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997787"/>
              </p:ext>
            </p:extLst>
          </p:nvPr>
        </p:nvGraphicFramePr>
        <p:xfrm>
          <a:off x="54248" y="960908"/>
          <a:ext cx="11881320" cy="431060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312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689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71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VAI TRÒ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HIỆN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8855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Cung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cấp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0255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Xây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dựng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90655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bỏ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thải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khỏi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en-US" sz="2400" b="1" baseline="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en-US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66616" y="1644573"/>
            <a:ext cx="8424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6616" y="2852936"/>
            <a:ext cx="8424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2640" y="3683933"/>
            <a:ext cx="8208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65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20F9B98-C868-47E2-7D8D-7DCEBBFA1927}"/>
              </a:ext>
            </a:extLst>
          </p:cNvPr>
          <p:cNvSpPr txBox="1"/>
          <p:nvPr/>
        </p:nvSpPr>
        <p:spPr>
          <a:xfrm>
            <a:off x="342280" y="169834"/>
            <a:ext cx="7416823" cy="6688166"/>
          </a:xfrm>
          <a:prstGeom prst="rect">
            <a:avLst/>
          </a:prstGeom>
          <a:noFill/>
        </p:spPr>
        <p:txBody>
          <a:bodyPr wrap="square" lIns="121085" tIns="60542" rIns="121085" bIns="60542" rtlCol="0">
            <a:spAutoFit/>
          </a:bodyPr>
          <a:lstStyle/>
          <a:p>
            <a:pPr marL="4204" algn="just">
              <a:lnSpc>
                <a:spcPct val="150000"/>
              </a:lnSpc>
              <a:spcBef>
                <a:spcPts val="397"/>
              </a:spcBef>
              <a:spcAft>
                <a:spcPts val="397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2594" indent="-378390" algn="just">
              <a:lnSpc>
                <a:spcPct val="150000"/>
              </a:lnSpc>
              <a:spcBef>
                <a:spcPts val="397"/>
              </a:spcBef>
              <a:spcAft>
                <a:spcPts val="397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2594" indent="-378390" algn="just">
              <a:lnSpc>
                <a:spcPct val="150000"/>
              </a:lnSpc>
              <a:spcBef>
                <a:spcPts val="397"/>
              </a:spcBef>
              <a:spcAft>
                <a:spcPts val="397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22E9CFC-DC6F-03D8-C15A-8FA6B166F6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6" t="2237" r="2435"/>
          <a:stretch/>
        </p:blipFill>
        <p:spPr>
          <a:xfrm>
            <a:off x="8623200" y="1484784"/>
            <a:ext cx="3328689" cy="280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6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A1A0F1-803F-ECBF-AC07-0F2D65C6EA2D}"/>
              </a:ext>
            </a:extLst>
          </p:cNvPr>
          <p:cNvSpPr/>
          <p:nvPr/>
        </p:nvSpPr>
        <p:spPr>
          <a:xfrm>
            <a:off x="5757262" y="188640"/>
            <a:ext cx="6106297" cy="61206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085" tIns="60542" rIns="121085" bIns="60542" rtlCol="0" anchor="ctr"/>
          <a:lstStyle/>
          <a:p>
            <a:pPr marL="4204" algn="just">
              <a:lnSpc>
                <a:spcPct val="150000"/>
              </a:lnSpc>
              <a:spcBef>
                <a:spcPts val="397"/>
              </a:spcBef>
              <a:spcAft>
                <a:spcPts val="397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04" algn="just">
              <a:lnSpc>
                <a:spcPct val="150000"/>
              </a:lnSpc>
              <a:spcBef>
                <a:spcPts val="397"/>
              </a:spcBef>
              <a:spcAft>
                <a:spcPts val="397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04" algn="just">
              <a:lnSpc>
                <a:spcPct val="150000"/>
              </a:lnSpc>
              <a:spcBef>
                <a:spcPts val="397"/>
              </a:spcBef>
              <a:spcAft>
                <a:spcPts val="397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="" xmlns:a16="http://schemas.microsoft.com/office/drawing/2014/main" id="{93E66CD6-42A2-E0EA-ACE3-E4030F118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12" y="1974547"/>
            <a:ext cx="4718923" cy="249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09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72BA07D4-CED3-59BF-A589-4C78B92C61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89080"/>
            <a:ext cx="12029333" cy="1959936"/>
          </a:xfrm>
          <a:prstGeom prst="rect">
            <a:avLst/>
          </a:prstGeom>
        </p:spPr>
      </p:pic>
      <p:grpSp>
        <p:nvGrpSpPr>
          <p:cNvPr id="6" name="Group 2">
            <a:extLst>
              <a:ext uri="{FF2B5EF4-FFF2-40B4-BE49-F238E27FC236}">
                <a16:creationId xmlns="" xmlns:a16="http://schemas.microsoft.com/office/drawing/2014/main" id="{1B8CCB13-2C5C-4E73-BEA0-5BAD0E4E3904}"/>
              </a:ext>
            </a:extLst>
          </p:cNvPr>
          <p:cNvGrpSpPr/>
          <p:nvPr/>
        </p:nvGrpSpPr>
        <p:grpSpPr>
          <a:xfrm>
            <a:off x="558304" y="1987664"/>
            <a:ext cx="11305256" cy="4609687"/>
            <a:chOff x="0" y="0"/>
            <a:chExt cx="4523947" cy="263201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7" name="Freeform 3">
              <a:extLst>
                <a:ext uri="{FF2B5EF4-FFF2-40B4-BE49-F238E27FC236}">
                  <a16:creationId xmlns="" xmlns:a16="http://schemas.microsoft.com/office/drawing/2014/main" id="{565CA63E-2E46-4B86-75A2-993F95DFEA57}"/>
                </a:ext>
              </a:extLst>
            </p:cNvPr>
            <p:cNvSpPr/>
            <p:nvPr/>
          </p:nvSpPr>
          <p:spPr>
            <a:xfrm>
              <a:off x="0" y="-1270"/>
              <a:ext cx="4525217" cy="2630746"/>
            </a:xfrm>
            <a:custGeom>
              <a:avLst/>
              <a:gdLst/>
              <a:ahLst/>
              <a:cxnLst/>
              <a:rect l="l" t="t" r="r" b="b"/>
              <a:pathLst>
                <a:path w="4525217" h="2630746">
                  <a:moveTo>
                    <a:pt x="4513787" y="27940"/>
                  </a:moveTo>
                  <a:cubicBezTo>
                    <a:pt x="4504897" y="24130"/>
                    <a:pt x="4496007" y="21590"/>
                    <a:pt x="4487117" y="21590"/>
                  </a:cubicBezTo>
                  <a:cubicBezTo>
                    <a:pt x="4460447" y="20320"/>
                    <a:pt x="4393657" y="20320"/>
                    <a:pt x="4319339" y="17780"/>
                  </a:cubicBezTo>
                  <a:cubicBezTo>
                    <a:pt x="4149471" y="12700"/>
                    <a:pt x="3983142" y="6350"/>
                    <a:pt x="3813273" y="3810"/>
                  </a:cubicBezTo>
                  <a:cubicBezTo>
                    <a:pt x="3675256" y="1270"/>
                    <a:pt x="3540777" y="3810"/>
                    <a:pt x="3402759" y="2540"/>
                  </a:cubicBezTo>
                  <a:cubicBezTo>
                    <a:pt x="3342597" y="2540"/>
                    <a:pt x="3282435" y="0"/>
                    <a:pt x="3222273" y="2540"/>
                  </a:cubicBezTo>
                  <a:cubicBezTo>
                    <a:pt x="3077178" y="10160"/>
                    <a:pt x="2932082" y="11430"/>
                    <a:pt x="2783447" y="8890"/>
                  </a:cubicBezTo>
                  <a:cubicBezTo>
                    <a:pt x="2709130" y="7620"/>
                    <a:pt x="2634812" y="7620"/>
                    <a:pt x="2560495" y="7620"/>
                  </a:cubicBezTo>
                  <a:cubicBezTo>
                    <a:pt x="2426016" y="7620"/>
                    <a:pt x="2291537" y="7620"/>
                    <a:pt x="2157058" y="6350"/>
                  </a:cubicBezTo>
                  <a:cubicBezTo>
                    <a:pt x="2015501" y="5080"/>
                    <a:pt x="621165" y="2540"/>
                    <a:pt x="483147" y="1270"/>
                  </a:cubicBezTo>
                  <a:cubicBezTo>
                    <a:pt x="369902" y="0"/>
                    <a:pt x="260195" y="1270"/>
                    <a:pt x="146950" y="1270"/>
                  </a:cubicBezTo>
                  <a:cubicBezTo>
                    <a:pt x="69093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48619"/>
                    <a:pt x="16510" y="263307"/>
                    <a:pt x="17780" y="375983"/>
                  </a:cubicBezTo>
                  <a:cubicBezTo>
                    <a:pt x="19050" y="490671"/>
                    <a:pt x="17780" y="605360"/>
                    <a:pt x="16510" y="722060"/>
                  </a:cubicBezTo>
                  <a:cubicBezTo>
                    <a:pt x="15240" y="840772"/>
                    <a:pt x="2540" y="2086246"/>
                    <a:pt x="2540" y="2204958"/>
                  </a:cubicBezTo>
                  <a:cubicBezTo>
                    <a:pt x="2540" y="2321659"/>
                    <a:pt x="1270" y="2438359"/>
                    <a:pt x="0" y="2555059"/>
                  </a:cubicBezTo>
                  <a:cubicBezTo>
                    <a:pt x="0" y="2576136"/>
                    <a:pt x="3810" y="2586296"/>
                    <a:pt x="15240" y="2591376"/>
                  </a:cubicBezTo>
                  <a:cubicBezTo>
                    <a:pt x="22860" y="2595186"/>
                    <a:pt x="31750" y="2597726"/>
                    <a:pt x="40640" y="2598996"/>
                  </a:cubicBezTo>
                  <a:cubicBezTo>
                    <a:pt x="143411" y="2604076"/>
                    <a:pt x="277890" y="2607886"/>
                    <a:pt x="412369" y="2612966"/>
                  </a:cubicBezTo>
                  <a:cubicBezTo>
                    <a:pt x="486686" y="2615506"/>
                    <a:pt x="561003" y="2620586"/>
                    <a:pt x="635321" y="2621856"/>
                  </a:cubicBezTo>
                  <a:cubicBezTo>
                    <a:pt x="759183" y="2624396"/>
                    <a:pt x="2139363" y="2625666"/>
                    <a:pt x="2263225" y="2626936"/>
                  </a:cubicBezTo>
                  <a:cubicBezTo>
                    <a:pt x="2280920" y="2626936"/>
                    <a:pt x="2298615" y="2626936"/>
                    <a:pt x="2316309" y="2626936"/>
                  </a:cubicBezTo>
                  <a:cubicBezTo>
                    <a:pt x="2401243" y="2626936"/>
                    <a:pt x="2489716" y="2625666"/>
                    <a:pt x="2574651" y="2625666"/>
                  </a:cubicBezTo>
                  <a:cubicBezTo>
                    <a:pt x="2673740" y="2625666"/>
                    <a:pt x="2769291" y="2626936"/>
                    <a:pt x="2868381" y="2626936"/>
                  </a:cubicBezTo>
                  <a:cubicBezTo>
                    <a:pt x="3013477" y="2626936"/>
                    <a:pt x="3162112" y="2626936"/>
                    <a:pt x="3307207" y="2626936"/>
                  </a:cubicBezTo>
                  <a:cubicBezTo>
                    <a:pt x="3441686" y="2626936"/>
                    <a:pt x="3576166" y="2628206"/>
                    <a:pt x="3710645" y="2629476"/>
                  </a:cubicBezTo>
                  <a:cubicBezTo>
                    <a:pt x="3770806" y="2629476"/>
                    <a:pt x="3834507" y="2630746"/>
                    <a:pt x="3894669" y="2630746"/>
                  </a:cubicBezTo>
                  <a:cubicBezTo>
                    <a:pt x="4089309" y="2629476"/>
                    <a:pt x="4280411" y="2623126"/>
                    <a:pt x="4464257" y="2623126"/>
                  </a:cubicBezTo>
                  <a:cubicBezTo>
                    <a:pt x="4468067" y="2623126"/>
                    <a:pt x="4473147" y="2620586"/>
                    <a:pt x="4476957" y="2618046"/>
                  </a:cubicBezTo>
                  <a:cubicBezTo>
                    <a:pt x="4482037" y="2614236"/>
                    <a:pt x="4484577" y="2607886"/>
                    <a:pt x="4487117" y="2605346"/>
                  </a:cubicBezTo>
                  <a:cubicBezTo>
                    <a:pt x="4488387" y="2540975"/>
                    <a:pt x="4489657" y="2456468"/>
                    <a:pt x="4490927" y="2371961"/>
                  </a:cubicBezTo>
                  <a:cubicBezTo>
                    <a:pt x="4492197" y="2241176"/>
                    <a:pt x="4502357" y="985642"/>
                    <a:pt x="4503627" y="854857"/>
                  </a:cubicBezTo>
                  <a:cubicBezTo>
                    <a:pt x="4503627" y="776386"/>
                    <a:pt x="4504897" y="697915"/>
                    <a:pt x="4506167" y="619444"/>
                  </a:cubicBezTo>
                  <a:cubicBezTo>
                    <a:pt x="4507437" y="534937"/>
                    <a:pt x="4508707" y="450430"/>
                    <a:pt x="4511247" y="365923"/>
                  </a:cubicBezTo>
                  <a:cubicBezTo>
                    <a:pt x="4512517" y="315621"/>
                    <a:pt x="4512517" y="263307"/>
                    <a:pt x="4517597" y="213005"/>
                  </a:cubicBezTo>
                  <a:cubicBezTo>
                    <a:pt x="4522677" y="152643"/>
                    <a:pt x="4525217" y="94293"/>
                    <a:pt x="4523947" y="44450"/>
                  </a:cubicBezTo>
                  <a:cubicBezTo>
                    <a:pt x="4523947" y="38100"/>
                    <a:pt x="4520137" y="30480"/>
                    <a:pt x="4513787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895D614C-6E52-D3C1-F909-E403ABEF1D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313762">
            <a:off x="3186271" y="901447"/>
            <a:ext cx="308165" cy="1381613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="" xmlns:a16="http://schemas.microsoft.com/office/drawing/2014/main" id="{7DAB2ED6-703F-AF00-E3DD-62EB7BE924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313762">
            <a:off x="8782398" y="975419"/>
            <a:ext cx="308165" cy="13816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ECA5799-FAE8-A1D6-1763-9949A7FAE182}"/>
              </a:ext>
            </a:extLst>
          </p:cNvPr>
          <p:cNvSpPr txBox="1"/>
          <p:nvPr/>
        </p:nvSpPr>
        <p:spPr>
          <a:xfrm>
            <a:off x="702320" y="2139742"/>
            <a:ext cx="11161240" cy="4369583"/>
          </a:xfrm>
          <a:prstGeom prst="rect">
            <a:avLst/>
          </a:prstGeom>
          <a:noFill/>
        </p:spPr>
        <p:txBody>
          <a:bodyPr wrap="square" lIns="121085" tIns="60542" rIns="121085" bIns="60542" rtlCol="0">
            <a:spAutoFit/>
          </a:bodyPr>
          <a:lstStyle/>
          <a:p>
            <a:pPr marL="4204" algn="just">
              <a:spcBef>
                <a:spcPts val="397"/>
              </a:spcBef>
              <a:spcAft>
                <a:spcPts val="397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2594" indent="-378390" algn="just">
              <a:spcBef>
                <a:spcPts val="397"/>
              </a:spcBef>
              <a:spcAft>
                <a:spcPts val="397"/>
              </a:spcAft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2594" indent="-378390" algn="just">
              <a:spcBef>
                <a:spcPts val="397"/>
              </a:spcBef>
              <a:spcAft>
                <a:spcPts val="397"/>
              </a:spcAft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2594" indent="-378390" algn="just">
              <a:spcBef>
                <a:spcPts val="397"/>
              </a:spcBef>
              <a:spcAft>
                <a:spcPts val="397"/>
              </a:spcAft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36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229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75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VAI TRÒ CỦA TRAO ĐỔI CHẤT VÀ CHUYỂN HÓA NĂNG LƯỢNG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Help 7">
            <a:hlinkClick r:id="" action="ppaction://noaction" highlightClick="1"/>
          </p:cNvPr>
          <p:cNvSpPr/>
          <p:nvPr/>
        </p:nvSpPr>
        <p:spPr>
          <a:xfrm>
            <a:off x="270272" y="1556792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2320" y="1484784"/>
            <a:ext cx="104566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300" y="2869779"/>
            <a:ext cx="113772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83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46"/>
          <p:cNvPicPr preferRelativeResize="0"/>
          <p:nvPr/>
        </p:nvPicPr>
        <p:blipFill rotWithShape="1">
          <a:blip r:embed="rId3">
            <a:alphaModFix/>
          </a:blip>
          <a:srcRect b="11816"/>
          <a:stretch/>
        </p:blipFill>
        <p:spPr>
          <a:xfrm flipH="1">
            <a:off x="8969400" y="1517566"/>
            <a:ext cx="4303226" cy="1647867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6"/>
          <p:cNvSpPr/>
          <p:nvPr/>
        </p:nvSpPr>
        <p:spPr>
          <a:xfrm>
            <a:off x="475013" y="839166"/>
            <a:ext cx="10719318" cy="595561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AF2ED"/>
          </a:solidFill>
          <a:ln>
            <a:noFill/>
          </a:ln>
        </p:spPr>
        <p:txBody>
          <a:bodyPr spcFirstLastPara="1" wrap="square" lIns="121065" tIns="121065" rIns="121065" bIns="121065" anchor="ctr" anchorCtr="0">
            <a:noAutofit/>
          </a:bodyPr>
          <a:lstStyle/>
          <a:p>
            <a:endParaRPr/>
          </a:p>
        </p:txBody>
      </p:sp>
      <p:pic>
        <p:nvPicPr>
          <p:cNvPr id="375" name="Google Shape;37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623" y="5196499"/>
            <a:ext cx="1647047" cy="166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8791" y="6002068"/>
            <a:ext cx="748963" cy="77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6"/>
          <p:cNvPicPr preferRelativeResize="0"/>
          <p:nvPr/>
        </p:nvPicPr>
        <p:blipFill rotWithShape="1">
          <a:blip r:embed="rId3">
            <a:alphaModFix/>
          </a:blip>
          <a:srcRect b="11816"/>
          <a:stretch/>
        </p:blipFill>
        <p:spPr>
          <a:xfrm>
            <a:off x="-2579659" y="-71167"/>
            <a:ext cx="5745923" cy="2200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6"/>
          <p:cNvPicPr preferRelativeResize="0"/>
          <p:nvPr/>
        </p:nvPicPr>
        <p:blipFill rotWithShape="1">
          <a:blip r:embed="rId3">
            <a:alphaModFix/>
          </a:blip>
          <a:srcRect b="11816"/>
          <a:stretch/>
        </p:blipFill>
        <p:spPr>
          <a:xfrm flipH="1">
            <a:off x="7849157" y="-189570"/>
            <a:ext cx="4303226" cy="16478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E9C8B93-9847-1635-7839-2ACCDB4153FA}"/>
              </a:ext>
            </a:extLst>
          </p:cNvPr>
          <p:cNvSpPr txBox="1"/>
          <p:nvPr/>
        </p:nvSpPr>
        <p:spPr>
          <a:xfrm>
            <a:off x="4039757" y="-160264"/>
            <a:ext cx="3589829" cy="999430"/>
          </a:xfrm>
          <a:prstGeom prst="rect">
            <a:avLst/>
          </a:prstGeom>
          <a:noFill/>
        </p:spPr>
        <p:txBody>
          <a:bodyPr wrap="square" lIns="121085" tIns="60542" rIns="121085" bIns="6054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 dirty="0">
                <a:solidFill>
                  <a:srgbClr val="002060"/>
                </a:solidFill>
              </a:rPr>
              <a:t>LUYỆN TẬP</a:t>
            </a:r>
          </a:p>
        </p:txBody>
      </p:sp>
      <p:sp>
        <p:nvSpPr>
          <p:cNvPr id="9" name="Rounded Rectangular Callout 9">
            <a:extLst>
              <a:ext uri="{FF2B5EF4-FFF2-40B4-BE49-F238E27FC236}">
                <a16:creationId xmlns="" xmlns:a16="http://schemas.microsoft.com/office/drawing/2014/main" id="{786899EF-1B59-A889-3B57-363B7F9735EC}"/>
              </a:ext>
            </a:extLst>
          </p:cNvPr>
          <p:cNvSpPr/>
          <p:nvPr/>
        </p:nvSpPr>
        <p:spPr>
          <a:xfrm flipH="1">
            <a:off x="754310" y="1013766"/>
            <a:ext cx="7168163" cy="4119510"/>
          </a:xfrm>
          <a:prstGeom prst="wedgeRoundRectCallout">
            <a:avLst>
              <a:gd name="adj1" fmla="val -59238"/>
              <a:gd name="adj2" fmla="val 3636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085" tIns="60542" rIns="121085" bIns="60542" rtlCol="0" anchor="ctr"/>
          <a:lstStyle/>
          <a:p>
            <a:pPr algn="just">
              <a:lnSpc>
                <a:spcPct val="130000"/>
              </a:lnSpc>
            </a:pPr>
            <a:endParaRPr lang="vi-VN" sz="50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5491407-5E86-9434-7D6B-519F80B05433}"/>
              </a:ext>
            </a:extLst>
          </p:cNvPr>
          <p:cNvSpPr txBox="1"/>
          <p:nvPr/>
        </p:nvSpPr>
        <p:spPr>
          <a:xfrm>
            <a:off x="1278791" y="1323874"/>
            <a:ext cx="6264891" cy="3569364"/>
          </a:xfrm>
          <a:prstGeom prst="rect">
            <a:avLst/>
          </a:prstGeom>
          <a:noFill/>
        </p:spPr>
        <p:txBody>
          <a:bodyPr wrap="square" lIns="121085" tIns="60542" rIns="121085" bIns="60542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con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DF03B9C-AA54-89B1-C8B0-37B0D70104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9156" y="2870117"/>
            <a:ext cx="3737654" cy="37779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7B93C67-3C03-CAEF-FE4F-26D4D7DF1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02871">
            <a:off x="8824784" y="1906059"/>
            <a:ext cx="1088445" cy="13471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FE7BE1C-2641-769E-5AC6-09FE954F7F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769" y="1882558"/>
            <a:ext cx="1014479" cy="128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5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9">
            <a:extLst>
              <a:ext uri="{FF2B5EF4-FFF2-40B4-BE49-F238E27FC236}">
                <a16:creationId xmlns="" xmlns:a16="http://schemas.microsoft.com/office/drawing/2014/main" id="{2A4B1DFD-6127-A5A0-870C-CF593B431347}"/>
              </a:ext>
            </a:extLst>
          </p:cNvPr>
          <p:cNvSpPr/>
          <p:nvPr/>
        </p:nvSpPr>
        <p:spPr>
          <a:xfrm>
            <a:off x="3510632" y="260648"/>
            <a:ext cx="8280920" cy="5917599"/>
          </a:xfrm>
          <a:prstGeom prst="wedgeRoundRectCallout">
            <a:avLst>
              <a:gd name="adj1" fmla="val -59238"/>
              <a:gd name="adj2" fmla="val 19000"/>
              <a:gd name="adj3" fmla="val 16667"/>
            </a:avLst>
          </a:prstGeom>
          <a:solidFill>
            <a:schemeClr val="accent1"/>
          </a:solidFill>
          <a:ln w="57150">
            <a:solidFill>
              <a:schemeClr val="accent5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085" tIns="60542" rIns="121085" bIns="60542" rtlCol="0" anchor="ctr"/>
          <a:lstStyle/>
          <a:p>
            <a:pPr algn="just">
              <a:lnSpc>
                <a:spcPct val="130000"/>
              </a:lnSpc>
            </a:pPr>
            <a:endParaRPr lang="vi-VN" sz="54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E684A1E-62A9-DB59-34A0-01DCE8100BF7}"/>
              </a:ext>
            </a:extLst>
          </p:cNvPr>
          <p:cNvSpPr txBox="1"/>
          <p:nvPr/>
        </p:nvSpPr>
        <p:spPr>
          <a:xfrm>
            <a:off x="3872885" y="611719"/>
            <a:ext cx="7776532" cy="4431138"/>
          </a:xfrm>
          <a:prstGeom prst="rect">
            <a:avLst/>
          </a:prstGeom>
          <a:solidFill>
            <a:schemeClr val="bg2"/>
          </a:solidFill>
        </p:spPr>
        <p:txBody>
          <a:bodyPr wrap="square" lIns="121085" tIns="60542" rIns="121085" bIns="60542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378390" indent="-37839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thao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,…) do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hữu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378390" indent="-37839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hữu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hữu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378390" indent="-378390" algn="just">
              <a:buFont typeface="Arial" panose="020B0604020202020204" pitchFamily="34" charset="0"/>
              <a:buChar char="•"/>
            </a:pPr>
            <a:r>
              <a:rPr lang="en-US" sz="28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Đảm</a:t>
            </a:r>
            <a:r>
              <a:rPr lang="en-US" sz="2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bảo</a:t>
            </a:r>
            <a:r>
              <a:rPr lang="en-US" sz="2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hoạt</a:t>
            </a:r>
            <a:r>
              <a:rPr lang="en-US" sz="2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động</a:t>
            </a:r>
            <a:r>
              <a:rPr lang="en-US" sz="2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cơ</a:t>
            </a:r>
            <a:r>
              <a:rPr lang="en-US" sz="2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thể</a:t>
            </a:r>
            <a:r>
              <a:rPr lang="en-US" sz="2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diễn</a:t>
            </a:r>
            <a:r>
              <a:rPr lang="en-US" sz="2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ra</a:t>
            </a:r>
            <a:r>
              <a:rPr lang="en-US" sz="2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thân</a:t>
            </a:r>
            <a:r>
              <a:rPr lang="en-US" sz="2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nhiệt</a:t>
            </a:r>
            <a:r>
              <a:rPr lang="en-US" sz="2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ổn</a:t>
            </a:r>
            <a:r>
              <a:rPr lang="en-US" sz="2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định</a:t>
            </a:r>
            <a:r>
              <a:rPr lang="en-US" sz="2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66BEA44-8155-CE3A-F614-9EBD8668D4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6" y="3429000"/>
            <a:ext cx="2833127" cy="258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57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456" y="143375"/>
            <a:ext cx="8167136" cy="439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4488" y="5499918"/>
            <a:ext cx="2880320" cy="106670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166" b="1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316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6" b="1" dirty="0" err="1" smtClean="0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316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6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166" b="1" dirty="0" err="1" smtClean="0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3166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6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16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6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3166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52265" y="5454555"/>
            <a:ext cx="3024336" cy="106670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166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16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6" b="1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16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6" b="1" dirty="0" err="1" smtClean="0"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3166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6" b="1" dirty="0" err="1" smtClean="0">
                <a:latin typeface="Times New Roman" pitchFamily="18" charset="0"/>
                <a:cs typeface="Times New Roman" pitchFamily="18" charset="0"/>
              </a:rPr>
              <a:t>đầynăng</a:t>
            </a:r>
            <a:r>
              <a:rPr lang="en-US" sz="3166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66" b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166" b="1" dirty="0" err="1" smtClean="0">
                <a:latin typeface="Times New Roman" pitchFamily="18" charset="0"/>
                <a:cs typeface="Times New Roman" pitchFamily="18" charset="0"/>
              </a:rPr>
              <a:t>ượng</a:t>
            </a:r>
            <a:endParaRPr lang="en-US" sz="3166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473720" y="4577753"/>
            <a:ext cx="361855" cy="8768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81"/>
          </a:p>
        </p:txBody>
      </p:sp>
      <p:sp>
        <p:nvSpPr>
          <p:cNvPr id="14" name="Down Arrow 13"/>
          <p:cNvSpPr/>
          <p:nvPr/>
        </p:nvSpPr>
        <p:spPr>
          <a:xfrm>
            <a:off x="8311393" y="4539150"/>
            <a:ext cx="335582" cy="8768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81"/>
          </a:p>
        </p:txBody>
      </p:sp>
    </p:spTree>
    <p:extLst>
      <p:ext uri="{BB962C8B-B14F-4D97-AF65-F5344CB8AC3E}">
        <p14:creationId xmlns:p14="http://schemas.microsoft.com/office/powerpoint/2010/main" val="4775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951</Words>
  <Application>Microsoft Office PowerPoint</Application>
  <PresentationFormat>Custom</PresentationFormat>
  <Paragraphs>60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148</cp:revision>
  <cp:lastPrinted>2025-01-15T14:53:58Z</cp:lastPrinted>
  <dcterms:created xsi:type="dcterms:W3CDTF">2022-07-14T02:48:28Z</dcterms:created>
  <dcterms:modified xsi:type="dcterms:W3CDTF">2025-01-22T13:41:37Z</dcterms:modified>
</cp:coreProperties>
</file>