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82" r:id="rId4"/>
    <p:sldId id="283" r:id="rId5"/>
    <p:sldId id="284" r:id="rId6"/>
    <p:sldId id="295" r:id="rId7"/>
    <p:sldId id="286" r:id="rId8"/>
    <p:sldId id="287" r:id="rId9"/>
    <p:sldId id="297" r:id="rId10"/>
    <p:sldId id="288" r:id="rId11"/>
    <p:sldId id="289" r:id="rId12"/>
    <p:sldId id="290" r:id="rId13"/>
    <p:sldId id="291" r:id="rId14"/>
    <p:sldId id="292" r:id="rId15"/>
    <p:sldId id="293" r:id="rId16"/>
  </p:sldIdLst>
  <p:sldSz cx="12061825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6" autoAdjust="0"/>
  </p:normalViewPr>
  <p:slideViewPr>
    <p:cSldViewPr>
      <p:cViewPr>
        <p:scale>
          <a:sx n="68" d="100"/>
          <a:sy n="68" d="100"/>
        </p:scale>
        <p:origin x="-744" y="-72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C29C7-7F4C-45C0-83B9-4BE40DBE871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A943-F9AD-4FAE-80EF-FBCC78E0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A943-F9AD-4FAE-80EF-FBCC78E096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d180e4e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d180e4e49_0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eb0c480a1_1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eb0c480a1_1_96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eb0c480a1_1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eeb0c480a1_1_9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eb0c480a1_1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eb0c480a1_1_11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eb0c480a1_1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eb0c480a1_1_125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eb0c480a1_1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eb0c480a1_1_112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eb0c480a1_1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eb0c480a1_1_13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eb0c480a1_1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eeb0c480a1_1_112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eb0c480a1_1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eeb0c480a1_1_12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11816"/>
          <a:stretch/>
        </p:blipFill>
        <p:spPr>
          <a:xfrm flipH="1">
            <a:off x="-1886638" y="-579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945299" y="716244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>
            <a:off x="380461" y="283934"/>
            <a:ext cx="11300975" cy="629009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4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 flipH="1">
            <a:off x="1061313" y="1517567"/>
            <a:ext cx="5890033" cy="26760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28970" y="2465833"/>
            <a:ext cx="1640297" cy="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79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26" name="Google Shape;126;p28"/>
          <p:cNvSpPr txBox="1">
            <a:spLocks noGrp="1"/>
          </p:cNvSpPr>
          <p:nvPr>
            <p:ph type="subTitle" idx="1"/>
          </p:nvPr>
        </p:nvSpPr>
        <p:spPr>
          <a:xfrm flipH="1">
            <a:off x="2478650" y="5022933"/>
            <a:ext cx="7104526" cy="595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42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 hasCustomPrompt="1"/>
          </p:nvPr>
        </p:nvSpPr>
        <p:spPr>
          <a:xfrm>
            <a:off x="1309886" y="12533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9" name="Google Shape;149;p33"/>
          <p:cNvSpPr txBox="1">
            <a:spLocks noGrp="1"/>
          </p:cNvSpPr>
          <p:nvPr>
            <p:ph type="subTitle" idx="1"/>
          </p:nvPr>
        </p:nvSpPr>
        <p:spPr>
          <a:xfrm>
            <a:off x="1309886" y="2031251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title" idx="2" hasCustomPrompt="1"/>
          </p:nvPr>
        </p:nvSpPr>
        <p:spPr>
          <a:xfrm>
            <a:off x="6590854" y="12420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1" name="Google Shape;151;p33"/>
          <p:cNvSpPr txBox="1">
            <a:spLocks noGrp="1"/>
          </p:cNvSpPr>
          <p:nvPr>
            <p:ph type="subTitle" idx="3"/>
          </p:nvPr>
        </p:nvSpPr>
        <p:spPr>
          <a:xfrm>
            <a:off x="6590854" y="2042539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 idx="4" hasCustomPrompt="1"/>
          </p:nvPr>
        </p:nvSpPr>
        <p:spPr>
          <a:xfrm>
            <a:off x="1309881" y="4011400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3" name="Google Shape;153;p33"/>
          <p:cNvSpPr txBox="1">
            <a:spLocks noGrp="1"/>
          </p:cNvSpPr>
          <p:nvPr>
            <p:ph type="subTitle" idx="5"/>
          </p:nvPr>
        </p:nvSpPr>
        <p:spPr>
          <a:xfrm>
            <a:off x="1309881" y="4823167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title" idx="6" hasCustomPrompt="1"/>
          </p:nvPr>
        </p:nvSpPr>
        <p:spPr>
          <a:xfrm>
            <a:off x="6590854" y="40113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5" name="Google Shape;155;p33"/>
          <p:cNvSpPr txBox="1">
            <a:spLocks noGrp="1"/>
          </p:cNvSpPr>
          <p:nvPr>
            <p:ph type="subTitle" idx="7"/>
          </p:nvPr>
        </p:nvSpPr>
        <p:spPr>
          <a:xfrm>
            <a:off x="6590854" y="4823151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43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 flipH="1">
            <a:off x="2618549" y="3192417"/>
            <a:ext cx="6824745" cy="11468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276068" y="1840344"/>
            <a:ext cx="1509707" cy="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79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22" name="Google Shape;122;p27"/>
          <p:cNvSpPr txBox="1">
            <a:spLocks noGrp="1"/>
          </p:cNvSpPr>
          <p:nvPr>
            <p:ph type="subTitle" idx="1"/>
          </p:nvPr>
        </p:nvSpPr>
        <p:spPr>
          <a:xfrm flipH="1">
            <a:off x="2478659" y="5041217"/>
            <a:ext cx="7104526" cy="595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54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2">
            <a:alphaModFix/>
          </a:blip>
          <a:srcRect b="11816"/>
          <a:stretch/>
        </p:blipFill>
        <p:spPr>
          <a:xfrm flipH="1">
            <a:off x="-1886638" y="-579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945299" y="716244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/>
          <p:nvPr/>
        </p:nvSpPr>
        <p:spPr>
          <a:xfrm>
            <a:off x="796157" y="616234"/>
            <a:ext cx="10469497" cy="86361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0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288" y="620688"/>
            <a:ext cx="11377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17:  VAI TRÒ CỦA TRAO ĐỔI CHẤT VÀ CHUYỂN HÓA NĂNG LƯỢNG Ở SINH VẬT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14448-D21E-9166-F02F-BF599D0C5EBB}"/>
              </a:ext>
            </a:extLst>
          </p:cNvPr>
          <p:cNvSpPr txBox="1"/>
          <p:nvPr/>
        </p:nvSpPr>
        <p:spPr>
          <a:xfrm>
            <a:off x="1638424" y="3501008"/>
            <a:ext cx="921702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Vai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ABEEEA6-B9AD-06FA-E264-652517E00997}"/>
              </a:ext>
            </a:extLst>
          </p:cNvPr>
          <p:cNvGrpSpPr/>
          <p:nvPr/>
        </p:nvGrpSpPr>
        <p:grpSpPr>
          <a:xfrm>
            <a:off x="1140396" y="767631"/>
            <a:ext cx="10146866" cy="2064761"/>
            <a:chOff x="1658504" y="1639908"/>
            <a:chExt cx="6695755" cy="5183063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xmlns="" id="{DEB3028B-5056-4ACC-AF83-ADE93B3FBE26}"/>
                </a:ext>
              </a:extLst>
            </p:cNvPr>
            <p:cNvSpPr/>
            <p:nvPr/>
          </p:nvSpPr>
          <p:spPr>
            <a:xfrm rot="22029">
              <a:off x="1658504" y="1639908"/>
              <a:ext cx="6695755" cy="3339873"/>
            </a:xfrm>
            <a:custGeom>
              <a:avLst/>
              <a:gdLst/>
              <a:ahLst/>
              <a:cxnLst/>
              <a:rect l="l" t="t" r="r" b="b"/>
              <a:pathLst>
                <a:path w="3671867" h="3604272">
                  <a:moveTo>
                    <a:pt x="3637577" y="21590"/>
                  </a:moveTo>
                  <a:cubicBezTo>
                    <a:pt x="3638847" y="34290"/>
                    <a:pt x="3638847" y="44450"/>
                    <a:pt x="3640117" y="54610"/>
                  </a:cubicBezTo>
                  <a:cubicBezTo>
                    <a:pt x="3642657" y="118160"/>
                    <a:pt x="3643927" y="196099"/>
                    <a:pt x="3646467" y="271254"/>
                  </a:cubicBezTo>
                  <a:cubicBezTo>
                    <a:pt x="3646467" y="379812"/>
                    <a:pt x="3659167" y="2520349"/>
                    <a:pt x="3665517" y="2628907"/>
                  </a:cubicBezTo>
                  <a:cubicBezTo>
                    <a:pt x="3671867" y="2793136"/>
                    <a:pt x="3668057" y="2960148"/>
                    <a:pt x="3668057" y="3124376"/>
                  </a:cubicBezTo>
                  <a:cubicBezTo>
                    <a:pt x="3668057" y="3269120"/>
                    <a:pt x="3669327" y="3402730"/>
                    <a:pt x="3670597" y="3543312"/>
                  </a:cubicBezTo>
                  <a:cubicBezTo>
                    <a:pt x="3670597" y="3564902"/>
                    <a:pt x="3670597" y="3578872"/>
                    <a:pt x="3670597" y="3603002"/>
                  </a:cubicBezTo>
                  <a:cubicBezTo>
                    <a:pt x="3647737" y="3603002"/>
                    <a:pt x="3627417" y="3604272"/>
                    <a:pt x="3600748" y="3603002"/>
                  </a:cubicBezTo>
                  <a:cubicBezTo>
                    <a:pt x="3417298" y="3597922"/>
                    <a:pt x="3231025" y="3604272"/>
                    <a:pt x="3047575" y="3599192"/>
                  </a:cubicBezTo>
                  <a:cubicBezTo>
                    <a:pt x="2937505" y="3595382"/>
                    <a:pt x="2830257" y="3597922"/>
                    <a:pt x="2720187" y="3595382"/>
                  </a:cubicBezTo>
                  <a:cubicBezTo>
                    <a:pt x="2669385" y="3594112"/>
                    <a:pt x="2618584" y="3592842"/>
                    <a:pt x="2567782" y="3591572"/>
                  </a:cubicBezTo>
                  <a:cubicBezTo>
                    <a:pt x="2536737" y="3591572"/>
                    <a:pt x="2508514" y="3592842"/>
                    <a:pt x="2477468" y="3592842"/>
                  </a:cubicBezTo>
                  <a:cubicBezTo>
                    <a:pt x="2398444" y="3591572"/>
                    <a:pt x="2181126" y="3592842"/>
                    <a:pt x="2102101" y="3591572"/>
                  </a:cubicBezTo>
                  <a:cubicBezTo>
                    <a:pt x="2045655" y="3590302"/>
                    <a:pt x="916730" y="3599192"/>
                    <a:pt x="860284" y="3597922"/>
                  </a:cubicBezTo>
                  <a:cubicBezTo>
                    <a:pt x="846173" y="3597922"/>
                    <a:pt x="829239" y="3599192"/>
                    <a:pt x="815127" y="3599192"/>
                  </a:cubicBezTo>
                  <a:cubicBezTo>
                    <a:pt x="781260" y="3599192"/>
                    <a:pt x="750214" y="3600462"/>
                    <a:pt x="716346" y="3600462"/>
                  </a:cubicBezTo>
                  <a:cubicBezTo>
                    <a:pt x="631677" y="3600462"/>
                    <a:pt x="549830" y="3599192"/>
                    <a:pt x="465161" y="3597922"/>
                  </a:cubicBezTo>
                  <a:cubicBezTo>
                    <a:pt x="414359" y="3596652"/>
                    <a:pt x="363558" y="3595382"/>
                    <a:pt x="315578" y="3594112"/>
                  </a:cubicBezTo>
                  <a:cubicBezTo>
                    <a:pt x="225264" y="3592842"/>
                    <a:pt x="134950" y="3591572"/>
                    <a:pt x="48260" y="3591572"/>
                  </a:cubicBezTo>
                  <a:cubicBezTo>
                    <a:pt x="38100" y="3591572"/>
                    <a:pt x="29210" y="3591572"/>
                    <a:pt x="19050" y="3590302"/>
                  </a:cubicBezTo>
                  <a:cubicBezTo>
                    <a:pt x="10160" y="3589032"/>
                    <a:pt x="5080" y="3582682"/>
                    <a:pt x="7620" y="3573792"/>
                  </a:cubicBezTo>
                  <a:cubicBezTo>
                    <a:pt x="16510" y="3541906"/>
                    <a:pt x="12700" y="3472318"/>
                    <a:pt x="11430" y="3399946"/>
                  </a:cubicBezTo>
                  <a:cubicBezTo>
                    <a:pt x="10160" y="3252419"/>
                    <a:pt x="6350" y="3107675"/>
                    <a:pt x="7620" y="2960148"/>
                  </a:cubicBezTo>
                  <a:cubicBezTo>
                    <a:pt x="5080" y="2776434"/>
                    <a:pt x="0" y="502287"/>
                    <a:pt x="7620" y="315791"/>
                  </a:cubicBezTo>
                  <a:cubicBezTo>
                    <a:pt x="8890" y="279605"/>
                    <a:pt x="7620" y="240635"/>
                    <a:pt x="8890" y="204449"/>
                  </a:cubicBezTo>
                  <a:cubicBezTo>
                    <a:pt x="10160" y="145995"/>
                    <a:pt x="12700" y="8197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393" y="30480"/>
                    <a:pt x="109550" y="29210"/>
                  </a:cubicBezTo>
                  <a:cubicBezTo>
                    <a:pt x="185752" y="25400"/>
                    <a:pt x="261954" y="22860"/>
                    <a:pt x="340979" y="20320"/>
                  </a:cubicBezTo>
                  <a:cubicBezTo>
                    <a:pt x="394603" y="17780"/>
                    <a:pt x="448227" y="16510"/>
                    <a:pt x="499029" y="13970"/>
                  </a:cubicBezTo>
                  <a:cubicBezTo>
                    <a:pt x="549830" y="11430"/>
                    <a:pt x="603454" y="8890"/>
                    <a:pt x="654256" y="8890"/>
                  </a:cubicBezTo>
                  <a:cubicBezTo>
                    <a:pt x="710702" y="7620"/>
                    <a:pt x="767148" y="10160"/>
                    <a:pt x="823594" y="8890"/>
                  </a:cubicBezTo>
                  <a:cubicBezTo>
                    <a:pt x="894152" y="8890"/>
                    <a:pt x="2172659" y="6350"/>
                    <a:pt x="2243217" y="5080"/>
                  </a:cubicBezTo>
                  <a:cubicBezTo>
                    <a:pt x="2310952" y="3810"/>
                    <a:pt x="2378687" y="2540"/>
                    <a:pt x="2449245" y="2540"/>
                  </a:cubicBezTo>
                  <a:cubicBezTo>
                    <a:pt x="2564960" y="1270"/>
                    <a:pt x="2677852" y="0"/>
                    <a:pt x="2793567" y="0"/>
                  </a:cubicBezTo>
                  <a:cubicBezTo>
                    <a:pt x="2841546" y="0"/>
                    <a:pt x="2892348" y="2540"/>
                    <a:pt x="2940327" y="2540"/>
                  </a:cubicBezTo>
                  <a:cubicBezTo>
                    <a:pt x="3072976" y="3810"/>
                    <a:pt x="3208447" y="5080"/>
                    <a:pt x="3341095" y="7620"/>
                  </a:cubicBezTo>
                  <a:cubicBezTo>
                    <a:pt x="3411653" y="8890"/>
                    <a:pt x="3482211" y="12700"/>
                    <a:pt x="3552769" y="16510"/>
                  </a:cubicBezTo>
                  <a:cubicBezTo>
                    <a:pt x="3569702" y="16510"/>
                    <a:pt x="3586636" y="16510"/>
                    <a:pt x="3600748" y="16510"/>
                  </a:cubicBezTo>
                  <a:cubicBezTo>
                    <a:pt x="3618527" y="17780"/>
                    <a:pt x="3627417" y="20320"/>
                    <a:pt x="3637577" y="21590"/>
                  </a:cubicBezTo>
                  <a:close/>
                  <a:moveTo>
                    <a:pt x="3647737" y="3586492"/>
                  </a:moveTo>
                  <a:cubicBezTo>
                    <a:pt x="3649007" y="3569982"/>
                    <a:pt x="3650277" y="3557282"/>
                    <a:pt x="3650277" y="3544582"/>
                  </a:cubicBezTo>
                  <a:cubicBezTo>
                    <a:pt x="3649007" y="3388812"/>
                    <a:pt x="3647737" y="3241285"/>
                    <a:pt x="3647737" y="3082623"/>
                  </a:cubicBezTo>
                  <a:cubicBezTo>
                    <a:pt x="3647737" y="3010251"/>
                    <a:pt x="3650277" y="2937879"/>
                    <a:pt x="3649007" y="2865507"/>
                  </a:cubicBezTo>
                  <a:cubicBezTo>
                    <a:pt x="3649007" y="2798703"/>
                    <a:pt x="3647737" y="2729114"/>
                    <a:pt x="3646467" y="2662310"/>
                  </a:cubicBezTo>
                  <a:cubicBezTo>
                    <a:pt x="3641387" y="2559319"/>
                    <a:pt x="3629957" y="427132"/>
                    <a:pt x="3629957" y="324141"/>
                  </a:cubicBezTo>
                  <a:cubicBezTo>
                    <a:pt x="3627417" y="237852"/>
                    <a:pt x="3624877" y="148779"/>
                    <a:pt x="3622337" y="63500"/>
                  </a:cubicBezTo>
                  <a:cubicBezTo>
                    <a:pt x="3621067" y="44450"/>
                    <a:pt x="3619797" y="43180"/>
                    <a:pt x="3592281" y="41910"/>
                  </a:cubicBezTo>
                  <a:cubicBezTo>
                    <a:pt x="3583814" y="41910"/>
                    <a:pt x="3578170" y="41910"/>
                    <a:pt x="3569703" y="40640"/>
                  </a:cubicBezTo>
                  <a:cubicBezTo>
                    <a:pt x="3499145" y="36830"/>
                    <a:pt x="3425765" y="31750"/>
                    <a:pt x="3355207" y="30480"/>
                  </a:cubicBezTo>
                  <a:cubicBezTo>
                    <a:pt x="3183046" y="26670"/>
                    <a:pt x="3008063" y="25400"/>
                    <a:pt x="2835902" y="22860"/>
                  </a:cubicBezTo>
                  <a:cubicBezTo>
                    <a:pt x="2810501" y="22860"/>
                    <a:pt x="2782278" y="22860"/>
                    <a:pt x="2756877" y="22860"/>
                  </a:cubicBezTo>
                  <a:cubicBezTo>
                    <a:pt x="2714543" y="22860"/>
                    <a:pt x="2672208" y="22860"/>
                    <a:pt x="2632695" y="22860"/>
                  </a:cubicBezTo>
                  <a:cubicBezTo>
                    <a:pt x="2542382" y="22860"/>
                    <a:pt x="2452068" y="22860"/>
                    <a:pt x="2364576" y="24130"/>
                  </a:cubicBezTo>
                  <a:cubicBezTo>
                    <a:pt x="2288373" y="25400"/>
                    <a:pt x="1004222" y="29210"/>
                    <a:pt x="928020" y="29210"/>
                  </a:cubicBezTo>
                  <a:cubicBezTo>
                    <a:pt x="803838" y="29210"/>
                    <a:pt x="679656" y="26670"/>
                    <a:pt x="555475" y="33020"/>
                  </a:cubicBezTo>
                  <a:cubicBezTo>
                    <a:pt x="490562" y="36830"/>
                    <a:pt x="428471" y="36830"/>
                    <a:pt x="366380" y="38100"/>
                  </a:cubicBezTo>
                  <a:cubicBezTo>
                    <a:pt x="259132" y="41910"/>
                    <a:pt x="151884" y="45720"/>
                    <a:pt x="49530" y="50800"/>
                  </a:cubicBezTo>
                  <a:cubicBezTo>
                    <a:pt x="36830" y="50800"/>
                    <a:pt x="34290" y="53340"/>
                    <a:pt x="33020" y="73623"/>
                  </a:cubicBezTo>
                  <a:cubicBezTo>
                    <a:pt x="31750" y="123727"/>
                    <a:pt x="31750" y="173831"/>
                    <a:pt x="30480" y="223934"/>
                  </a:cubicBezTo>
                  <a:cubicBezTo>
                    <a:pt x="29210" y="307440"/>
                    <a:pt x="26670" y="388163"/>
                    <a:pt x="25400" y="471669"/>
                  </a:cubicBezTo>
                  <a:cubicBezTo>
                    <a:pt x="20320" y="560742"/>
                    <a:pt x="26670" y="2737465"/>
                    <a:pt x="29210" y="2826538"/>
                  </a:cubicBezTo>
                  <a:cubicBezTo>
                    <a:pt x="29210" y="2921178"/>
                    <a:pt x="29210" y="3018602"/>
                    <a:pt x="30480" y="3113242"/>
                  </a:cubicBezTo>
                  <a:cubicBezTo>
                    <a:pt x="30480" y="3182830"/>
                    <a:pt x="33020" y="3252419"/>
                    <a:pt x="33020" y="3322007"/>
                  </a:cubicBezTo>
                  <a:cubicBezTo>
                    <a:pt x="33020" y="3397162"/>
                    <a:pt x="33020" y="3472318"/>
                    <a:pt x="31750" y="3544582"/>
                  </a:cubicBezTo>
                  <a:cubicBezTo>
                    <a:pt x="31750" y="3548392"/>
                    <a:pt x="31750" y="3550932"/>
                    <a:pt x="31750" y="3554742"/>
                  </a:cubicBezTo>
                  <a:cubicBezTo>
                    <a:pt x="31750" y="3564902"/>
                    <a:pt x="35560" y="3568712"/>
                    <a:pt x="44450" y="3568712"/>
                  </a:cubicBezTo>
                  <a:cubicBezTo>
                    <a:pt x="70037" y="3568712"/>
                    <a:pt x="109550" y="3569982"/>
                    <a:pt x="146240" y="3569982"/>
                  </a:cubicBezTo>
                  <a:cubicBezTo>
                    <a:pt x="199864" y="3569982"/>
                    <a:pt x="256310" y="3567442"/>
                    <a:pt x="309934" y="3569982"/>
                  </a:cubicBezTo>
                  <a:cubicBezTo>
                    <a:pt x="397425" y="3573792"/>
                    <a:pt x="484917" y="3576332"/>
                    <a:pt x="572409" y="3575062"/>
                  </a:cubicBezTo>
                  <a:cubicBezTo>
                    <a:pt x="628855" y="3573792"/>
                    <a:pt x="682479" y="3576332"/>
                    <a:pt x="738925" y="3576332"/>
                  </a:cubicBezTo>
                  <a:cubicBezTo>
                    <a:pt x="820772" y="3576332"/>
                    <a:pt x="902619" y="3575062"/>
                    <a:pt x="984466" y="3576332"/>
                  </a:cubicBezTo>
                  <a:cubicBezTo>
                    <a:pt x="1105825" y="3577602"/>
                    <a:pt x="2437956" y="3567442"/>
                    <a:pt x="2562138" y="3569982"/>
                  </a:cubicBezTo>
                  <a:cubicBezTo>
                    <a:pt x="2615762" y="3571252"/>
                    <a:pt x="2669385" y="3572522"/>
                    <a:pt x="2720187" y="3572522"/>
                  </a:cubicBezTo>
                  <a:cubicBezTo>
                    <a:pt x="2813323" y="3575062"/>
                    <a:pt x="2903637" y="3571252"/>
                    <a:pt x="2996774" y="3575062"/>
                  </a:cubicBezTo>
                  <a:cubicBezTo>
                    <a:pt x="3072976" y="3577602"/>
                    <a:pt x="3149178" y="3577602"/>
                    <a:pt x="3225381" y="3580142"/>
                  </a:cubicBezTo>
                  <a:cubicBezTo>
                    <a:pt x="3338273" y="3583952"/>
                    <a:pt x="3451165" y="3586492"/>
                    <a:pt x="3564058" y="3587762"/>
                  </a:cubicBezTo>
                  <a:cubicBezTo>
                    <a:pt x="3606393" y="3587762"/>
                    <a:pt x="3627417" y="3586492"/>
                    <a:pt x="3647737" y="3586492"/>
                  </a:cubicBezTo>
                  <a:close/>
                </a:path>
              </a:pathLst>
            </a:custGeom>
            <a:solidFill>
              <a:srgbClr val="568F90"/>
            </a:solid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27F878-2323-F2DC-02C6-00E029B55BC3}"/>
                </a:ext>
              </a:extLst>
            </p:cNvPr>
            <p:cNvSpPr txBox="1"/>
            <p:nvPr/>
          </p:nvSpPr>
          <p:spPr>
            <a:xfrm>
              <a:off x="1857945" y="1698085"/>
              <a:ext cx="6380187" cy="5124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97"/>
                </a:spcBef>
                <a:spcAft>
                  <a:spcPts val="397"/>
                </a:spcAft>
              </a:pP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397"/>
                </a:spcBef>
                <a:spcAft>
                  <a:spcPts val="397"/>
                </a:spcAft>
              </a:pPr>
              <a:endPara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95EBA776-866B-4A2E-B33F-6B01D3B04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3988">
            <a:off x="4353680" y="370029"/>
            <a:ext cx="2232116" cy="630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031942-E48A-8BBF-7F34-94850C257991}"/>
              </a:ext>
            </a:extLst>
          </p:cNvPr>
          <p:cNvSpPr txBox="1"/>
          <p:nvPr/>
        </p:nvSpPr>
        <p:spPr>
          <a:xfrm>
            <a:off x="2325700" y="2297445"/>
            <a:ext cx="9091975" cy="4000251"/>
          </a:xfrm>
          <a:prstGeom prst="rect">
            <a:avLst/>
          </a:prstGeom>
          <a:noFill/>
        </p:spPr>
        <p:txBody>
          <a:bodyPr wrap="square" lIns="121085" tIns="60542" rIns="121085" bIns="60542">
            <a:spAutoFit/>
          </a:bodyPr>
          <a:lstStyle/>
          <a:p>
            <a:pPr marL="378390" indent="-37839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78390" indent="-37839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F8F6E1-E4B1-FEC8-B8F3-C3CA9B4D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82298" y="3183668"/>
            <a:ext cx="1805884" cy="18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9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0" y="-302934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/>
          <p:nvPr/>
        </p:nvSpPr>
        <p:spPr>
          <a:xfrm>
            <a:off x="399548" y="1973510"/>
            <a:ext cx="4374725" cy="237639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endParaRPr lang="en-US" sz="240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49" name="Google Shape;4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852" y="4784351"/>
            <a:ext cx="1240842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8384908" y="-302934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569" y="5668545"/>
            <a:ext cx="591912" cy="71823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37;p49">
            <a:extLst>
              <a:ext uri="{FF2B5EF4-FFF2-40B4-BE49-F238E27FC236}">
                <a16:creationId xmlns:a16="http://schemas.microsoft.com/office/drawing/2014/main" xmlns="" id="{5E6F5863-05CA-EA9D-FF0D-F2351426FB2E}"/>
              </a:ext>
            </a:extLst>
          </p:cNvPr>
          <p:cNvSpPr/>
          <p:nvPr/>
        </p:nvSpPr>
        <p:spPr>
          <a:xfrm>
            <a:off x="6127630" y="1255040"/>
            <a:ext cx="5807938" cy="51317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C36F63-55AF-7EE0-537C-0344AEC40344}"/>
              </a:ext>
            </a:extLst>
          </p:cNvPr>
          <p:cNvSpPr txBox="1"/>
          <p:nvPr/>
        </p:nvSpPr>
        <p:spPr>
          <a:xfrm>
            <a:off x="577164" y="2319605"/>
            <a:ext cx="4013810" cy="2072363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AEB197-C27D-0DF3-F93D-29049129349A}"/>
              </a:ext>
            </a:extLst>
          </p:cNvPr>
          <p:cNvSpPr txBox="1"/>
          <p:nvPr/>
        </p:nvSpPr>
        <p:spPr>
          <a:xfrm>
            <a:off x="958083" y="536895"/>
            <a:ext cx="3085246" cy="718145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/>
            <a:r>
              <a:rPr lang="en-US" sz="3800" b="1" dirty="0"/>
              <a:t>VẬN DỤNG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6BF889-D2DC-47F7-98AB-ACEFF28B9F72}"/>
              </a:ext>
            </a:extLst>
          </p:cNvPr>
          <p:cNvSpPr txBox="1"/>
          <p:nvPr/>
        </p:nvSpPr>
        <p:spPr>
          <a:xfrm>
            <a:off x="6312188" y="1472353"/>
            <a:ext cx="5172473" cy="521545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60265A2E-650B-AA65-7620-BE5613F14D69}"/>
              </a:ext>
            </a:extLst>
          </p:cNvPr>
          <p:cNvSpPr/>
          <p:nvPr/>
        </p:nvSpPr>
        <p:spPr>
          <a:xfrm>
            <a:off x="4993035" y="3084211"/>
            <a:ext cx="1037878" cy="5431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25" grpId="0" animBg="1"/>
      <p:bldP spid="26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1">
            <a:extLst>
              <a:ext uri="{FF2B5EF4-FFF2-40B4-BE49-F238E27FC236}">
                <a16:creationId xmlns:a16="http://schemas.microsoft.com/office/drawing/2014/main" xmlns="" id="{95B1ABA1-5EE1-7835-7A71-FBF8CE652ADC}"/>
              </a:ext>
            </a:extLst>
          </p:cNvPr>
          <p:cNvSpPr/>
          <p:nvPr/>
        </p:nvSpPr>
        <p:spPr>
          <a:xfrm>
            <a:off x="558305" y="347652"/>
            <a:ext cx="7056783" cy="1967884"/>
          </a:xfrm>
          <a:prstGeom prst="wedgeRoundRectCallout">
            <a:avLst>
              <a:gd name="adj1" fmla="val 56765"/>
              <a:gd name="adj2" fmla="val -8274"/>
              <a:gd name="adj3" fmla="val 16667"/>
            </a:avLst>
          </a:prstGeom>
          <a:solidFill>
            <a:srgbClr val="FFE18B"/>
          </a:solidFill>
          <a:ln>
            <a:solidFill>
              <a:srgbClr val="FFE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xmlns="" id="{9445C75A-BDC2-32C7-7283-522798C2ED63}"/>
              </a:ext>
            </a:extLst>
          </p:cNvPr>
          <p:cNvSpPr/>
          <p:nvPr/>
        </p:nvSpPr>
        <p:spPr>
          <a:xfrm>
            <a:off x="126256" y="2912856"/>
            <a:ext cx="6840760" cy="3684496"/>
          </a:xfrm>
          <a:prstGeom prst="wedgeRoundRectCallout">
            <a:avLst>
              <a:gd name="adj1" fmla="val 56765"/>
              <a:gd name="adj2" fmla="val -8274"/>
              <a:gd name="adj3" fmla="val 16667"/>
            </a:avLst>
          </a:prstGeom>
          <a:solidFill>
            <a:srgbClr val="FFE18B"/>
          </a:solidFill>
          <a:ln>
            <a:solidFill>
              <a:srgbClr val="FFE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35D470-F0FC-8D9A-BAEB-1B40EED8F8D6}"/>
              </a:ext>
            </a:extLst>
          </p:cNvPr>
          <p:cNvSpPr txBox="1"/>
          <p:nvPr/>
        </p:nvSpPr>
        <p:spPr>
          <a:xfrm>
            <a:off x="702835" y="532470"/>
            <a:ext cx="6268372" cy="1511108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AC505A-4F0C-0F79-7020-48D9B804BCB8}"/>
              </a:ext>
            </a:extLst>
          </p:cNvPr>
          <p:cNvSpPr txBox="1"/>
          <p:nvPr/>
        </p:nvSpPr>
        <p:spPr>
          <a:xfrm>
            <a:off x="343133" y="2870253"/>
            <a:ext cx="6484395" cy="3727099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CC86AA9-DF75-5AFD-5CB8-3383FB1E2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19362" y="347651"/>
            <a:ext cx="2213731" cy="159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0C2430-6319-F62D-D60F-3536C62A2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088" y="2571394"/>
            <a:ext cx="4075964" cy="35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-2579659" y="1517567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7526703" y="-71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0"/>
          <p:cNvSpPr/>
          <p:nvPr/>
        </p:nvSpPr>
        <p:spPr>
          <a:xfrm>
            <a:off x="873783" y="598910"/>
            <a:ext cx="10469497" cy="60911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pic>
        <p:nvPicPr>
          <p:cNvPr id="464" name="Google Shape;46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68943" y="4928479"/>
            <a:ext cx="1240842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617899" y="-189567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439875C-C695-1A6B-3FF6-F279C070A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45754" y="908721"/>
            <a:ext cx="4404468" cy="3044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C42605-CEB8-F71D-1642-F73C0244FDDB}"/>
              </a:ext>
            </a:extLst>
          </p:cNvPr>
          <p:cNvSpPr txBox="1"/>
          <p:nvPr/>
        </p:nvSpPr>
        <p:spPr>
          <a:xfrm>
            <a:off x="1278384" y="1381174"/>
            <a:ext cx="3415860" cy="2061259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9240D6DD-8B09-91B3-9CF1-789BE4B451EF}"/>
              </a:ext>
            </a:extLst>
          </p:cNvPr>
          <p:cNvCxnSpPr>
            <a:cxnSpLocks/>
          </p:cNvCxnSpPr>
          <p:nvPr/>
        </p:nvCxnSpPr>
        <p:spPr>
          <a:xfrm>
            <a:off x="2852718" y="3920476"/>
            <a:ext cx="2794832" cy="9939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26CD78D-6150-BD34-515C-C627470AE66E}"/>
              </a:ext>
            </a:extLst>
          </p:cNvPr>
          <p:cNvSpPr/>
          <p:nvPr/>
        </p:nvSpPr>
        <p:spPr>
          <a:xfrm>
            <a:off x="5701816" y="3307554"/>
            <a:ext cx="4467778" cy="3051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546435-D951-69D3-7B97-E3E53929C508}"/>
              </a:ext>
            </a:extLst>
          </p:cNvPr>
          <p:cNvSpPr txBox="1"/>
          <p:nvPr/>
        </p:nvSpPr>
        <p:spPr>
          <a:xfrm>
            <a:off x="6010335" y="3530927"/>
            <a:ext cx="4047343" cy="2707590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F55E435-109F-C90A-C850-2D6128911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9712">
            <a:off x="8448469" y="783077"/>
            <a:ext cx="2418579" cy="22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5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00BB7691-2208-8FB8-1C24-771F3D16E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3432326" y="194648"/>
            <a:ext cx="8122391" cy="6669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5E2FBB-F59E-4DC9-11F2-F2B6FD1A20E0}"/>
              </a:ext>
            </a:extLst>
          </p:cNvPr>
          <p:cNvSpPr txBox="1"/>
          <p:nvPr/>
        </p:nvSpPr>
        <p:spPr>
          <a:xfrm>
            <a:off x="4158704" y="953432"/>
            <a:ext cx="6976834" cy="1599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sởn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gai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ốc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rùng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?</a:t>
            </a:r>
            <a:endParaRPr lang="en-US" sz="32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5CCCA8-61F8-F3E7-FBDB-733A00AFDEF2}"/>
              </a:ext>
            </a:extLst>
          </p:cNvPr>
          <p:cNvSpPr txBox="1"/>
          <p:nvPr/>
        </p:nvSpPr>
        <p:spPr>
          <a:xfrm>
            <a:off x="3795589" y="2452598"/>
            <a:ext cx="7339949" cy="298843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4">
            <a:extLst>
              <a:ext uri="{FF2B5EF4-FFF2-40B4-BE49-F238E27FC236}">
                <a16:creationId xmlns:a16="http://schemas.microsoft.com/office/drawing/2014/main" xmlns="" id="{BF205274-6437-1E0B-140C-EAEA55175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564" y="3246473"/>
            <a:ext cx="2961389" cy="32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00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/>
          <p:nvPr/>
        </p:nvSpPr>
        <p:spPr>
          <a:xfrm>
            <a:off x="8039518" y="2859065"/>
            <a:ext cx="3415984" cy="327138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43"/>
          <p:cNvSpPr/>
          <p:nvPr/>
        </p:nvSpPr>
        <p:spPr>
          <a:xfrm>
            <a:off x="4148533" y="2859065"/>
            <a:ext cx="3231994" cy="337808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43"/>
          <p:cNvSpPr/>
          <p:nvPr/>
        </p:nvSpPr>
        <p:spPr>
          <a:xfrm>
            <a:off x="473516" y="2859065"/>
            <a:ext cx="3178350" cy="337808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943023" y="414585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800" b="1"/>
              <a:t>HƯỚNG DẪN VỀ NHÀ</a:t>
            </a:r>
            <a:endParaRPr sz="3800" b="1"/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8136" y="5196499"/>
            <a:ext cx="1240842" cy="166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/>
          <p:nvPr/>
        </p:nvSpPr>
        <p:spPr>
          <a:xfrm>
            <a:off x="1556350" y="2088300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1644633" y="2499755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01</a:t>
            </a:r>
            <a:endParaRPr sz="2900" b="1">
              <a:solidFill>
                <a:schemeClr val="dk2"/>
              </a:solidFill>
              <a:latin typeface="+mj-lt"/>
              <a:ea typeface="Luckiest Guy"/>
              <a:cs typeface="Luckiest Guy"/>
              <a:sym typeface="Luckiest Guy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5210941" y="2122405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43"/>
          <p:cNvSpPr txBox="1"/>
          <p:nvPr/>
        </p:nvSpPr>
        <p:spPr>
          <a:xfrm>
            <a:off x="5253915" y="2558697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 dirty="0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02</a:t>
            </a:r>
          </a:p>
        </p:txBody>
      </p:sp>
      <p:sp>
        <p:nvSpPr>
          <p:cNvPr id="283" name="Google Shape;283;p43"/>
          <p:cNvSpPr/>
          <p:nvPr/>
        </p:nvSpPr>
        <p:spPr>
          <a:xfrm>
            <a:off x="9205270" y="2131515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9276637" y="2499755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 dirty="0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03</a:t>
            </a:r>
            <a:endParaRPr sz="2900" b="1" dirty="0">
              <a:solidFill>
                <a:schemeClr val="dk2"/>
              </a:solidFill>
              <a:latin typeface="+mj-lt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B50D29-3FA3-AD11-04F4-585F2CFD1FAC}"/>
              </a:ext>
            </a:extLst>
          </p:cNvPr>
          <p:cNvSpPr txBox="1"/>
          <p:nvPr/>
        </p:nvSpPr>
        <p:spPr>
          <a:xfrm>
            <a:off x="756532" y="3855651"/>
            <a:ext cx="2612314" cy="1523291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E4C6F0-3344-5F6E-9363-D1D55150A230}"/>
              </a:ext>
            </a:extLst>
          </p:cNvPr>
          <p:cNvSpPr txBox="1"/>
          <p:nvPr/>
        </p:nvSpPr>
        <p:spPr>
          <a:xfrm>
            <a:off x="4338711" y="3648436"/>
            <a:ext cx="2851639" cy="2261955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Sách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.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3ACFD0-5FA7-5F77-5209-B973F7AA7E00}"/>
              </a:ext>
            </a:extLst>
          </p:cNvPr>
          <p:cNvSpPr txBox="1"/>
          <p:nvPr/>
        </p:nvSpPr>
        <p:spPr>
          <a:xfrm>
            <a:off x="7887236" y="3648435"/>
            <a:ext cx="3720548" cy="199444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18: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Quang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. </a:t>
            </a:r>
            <a:endParaRPr lang="en-US" sz="2800" b="1" i="1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4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7" grpId="0" animBg="1"/>
      <p:bldP spid="268" grpId="0" animBg="1"/>
      <p:bldP spid="279" grpId="0" animBg="1"/>
      <p:bldP spid="280" grpId="0"/>
      <p:bldP spid="281" grpId="0" animBg="1"/>
      <p:bldP spid="282" grpId="0"/>
      <p:bldP spid="283" grpId="0" animBg="1"/>
      <p:bldP spid="284" grpId="0"/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11881320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97787"/>
              </p:ext>
            </p:extLst>
          </p:nvPr>
        </p:nvGraphicFramePr>
        <p:xfrm>
          <a:off x="54248" y="960908"/>
          <a:ext cx="11881320" cy="43106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8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1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85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255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065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1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6616" y="1644573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616" y="2852936"/>
            <a:ext cx="842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2640" y="3683933"/>
            <a:ext cx="820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6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0F9B98-C868-47E2-7D8D-7DCEBBFA1927}"/>
              </a:ext>
            </a:extLst>
          </p:cNvPr>
          <p:cNvSpPr txBox="1"/>
          <p:nvPr/>
        </p:nvSpPr>
        <p:spPr>
          <a:xfrm>
            <a:off x="342280" y="169834"/>
            <a:ext cx="7416823" cy="668816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94" indent="-378390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2E9CFC-DC6F-03D8-C15A-8FA6B166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2237" r="2435"/>
          <a:stretch/>
        </p:blipFill>
        <p:spPr>
          <a:xfrm>
            <a:off x="8623200" y="1484784"/>
            <a:ext cx="3328689" cy="28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A1A0F1-803F-ECBF-AC07-0F2D65C6EA2D}"/>
              </a:ext>
            </a:extLst>
          </p:cNvPr>
          <p:cNvSpPr/>
          <p:nvPr/>
        </p:nvSpPr>
        <p:spPr>
          <a:xfrm>
            <a:off x="5757262" y="188640"/>
            <a:ext cx="6106297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93E66CD6-42A2-E0EA-ACE3-E4030F11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2" y="1974547"/>
            <a:ext cx="4718923" cy="24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9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2BA07D4-CED3-59BF-A589-4C78B92C6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89080"/>
            <a:ext cx="12029333" cy="1959936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1B8CCB13-2C5C-4E73-BEA0-5BAD0E4E3904}"/>
              </a:ext>
            </a:extLst>
          </p:cNvPr>
          <p:cNvGrpSpPr/>
          <p:nvPr/>
        </p:nvGrpSpPr>
        <p:grpSpPr>
          <a:xfrm>
            <a:off x="558304" y="1987664"/>
            <a:ext cx="11305256" cy="4609687"/>
            <a:chOff x="0" y="0"/>
            <a:chExt cx="4523947" cy="263201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565CA63E-2E46-4B86-75A2-993F95DFEA57}"/>
                </a:ext>
              </a:extLst>
            </p:cNvPr>
            <p:cNvSpPr/>
            <p:nvPr/>
          </p:nvSpPr>
          <p:spPr>
            <a:xfrm>
              <a:off x="0" y="-1270"/>
              <a:ext cx="4525217" cy="2630746"/>
            </a:xfrm>
            <a:custGeom>
              <a:avLst/>
              <a:gdLst/>
              <a:ahLst/>
              <a:cxnLst/>
              <a:rect l="l" t="t" r="r" b="b"/>
              <a:pathLst>
                <a:path w="4525217" h="2630746">
                  <a:moveTo>
                    <a:pt x="4513787" y="27940"/>
                  </a:moveTo>
                  <a:cubicBezTo>
                    <a:pt x="4504897" y="24130"/>
                    <a:pt x="4496007" y="21590"/>
                    <a:pt x="4487117" y="21590"/>
                  </a:cubicBezTo>
                  <a:cubicBezTo>
                    <a:pt x="4460447" y="20320"/>
                    <a:pt x="4393657" y="20320"/>
                    <a:pt x="4319339" y="17780"/>
                  </a:cubicBezTo>
                  <a:cubicBezTo>
                    <a:pt x="4149471" y="12700"/>
                    <a:pt x="3983142" y="6350"/>
                    <a:pt x="3813273" y="3810"/>
                  </a:cubicBezTo>
                  <a:cubicBezTo>
                    <a:pt x="3675256" y="1270"/>
                    <a:pt x="3540777" y="3810"/>
                    <a:pt x="3402759" y="2540"/>
                  </a:cubicBezTo>
                  <a:cubicBezTo>
                    <a:pt x="3342597" y="2540"/>
                    <a:pt x="3282435" y="0"/>
                    <a:pt x="3222273" y="2540"/>
                  </a:cubicBezTo>
                  <a:cubicBezTo>
                    <a:pt x="3077178" y="10160"/>
                    <a:pt x="2932082" y="11430"/>
                    <a:pt x="2783447" y="8890"/>
                  </a:cubicBezTo>
                  <a:cubicBezTo>
                    <a:pt x="2709130" y="7620"/>
                    <a:pt x="2634812" y="7620"/>
                    <a:pt x="2560495" y="7620"/>
                  </a:cubicBezTo>
                  <a:cubicBezTo>
                    <a:pt x="2426016" y="7620"/>
                    <a:pt x="2291537" y="7620"/>
                    <a:pt x="2157058" y="6350"/>
                  </a:cubicBezTo>
                  <a:cubicBezTo>
                    <a:pt x="2015501" y="5080"/>
                    <a:pt x="621165" y="2540"/>
                    <a:pt x="483147" y="1270"/>
                  </a:cubicBezTo>
                  <a:cubicBezTo>
                    <a:pt x="369902" y="0"/>
                    <a:pt x="260195" y="1270"/>
                    <a:pt x="146950" y="1270"/>
                  </a:cubicBezTo>
                  <a:cubicBezTo>
                    <a:pt x="6909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48619"/>
                    <a:pt x="16510" y="263307"/>
                    <a:pt x="17780" y="375983"/>
                  </a:cubicBezTo>
                  <a:cubicBezTo>
                    <a:pt x="19050" y="490671"/>
                    <a:pt x="17780" y="605360"/>
                    <a:pt x="16510" y="722060"/>
                  </a:cubicBezTo>
                  <a:cubicBezTo>
                    <a:pt x="15240" y="840772"/>
                    <a:pt x="2540" y="2086246"/>
                    <a:pt x="2540" y="2204958"/>
                  </a:cubicBezTo>
                  <a:cubicBezTo>
                    <a:pt x="2540" y="2321659"/>
                    <a:pt x="1270" y="2438359"/>
                    <a:pt x="0" y="2555059"/>
                  </a:cubicBezTo>
                  <a:cubicBezTo>
                    <a:pt x="0" y="2576136"/>
                    <a:pt x="3810" y="2586296"/>
                    <a:pt x="15240" y="2591376"/>
                  </a:cubicBezTo>
                  <a:cubicBezTo>
                    <a:pt x="22860" y="2595186"/>
                    <a:pt x="31750" y="2597726"/>
                    <a:pt x="40640" y="2598996"/>
                  </a:cubicBezTo>
                  <a:cubicBezTo>
                    <a:pt x="143411" y="2604076"/>
                    <a:pt x="277890" y="2607886"/>
                    <a:pt x="412369" y="2612966"/>
                  </a:cubicBezTo>
                  <a:cubicBezTo>
                    <a:pt x="486686" y="2615506"/>
                    <a:pt x="561003" y="2620586"/>
                    <a:pt x="635321" y="2621856"/>
                  </a:cubicBezTo>
                  <a:cubicBezTo>
                    <a:pt x="759183" y="2624396"/>
                    <a:pt x="2139363" y="2625666"/>
                    <a:pt x="2263225" y="2626936"/>
                  </a:cubicBezTo>
                  <a:cubicBezTo>
                    <a:pt x="2280920" y="2626936"/>
                    <a:pt x="2298615" y="2626936"/>
                    <a:pt x="2316309" y="2626936"/>
                  </a:cubicBezTo>
                  <a:cubicBezTo>
                    <a:pt x="2401243" y="2626936"/>
                    <a:pt x="2489716" y="2625666"/>
                    <a:pt x="2574651" y="2625666"/>
                  </a:cubicBezTo>
                  <a:cubicBezTo>
                    <a:pt x="2673740" y="2625666"/>
                    <a:pt x="2769291" y="2626936"/>
                    <a:pt x="2868381" y="2626936"/>
                  </a:cubicBezTo>
                  <a:cubicBezTo>
                    <a:pt x="3013477" y="2626936"/>
                    <a:pt x="3162112" y="2626936"/>
                    <a:pt x="3307207" y="2626936"/>
                  </a:cubicBezTo>
                  <a:cubicBezTo>
                    <a:pt x="3441686" y="2626936"/>
                    <a:pt x="3576166" y="2628206"/>
                    <a:pt x="3710645" y="2629476"/>
                  </a:cubicBezTo>
                  <a:cubicBezTo>
                    <a:pt x="3770806" y="2629476"/>
                    <a:pt x="3834507" y="2630746"/>
                    <a:pt x="3894669" y="2630746"/>
                  </a:cubicBezTo>
                  <a:cubicBezTo>
                    <a:pt x="4089309" y="2629476"/>
                    <a:pt x="4280411" y="2623126"/>
                    <a:pt x="4464257" y="2623126"/>
                  </a:cubicBezTo>
                  <a:cubicBezTo>
                    <a:pt x="4468067" y="2623126"/>
                    <a:pt x="4473147" y="2620586"/>
                    <a:pt x="4476957" y="2618046"/>
                  </a:cubicBezTo>
                  <a:cubicBezTo>
                    <a:pt x="4482037" y="2614236"/>
                    <a:pt x="4484577" y="2607886"/>
                    <a:pt x="4487117" y="2605346"/>
                  </a:cubicBezTo>
                  <a:cubicBezTo>
                    <a:pt x="4488387" y="2540975"/>
                    <a:pt x="4489657" y="2456468"/>
                    <a:pt x="4490927" y="2371961"/>
                  </a:cubicBezTo>
                  <a:cubicBezTo>
                    <a:pt x="4492197" y="2241176"/>
                    <a:pt x="4502357" y="985642"/>
                    <a:pt x="4503627" y="854857"/>
                  </a:cubicBezTo>
                  <a:cubicBezTo>
                    <a:pt x="4503627" y="776386"/>
                    <a:pt x="4504897" y="697915"/>
                    <a:pt x="4506167" y="619444"/>
                  </a:cubicBezTo>
                  <a:cubicBezTo>
                    <a:pt x="4507437" y="534937"/>
                    <a:pt x="4508707" y="450430"/>
                    <a:pt x="4511247" y="365923"/>
                  </a:cubicBezTo>
                  <a:cubicBezTo>
                    <a:pt x="4512517" y="315621"/>
                    <a:pt x="4512517" y="263307"/>
                    <a:pt x="4517597" y="213005"/>
                  </a:cubicBezTo>
                  <a:cubicBezTo>
                    <a:pt x="4522677" y="152643"/>
                    <a:pt x="4525217" y="94293"/>
                    <a:pt x="4523947" y="44450"/>
                  </a:cubicBezTo>
                  <a:cubicBezTo>
                    <a:pt x="4523947" y="38100"/>
                    <a:pt x="4520137" y="30480"/>
                    <a:pt x="4513787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95D614C-6E52-D3C1-F909-E403ABEF1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13762">
            <a:off x="3186271" y="901447"/>
            <a:ext cx="308165" cy="138161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7DAB2ED6-703F-AF00-E3DD-62EB7BE92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13762">
            <a:off x="8782398" y="975419"/>
            <a:ext cx="308165" cy="13816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CA5799-FAE8-A1D6-1763-9949A7FAE182}"/>
              </a:ext>
            </a:extLst>
          </p:cNvPr>
          <p:cNvSpPr txBox="1"/>
          <p:nvPr/>
        </p:nvSpPr>
        <p:spPr>
          <a:xfrm>
            <a:off x="702320" y="2139742"/>
            <a:ext cx="11161240" cy="4369583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marL="4204" algn="just">
              <a:spcBef>
                <a:spcPts val="397"/>
              </a:spcBef>
              <a:spcAft>
                <a:spcPts val="397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2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436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104566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300" y="2869779"/>
            <a:ext cx="113772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8969400" y="1517566"/>
            <a:ext cx="4303226" cy="16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/>
          <p:nvPr/>
        </p:nvSpPr>
        <p:spPr>
          <a:xfrm>
            <a:off x="475013" y="839166"/>
            <a:ext cx="10719318" cy="59556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pic>
        <p:nvPicPr>
          <p:cNvPr id="375" name="Google Shape;37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23" y="5196499"/>
            <a:ext cx="1647047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791" y="6002068"/>
            <a:ext cx="748963" cy="77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-2579659" y="-71167"/>
            <a:ext cx="5745923" cy="22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7849157" y="-189570"/>
            <a:ext cx="4303226" cy="16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9C8B93-9847-1635-7839-2ACCDB4153FA}"/>
              </a:ext>
            </a:extLst>
          </p:cNvPr>
          <p:cNvSpPr txBox="1"/>
          <p:nvPr/>
        </p:nvSpPr>
        <p:spPr>
          <a:xfrm>
            <a:off x="4039757" y="-160264"/>
            <a:ext cx="3589829" cy="999430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rgbClr val="002060"/>
                </a:solidFill>
              </a:rPr>
              <a:t>LUYỆN TẬP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xmlns="" id="{786899EF-1B59-A889-3B57-363B7F9735EC}"/>
              </a:ext>
            </a:extLst>
          </p:cNvPr>
          <p:cNvSpPr/>
          <p:nvPr/>
        </p:nvSpPr>
        <p:spPr>
          <a:xfrm flipH="1">
            <a:off x="754310" y="1013766"/>
            <a:ext cx="7168163" cy="4119510"/>
          </a:xfrm>
          <a:prstGeom prst="wedgeRoundRectCallout">
            <a:avLst>
              <a:gd name="adj1" fmla="val -59238"/>
              <a:gd name="adj2" fmla="val 363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vi-VN" sz="50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491407-5E86-9434-7D6B-519F80B05433}"/>
              </a:ext>
            </a:extLst>
          </p:cNvPr>
          <p:cNvSpPr txBox="1"/>
          <p:nvPr/>
        </p:nvSpPr>
        <p:spPr>
          <a:xfrm>
            <a:off x="1278791" y="1323874"/>
            <a:ext cx="6264891" cy="3569364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F03B9C-AA54-89B1-C8B0-37B0D7010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156" y="2870117"/>
            <a:ext cx="3737654" cy="3777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B93C67-3C03-CAEF-FE4F-26D4D7DF1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2871">
            <a:off x="8824784" y="1906059"/>
            <a:ext cx="1088445" cy="1347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E7BE1C-2641-769E-5AC6-09FE954F7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69" y="1882558"/>
            <a:ext cx="1014479" cy="12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9">
            <a:extLst>
              <a:ext uri="{FF2B5EF4-FFF2-40B4-BE49-F238E27FC236}">
                <a16:creationId xmlns:a16="http://schemas.microsoft.com/office/drawing/2014/main" xmlns="" id="{2A4B1DFD-6127-A5A0-870C-CF593B431347}"/>
              </a:ext>
            </a:extLst>
          </p:cNvPr>
          <p:cNvSpPr/>
          <p:nvPr/>
        </p:nvSpPr>
        <p:spPr>
          <a:xfrm>
            <a:off x="3510632" y="260648"/>
            <a:ext cx="8280920" cy="5917599"/>
          </a:xfrm>
          <a:prstGeom prst="wedgeRoundRectCallout">
            <a:avLst>
              <a:gd name="adj1" fmla="val -59238"/>
              <a:gd name="adj2" fmla="val 19000"/>
              <a:gd name="adj3" fmla="val 16667"/>
            </a:avLst>
          </a:prstGeo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684A1E-62A9-DB59-34A0-01DCE8100BF7}"/>
              </a:ext>
            </a:extLst>
          </p:cNvPr>
          <p:cNvSpPr txBox="1"/>
          <p:nvPr/>
        </p:nvSpPr>
        <p:spPr>
          <a:xfrm>
            <a:off x="3872885" y="611719"/>
            <a:ext cx="7776532" cy="4431138"/>
          </a:xfrm>
          <a:prstGeom prst="rect">
            <a:avLst/>
          </a:prstGeom>
          <a:solidFill>
            <a:schemeClr val="bg2"/>
          </a:solidFill>
        </p:spPr>
        <p:txBody>
          <a:bodyPr wrap="square" lIns="121085" tIns="60542" rIns="121085" bIns="6054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 do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Đảm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bảo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thân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ổn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6BEA44-8155-CE3A-F614-9EBD8668D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" y="3429000"/>
            <a:ext cx="2833127" cy="25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56" y="143375"/>
            <a:ext cx="8167136" cy="43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488" y="5499918"/>
            <a:ext cx="2880320" cy="10667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166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265" y="5454555"/>
            <a:ext cx="3024336" cy="10667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đầynăng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ượng</a:t>
            </a:r>
            <a:endParaRPr lang="en-US" sz="3166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473720" y="4577753"/>
            <a:ext cx="361855" cy="87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1"/>
          </a:p>
        </p:txBody>
      </p:sp>
      <p:sp>
        <p:nvSpPr>
          <p:cNvPr id="14" name="Down Arrow 13"/>
          <p:cNvSpPr/>
          <p:nvPr/>
        </p:nvSpPr>
        <p:spPr>
          <a:xfrm>
            <a:off x="8311393" y="4539150"/>
            <a:ext cx="335582" cy="87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1"/>
          </a:p>
        </p:txBody>
      </p:sp>
    </p:spTree>
    <p:extLst>
      <p:ext uri="{BB962C8B-B14F-4D97-AF65-F5344CB8AC3E}">
        <p14:creationId xmlns:p14="http://schemas.microsoft.com/office/powerpoint/2010/main" val="477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951</Words>
  <Application>Microsoft Office PowerPoint</Application>
  <PresentationFormat>Custom</PresentationFormat>
  <Paragraphs>60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149</cp:revision>
  <cp:lastPrinted>2025-01-15T14:53:58Z</cp:lastPrinted>
  <dcterms:created xsi:type="dcterms:W3CDTF">2022-07-14T02:48:28Z</dcterms:created>
  <dcterms:modified xsi:type="dcterms:W3CDTF">2025-01-25T14:03:28Z</dcterms:modified>
</cp:coreProperties>
</file>