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30"/>
  </p:notesMasterIdLst>
  <p:sldIdLst>
    <p:sldId id="256" r:id="rId3"/>
    <p:sldId id="307" r:id="rId4"/>
    <p:sldId id="308" r:id="rId5"/>
    <p:sldId id="315" r:id="rId6"/>
    <p:sldId id="316" r:id="rId7"/>
    <p:sldId id="317" r:id="rId8"/>
    <p:sldId id="330" r:id="rId9"/>
    <p:sldId id="331" r:id="rId10"/>
    <p:sldId id="333" r:id="rId11"/>
    <p:sldId id="332" r:id="rId12"/>
    <p:sldId id="309" r:id="rId13"/>
    <p:sldId id="312" r:id="rId14"/>
    <p:sldId id="327" r:id="rId15"/>
    <p:sldId id="328" r:id="rId16"/>
    <p:sldId id="319" r:id="rId17"/>
    <p:sldId id="320" r:id="rId18"/>
    <p:sldId id="313" r:id="rId19"/>
    <p:sldId id="321" r:id="rId20"/>
    <p:sldId id="314" r:id="rId21"/>
    <p:sldId id="263" r:id="rId22"/>
    <p:sldId id="264" r:id="rId23"/>
    <p:sldId id="270" r:id="rId24"/>
    <p:sldId id="329" r:id="rId25"/>
    <p:sldId id="267" r:id="rId26"/>
    <p:sldId id="275" r:id="rId27"/>
    <p:sldId id="268" r:id="rId28"/>
    <p:sldId id="274" r:id="rId29"/>
  </p:sldIdLst>
  <p:sldSz cx="9144000" cy="5143500" type="screen16x9"/>
  <p:notesSz cx="6858000" cy="9144000"/>
  <p:embeddedFontLst>
    <p:embeddedFont>
      <p:font typeface="Barlow" charset="0"/>
      <p:regular r:id="rId31"/>
      <p:bold r:id="rId32"/>
      <p:italic r:id="rId33"/>
      <p:boldItalic r:id="rId34"/>
    </p:embeddedFont>
    <p:embeddedFont>
      <p:font typeface="PT Sans" charset="0"/>
      <p:regular r:id="rId35"/>
      <p:bold r:id="rId36"/>
      <p:italic r:id="rId37"/>
      <p:boldItalic r:id="rId38"/>
    </p:embeddedFont>
    <p:embeddedFont>
      <p:font typeface="Fira Sans Extra Condensed SemiBold" charset="0"/>
      <p:regular r:id="rId39"/>
      <p:bold r:id="rId40"/>
      <p:italic r:id="rId41"/>
      <p:boldItalic r:id="rId42"/>
    </p:embeddedFont>
    <p:embeddedFont>
      <p:font typeface="Bebas Neue" charset="0"/>
      <p:regular r:id="rId43"/>
    </p:embeddedFont>
    <p:embeddedFont>
      <p:font typeface="Calibri" pitchFamily="34" charset="0"/>
      <p:regular r:id="rId44"/>
      <p:bold r:id="rId45"/>
      <p:italic r:id="rId46"/>
      <p:boldItalic r:id="rId47"/>
    </p:embeddedFont>
    <p:embeddedFont>
      <p:font typeface="Fira Sans Extra Condensed Medium" charset="0"/>
      <p:regular r:id="rId48"/>
      <p:bold r:id="rId49"/>
      <p:italic r:id="rId50"/>
      <p:boldItalic r:id="rId51"/>
    </p:embeddedFont>
    <p:embeddedFont>
      <p:font typeface=".VnArialH" pitchFamily="34" charset="0"/>
      <p:regular r:id="rId52"/>
      <p:bold r:id="rId53"/>
      <p:italic r:id="rId54"/>
      <p:boldItalic r:id="rId55"/>
    </p:embeddedFont>
    <p:embeddedFont>
      <p:font typeface="Roboto" pitchFamily="2" charset="0"/>
      <p:regular r:id="rId56"/>
      <p:bold r:id="rId57"/>
      <p:italic r:id="rId58"/>
      <p:boldItalic r:id="rId59"/>
    </p:embeddedFont>
    <p:embeddedFont>
      <p:font typeface="Luckiest Guy" charset="0"/>
      <p:regular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BEA74226-AB33-46DB-9C12-CD9F19497011}">
  <a:tblStyle styleId="{BEA74226-AB33-46DB-9C12-CD9F19497011}"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1002" y="-90"/>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9.fntdata"/><Relationship Id="rId21" Type="http://schemas.openxmlformats.org/officeDocument/2006/relationships/slide" Target="slides/slide19.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font" Target="fonts/font3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21.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45700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eeb0c480a1_1_7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eeb0c480a1_1_7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eeb0c480a1_1_1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eeb0c480a1_1_1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eeb0c480a1_1_1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eeb0c480a1_1_1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eeb0c480a1_1_1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eeb0c480a1_1_1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eeb0c480a1_1_1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4" name="Google Shape;524;geeb0c480a1_1_1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eeb0c480a1_1_7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eeb0c480a1_1_7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eeb0c480a1_1_8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eeb0c480a1_1_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eeb0c480a1_1_8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eeb0c480a1_1_8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eeb0c480a1_1_8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eeb0c480a1_1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33209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10d180e4e49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10d180e4e49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eeb0c480a1_1_9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eeb0c480a1_1_9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eeb0c480a1_1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eeb0c480a1_1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geeb0c480a1_1_11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6" name="Google Shape;476;geeb0c480a1_1_1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173588" y="1184700"/>
            <a:ext cx="6796800" cy="23421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5200"/>
              <a:buNone/>
              <a:defRPr sz="7000">
                <a:solidFill>
                  <a:srgbClr val="434343"/>
                </a:solidFill>
                <a:latin typeface="Fira Sans Extra Condensed Medium"/>
                <a:ea typeface="Fira Sans Extra Condensed Medium"/>
                <a:cs typeface="Fira Sans Extra Condensed Medium"/>
                <a:sym typeface="Fira Sans Extra Condensed Medium"/>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1369488" y="3563700"/>
            <a:ext cx="6405000" cy="39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a:latin typeface="Roboto"/>
                <a:ea typeface="Roboto"/>
                <a:cs typeface="Roboto"/>
                <a:sym typeface="Roboto"/>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8" name="Google Shape;38;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0"/>
        <p:cNvGrpSpPr/>
        <p:nvPr/>
      </p:nvGrpSpPr>
      <p:grpSpPr>
        <a:xfrm>
          <a:off x="0" y="0"/>
          <a:ext cx="0" cy="0"/>
          <a:chOff x="0" y="0"/>
          <a:chExt cx="0" cy="0"/>
        </a:xfrm>
      </p:grpSpPr>
      <p:sp>
        <p:nvSpPr>
          <p:cNvPr id="41" name="Google Shape;41;p13"/>
          <p:cNvSpPr txBox="1">
            <a:spLocks noGrp="1"/>
          </p:cNvSpPr>
          <p:nvPr>
            <p:ph type="title"/>
          </p:nvPr>
        </p:nvSpPr>
        <p:spPr>
          <a:xfrm>
            <a:off x="723900" y="533400"/>
            <a:ext cx="7696200" cy="4560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a:spcBef>
                <a:spcPts val="0"/>
              </a:spcBef>
              <a:spcAft>
                <a:spcPts val="0"/>
              </a:spcAft>
              <a:buSzPts val="2800"/>
              <a:buNone/>
              <a:defRPr>
                <a:latin typeface="Roboto"/>
                <a:ea typeface="Roboto"/>
                <a:cs typeface="Roboto"/>
                <a:sym typeface="Roboto"/>
              </a:defRPr>
            </a:lvl2pPr>
            <a:lvl3pPr lvl="2">
              <a:spcBef>
                <a:spcPts val="0"/>
              </a:spcBef>
              <a:spcAft>
                <a:spcPts val="0"/>
              </a:spcAft>
              <a:buSzPts val="2800"/>
              <a:buNone/>
              <a:defRPr>
                <a:latin typeface="Roboto"/>
                <a:ea typeface="Roboto"/>
                <a:cs typeface="Roboto"/>
                <a:sym typeface="Roboto"/>
              </a:defRPr>
            </a:lvl3pPr>
            <a:lvl4pPr lvl="3">
              <a:spcBef>
                <a:spcPts val="0"/>
              </a:spcBef>
              <a:spcAft>
                <a:spcPts val="0"/>
              </a:spcAft>
              <a:buSzPts val="2800"/>
              <a:buNone/>
              <a:defRPr>
                <a:latin typeface="Roboto"/>
                <a:ea typeface="Roboto"/>
                <a:cs typeface="Roboto"/>
                <a:sym typeface="Roboto"/>
              </a:defRPr>
            </a:lvl4pPr>
            <a:lvl5pPr lvl="4">
              <a:spcBef>
                <a:spcPts val="0"/>
              </a:spcBef>
              <a:spcAft>
                <a:spcPts val="0"/>
              </a:spcAft>
              <a:buSzPts val="2800"/>
              <a:buNone/>
              <a:defRPr>
                <a:latin typeface="Roboto"/>
                <a:ea typeface="Roboto"/>
                <a:cs typeface="Roboto"/>
                <a:sym typeface="Roboto"/>
              </a:defRPr>
            </a:lvl5pPr>
            <a:lvl6pPr lvl="5">
              <a:spcBef>
                <a:spcPts val="0"/>
              </a:spcBef>
              <a:spcAft>
                <a:spcPts val="0"/>
              </a:spcAft>
              <a:buSzPts val="2800"/>
              <a:buNone/>
              <a:defRPr>
                <a:latin typeface="Roboto"/>
                <a:ea typeface="Roboto"/>
                <a:cs typeface="Roboto"/>
                <a:sym typeface="Roboto"/>
              </a:defRPr>
            </a:lvl6pPr>
            <a:lvl7pPr lvl="6">
              <a:spcBef>
                <a:spcPts val="0"/>
              </a:spcBef>
              <a:spcAft>
                <a:spcPts val="0"/>
              </a:spcAft>
              <a:buSzPts val="2800"/>
              <a:buNone/>
              <a:defRPr>
                <a:latin typeface="Roboto"/>
                <a:ea typeface="Roboto"/>
                <a:cs typeface="Roboto"/>
                <a:sym typeface="Roboto"/>
              </a:defRPr>
            </a:lvl7pPr>
            <a:lvl8pPr lvl="7">
              <a:spcBef>
                <a:spcPts val="0"/>
              </a:spcBef>
              <a:spcAft>
                <a:spcPts val="0"/>
              </a:spcAft>
              <a:buSzPts val="2800"/>
              <a:buNone/>
              <a:defRPr>
                <a:latin typeface="Roboto"/>
                <a:ea typeface="Roboto"/>
                <a:cs typeface="Roboto"/>
                <a:sym typeface="Roboto"/>
              </a:defRPr>
            </a:lvl8pPr>
            <a:lvl9pPr lvl="8">
              <a:spcBef>
                <a:spcPts val="0"/>
              </a:spcBef>
              <a:spcAft>
                <a:spcPts val="0"/>
              </a:spcAft>
              <a:buSzPts val="2800"/>
              <a:buNone/>
              <a:defRPr>
                <a:latin typeface="Roboto"/>
                <a:ea typeface="Roboto"/>
                <a:cs typeface="Roboto"/>
                <a:sym typeface="Roboto"/>
              </a:defRPr>
            </a:lvl9pPr>
          </a:lstStyle>
          <a:p>
            <a:endParaRPr/>
          </a:p>
        </p:txBody>
      </p:sp>
      <p:sp>
        <p:nvSpPr>
          <p:cNvPr id="42" name="Google Shape;42;p13"/>
          <p:cNvSpPr txBox="1">
            <a:spLocks noGrp="1"/>
          </p:cNvSpPr>
          <p:nvPr>
            <p:ph type="title" idx="2" hasCustomPrompt="1"/>
          </p:nvPr>
        </p:nvSpPr>
        <p:spPr>
          <a:xfrm>
            <a:off x="804025" y="125826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3" name="Google Shape;43;p13"/>
          <p:cNvSpPr txBox="1">
            <a:spLocks noGrp="1"/>
          </p:cNvSpPr>
          <p:nvPr>
            <p:ph type="subTitle" idx="1"/>
          </p:nvPr>
        </p:nvSpPr>
        <p:spPr>
          <a:xfrm>
            <a:off x="1690899" y="116626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4" name="Google Shape;44;p13"/>
          <p:cNvSpPr txBox="1">
            <a:spLocks noGrp="1"/>
          </p:cNvSpPr>
          <p:nvPr>
            <p:ph type="subTitle" idx="3"/>
          </p:nvPr>
        </p:nvSpPr>
        <p:spPr>
          <a:xfrm>
            <a:off x="1690900" y="149965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5" name="Google Shape;45;p13"/>
          <p:cNvSpPr txBox="1">
            <a:spLocks noGrp="1"/>
          </p:cNvSpPr>
          <p:nvPr>
            <p:ph type="title" idx="4" hasCustomPrompt="1"/>
          </p:nvPr>
        </p:nvSpPr>
        <p:spPr>
          <a:xfrm>
            <a:off x="804025" y="2337485"/>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6" name="Google Shape;46;p13"/>
          <p:cNvSpPr txBox="1">
            <a:spLocks noGrp="1"/>
          </p:cNvSpPr>
          <p:nvPr>
            <p:ph type="subTitle" idx="5"/>
          </p:nvPr>
        </p:nvSpPr>
        <p:spPr>
          <a:xfrm>
            <a:off x="1690899" y="2245488"/>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 name="Google Shape;47;p13"/>
          <p:cNvSpPr txBox="1">
            <a:spLocks noGrp="1"/>
          </p:cNvSpPr>
          <p:nvPr>
            <p:ph type="subTitle" idx="6"/>
          </p:nvPr>
        </p:nvSpPr>
        <p:spPr>
          <a:xfrm>
            <a:off x="1690900" y="2578863"/>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8" name="Google Shape;48;p13"/>
          <p:cNvSpPr txBox="1">
            <a:spLocks noGrp="1"/>
          </p:cNvSpPr>
          <p:nvPr>
            <p:ph type="title" idx="7" hasCustomPrompt="1"/>
          </p:nvPr>
        </p:nvSpPr>
        <p:spPr>
          <a:xfrm>
            <a:off x="804025" y="34130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9" name="Google Shape;49;p13"/>
          <p:cNvSpPr txBox="1">
            <a:spLocks noGrp="1"/>
          </p:cNvSpPr>
          <p:nvPr>
            <p:ph type="subTitle" idx="8"/>
          </p:nvPr>
        </p:nvSpPr>
        <p:spPr>
          <a:xfrm>
            <a:off x="1690899" y="33210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 name="Google Shape;50;p13"/>
          <p:cNvSpPr txBox="1">
            <a:spLocks noGrp="1"/>
          </p:cNvSpPr>
          <p:nvPr>
            <p:ph type="subTitle" idx="9"/>
          </p:nvPr>
        </p:nvSpPr>
        <p:spPr>
          <a:xfrm>
            <a:off x="1690900" y="3654400"/>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 name="Google Shape;51;p13"/>
          <p:cNvSpPr txBox="1">
            <a:spLocks noGrp="1"/>
          </p:cNvSpPr>
          <p:nvPr>
            <p:ph type="title" idx="13" hasCustomPrompt="1"/>
          </p:nvPr>
        </p:nvSpPr>
        <p:spPr>
          <a:xfrm>
            <a:off x="4942700" y="125459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2" name="Google Shape;52;p13"/>
          <p:cNvSpPr txBox="1">
            <a:spLocks noGrp="1"/>
          </p:cNvSpPr>
          <p:nvPr>
            <p:ph type="subTitle" idx="14"/>
          </p:nvPr>
        </p:nvSpPr>
        <p:spPr>
          <a:xfrm>
            <a:off x="5829574" y="116260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3" name="Google Shape;53;p13"/>
          <p:cNvSpPr txBox="1">
            <a:spLocks noGrp="1"/>
          </p:cNvSpPr>
          <p:nvPr>
            <p:ph type="subTitle" idx="15"/>
          </p:nvPr>
        </p:nvSpPr>
        <p:spPr>
          <a:xfrm>
            <a:off x="5829575" y="149597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13"/>
          <p:cNvSpPr txBox="1">
            <a:spLocks noGrp="1"/>
          </p:cNvSpPr>
          <p:nvPr>
            <p:ph type="title" idx="16" hasCustomPrompt="1"/>
          </p:nvPr>
        </p:nvSpPr>
        <p:spPr>
          <a:xfrm>
            <a:off x="4942700" y="2333810"/>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5" name="Google Shape;55;p13"/>
          <p:cNvSpPr txBox="1">
            <a:spLocks noGrp="1"/>
          </p:cNvSpPr>
          <p:nvPr>
            <p:ph type="subTitle" idx="17"/>
          </p:nvPr>
        </p:nvSpPr>
        <p:spPr>
          <a:xfrm>
            <a:off x="5829574" y="2241813"/>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13"/>
          <p:cNvSpPr txBox="1">
            <a:spLocks noGrp="1"/>
          </p:cNvSpPr>
          <p:nvPr>
            <p:ph type="subTitle" idx="18"/>
          </p:nvPr>
        </p:nvSpPr>
        <p:spPr>
          <a:xfrm>
            <a:off x="5829575" y="2575188"/>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 name="Google Shape;57;p13"/>
          <p:cNvSpPr txBox="1">
            <a:spLocks noGrp="1"/>
          </p:cNvSpPr>
          <p:nvPr>
            <p:ph type="title" idx="19" hasCustomPrompt="1"/>
          </p:nvPr>
        </p:nvSpPr>
        <p:spPr>
          <a:xfrm>
            <a:off x="4942700" y="3409348"/>
            <a:ext cx="734400" cy="730500"/>
          </a:xfrm>
          <a:prstGeom prst="rect">
            <a:avLst/>
          </a:prstGeom>
          <a:ln w="9525" cap="flat" cmpd="sng">
            <a:solidFill>
              <a:srgbClr val="000000"/>
            </a:solidFill>
            <a:prstDash val="solid"/>
            <a:round/>
            <a:headEnd type="none" w="sm" len="sm"/>
            <a:tailEnd type="none" w="sm" len="sm"/>
          </a:ln>
        </p:spPr>
        <p:txBody>
          <a:bodyPr spcFirstLastPara="1" wrap="square" lIns="91425" tIns="91425" rIns="91425" bIns="91425" anchor="ctr" anchorCtr="0">
            <a:normAutofit/>
          </a:bodyPr>
          <a:lstStyle>
            <a:lvl1pPr lvl="0" algn="ctr" rtl="0">
              <a:spcBef>
                <a:spcPts val="0"/>
              </a:spcBef>
              <a:spcAft>
                <a:spcPts val="0"/>
              </a:spcAft>
              <a:buSzPts val="2000"/>
              <a:buNone/>
              <a:defRPr sz="3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8" name="Google Shape;58;p13"/>
          <p:cNvSpPr txBox="1">
            <a:spLocks noGrp="1"/>
          </p:cNvSpPr>
          <p:nvPr>
            <p:ph type="subTitle" idx="20"/>
          </p:nvPr>
        </p:nvSpPr>
        <p:spPr>
          <a:xfrm>
            <a:off x="5829574" y="3317350"/>
            <a:ext cx="2510400" cy="375300"/>
          </a:xfrm>
          <a:prstGeom prst="rect">
            <a:avLst/>
          </a:prstGeom>
        </p:spPr>
        <p:txBody>
          <a:bodyPr spcFirstLastPara="1" wrap="square" lIns="91425" tIns="91425" rIns="91425" bIns="91425" anchor="ctr" anchorCtr="0">
            <a:normAutofit/>
          </a:bodyPr>
          <a:lstStyle>
            <a:lvl1pPr lvl="0" rtl="0">
              <a:spcBef>
                <a:spcPts val="0"/>
              </a:spcBef>
              <a:spcAft>
                <a:spcPts val="0"/>
              </a:spcAft>
              <a:buSzPts val="2000"/>
              <a:buFont typeface="Fira Sans Extra Condensed Medium"/>
              <a:buNone/>
              <a:defRPr sz="2200">
                <a:solidFill>
                  <a:schemeClr val="dk1"/>
                </a:solidFill>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3"/>
          <p:cNvSpPr txBox="1">
            <a:spLocks noGrp="1"/>
          </p:cNvSpPr>
          <p:nvPr>
            <p:ph type="subTitle" idx="21"/>
          </p:nvPr>
        </p:nvSpPr>
        <p:spPr>
          <a:xfrm>
            <a:off x="5829575" y="3650725"/>
            <a:ext cx="2510400" cy="57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3"/>
        <p:cNvGrpSpPr/>
        <p:nvPr/>
      </p:nvGrpSpPr>
      <p:grpSpPr>
        <a:xfrm>
          <a:off x="0" y="0"/>
          <a:ext cx="0" cy="0"/>
          <a:chOff x="0" y="0"/>
          <a:chExt cx="0" cy="0"/>
        </a:xfrm>
      </p:grpSpPr>
      <p:sp>
        <p:nvSpPr>
          <p:cNvPr id="64" name="Google Shape;64;p15"/>
          <p:cNvSpPr txBox="1">
            <a:spLocks noGrp="1"/>
          </p:cNvSpPr>
          <p:nvPr>
            <p:ph type="ctrTitle"/>
          </p:nvPr>
        </p:nvSpPr>
        <p:spPr>
          <a:xfrm>
            <a:off x="1306625" y="1131100"/>
            <a:ext cx="4900200" cy="2026800"/>
          </a:xfrm>
          <a:prstGeom prst="rect">
            <a:avLst/>
          </a:prstGeom>
        </p:spPr>
        <p:txBody>
          <a:bodyPr spcFirstLastPara="1" wrap="square" lIns="91425" tIns="91425" rIns="91425" bIns="91425" anchor="ctr" anchorCtr="0">
            <a:normAutofit/>
          </a:bodyPr>
          <a:lstStyle>
            <a:lvl1pPr lvl="0" rtl="0">
              <a:spcBef>
                <a:spcPts val="0"/>
              </a:spcBef>
              <a:spcAft>
                <a:spcPts val="0"/>
              </a:spcAft>
              <a:buSzPts val="5200"/>
              <a:buNone/>
              <a:defRPr sz="8500" b="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65" name="Google Shape;65;p15"/>
          <p:cNvSpPr txBox="1">
            <a:spLocks noGrp="1"/>
          </p:cNvSpPr>
          <p:nvPr>
            <p:ph type="subTitle" idx="1"/>
          </p:nvPr>
        </p:nvSpPr>
        <p:spPr>
          <a:xfrm>
            <a:off x="1305950" y="3825600"/>
            <a:ext cx="4304100" cy="3420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800"/>
              <a:buNone/>
              <a:defRPr>
                <a:solidFill>
                  <a:schemeClr val="dk1"/>
                </a:solidFill>
                <a:latin typeface="Barlow"/>
                <a:ea typeface="Barlow"/>
                <a:cs typeface="Barlow"/>
                <a:sym typeface="Barlow"/>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3258875" y="1328428"/>
            <a:ext cx="3949800" cy="1636500"/>
          </a:xfrm>
          <a:prstGeom prst="rect">
            <a:avLst/>
          </a:prstGeom>
        </p:spPr>
        <p:txBody>
          <a:bodyPr spcFirstLastPara="1" wrap="square" lIns="91425" tIns="91425" rIns="91425" bIns="91425" anchor="ctr" anchorCtr="0">
            <a:normAutofit/>
          </a:bodyPr>
          <a:lstStyle>
            <a:lvl1pPr lvl="0"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8" name="Google Shape;68;p16"/>
          <p:cNvSpPr txBox="1">
            <a:spLocks noGrp="1"/>
          </p:cNvSpPr>
          <p:nvPr>
            <p:ph type="title" idx="2" hasCustomPrompt="1"/>
          </p:nvPr>
        </p:nvSpPr>
        <p:spPr>
          <a:xfrm>
            <a:off x="1729035" y="1849383"/>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9" name="Google Shape;69;p16"/>
          <p:cNvSpPr txBox="1">
            <a:spLocks noGrp="1"/>
          </p:cNvSpPr>
          <p:nvPr>
            <p:ph type="subTitle" idx="1"/>
          </p:nvPr>
        </p:nvSpPr>
        <p:spPr>
          <a:xfrm>
            <a:off x="1472725" y="3767203"/>
            <a:ext cx="5992200" cy="4467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
        <p:cNvGrpSpPr/>
        <p:nvPr/>
      </p:nvGrpSpPr>
      <p:grpSpPr>
        <a:xfrm>
          <a:off x="0" y="0"/>
          <a:ext cx="0" cy="0"/>
          <a:chOff x="0" y="0"/>
          <a:chExt cx="0" cy="0"/>
        </a:xfrm>
      </p:grpSpPr>
      <p:sp>
        <p:nvSpPr>
          <p:cNvPr id="71" name="Google Shape;71;p17"/>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txBox="1">
            <a:spLocks noGrp="1"/>
          </p:cNvSpPr>
          <p:nvPr>
            <p:ph type="title"/>
          </p:nvPr>
        </p:nvSpPr>
        <p:spPr>
          <a:xfrm>
            <a:off x="818100" y="537175"/>
            <a:ext cx="7511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3" name="Google Shape;73;p17"/>
          <p:cNvSpPr txBox="1">
            <a:spLocks noGrp="1"/>
          </p:cNvSpPr>
          <p:nvPr>
            <p:ph type="body" idx="1"/>
          </p:nvPr>
        </p:nvSpPr>
        <p:spPr>
          <a:xfrm>
            <a:off x="818100" y="1160975"/>
            <a:ext cx="7511100" cy="3447600"/>
          </a:xfrm>
          <a:prstGeom prst="rect">
            <a:avLst/>
          </a:prstGeom>
        </p:spPr>
        <p:txBody>
          <a:bodyPr spcFirstLastPara="1" wrap="square" lIns="91425" tIns="91425" rIns="91425" bIns="91425" anchor="t" anchorCtr="0">
            <a:noAutofit/>
          </a:bodyPr>
          <a:lstStyle>
            <a:lvl1pPr marL="457200" lvl="0" indent="-342900" rtl="0">
              <a:lnSpc>
                <a:spcPct val="100000"/>
              </a:lnSpc>
              <a:spcBef>
                <a:spcPts val="0"/>
              </a:spcBef>
              <a:spcAft>
                <a:spcPts val="0"/>
              </a:spcAft>
              <a:buSzPts val="1800"/>
              <a:buAutoNum type="arabicPeriod"/>
              <a:defRPr sz="1200"/>
            </a:lvl1pPr>
            <a:lvl2pPr marL="914400" lvl="1" indent="-317500" rtl="0">
              <a:spcBef>
                <a:spcPts val="0"/>
              </a:spcBef>
              <a:spcAft>
                <a:spcPts val="0"/>
              </a:spcAft>
              <a:buSzPts val="1400"/>
              <a:buAutoNum type="alphaLcPeriod"/>
              <a:defRPr/>
            </a:lvl2pPr>
            <a:lvl3pPr marL="1371600" lvl="2" indent="-317500" rtl="0">
              <a:spcBef>
                <a:spcPts val="0"/>
              </a:spcBef>
              <a:spcAft>
                <a:spcPts val="0"/>
              </a:spcAft>
              <a:buSzPts val="1400"/>
              <a:buAutoNum type="romanLcPeriod"/>
              <a:defRPr/>
            </a:lvl3pPr>
            <a:lvl4pPr marL="1828800" lvl="3" indent="-317500" rtl="0">
              <a:spcBef>
                <a:spcPts val="0"/>
              </a:spcBef>
              <a:spcAft>
                <a:spcPts val="0"/>
              </a:spcAft>
              <a:buSzPts val="1400"/>
              <a:buAutoNum type="arabicPeriod"/>
              <a:defRPr/>
            </a:lvl4pPr>
            <a:lvl5pPr marL="2286000" lvl="4" indent="-317500" rtl="0">
              <a:spcBef>
                <a:spcPts val="0"/>
              </a:spcBef>
              <a:spcAft>
                <a:spcPts val="0"/>
              </a:spcAft>
              <a:buSzPts val="1400"/>
              <a:buAutoNum type="alphaLcPeriod"/>
              <a:defRPr/>
            </a:lvl5pPr>
            <a:lvl6pPr marL="2743200" lvl="5" indent="-317500" rtl="0">
              <a:spcBef>
                <a:spcPts val="0"/>
              </a:spcBef>
              <a:spcAft>
                <a:spcPts val="0"/>
              </a:spcAft>
              <a:buSzPts val="1400"/>
              <a:buAutoNum type="romanLcPeriod"/>
              <a:defRPr/>
            </a:lvl6pPr>
            <a:lvl7pPr marL="3200400" lvl="6" indent="-317500" rtl="0">
              <a:spcBef>
                <a:spcPts val="0"/>
              </a:spcBef>
              <a:spcAft>
                <a:spcPts val="0"/>
              </a:spcAft>
              <a:buSzPts val="1400"/>
              <a:buAutoNum type="arabicPeriod"/>
              <a:defRPr/>
            </a:lvl7pPr>
            <a:lvl8pPr marL="3657600" lvl="7" indent="-317500" rtl="0">
              <a:spcBef>
                <a:spcPts val="0"/>
              </a:spcBef>
              <a:spcAft>
                <a:spcPts val="0"/>
              </a:spcAft>
              <a:buSzPts val="1400"/>
              <a:buAutoNum type="alphaLcPeriod"/>
              <a:defRPr/>
            </a:lvl8pPr>
            <a:lvl9pPr marL="4114800" lvl="8" indent="-317500" rtl="0">
              <a:spcBef>
                <a:spcPts val="0"/>
              </a:spcBef>
              <a:spcAft>
                <a:spcPts val="0"/>
              </a:spcAft>
              <a:buSzPts val="1400"/>
              <a:buAutoNum type="romanLcPeriod"/>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4"/>
        <p:cNvGrpSpPr/>
        <p:nvPr/>
      </p:nvGrpSpPr>
      <p:grpSpPr>
        <a:xfrm>
          <a:off x="0" y="0"/>
          <a:ext cx="0" cy="0"/>
          <a:chOff x="0" y="0"/>
          <a:chExt cx="0" cy="0"/>
        </a:xfrm>
      </p:grpSpPr>
      <p:sp>
        <p:nvSpPr>
          <p:cNvPr id="75" name="Google Shape;75;p18"/>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6" name="Google Shape;76;p18"/>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7" name="Google Shape;77;p18"/>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
        <p:cNvGrpSpPr/>
        <p:nvPr/>
      </p:nvGrpSpPr>
      <p:grpSpPr>
        <a:xfrm>
          <a:off x="0" y="0"/>
          <a:ext cx="0" cy="0"/>
          <a:chOff x="0" y="0"/>
          <a:chExt cx="0" cy="0"/>
        </a:xfrm>
      </p:grpSpPr>
      <p:pic>
        <p:nvPicPr>
          <p:cNvPr id="79" name="Google Shape;79;p19"/>
          <p:cNvPicPr preferRelativeResize="0"/>
          <p:nvPr/>
        </p:nvPicPr>
        <p:blipFill rotWithShape="1">
          <a:blip r:embed="rId2">
            <a:alphaModFix/>
          </a:blip>
          <a:srcRect b="11816"/>
          <a:stretch/>
        </p:blipFill>
        <p:spPr>
          <a:xfrm>
            <a:off x="6495575" y="-78450"/>
            <a:ext cx="3262251" cy="1235900"/>
          </a:xfrm>
          <a:prstGeom prst="rect">
            <a:avLst/>
          </a:prstGeom>
          <a:noFill/>
          <a:ln>
            <a:noFill/>
          </a:ln>
        </p:spPr>
      </p:pic>
      <p:sp>
        <p:nvSpPr>
          <p:cNvPr id="80" name="Google Shape;80;p19"/>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1" name="Google Shape;81;p19"/>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2"/>
        <p:cNvGrpSpPr/>
        <p:nvPr/>
      </p:nvGrpSpPr>
      <p:grpSpPr>
        <a:xfrm>
          <a:off x="0" y="0"/>
          <a:ext cx="0" cy="0"/>
          <a:chOff x="0" y="0"/>
          <a:chExt cx="0" cy="0"/>
        </a:xfrm>
      </p:grpSpPr>
      <p:sp>
        <p:nvSpPr>
          <p:cNvPr id="83" name="Google Shape;83;p2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84" name="Google Shape;84;p2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a:solidFill>
                  <a:srgbClr val="000000"/>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sp>
        <p:nvSpPr>
          <p:cNvPr id="86" name="Google Shape;86;p21"/>
          <p:cNvSpPr txBox="1">
            <a:spLocks noGrp="1"/>
          </p:cNvSpPr>
          <p:nvPr>
            <p:ph type="title"/>
          </p:nvPr>
        </p:nvSpPr>
        <p:spPr>
          <a:xfrm>
            <a:off x="1388100" y="539500"/>
            <a:ext cx="6367800" cy="40689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723900" y="2488827"/>
            <a:ext cx="76962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3876300" y="1195329"/>
            <a:ext cx="1048500" cy="1042800"/>
          </a:xfrm>
          <a:prstGeom prst="rect">
            <a:avLst/>
          </a:prstGeom>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4" name="Google Shape;14;p3"/>
          <p:cNvSpPr txBox="1">
            <a:spLocks noGrp="1"/>
          </p:cNvSpPr>
          <p:nvPr>
            <p:ph type="subTitle" idx="1"/>
          </p:nvPr>
        </p:nvSpPr>
        <p:spPr>
          <a:xfrm>
            <a:off x="723900" y="3330625"/>
            <a:ext cx="7696200" cy="446700"/>
          </a:xfrm>
          <a:prstGeom prst="rect">
            <a:avLst/>
          </a:prstGeom>
        </p:spPr>
        <p:txBody>
          <a:bodyPr spcFirstLastPara="1" wrap="square" lIns="91425" tIns="91425" rIns="91425" bIns="91425" anchor="t" anchorCtr="0">
            <a:normAutofit/>
          </a:bodyPr>
          <a:lstStyle>
            <a:lvl1pPr lvl="0" algn="ctr">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7"/>
        <p:cNvGrpSpPr/>
        <p:nvPr/>
      </p:nvGrpSpPr>
      <p:grpSpPr>
        <a:xfrm>
          <a:off x="0" y="0"/>
          <a:ext cx="0" cy="0"/>
          <a:chOff x="0" y="0"/>
          <a:chExt cx="0" cy="0"/>
        </a:xfrm>
      </p:grpSpPr>
      <p:sp>
        <p:nvSpPr>
          <p:cNvPr id="88" name="Google Shape;88;p22"/>
          <p:cNvSpPr txBox="1">
            <a:spLocks noGrp="1"/>
          </p:cNvSpPr>
          <p:nvPr>
            <p:ph type="title"/>
          </p:nvPr>
        </p:nvSpPr>
        <p:spPr>
          <a:xfrm>
            <a:off x="713225" y="1225175"/>
            <a:ext cx="38589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9" name="Google Shape;89;p22"/>
          <p:cNvSpPr txBox="1">
            <a:spLocks noGrp="1"/>
          </p:cNvSpPr>
          <p:nvPr>
            <p:ph type="subTitle" idx="1"/>
          </p:nvPr>
        </p:nvSpPr>
        <p:spPr>
          <a:xfrm>
            <a:off x="713225" y="2795075"/>
            <a:ext cx="38589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0" name="Google Shape;90;p22"/>
          <p:cNvSpPr txBox="1">
            <a:spLocks noGrp="1"/>
          </p:cNvSpPr>
          <p:nvPr>
            <p:ph type="body" idx="2"/>
          </p:nvPr>
        </p:nvSpPr>
        <p:spPr>
          <a:xfrm>
            <a:off x="4593775"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
        <p:cNvGrpSpPr/>
        <p:nvPr/>
      </p:nvGrpSpPr>
      <p:grpSpPr>
        <a:xfrm>
          <a:off x="0" y="0"/>
          <a:ext cx="0" cy="0"/>
          <a:chOff x="0" y="0"/>
          <a:chExt cx="0" cy="0"/>
        </a:xfrm>
      </p:grpSpPr>
      <p:sp>
        <p:nvSpPr>
          <p:cNvPr id="92" name="Google Shape;92;p23"/>
          <p:cNvSpPr txBox="1">
            <a:spLocks noGrp="1"/>
          </p:cNvSpPr>
          <p:nvPr>
            <p:ph type="body" idx="1"/>
          </p:nvPr>
        </p:nvSpPr>
        <p:spPr>
          <a:xfrm>
            <a:off x="713225" y="4230575"/>
            <a:ext cx="5597400" cy="3780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3"/>
        <p:cNvGrpSpPr/>
        <p:nvPr/>
      </p:nvGrpSpPr>
      <p:grpSpPr>
        <a:xfrm>
          <a:off x="0" y="0"/>
          <a:ext cx="0" cy="0"/>
          <a:chOff x="0" y="0"/>
          <a:chExt cx="0" cy="0"/>
        </a:xfrm>
      </p:grpSpPr>
      <p:sp>
        <p:nvSpPr>
          <p:cNvPr id="94" name="Google Shape;94;p24"/>
          <p:cNvSpPr txBox="1">
            <a:spLocks noGrp="1"/>
          </p:cNvSpPr>
          <p:nvPr>
            <p:ph type="title" hasCustomPrompt="1"/>
          </p:nvPr>
        </p:nvSpPr>
        <p:spPr>
          <a:xfrm>
            <a:off x="713225" y="898300"/>
            <a:ext cx="77178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5" name="Google Shape;95;p24"/>
          <p:cNvSpPr txBox="1">
            <a:spLocks noGrp="1"/>
          </p:cNvSpPr>
          <p:nvPr>
            <p:ph type="body" idx="1"/>
          </p:nvPr>
        </p:nvSpPr>
        <p:spPr>
          <a:xfrm>
            <a:off x="713225" y="2944400"/>
            <a:ext cx="77178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119"/>
        <p:cNvGrpSpPr/>
        <p:nvPr/>
      </p:nvGrpSpPr>
      <p:grpSpPr>
        <a:xfrm>
          <a:off x="0" y="0"/>
          <a:ext cx="0" cy="0"/>
          <a:chOff x="0" y="0"/>
          <a:chExt cx="0" cy="0"/>
        </a:xfrm>
      </p:grpSpPr>
      <p:sp>
        <p:nvSpPr>
          <p:cNvPr id="120" name="Google Shape;120;p27"/>
          <p:cNvSpPr txBox="1">
            <a:spLocks noGrp="1"/>
          </p:cNvSpPr>
          <p:nvPr>
            <p:ph type="title"/>
          </p:nvPr>
        </p:nvSpPr>
        <p:spPr>
          <a:xfrm flipH="1">
            <a:off x="1985107" y="2394313"/>
            <a:ext cx="5173800" cy="8601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1" name="Google Shape;121;p27"/>
          <p:cNvSpPr txBox="1">
            <a:spLocks noGrp="1"/>
          </p:cNvSpPr>
          <p:nvPr>
            <p:ph type="title" idx="2" hasCustomPrompt="1"/>
          </p:nvPr>
        </p:nvSpPr>
        <p:spPr>
          <a:xfrm flipH="1">
            <a:off x="3999757" y="1380258"/>
            <a:ext cx="1144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2" name="Google Shape;122;p27"/>
          <p:cNvSpPr txBox="1">
            <a:spLocks noGrp="1"/>
          </p:cNvSpPr>
          <p:nvPr>
            <p:ph type="subTitle" idx="1"/>
          </p:nvPr>
        </p:nvSpPr>
        <p:spPr>
          <a:xfrm flipH="1">
            <a:off x="1879057" y="3780913"/>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123"/>
        <p:cNvGrpSpPr/>
        <p:nvPr/>
      </p:nvGrpSpPr>
      <p:grpSpPr>
        <a:xfrm>
          <a:off x="0" y="0"/>
          <a:ext cx="0" cy="0"/>
          <a:chOff x="0" y="0"/>
          <a:chExt cx="0" cy="0"/>
        </a:xfrm>
      </p:grpSpPr>
      <p:sp>
        <p:nvSpPr>
          <p:cNvPr id="124" name="Google Shape;124;p28"/>
          <p:cNvSpPr txBox="1">
            <a:spLocks noGrp="1"/>
          </p:cNvSpPr>
          <p:nvPr>
            <p:ph type="title"/>
          </p:nvPr>
        </p:nvSpPr>
        <p:spPr>
          <a:xfrm flipH="1">
            <a:off x="804575" y="1138175"/>
            <a:ext cx="4465200" cy="2007000"/>
          </a:xfrm>
          <a:prstGeom prst="rect">
            <a:avLst/>
          </a:prstGeom>
        </p:spPr>
        <p:txBody>
          <a:bodyPr spcFirstLastPara="1" wrap="square" lIns="91425" tIns="91425" rIns="91425" bIns="91425" anchor="ctr" anchorCtr="0">
            <a:normAutofit/>
          </a:bodyPr>
          <a:lstStyle>
            <a:lvl1pPr lvl="0" algn="r" rtl="0">
              <a:spcBef>
                <a:spcPts val="0"/>
              </a:spcBef>
              <a:spcAft>
                <a:spcPts val="0"/>
              </a:spcAft>
              <a:buSzPts val="3600"/>
              <a:buNone/>
              <a:defRPr sz="5700" b="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28"/>
          <p:cNvSpPr txBox="1">
            <a:spLocks noGrp="1"/>
          </p:cNvSpPr>
          <p:nvPr>
            <p:ph type="title" idx="2" hasCustomPrompt="1"/>
          </p:nvPr>
        </p:nvSpPr>
        <p:spPr>
          <a:xfrm flipH="1">
            <a:off x="5556050" y="1849375"/>
            <a:ext cx="1243500" cy="5946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6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26" name="Google Shape;126;p28"/>
          <p:cNvSpPr txBox="1">
            <a:spLocks noGrp="1"/>
          </p:cNvSpPr>
          <p:nvPr>
            <p:ph type="subTitle" idx="1"/>
          </p:nvPr>
        </p:nvSpPr>
        <p:spPr>
          <a:xfrm flipH="1">
            <a:off x="1879050" y="3767200"/>
            <a:ext cx="5385900" cy="446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1"/>
        <p:cNvGrpSpPr/>
        <p:nvPr/>
      </p:nvGrpSpPr>
      <p:grpSpPr>
        <a:xfrm>
          <a:off x="0" y="0"/>
          <a:ext cx="0" cy="0"/>
          <a:chOff x="0" y="0"/>
          <a:chExt cx="0" cy="0"/>
        </a:xfrm>
      </p:grpSpPr>
      <p:pic>
        <p:nvPicPr>
          <p:cNvPr id="132" name="Google Shape;132;p30"/>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33" name="Google Shape;133;p30"/>
          <p:cNvSpPr txBox="1">
            <a:spLocks noGrp="1"/>
          </p:cNvSpPr>
          <p:nvPr>
            <p:ph type="title"/>
          </p:nvPr>
        </p:nvSpPr>
        <p:spPr>
          <a:xfrm>
            <a:off x="716626" y="537183"/>
            <a:ext cx="7714200" cy="572700"/>
          </a:xfrm>
          <a:prstGeom prst="rect">
            <a:avLst/>
          </a:prstGeom>
        </p:spPr>
        <p:txBody>
          <a:bodyPr spcFirstLastPara="1" wrap="square" lIns="91425" tIns="91425" rIns="91425" bIns="91425" anchor="t" anchorCtr="0">
            <a:noAutofit/>
          </a:bodyPr>
          <a:lstStyle>
            <a:lvl1pPr lvl="0" algn="ctr" rtl="0">
              <a:lnSpc>
                <a:spcPct val="80000"/>
              </a:lnSpc>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34" name="Google Shape;134;p30"/>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47"/>
        <p:cNvGrpSpPr/>
        <p:nvPr/>
      </p:nvGrpSpPr>
      <p:grpSpPr>
        <a:xfrm>
          <a:off x="0" y="0"/>
          <a:ext cx="0" cy="0"/>
          <a:chOff x="0" y="0"/>
          <a:chExt cx="0" cy="0"/>
        </a:xfrm>
      </p:grpSpPr>
      <p:sp>
        <p:nvSpPr>
          <p:cNvPr id="148" name="Google Shape;148;p33"/>
          <p:cNvSpPr txBox="1">
            <a:spLocks noGrp="1"/>
          </p:cNvSpPr>
          <p:nvPr>
            <p:ph type="title" hasCustomPrompt="1"/>
          </p:nvPr>
        </p:nvSpPr>
        <p:spPr>
          <a:xfrm>
            <a:off x="993017" y="9400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33"/>
          <p:cNvSpPr txBox="1">
            <a:spLocks noGrp="1"/>
          </p:cNvSpPr>
          <p:nvPr>
            <p:ph type="subTitle" idx="1"/>
          </p:nvPr>
        </p:nvSpPr>
        <p:spPr>
          <a:xfrm>
            <a:off x="993017" y="1523438"/>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0" name="Google Shape;150;p33"/>
          <p:cNvSpPr txBox="1">
            <a:spLocks noGrp="1"/>
          </p:cNvSpPr>
          <p:nvPr>
            <p:ph type="title" idx="2" hasCustomPrompt="1"/>
          </p:nvPr>
        </p:nvSpPr>
        <p:spPr>
          <a:xfrm>
            <a:off x="4996488" y="931563"/>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33"/>
          <p:cNvSpPr txBox="1">
            <a:spLocks noGrp="1"/>
          </p:cNvSpPr>
          <p:nvPr>
            <p:ph type="subTitle" idx="3"/>
          </p:nvPr>
        </p:nvSpPr>
        <p:spPr>
          <a:xfrm>
            <a:off x="4996488" y="1531904"/>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2" name="Google Shape;152;p33"/>
          <p:cNvSpPr txBox="1">
            <a:spLocks noGrp="1"/>
          </p:cNvSpPr>
          <p:nvPr>
            <p:ph type="title" idx="4" hasCustomPrompt="1"/>
          </p:nvPr>
        </p:nvSpPr>
        <p:spPr>
          <a:xfrm>
            <a:off x="993013" y="3008550"/>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3" name="Google Shape;153;p33"/>
          <p:cNvSpPr txBox="1">
            <a:spLocks noGrp="1"/>
          </p:cNvSpPr>
          <p:nvPr>
            <p:ph type="subTitle" idx="5"/>
          </p:nvPr>
        </p:nvSpPr>
        <p:spPr>
          <a:xfrm>
            <a:off x="993013" y="3617375"/>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
        <p:nvSpPr>
          <p:cNvPr id="154" name="Google Shape;154;p33"/>
          <p:cNvSpPr txBox="1">
            <a:spLocks noGrp="1"/>
          </p:cNvSpPr>
          <p:nvPr>
            <p:ph type="title" idx="6" hasCustomPrompt="1"/>
          </p:nvPr>
        </p:nvSpPr>
        <p:spPr>
          <a:xfrm>
            <a:off x="4996488" y="3008538"/>
            <a:ext cx="3154500" cy="7689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6000"/>
              <a:buNone/>
              <a:defRPr sz="4000" b="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5" name="Google Shape;155;p33"/>
          <p:cNvSpPr txBox="1">
            <a:spLocks noGrp="1"/>
          </p:cNvSpPr>
          <p:nvPr>
            <p:ph type="subTitle" idx="7"/>
          </p:nvPr>
        </p:nvSpPr>
        <p:spPr>
          <a:xfrm>
            <a:off x="4996488" y="3617363"/>
            <a:ext cx="3154500" cy="598800"/>
          </a:xfrm>
          <a:prstGeom prst="rect">
            <a:avLst/>
          </a:prstGeom>
        </p:spPr>
        <p:txBody>
          <a:bodyPr spcFirstLastPara="1" wrap="square" lIns="91425" tIns="91425" rIns="91425" bIns="91425" anchor="ctr" anchorCtr="0">
            <a:norm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100">
                <a:solidFill>
                  <a:schemeClr val="dk1"/>
                </a:solidFill>
              </a:defRPr>
            </a:lvl2pPr>
            <a:lvl3pPr lvl="2" algn="ctr" rtl="0">
              <a:lnSpc>
                <a:spcPct val="100000"/>
              </a:lnSpc>
              <a:spcBef>
                <a:spcPts val="0"/>
              </a:spcBef>
              <a:spcAft>
                <a:spcPts val="0"/>
              </a:spcAft>
              <a:buClr>
                <a:schemeClr val="dk1"/>
              </a:buClr>
              <a:buSzPts val="2100"/>
              <a:buNone/>
              <a:defRPr sz="2100">
                <a:solidFill>
                  <a:schemeClr val="dk1"/>
                </a:solidFill>
              </a:defRPr>
            </a:lvl3pPr>
            <a:lvl4pPr lvl="3"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100">
                <a:solidFill>
                  <a:schemeClr val="dk1"/>
                </a:solidFill>
                <a:latin typeface="PT Sans"/>
                <a:ea typeface="PT Sans"/>
                <a:cs typeface="PT Sans"/>
                <a:sym typeface="PT Sans"/>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56"/>
        <p:cNvGrpSpPr/>
        <p:nvPr/>
      </p:nvGrpSpPr>
      <p:grpSpPr>
        <a:xfrm>
          <a:off x="0" y="0"/>
          <a:ext cx="0" cy="0"/>
          <a:chOff x="0" y="0"/>
          <a:chExt cx="0" cy="0"/>
        </a:xfrm>
      </p:grpSpPr>
      <p:pic>
        <p:nvPicPr>
          <p:cNvPr id="157" name="Google Shape;157;p34"/>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158" name="Google Shape;158;p34"/>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5"/>
            <a:ext cx="2133600" cy="273844"/>
          </a:xfrm>
          <a:prstGeom prst="rect">
            <a:avLst/>
          </a:prstGeom>
        </p:spPr>
        <p:txBody>
          <a:bodyPr lIns="69046" tIns="34523" rIns="69046" bIns="34523"/>
          <a:lstStyle/>
          <a:p>
            <a:fld id="{567711F2-18AF-414C-8B7C-267B977C1ECD}" type="datetimeFigureOut">
              <a:rPr lang="en-US" smtClean="0"/>
              <a:t>1/25/2025</a:t>
            </a:fld>
            <a:endParaRPr lang="en-US"/>
          </a:p>
        </p:txBody>
      </p:sp>
      <p:sp>
        <p:nvSpPr>
          <p:cNvPr id="5" name="Footer Placeholder 4"/>
          <p:cNvSpPr>
            <a:spLocks noGrp="1"/>
          </p:cNvSpPr>
          <p:nvPr>
            <p:ph type="ftr" sz="quarter" idx="11"/>
          </p:nvPr>
        </p:nvSpPr>
        <p:spPr>
          <a:xfrm>
            <a:off x="3124201" y="4767265"/>
            <a:ext cx="2895600" cy="273844"/>
          </a:xfrm>
          <a:prstGeom prst="rect">
            <a:avLst/>
          </a:prstGeom>
        </p:spPr>
        <p:txBody>
          <a:bodyPr lIns="69046" tIns="34523" rIns="69046" bIns="34523"/>
          <a:lstStyle/>
          <a:p>
            <a:endParaRPr lang="en-US"/>
          </a:p>
        </p:txBody>
      </p:sp>
      <p:sp>
        <p:nvSpPr>
          <p:cNvPr id="6" name="Slide Number Placeholder 5"/>
          <p:cNvSpPr>
            <a:spLocks noGrp="1"/>
          </p:cNvSpPr>
          <p:nvPr>
            <p:ph type="sldNum" sz="quarter" idx="12"/>
          </p:nvPr>
        </p:nvSpPr>
        <p:spPr>
          <a:xfrm>
            <a:off x="6553201" y="4767265"/>
            <a:ext cx="2133600" cy="273844"/>
          </a:xfrm>
          <a:prstGeom prst="rect">
            <a:avLst/>
          </a:prstGeom>
        </p:spPr>
        <p:txBody>
          <a:bodyPr lIns="69046" tIns="34523" rIns="69046" bIns="34523"/>
          <a:lstStyle/>
          <a:p>
            <a:fld id="{DA6796FC-58FA-4569-8B29-473CD3D6935C}" type="slidenum">
              <a:rPr lang="en-US" smtClean="0"/>
              <a:t>‹#›</a:t>
            </a:fld>
            <a:endParaRPr lang="en-US"/>
          </a:p>
        </p:txBody>
      </p:sp>
    </p:spTree>
    <p:extLst>
      <p:ext uri="{BB962C8B-B14F-4D97-AF65-F5344CB8AC3E}">
        <p14:creationId xmlns:p14="http://schemas.microsoft.com/office/powerpoint/2010/main" val="688171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7"/>
        <p:cNvGrpSpPr/>
        <p:nvPr/>
      </p:nvGrpSpPr>
      <p:grpSpPr>
        <a:xfrm>
          <a:off x="0" y="0"/>
          <a:ext cx="0" cy="0"/>
          <a:chOff x="0" y="0"/>
          <a:chExt cx="0" cy="0"/>
        </a:xfrm>
      </p:grpSpPr>
      <p:pic>
        <p:nvPicPr>
          <p:cNvPr id="98" name="Google Shape;98;p26"/>
          <p:cNvPicPr preferRelativeResize="0"/>
          <p:nvPr/>
        </p:nvPicPr>
        <p:blipFill rotWithShape="1">
          <a:blip r:embed="rId2">
            <a:alphaModFix/>
          </a:blip>
          <a:srcRect b="11816"/>
          <a:stretch/>
        </p:blipFill>
        <p:spPr>
          <a:xfrm flipH="1">
            <a:off x="-1430250" y="-434375"/>
            <a:ext cx="4355951" cy="1650250"/>
          </a:xfrm>
          <a:prstGeom prst="rect">
            <a:avLst/>
          </a:prstGeom>
          <a:noFill/>
          <a:ln>
            <a:noFill/>
          </a:ln>
        </p:spPr>
      </p:pic>
      <p:sp>
        <p:nvSpPr>
          <p:cNvPr id="99" name="Google Shape;99;p26"/>
          <p:cNvSpPr txBox="1">
            <a:spLocks noGrp="1"/>
          </p:cNvSpPr>
          <p:nvPr>
            <p:ph type="title" hasCustomPrompt="1"/>
          </p:nvPr>
        </p:nvSpPr>
        <p:spPr>
          <a:xfrm>
            <a:off x="994528"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0" name="Google Shape;100;p26"/>
          <p:cNvSpPr txBox="1">
            <a:spLocks noGrp="1"/>
          </p:cNvSpPr>
          <p:nvPr>
            <p:ph type="subTitle" idx="1"/>
          </p:nvPr>
        </p:nvSpPr>
        <p:spPr>
          <a:xfrm>
            <a:off x="1881400" y="123180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1" name="Google Shape;101;p26"/>
          <p:cNvSpPr txBox="1">
            <a:spLocks noGrp="1"/>
          </p:cNvSpPr>
          <p:nvPr>
            <p:ph type="subTitle" idx="2"/>
          </p:nvPr>
        </p:nvSpPr>
        <p:spPr>
          <a:xfrm>
            <a:off x="1881400" y="156517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2" name="Google Shape;102;p26"/>
          <p:cNvSpPr txBox="1">
            <a:spLocks noGrp="1"/>
          </p:cNvSpPr>
          <p:nvPr>
            <p:ph type="title" idx="3" hasCustomPrompt="1"/>
          </p:nvPr>
        </p:nvSpPr>
        <p:spPr>
          <a:xfrm>
            <a:off x="994528"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3" name="Google Shape;103;p26"/>
          <p:cNvSpPr txBox="1">
            <a:spLocks noGrp="1"/>
          </p:cNvSpPr>
          <p:nvPr>
            <p:ph type="subTitle" idx="4"/>
          </p:nvPr>
        </p:nvSpPr>
        <p:spPr>
          <a:xfrm>
            <a:off x="1881400" y="23110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4" name="Google Shape;104;p26"/>
          <p:cNvSpPr txBox="1">
            <a:spLocks noGrp="1"/>
          </p:cNvSpPr>
          <p:nvPr>
            <p:ph type="subTitle" idx="5"/>
          </p:nvPr>
        </p:nvSpPr>
        <p:spPr>
          <a:xfrm>
            <a:off x="1881400" y="2644388"/>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5" name="Google Shape;105;p26"/>
          <p:cNvSpPr txBox="1">
            <a:spLocks noGrp="1"/>
          </p:cNvSpPr>
          <p:nvPr>
            <p:ph type="title" idx="6" hasCustomPrompt="1"/>
          </p:nvPr>
        </p:nvSpPr>
        <p:spPr>
          <a:xfrm>
            <a:off x="994528"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6" name="Google Shape;106;p26"/>
          <p:cNvSpPr txBox="1">
            <a:spLocks noGrp="1"/>
          </p:cNvSpPr>
          <p:nvPr>
            <p:ph type="subTitle" idx="7"/>
          </p:nvPr>
        </p:nvSpPr>
        <p:spPr>
          <a:xfrm>
            <a:off x="1881400" y="3386550"/>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07" name="Google Shape;107;p26"/>
          <p:cNvSpPr txBox="1">
            <a:spLocks noGrp="1"/>
          </p:cNvSpPr>
          <p:nvPr>
            <p:ph type="subTitle" idx="8"/>
          </p:nvPr>
        </p:nvSpPr>
        <p:spPr>
          <a:xfrm>
            <a:off x="1881400" y="3719925"/>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26"/>
          <p:cNvSpPr txBox="1">
            <a:spLocks noGrp="1"/>
          </p:cNvSpPr>
          <p:nvPr>
            <p:ph type="title" idx="9" hasCustomPrompt="1"/>
          </p:nvPr>
        </p:nvSpPr>
        <p:spPr>
          <a:xfrm>
            <a:off x="4752203" y="14860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09" name="Google Shape;109;p26"/>
          <p:cNvSpPr txBox="1">
            <a:spLocks noGrp="1"/>
          </p:cNvSpPr>
          <p:nvPr>
            <p:ph type="subTitle" idx="13"/>
          </p:nvPr>
        </p:nvSpPr>
        <p:spPr>
          <a:xfrm>
            <a:off x="5639075" y="122812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0" name="Google Shape;110;p26"/>
          <p:cNvSpPr txBox="1">
            <a:spLocks noGrp="1"/>
          </p:cNvSpPr>
          <p:nvPr>
            <p:ph type="subTitle" idx="14"/>
          </p:nvPr>
        </p:nvSpPr>
        <p:spPr>
          <a:xfrm>
            <a:off x="5639075" y="156150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p26"/>
          <p:cNvSpPr txBox="1">
            <a:spLocks noGrp="1"/>
          </p:cNvSpPr>
          <p:nvPr>
            <p:ph type="title" idx="15" hasCustomPrompt="1"/>
          </p:nvPr>
        </p:nvSpPr>
        <p:spPr>
          <a:xfrm>
            <a:off x="4752203" y="25652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2" name="Google Shape;112;p26"/>
          <p:cNvSpPr txBox="1">
            <a:spLocks noGrp="1"/>
          </p:cNvSpPr>
          <p:nvPr>
            <p:ph type="subTitle" idx="16"/>
          </p:nvPr>
        </p:nvSpPr>
        <p:spPr>
          <a:xfrm>
            <a:off x="5639075" y="2307338"/>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3" name="Google Shape;113;p26"/>
          <p:cNvSpPr txBox="1">
            <a:spLocks noGrp="1"/>
          </p:cNvSpPr>
          <p:nvPr>
            <p:ph type="subTitle" idx="17"/>
          </p:nvPr>
        </p:nvSpPr>
        <p:spPr>
          <a:xfrm>
            <a:off x="5639075" y="2640713"/>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4" name="Google Shape;114;p26"/>
          <p:cNvSpPr txBox="1">
            <a:spLocks noGrp="1"/>
          </p:cNvSpPr>
          <p:nvPr>
            <p:ph type="title" idx="18" hasCustomPrompt="1"/>
          </p:nvPr>
        </p:nvSpPr>
        <p:spPr>
          <a:xfrm>
            <a:off x="4752203" y="3644425"/>
            <a:ext cx="734400" cy="393300"/>
          </a:xfrm>
          <a:prstGeom prst="rect">
            <a:avLst/>
          </a:prstGeom>
          <a:noFill/>
          <a:ln>
            <a:noFill/>
          </a:ln>
        </p:spPr>
        <p:txBody>
          <a:bodyPr spcFirstLastPara="1" wrap="square" lIns="91425" tIns="91425" rIns="91425" bIns="91425" anchor="ctr" anchorCtr="0">
            <a:normAutofit/>
          </a:bodyPr>
          <a:lstStyle>
            <a:lvl1pPr lvl="0" algn="ctr" rtl="0">
              <a:spcBef>
                <a:spcPts val="0"/>
              </a:spcBef>
              <a:spcAft>
                <a:spcPts val="0"/>
              </a:spcAft>
              <a:buSzPts val="2000"/>
              <a:buNone/>
              <a:defRPr sz="3000" b="0">
                <a:solidFill>
                  <a:schemeClr val="dk2"/>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115" name="Google Shape;115;p26"/>
          <p:cNvSpPr txBox="1">
            <a:spLocks noGrp="1"/>
          </p:cNvSpPr>
          <p:nvPr>
            <p:ph type="subTitle" idx="19"/>
          </p:nvPr>
        </p:nvSpPr>
        <p:spPr>
          <a:xfrm>
            <a:off x="5639075" y="3382875"/>
            <a:ext cx="2586300" cy="3753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2500"/>
              <a:buFont typeface="Bebas Neue"/>
              <a:buNone/>
              <a:defRPr sz="2000">
                <a:solidFill>
                  <a:schemeClr val="dk1"/>
                </a:solidFill>
                <a:latin typeface="Luckiest Guy"/>
                <a:ea typeface="Luckiest Guy"/>
                <a:cs typeface="Luckiest Guy"/>
                <a:sym typeface="Luckiest Guy"/>
              </a:defRPr>
            </a:lvl1pPr>
            <a:lvl2pPr lvl="1" rtl="0">
              <a:spcBef>
                <a:spcPts val="0"/>
              </a:spcBef>
              <a:spcAft>
                <a:spcPts val="0"/>
              </a:spcAft>
              <a:buSzPts val="2500"/>
              <a:buFont typeface="Bebas Neue"/>
              <a:buNone/>
              <a:defRPr sz="2500">
                <a:latin typeface="Bebas Neue"/>
                <a:ea typeface="Bebas Neue"/>
                <a:cs typeface="Bebas Neue"/>
                <a:sym typeface="Bebas Neue"/>
              </a:defRPr>
            </a:lvl2pPr>
            <a:lvl3pPr lvl="2" rtl="0">
              <a:spcBef>
                <a:spcPts val="0"/>
              </a:spcBef>
              <a:spcAft>
                <a:spcPts val="0"/>
              </a:spcAft>
              <a:buSzPts val="2500"/>
              <a:buFont typeface="Bebas Neue"/>
              <a:buNone/>
              <a:defRPr sz="2500">
                <a:latin typeface="Bebas Neue"/>
                <a:ea typeface="Bebas Neue"/>
                <a:cs typeface="Bebas Neue"/>
                <a:sym typeface="Bebas Neue"/>
              </a:defRPr>
            </a:lvl3pPr>
            <a:lvl4pPr lvl="3" rtl="0">
              <a:spcBef>
                <a:spcPts val="0"/>
              </a:spcBef>
              <a:spcAft>
                <a:spcPts val="0"/>
              </a:spcAft>
              <a:buSzPts val="2500"/>
              <a:buFont typeface="Bebas Neue"/>
              <a:buNone/>
              <a:defRPr sz="2500">
                <a:latin typeface="Bebas Neue"/>
                <a:ea typeface="Bebas Neue"/>
                <a:cs typeface="Bebas Neue"/>
                <a:sym typeface="Bebas Neue"/>
              </a:defRPr>
            </a:lvl4pPr>
            <a:lvl5pPr lvl="4" rtl="0">
              <a:spcBef>
                <a:spcPts val="0"/>
              </a:spcBef>
              <a:spcAft>
                <a:spcPts val="0"/>
              </a:spcAft>
              <a:buSzPts val="2500"/>
              <a:buFont typeface="Bebas Neue"/>
              <a:buNone/>
              <a:defRPr sz="2500">
                <a:latin typeface="Bebas Neue"/>
                <a:ea typeface="Bebas Neue"/>
                <a:cs typeface="Bebas Neue"/>
                <a:sym typeface="Bebas Neue"/>
              </a:defRPr>
            </a:lvl5pPr>
            <a:lvl6pPr lvl="5" rtl="0">
              <a:spcBef>
                <a:spcPts val="0"/>
              </a:spcBef>
              <a:spcAft>
                <a:spcPts val="0"/>
              </a:spcAft>
              <a:buSzPts val="2500"/>
              <a:buFont typeface="Bebas Neue"/>
              <a:buNone/>
              <a:defRPr sz="2500">
                <a:latin typeface="Bebas Neue"/>
                <a:ea typeface="Bebas Neue"/>
                <a:cs typeface="Bebas Neue"/>
                <a:sym typeface="Bebas Neue"/>
              </a:defRPr>
            </a:lvl6pPr>
            <a:lvl7pPr lvl="6" rtl="0">
              <a:spcBef>
                <a:spcPts val="0"/>
              </a:spcBef>
              <a:spcAft>
                <a:spcPts val="0"/>
              </a:spcAft>
              <a:buSzPts val="2500"/>
              <a:buFont typeface="Bebas Neue"/>
              <a:buNone/>
              <a:defRPr sz="2500">
                <a:latin typeface="Bebas Neue"/>
                <a:ea typeface="Bebas Neue"/>
                <a:cs typeface="Bebas Neue"/>
                <a:sym typeface="Bebas Neue"/>
              </a:defRPr>
            </a:lvl7pPr>
            <a:lvl8pPr lvl="7" rtl="0">
              <a:spcBef>
                <a:spcPts val="0"/>
              </a:spcBef>
              <a:spcAft>
                <a:spcPts val="0"/>
              </a:spcAft>
              <a:buSzPts val="2500"/>
              <a:buFont typeface="Bebas Neue"/>
              <a:buNone/>
              <a:defRPr sz="2500">
                <a:latin typeface="Bebas Neue"/>
                <a:ea typeface="Bebas Neue"/>
                <a:cs typeface="Bebas Neue"/>
                <a:sym typeface="Bebas Neue"/>
              </a:defRPr>
            </a:lvl8pPr>
            <a:lvl9pPr lvl="8" rtl="0">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116" name="Google Shape;116;p26"/>
          <p:cNvSpPr txBox="1">
            <a:spLocks noGrp="1"/>
          </p:cNvSpPr>
          <p:nvPr>
            <p:ph type="subTitle" idx="20"/>
          </p:nvPr>
        </p:nvSpPr>
        <p:spPr>
          <a:xfrm>
            <a:off x="5639075" y="3716250"/>
            <a:ext cx="2510400" cy="5727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7" name="Google Shape;117;p26"/>
          <p:cNvSpPr txBox="1">
            <a:spLocks noGrp="1"/>
          </p:cNvSpPr>
          <p:nvPr>
            <p:ph type="title" idx="21"/>
          </p:nvPr>
        </p:nvSpPr>
        <p:spPr>
          <a:xfrm>
            <a:off x="716626" y="537183"/>
            <a:ext cx="77142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b="0"/>
            </a:lvl1pPr>
            <a:lvl2pPr lvl="1" algn="ctr" rtl="0">
              <a:spcBef>
                <a:spcPts val="0"/>
              </a:spcBef>
              <a:spcAft>
                <a:spcPts val="0"/>
              </a:spcAft>
              <a:buSzPts val="3500"/>
              <a:buNone/>
              <a:defRPr b="0"/>
            </a:lvl2pPr>
            <a:lvl3pPr lvl="2" algn="ctr" rtl="0">
              <a:spcBef>
                <a:spcPts val="0"/>
              </a:spcBef>
              <a:spcAft>
                <a:spcPts val="0"/>
              </a:spcAft>
              <a:buSzPts val="3500"/>
              <a:buNone/>
              <a:defRPr b="0"/>
            </a:lvl3pPr>
            <a:lvl4pPr lvl="3" algn="ctr" rtl="0">
              <a:spcBef>
                <a:spcPts val="0"/>
              </a:spcBef>
              <a:spcAft>
                <a:spcPts val="0"/>
              </a:spcAft>
              <a:buSzPts val="3500"/>
              <a:buNone/>
              <a:defRPr b="0"/>
            </a:lvl4pPr>
            <a:lvl5pPr lvl="4" algn="ctr" rtl="0">
              <a:spcBef>
                <a:spcPts val="0"/>
              </a:spcBef>
              <a:spcAft>
                <a:spcPts val="0"/>
              </a:spcAft>
              <a:buSzPts val="3500"/>
              <a:buNone/>
              <a:defRPr b="0"/>
            </a:lvl5pPr>
            <a:lvl6pPr lvl="5" algn="ctr" rtl="0">
              <a:spcBef>
                <a:spcPts val="0"/>
              </a:spcBef>
              <a:spcAft>
                <a:spcPts val="0"/>
              </a:spcAft>
              <a:buSzPts val="3500"/>
              <a:buNone/>
              <a:defRPr b="0"/>
            </a:lvl6pPr>
            <a:lvl7pPr lvl="6" algn="ctr" rtl="0">
              <a:spcBef>
                <a:spcPts val="0"/>
              </a:spcBef>
              <a:spcAft>
                <a:spcPts val="0"/>
              </a:spcAft>
              <a:buSzPts val="3500"/>
              <a:buNone/>
              <a:defRPr b="0"/>
            </a:lvl7pPr>
            <a:lvl8pPr lvl="7" algn="ctr" rtl="0">
              <a:spcBef>
                <a:spcPts val="0"/>
              </a:spcBef>
              <a:spcAft>
                <a:spcPts val="0"/>
              </a:spcAft>
              <a:buSzPts val="3500"/>
              <a:buNone/>
              <a:defRPr b="0"/>
            </a:lvl8pPr>
            <a:lvl9pPr lvl="8" algn="ctr" rtl="0">
              <a:spcBef>
                <a:spcPts val="0"/>
              </a:spcBef>
              <a:spcAft>
                <a:spcPts val="0"/>
              </a:spcAft>
              <a:buSzPts val="3500"/>
              <a:buNone/>
              <a:defRPr b="0"/>
            </a:lvl9pPr>
          </a:lstStyle>
          <a:p>
            <a:endParaRPr/>
          </a:p>
        </p:txBody>
      </p:sp>
      <p:sp>
        <p:nvSpPr>
          <p:cNvPr id="118" name="Google Shape;118;p26"/>
          <p:cNvSpPr/>
          <p:nvPr/>
        </p:nvSpPr>
        <p:spPr>
          <a:xfrm>
            <a:off x="288425" y="212950"/>
            <a:ext cx="8567204" cy="4717573"/>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786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6"/>
        <p:cNvGrpSpPr/>
        <p:nvPr/>
      </p:nvGrpSpPr>
      <p:grpSpPr>
        <a:xfrm>
          <a:off x="0" y="0"/>
          <a:ext cx="0" cy="0"/>
          <a:chOff x="0" y="0"/>
          <a:chExt cx="0" cy="0"/>
        </a:xfrm>
      </p:grpSpPr>
    </p:spTree>
    <p:extLst>
      <p:ext uri="{BB962C8B-B14F-4D97-AF65-F5344CB8AC3E}">
        <p14:creationId xmlns:p14="http://schemas.microsoft.com/office/powerpoint/2010/main" val="2528911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6"/>
          <p:cNvSpPr txBox="1">
            <a:spLocks noGrp="1"/>
          </p:cNvSpPr>
          <p:nvPr>
            <p:ph type="title"/>
          </p:nvPr>
        </p:nvSpPr>
        <p:spPr>
          <a:xfrm>
            <a:off x="723900" y="381000"/>
            <a:ext cx="7696200" cy="4560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2800"/>
              <a:buFont typeface="Fira Sans Extra Condensed Medium"/>
              <a:buNone/>
              <a:defRPr sz="3000">
                <a:latin typeface="Fira Sans Extra Condensed Medium"/>
                <a:ea typeface="Fira Sans Extra Condensed Medium"/>
                <a:cs typeface="Fira Sans Extra Condensed Medium"/>
                <a:sym typeface="Fira Sans Extra Condensed Medium"/>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6" name="Google Shape;26;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9"/>
        <p:cNvGrpSpPr/>
        <p:nvPr/>
      </p:nvGrpSpPr>
      <p:grpSpPr>
        <a:xfrm>
          <a:off x="0" y="0"/>
          <a:ext cx="0" cy="0"/>
          <a:chOff x="0" y="0"/>
          <a:chExt cx="0" cy="0"/>
        </a:xfrm>
      </p:grpSpPr>
      <p:sp>
        <p:nvSpPr>
          <p:cNvPr id="30" name="Google Shape;30;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2" name="Google Shape;32;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3" name="Google Shape;33;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4"/>
        <p:cNvGrpSpPr/>
        <p:nvPr/>
      </p:nvGrpSpPr>
      <p:grpSpPr>
        <a:xfrm>
          <a:off x="0" y="0"/>
          <a:ext cx="0" cy="0"/>
          <a:chOff x="0" y="0"/>
          <a:chExt cx="0" cy="0"/>
        </a:xfrm>
      </p:grpSpPr>
      <p:sp>
        <p:nvSpPr>
          <p:cNvPr id="35" name="Google Shape;3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image" Target="../media/image1.jpg"/><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1pPr>
            <a:lvl2pPr lvl="1">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2pPr>
            <a:lvl3pPr lvl="2">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3pPr>
            <a:lvl4pPr lvl="3">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4pPr>
            <a:lvl5pPr lvl="4">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5pPr>
            <a:lvl6pPr lvl="5">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6pPr>
            <a:lvl7pPr lvl="6">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7pPr>
            <a:lvl8pPr lvl="7">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8pPr>
            <a:lvl9pPr lvl="8">
              <a:spcBef>
                <a:spcPts val="0"/>
              </a:spcBef>
              <a:spcAft>
                <a:spcPts val="0"/>
              </a:spcAft>
              <a:buClr>
                <a:schemeClr val="dk1"/>
              </a:buClr>
              <a:buSzPts val="2800"/>
              <a:buFont typeface="Fira Sans Extra Condensed SemiBold"/>
              <a:buNone/>
              <a:defRPr sz="2800">
                <a:solidFill>
                  <a:schemeClr val="dk1"/>
                </a:solidFill>
                <a:latin typeface="Fira Sans Extra Condensed SemiBold"/>
                <a:ea typeface="Fira Sans Extra Condensed SemiBold"/>
                <a:cs typeface="Fira Sans Extra Condensed SemiBold"/>
                <a:sym typeface="Fira Sans Extra Condensed SemiBo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20">
            <a:alphaModFix/>
          </a:blip>
          <a:stretch>
            <a:fillRect/>
          </a:stretch>
        </a:blip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716626" y="537183"/>
            <a:ext cx="77142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1pPr>
            <a:lvl2pPr lvl="1"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2pPr>
            <a:lvl3pPr lvl="2"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3pPr>
            <a:lvl4pPr lvl="3"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4pPr>
            <a:lvl5pPr lvl="4"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5pPr>
            <a:lvl6pPr lvl="5"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6pPr>
            <a:lvl7pPr lvl="6"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7pPr>
            <a:lvl8pPr lvl="7"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8pPr>
            <a:lvl9pPr lvl="8" rtl="0">
              <a:spcBef>
                <a:spcPts val="0"/>
              </a:spcBef>
              <a:spcAft>
                <a:spcPts val="0"/>
              </a:spcAft>
              <a:buClr>
                <a:schemeClr val="dk1"/>
              </a:buClr>
              <a:buSzPts val="3500"/>
              <a:buFont typeface="Luckiest Guy"/>
              <a:buNone/>
              <a:defRPr sz="3500" b="1">
                <a:solidFill>
                  <a:schemeClr val="dk1"/>
                </a:solidFill>
                <a:latin typeface="Luckiest Guy"/>
                <a:ea typeface="Luckiest Guy"/>
                <a:cs typeface="Luckiest Guy"/>
                <a:sym typeface="Luckiest Guy"/>
              </a:defRPr>
            </a:lvl9pPr>
          </a:lstStyle>
          <a:p>
            <a:endParaRPr/>
          </a:p>
        </p:txBody>
      </p:sp>
      <p:sp>
        <p:nvSpPr>
          <p:cNvPr id="62" name="Google Shape;62;p14"/>
          <p:cNvSpPr txBox="1">
            <a:spLocks noGrp="1"/>
          </p:cNvSpPr>
          <p:nvPr>
            <p:ph type="body" idx="1"/>
          </p:nvPr>
        </p:nvSpPr>
        <p:spPr>
          <a:xfrm>
            <a:off x="716625" y="1308575"/>
            <a:ext cx="7714200" cy="3260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rtl="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2" r:id="rId11"/>
    <p:sldLayoutId id="2147483673" r:id="rId12"/>
    <p:sldLayoutId id="2147483675" r:id="rId13"/>
    <p:sldLayoutId id="2147483678" r:id="rId14"/>
    <p:sldLayoutId id="2147483679" r:id="rId15"/>
    <p:sldLayoutId id="2147483684" r:id="rId16"/>
    <p:sldLayoutId id="2147483685" r:id="rId17"/>
    <p:sldLayoutId id="214748368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2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5.svg"/><Relationship Id="rId5" Type="http://schemas.openxmlformats.org/officeDocument/2006/relationships/image" Target="../media/image22.png"/><Relationship Id="rId4" Type="http://schemas.openxmlformats.org/officeDocument/2006/relationships/image" Target="../media/image1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4.png"/><Relationship Id="rId5" Type="http://schemas.openxmlformats.org/officeDocument/2006/relationships/image" Target="../media/image4.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6.xml"/><Relationship Id="rId5" Type="http://schemas.openxmlformats.org/officeDocument/2006/relationships/image" Target="../media/image4.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41.svg"/><Relationship Id="rId5" Type="http://schemas.openxmlformats.org/officeDocument/2006/relationships/image" Target="../media/image29.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7.xml"/><Relationship Id="rId5" Type="http://schemas.openxmlformats.org/officeDocument/2006/relationships/image" Target="../media/image32.png"/><Relationship Id="rId4" Type="http://schemas.openxmlformats.org/officeDocument/2006/relationships/image" Target="../media/image4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3PjzFT02Bko" TargetMode="External"/><Relationship Id="rId2" Type="http://schemas.openxmlformats.org/officeDocument/2006/relationships/slideLayout" Target="../slideLayouts/slideLayout28.xml"/><Relationship Id="rId1" Type="http://schemas.openxmlformats.org/officeDocument/2006/relationships/video" Target="https://www.youtube.com/embed/yiH7t6wpx7U" TargetMode="Externa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38"/>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171" name="Google Shape;171;p38"/>
          <p:cNvSpPr/>
          <p:nvPr/>
        </p:nvSpPr>
        <p:spPr>
          <a:xfrm>
            <a:off x="905839" y="716468"/>
            <a:ext cx="793686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8"/>
          <p:cNvSpPr txBox="1">
            <a:spLocks noGrp="1"/>
          </p:cNvSpPr>
          <p:nvPr>
            <p:ph type="ctrTitle"/>
          </p:nvPr>
        </p:nvSpPr>
        <p:spPr>
          <a:xfrm>
            <a:off x="1050697" y="1027154"/>
            <a:ext cx="7402621" cy="20268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800" b="1">
                <a:solidFill>
                  <a:schemeClr val="tx1">
                    <a:lumMod val="75000"/>
                  </a:schemeClr>
                </a:solidFill>
                <a:latin typeface="+mj-lt"/>
              </a:rPr>
              <a:t>CHÀO MỪNG CÁC EM </a:t>
            </a:r>
            <a:br>
              <a:rPr lang="en-US" sz="3800" b="1">
                <a:solidFill>
                  <a:schemeClr val="tx1">
                    <a:lumMod val="75000"/>
                  </a:schemeClr>
                </a:solidFill>
                <a:latin typeface="+mj-lt"/>
              </a:rPr>
            </a:br>
            <a:r>
              <a:rPr lang="en-US" sz="3800" b="1">
                <a:solidFill>
                  <a:schemeClr val="tx1">
                    <a:lumMod val="75000"/>
                  </a:schemeClr>
                </a:solidFill>
                <a:latin typeface="+mj-lt"/>
              </a:rPr>
              <a:t>ĐẾN VỚI BÀI HỌC HÔM NAY</a:t>
            </a:r>
            <a:endParaRPr sz="3800" b="1">
              <a:solidFill>
                <a:schemeClr val="tx1">
                  <a:lumMod val="75000"/>
                </a:schemeClr>
              </a:solidFill>
              <a:latin typeface="+mj-lt"/>
            </a:endParaRPr>
          </a:p>
        </p:txBody>
      </p:sp>
      <p:pic>
        <p:nvPicPr>
          <p:cNvPr id="175" name="Google Shape;175;p38"/>
          <p:cNvPicPr preferRelativeResize="0"/>
          <p:nvPr/>
        </p:nvPicPr>
        <p:blipFill>
          <a:blip r:embed="rId4">
            <a:alphaModFix/>
          </a:blip>
          <a:stretch>
            <a:fillRect/>
          </a:stretch>
        </p:blipFill>
        <p:spPr>
          <a:xfrm>
            <a:off x="353874" y="3556000"/>
            <a:ext cx="1366069" cy="1378975"/>
          </a:xfrm>
          <a:prstGeom prst="rect">
            <a:avLst/>
          </a:prstGeom>
          <a:noFill/>
          <a:ln>
            <a:noFill/>
          </a:ln>
        </p:spPr>
      </p:pic>
      <p:pic>
        <p:nvPicPr>
          <p:cNvPr id="176" name="Google Shape;176;p38"/>
          <p:cNvPicPr preferRelativeResize="0"/>
          <p:nvPr/>
        </p:nvPicPr>
        <p:blipFill>
          <a:blip r:embed="rId5">
            <a:alphaModFix/>
          </a:blip>
          <a:stretch>
            <a:fillRect/>
          </a:stretch>
        </p:blipFill>
        <p:spPr>
          <a:xfrm>
            <a:off x="1091701" y="4354286"/>
            <a:ext cx="628242" cy="580687"/>
          </a:xfrm>
          <a:prstGeom prst="rect">
            <a:avLst/>
          </a:prstGeom>
          <a:noFill/>
          <a:ln>
            <a:noFill/>
          </a:ln>
        </p:spPr>
      </p:pic>
      <p:pic>
        <p:nvPicPr>
          <p:cNvPr id="177" name="Google Shape;177;p38"/>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178" name="Google Shape;178;p38"/>
          <p:cNvPicPr preferRelativeResize="0"/>
          <p:nvPr/>
        </p:nvPicPr>
        <p:blipFill rotWithShape="1">
          <a:blip r:embed="rId3">
            <a:alphaModFix/>
          </a:blip>
          <a:srcRect b="11816"/>
          <a:stretch/>
        </p:blipFill>
        <p:spPr>
          <a:xfrm>
            <a:off x="-1955625" y="1761400"/>
            <a:ext cx="3262251" cy="1235900"/>
          </a:xfrm>
          <a:prstGeom prst="rect">
            <a:avLst/>
          </a:prstGeom>
          <a:noFill/>
          <a:ln>
            <a:noFill/>
          </a:ln>
        </p:spPr>
      </p:pic>
      <p:pic>
        <p:nvPicPr>
          <p:cNvPr id="3" name="Picture 2">
            <a:extLst>
              <a:ext uri="{FF2B5EF4-FFF2-40B4-BE49-F238E27FC236}">
                <a16:creationId xmlns="" xmlns:a16="http://schemas.microsoft.com/office/drawing/2014/main" id="{28F881D8-B5FA-20E3-B460-1ADAB8EBC942}"/>
              </a:ext>
            </a:extLst>
          </p:cNvPr>
          <p:cNvPicPr>
            <a:picLocks noChangeAspect="1"/>
          </p:cNvPicPr>
          <p:nvPr/>
        </p:nvPicPr>
        <p:blipFill>
          <a:blip r:embed="rId6"/>
          <a:stretch>
            <a:fillRect/>
          </a:stretch>
        </p:blipFill>
        <p:spPr>
          <a:xfrm>
            <a:off x="4168090" y="2571750"/>
            <a:ext cx="5096794" cy="2869817"/>
          </a:xfrm>
          <a:prstGeom prst="rect">
            <a:avLst/>
          </a:prstGeom>
        </p:spPr>
      </p:pic>
    </p:spTree>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553998"/>
          </a:xfrm>
          <a:prstGeom prst="rect">
            <a:avLst/>
          </a:prstGeom>
          <a:solidFill>
            <a:schemeClr val="accent2"/>
          </a:solidFill>
        </p:spPr>
        <p:txBody>
          <a:bodyPr wrap="square">
            <a:spAutoFit/>
          </a:bodyPr>
          <a:lstStyle/>
          <a:p>
            <a:pPr algn="just"/>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smtClean="0">
                <a:latin typeface="Times New Roman" panose="02020603050405020304" pitchFamily="18" charset="0"/>
                <a:ea typeface="Calibri" panose="020F0502020204030204" pitchFamily="34" charset="0"/>
                <a:cs typeface="Times New Roman" panose="02020603050405020304" pitchFamily="18" charset="0"/>
              </a:rPr>
              <a:t>				</a:t>
            </a:r>
            <a:r>
              <a:rPr lang="en-US" b="1" dirty="0" smtClean="0">
                <a:latin typeface="Times New Roman" panose="02020603050405020304" pitchFamily="18" charset="0"/>
                <a:ea typeface="Calibri" panose="020F0502020204030204" pitchFamily="34" charset="0"/>
                <a:cs typeface="Times New Roman" panose="02020603050405020304" pitchFamily="18" charset="0"/>
              </a:rPr>
              <a:t>PHIẾU </a:t>
            </a:r>
            <a:r>
              <a:rPr lang="en-US" b="1" dirty="0">
                <a:latin typeface="Times New Roman" panose="02020603050405020304" pitchFamily="18" charset="0"/>
                <a:ea typeface="Calibri" panose="020F0502020204030204" pitchFamily="34" charset="0"/>
                <a:cs typeface="Times New Roman" panose="02020603050405020304" pitchFamily="18" charset="0"/>
              </a:rPr>
              <a:t>HỌC TẬP SỐ 1</a:t>
            </a:r>
            <a:endParaRPr lang="en-US" dirty="0">
              <a:latin typeface="Times New Roman" panose="02020603050405020304" pitchFamily="18" charset="0"/>
              <a:ea typeface="Arial" panose="020B0604020202020204" pitchFamily="34" charset="0"/>
              <a:cs typeface="Times New Roman" panose="02020603050405020304" pitchFamily="18" charset="0"/>
            </a:endParaRPr>
          </a:p>
          <a:p>
            <a:pPr algn="just"/>
            <a:r>
              <a:rPr lang="en-US" sz="1600" b="1" dirty="0">
                <a:latin typeface="Times New Roman" panose="02020603050405020304" pitchFamily="18" charset="0"/>
                <a:ea typeface="Calibri" panose="020F0502020204030204" pitchFamily="34" charset="0"/>
                <a:cs typeface="Times New Roman" panose="02020603050405020304" pitchFamily="18" charset="0"/>
              </a:rPr>
              <a:t>1.</a:t>
            </a:r>
            <a:r>
              <a:rPr lang="en-US" sz="1600" b="1" dirty="0">
                <a:latin typeface="Times New Roman" panose="02020603050405020304" pitchFamily="18" charset="0"/>
                <a:ea typeface="Arial" panose="020B0604020202020204" pitchFamily="34" charset="0"/>
                <a:cs typeface="Times New Roman" panose="02020603050405020304" pitchFamily="18" charset="0"/>
              </a:rPr>
              <a:t>Quan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sát</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hình</a:t>
            </a:r>
            <a:r>
              <a:rPr lang="en-US" sz="1600" b="1" dirty="0">
                <a:latin typeface="Times New Roman" panose="02020603050405020304" pitchFamily="18" charset="0"/>
                <a:ea typeface="Arial" panose="020B0604020202020204" pitchFamily="34" charset="0"/>
                <a:cs typeface="Times New Roman" panose="02020603050405020304" pitchFamily="18" charset="0"/>
              </a:rPr>
              <a:t> 17.2,theo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dõi</a:t>
            </a:r>
            <a:r>
              <a:rPr lang="en-US" sz="1600" b="1" dirty="0">
                <a:latin typeface="Times New Roman" panose="02020603050405020304" pitchFamily="18" charset="0"/>
                <a:ea typeface="Arial" panose="020B0604020202020204" pitchFamily="34" charset="0"/>
                <a:cs typeface="Times New Roman" panose="02020603050405020304" pitchFamily="18" charset="0"/>
              </a:rPr>
              <a:t> video.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Điền</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vào</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r>
              <a:rPr lang="en-US" sz="1600" b="1" dirty="0" err="1">
                <a:latin typeface="Times New Roman" panose="02020603050405020304" pitchFamily="18" charset="0"/>
                <a:ea typeface="Arial" panose="020B0604020202020204" pitchFamily="34" charset="0"/>
                <a:cs typeface="Times New Roman" panose="02020603050405020304" pitchFamily="18" charset="0"/>
              </a:rPr>
              <a:t>chỗ</a:t>
            </a:r>
            <a:r>
              <a:rPr lang="en-US" sz="1600" b="1" dirty="0">
                <a:latin typeface="Times New Roman" panose="02020603050405020304" pitchFamily="18" charset="0"/>
                <a:ea typeface="Arial" panose="020B0604020202020204" pitchFamily="34" charset="0"/>
                <a:cs typeface="Times New Roman" panose="02020603050405020304" pitchFamily="18" charset="0"/>
              </a:rPr>
              <a:t> ….</a:t>
            </a:r>
            <a:endParaRPr lang="en-US" sz="1600" b="1" dirty="0"/>
          </a:p>
        </p:txBody>
      </p:sp>
      <p:pic>
        <p:nvPicPr>
          <p:cNvPr id="4" name="Picture 3"/>
          <p:cNvPicPr/>
          <p:nvPr/>
        </p:nvPicPr>
        <p:blipFill>
          <a:blip r:embed="rId2"/>
          <a:stretch>
            <a:fillRect/>
          </a:stretch>
        </p:blipFill>
        <p:spPr>
          <a:xfrm>
            <a:off x="0" y="523220"/>
            <a:ext cx="6067425" cy="2162175"/>
          </a:xfrm>
          <a:prstGeom prst="rect">
            <a:avLst/>
          </a:prstGeom>
        </p:spPr>
      </p:pic>
      <p:sp>
        <p:nvSpPr>
          <p:cNvPr id="5" name="Rectangle 4"/>
          <p:cNvSpPr/>
          <p:nvPr/>
        </p:nvSpPr>
        <p:spPr>
          <a:xfrm>
            <a:off x="0" y="2685395"/>
            <a:ext cx="9144000" cy="2554545"/>
          </a:xfrm>
          <a:prstGeom prst="rect">
            <a:avLst/>
          </a:prstGeom>
          <a:solidFill>
            <a:schemeClr val="accent2"/>
          </a:solidFill>
        </p:spPr>
        <p:txBody>
          <a:bodyPr wrap="square">
            <a:spAutoFit/>
          </a:bodyPr>
          <a:lstStyle/>
          <a:p>
            <a:pPr algn="just"/>
            <a:r>
              <a:rPr lang="en-US" sz="2000" b="1" dirty="0">
                <a:latin typeface="Times New Roman" panose="02020603050405020304" pitchFamily="18" charset="0"/>
                <a:ea typeface="Calibri" panose="020F0502020204030204" pitchFamily="34" charset="0"/>
                <a:cs typeface="Times New Roman" panose="02020603050405020304" pitchFamily="18" charset="0"/>
              </a:rPr>
              <a:t>2</a:t>
            </a:r>
            <a:r>
              <a:rPr lang="en-US" sz="2000" b="1" dirty="0">
                <a:latin typeface="Times New Roman" panose="02020603050405020304" pitchFamily="18" charset="0"/>
                <a:ea typeface="Arial" panose="020B0604020202020204" pitchFamily="34" charset="0"/>
                <a:cs typeface="Times New Roman" panose="02020603050405020304" pitchFamily="18" charset="0"/>
              </a:rPr>
              <a:t>a) </a:t>
            </a:r>
            <a:r>
              <a:rPr lang="en-US" sz="2000" b="1" dirty="0" err="1" smtClean="0">
                <a:latin typeface="Times New Roman" panose="02020603050405020304" pitchFamily="18" charset="0"/>
                <a:ea typeface="Arial" panose="020B0604020202020204" pitchFamily="34" charset="0"/>
                <a:cs typeface="Times New Roman" panose="02020603050405020304" pitchFamily="18" charset="0"/>
              </a:rPr>
              <a:t>Trao</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chất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p>
          <a:p>
            <a:pPr algn="just"/>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Tùy</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theo</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kiểu</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trao</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đổi</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chất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000" b="1" dirty="0">
                <a:latin typeface="Times New Roman" panose="02020603050405020304" pitchFamily="18" charset="0"/>
                <a:ea typeface="Arial" panose="020B0604020202020204" pitchFamily="34" charset="0"/>
                <a:cs typeface="Times New Roman" panose="02020603050405020304" pitchFamily="18" charset="0"/>
              </a:rPr>
              <a:t> ta chia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thành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p>
          <a:p>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VD</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latin typeface="Times New Roman" panose="02020603050405020304" pitchFamily="18" charset="0"/>
              <a:ea typeface="Arial" panose="020B0604020202020204" pitchFamily="34" charset="0"/>
              <a:cs typeface="Times New Roman" panose="02020603050405020304" pitchFamily="18" charset="0"/>
            </a:endParaRPr>
          </a:p>
          <a:p>
            <a:r>
              <a:rPr lang="en-US" sz="2000" b="1" dirty="0" err="1">
                <a:latin typeface="Times New Roman" panose="02020603050405020304" pitchFamily="18" charset="0"/>
                <a:ea typeface="Arial" panose="020B0604020202020204" pitchFamily="34" charset="0"/>
                <a:cs typeface="Times New Roman" panose="02020603050405020304" pitchFamily="18" charset="0"/>
              </a:rPr>
              <a:t>Nhóm</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sinh</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vật</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VD</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000" b="1" dirty="0">
              <a:latin typeface="Times New Roman" panose="02020603050405020304" pitchFamily="18" charset="0"/>
              <a:ea typeface="Arial" panose="020B0604020202020204" pitchFamily="34" charset="0"/>
              <a:cs typeface="Times New Roman" panose="02020603050405020304" pitchFamily="18" charset="0"/>
            </a:endParaRPr>
          </a:p>
          <a:p>
            <a:r>
              <a:rPr lang="en-US" sz="2000" b="1" dirty="0">
                <a:latin typeface="Times New Roman" panose="02020603050405020304" pitchFamily="18" charset="0"/>
                <a:ea typeface="Arial" panose="020B0604020202020204" pitchFamily="34" charset="0"/>
                <a:cs typeface="Times New Roman" panose="02020603050405020304" pitchFamily="18" charset="0"/>
              </a:rPr>
              <a:t>b) </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Chuyển</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hoá</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năng</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lượng</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000" b="1" spc="-10"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sự</a:t>
            </a:r>
            <a:r>
              <a:rPr lang="en-US" sz="2000" b="1" dirty="0" smtClean="0">
                <a:latin typeface="Times New Roman" panose="02020603050405020304" pitchFamily="18" charset="0"/>
                <a:ea typeface="Arial" panose="020B0604020202020204" pitchFamily="34" charset="0"/>
                <a:cs typeface="Times New Roman" panose="02020603050405020304" pitchFamily="18" charset="0"/>
              </a:rPr>
              <a:t>……………………..</a:t>
            </a:r>
            <a:r>
              <a:rPr lang="en-US" sz="20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dạng</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này</a:t>
            </a:r>
            <a:r>
              <a:rPr lang="en-US" sz="2000" b="1" spc="1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a:latin typeface="Times New Roman" panose="02020603050405020304" pitchFamily="18" charset="0"/>
                <a:ea typeface="Arial" panose="020B0604020202020204" pitchFamily="34" charset="0"/>
                <a:cs typeface="Times New Roman" panose="02020603050405020304" pitchFamily="18" charset="0"/>
              </a:rPr>
              <a:t>sang</a:t>
            </a:r>
            <a:r>
              <a:rPr lang="en-US" sz="2000" b="1" spc="-5"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dạng</a:t>
            </a:r>
            <a:r>
              <a:rPr lang="en-US" sz="2000" b="1" dirty="0">
                <a:latin typeface="Times New Roman" panose="02020603050405020304" pitchFamily="18" charset="0"/>
                <a:ea typeface="Arial" panose="020B0604020202020204" pitchFamily="34" charset="0"/>
                <a:cs typeface="Times New Roman" panose="02020603050405020304" pitchFamily="18" charset="0"/>
              </a:rPr>
              <a:t> </a:t>
            </a:r>
            <a:r>
              <a:rPr lang="en-US" sz="2000" b="1" dirty="0" err="1">
                <a:latin typeface="Times New Roman" panose="02020603050405020304" pitchFamily="18" charset="0"/>
                <a:ea typeface="Arial" panose="020B0604020202020204" pitchFamily="34" charset="0"/>
                <a:cs typeface="Times New Roman" panose="02020603050405020304" pitchFamily="18" charset="0"/>
              </a:rPr>
              <a:t>khác</a:t>
            </a:r>
            <a:r>
              <a:rPr lang="en-US" sz="2000" b="1" dirty="0">
                <a:latin typeface="Times New Roman" panose="02020603050405020304" pitchFamily="18" charset="0"/>
                <a:ea typeface="Arial" panose="020B0604020202020204" pitchFamily="34" charset="0"/>
                <a:cs typeface="Times New Roman" panose="02020603050405020304" pitchFamily="18" charset="0"/>
              </a:rPr>
              <a:t>.</a:t>
            </a:r>
          </a:p>
          <a:p>
            <a:r>
              <a:rPr lang="en-US" sz="2000" b="1" dirty="0">
                <a:latin typeface="Times New Roman" panose="02020603050405020304" pitchFamily="18" charset="0"/>
                <a:ea typeface="Arial" panose="020B0604020202020204" pitchFamily="34" charset="0"/>
              </a:rPr>
              <a:t>-</a:t>
            </a:r>
            <a:r>
              <a:rPr lang="en-US" sz="2000" b="1" dirty="0" err="1">
                <a:latin typeface="Times New Roman" panose="02020603050405020304" pitchFamily="18" charset="0"/>
                <a:ea typeface="Arial" panose="020B0604020202020204" pitchFamily="34" charset="0"/>
              </a:rPr>
              <a:t>Ví</a:t>
            </a:r>
            <a:r>
              <a:rPr lang="en-US" sz="2000" b="1" dirty="0">
                <a:latin typeface="Times New Roman" panose="02020603050405020304" pitchFamily="18" charset="0"/>
                <a:ea typeface="Arial" panose="020B0604020202020204" pitchFamily="34" charset="0"/>
              </a:rPr>
              <a:t> </a:t>
            </a:r>
            <a:r>
              <a:rPr lang="en-US" sz="2000" b="1" dirty="0" err="1">
                <a:latin typeface="Times New Roman" panose="02020603050405020304" pitchFamily="18" charset="0"/>
                <a:ea typeface="Arial" panose="020B0604020202020204" pitchFamily="34" charset="0"/>
              </a:rPr>
              <a:t>dụ</a:t>
            </a:r>
            <a:r>
              <a:rPr lang="en-US" sz="2000" b="1" dirty="0">
                <a:latin typeface="Times New Roman" panose="02020603050405020304" pitchFamily="18" charset="0"/>
                <a:ea typeface="Arial" panose="020B0604020202020204" pitchFamily="34" charset="0"/>
              </a:rPr>
              <a:t> </a:t>
            </a:r>
            <a:r>
              <a:rPr lang="en-US" sz="2000" b="1" dirty="0" smtClean="0">
                <a:latin typeface="Times New Roman" panose="02020603050405020304" pitchFamily="18" charset="0"/>
                <a:ea typeface="Arial" panose="020B0604020202020204" pitchFamily="34" charset="0"/>
              </a:rPr>
              <a:t>:……………….……………………………………………………………….</a:t>
            </a:r>
            <a:endParaRPr lang="en-US" sz="2000" b="1" dirty="0"/>
          </a:p>
        </p:txBody>
      </p:sp>
      <p:sp>
        <p:nvSpPr>
          <p:cNvPr id="6" name="TextBox 5"/>
          <p:cNvSpPr txBox="1"/>
          <p:nvPr/>
        </p:nvSpPr>
        <p:spPr>
          <a:xfrm>
            <a:off x="6067425" y="523220"/>
            <a:ext cx="3076575" cy="2246769"/>
          </a:xfrm>
          <a:prstGeom prst="rect">
            <a:avLst/>
          </a:prstGeom>
          <a:solidFill>
            <a:schemeClr val="accent2"/>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p:txBody>
      </p:sp>
    </p:spTree>
    <p:extLst>
      <p:ext uri="{BB962C8B-B14F-4D97-AF65-F5344CB8AC3E}">
        <p14:creationId xmlns:p14="http://schemas.microsoft.com/office/powerpoint/2010/main" val="6833402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5714" y="0"/>
            <a:ext cx="8952571" cy="594066"/>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lIns="69046" tIns="34523" rIns="69046" bIns="34523" rtlCol="0" anchor="ctr"/>
          <a:lstStyle/>
          <a:p>
            <a:r>
              <a:rPr lang="en-US" sz="2000" b="1" dirty="0">
                <a:solidFill>
                  <a:srgbClr val="002060"/>
                </a:solidFill>
                <a:latin typeface="Times New Roman" pitchFamily="18" charset="0"/>
                <a:cs typeface="Times New Roman" pitchFamily="18" charset="0"/>
              </a:rPr>
              <a:t>I. KHÁI NIỆM TRAO ĐỔI CHẤT VÀ CHUYỂN HÓA NĂNG LƯỢNG</a:t>
            </a:r>
          </a:p>
        </p:txBody>
      </p:sp>
      <p:sp>
        <p:nvSpPr>
          <p:cNvPr id="5" name="Rectangle 4"/>
          <p:cNvSpPr/>
          <p:nvPr/>
        </p:nvSpPr>
        <p:spPr>
          <a:xfrm>
            <a:off x="95714" y="462907"/>
            <a:ext cx="3166153" cy="432048"/>
          </a:xfrm>
          <a:prstGeom prst="rect">
            <a:avLst/>
          </a:prstGeom>
          <a:solidFill>
            <a:schemeClr val="bg1"/>
          </a:solidFill>
        </p:spPr>
        <p:style>
          <a:lnRef idx="1">
            <a:schemeClr val="accent6"/>
          </a:lnRef>
          <a:fillRef idx="2">
            <a:schemeClr val="accent6"/>
          </a:fillRef>
          <a:effectRef idx="1">
            <a:schemeClr val="accent6"/>
          </a:effectRef>
          <a:fontRef idx="minor">
            <a:schemeClr val="dk1"/>
          </a:fontRef>
        </p:style>
        <p:txBody>
          <a:bodyPr lIns="69046" tIns="34523" rIns="69046" bIns="34523" rtlCol="0" anchor="ctr"/>
          <a:lstStyle/>
          <a:p>
            <a:r>
              <a:rPr lang="en-US" sz="2800" b="1" dirty="0">
                <a:latin typeface="Times New Roman" pitchFamily="18" charset="0"/>
                <a:cs typeface="Times New Roman" pitchFamily="18" charset="0"/>
              </a:rPr>
              <a:t>1.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endParaRPr lang="en-US" sz="2800" b="1" dirty="0">
              <a:latin typeface="Times New Roman" pitchFamily="18" charset="0"/>
              <a:cs typeface="Times New Roman" pitchFamily="18" charset="0"/>
            </a:endParaRPr>
          </a:p>
        </p:txBody>
      </p:sp>
      <p:pic>
        <p:nvPicPr>
          <p:cNvPr id="2053" name="Picture 5" descr="C:\Users\Administrator\Desktop\17.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21749" y="1359650"/>
            <a:ext cx="4826537" cy="36600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p:nvPr/>
        </p:nvPicPr>
        <p:blipFill>
          <a:blip r:embed="rId3"/>
          <a:stretch>
            <a:fillRect/>
          </a:stretch>
        </p:blipFill>
        <p:spPr>
          <a:xfrm>
            <a:off x="443867" y="1601729"/>
            <a:ext cx="3398294" cy="2804016"/>
          </a:xfrm>
          <a:prstGeom prst="rect">
            <a:avLst/>
          </a:prstGeom>
        </p:spPr>
      </p:pic>
      <p:sp>
        <p:nvSpPr>
          <p:cNvPr id="8" name="Rounded Rectangle 7"/>
          <p:cNvSpPr/>
          <p:nvPr/>
        </p:nvSpPr>
        <p:spPr>
          <a:xfrm>
            <a:off x="443867" y="1542163"/>
            <a:ext cx="1299950" cy="2825087"/>
          </a:xfrm>
          <a:prstGeom prst="round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sz="1200"/>
          </a:p>
        </p:txBody>
      </p:sp>
      <p:sp>
        <p:nvSpPr>
          <p:cNvPr id="9" name="Rounded Rectangle 8"/>
          <p:cNvSpPr/>
          <p:nvPr/>
        </p:nvSpPr>
        <p:spPr>
          <a:xfrm>
            <a:off x="2611892" y="1542164"/>
            <a:ext cx="1299950" cy="2825087"/>
          </a:xfrm>
          <a:prstGeom prst="roundRect">
            <a:avLst/>
          </a:prstGeom>
          <a:noFill/>
          <a:ln w="38100">
            <a:solidFill>
              <a:schemeClr val="tx1"/>
            </a:solidFill>
          </a:ln>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sz="1200"/>
          </a:p>
        </p:txBody>
      </p:sp>
      <p:sp>
        <p:nvSpPr>
          <p:cNvPr id="10" name="Rounded Rectangular Callout 9"/>
          <p:cNvSpPr/>
          <p:nvPr/>
        </p:nvSpPr>
        <p:spPr>
          <a:xfrm>
            <a:off x="654626" y="1067929"/>
            <a:ext cx="1293907" cy="281486"/>
          </a:xfrm>
          <a:prstGeom prst="wedgeRoundRectCallout">
            <a:avLst>
              <a:gd name="adj1" fmla="val -21060"/>
              <a:gd name="adj2" fmla="val 1032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b="1" dirty="0" err="1">
                <a:solidFill>
                  <a:schemeClr val="tx1"/>
                </a:solidFill>
                <a:latin typeface="Times New Roman" pitchFamily="18" charset="0"/>
                <a:cs typeface="Times New Roman" pitchFamily="18" charset="0"/>
              </a:rPr>
              <a:t>Lấy</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vào</a:t>
            </a:r>
            <a:endParaRPr lang="en-US" sz="2000" b="1" dirty="0">
              <a:solidFill>
                <a:schemeClr val="tx1"/>
              </a:solidFill>
              <a:latin typeface="Times New Roman" pitchFamily="18" charset="0"/>
              <a:cs typeface="Times New Roman" pitchFamily="18" charset="0"/>
            </a:endParaRPr>
          </a:p>
        </p:txBody>
      </p:sp>
      <p:sp>
        <p:nvSpPr>
          <p:cNvPr id="11" name="Rounded Rectangular Callout 10"/>
          <p:cNvSpPr/>
          <p:nvPr/>
        </p:nvSpPr>
        <p:spPr>
          <a:xfrm>
            <a:off x="2628901" y="1067929"/>
            <a:ext cx="1341208" cy="291721"/>
          </a:xfrm>
          <a:prstGeom prst="wedgeRoundRectCallout">
            <a:avLst>
              <a:gd name="adj1" fmla="val -2561"/>
              <a:gd name="adj2" fmla="val 13182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000" b="1" dirty="0" err="1">
                <a:solidFill>
                  <a:schemeClr val="tx1"/>
                </a:solidFill>
                <a:latin typeface="Times New Roman" pitchFamily="18" charset="0"/>
                <a:cs typeface="Times New Roman" pitchFamily="18" charset="0"/>
              </a:rPr>
              <a:t>Thải</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ra</a:t>
            </a:r>
            <a:endParaRPr lang="en-US" sz="2000" b="1" dirty="0">
              <a:solidFill>
                <a:schemeClr val="tx1"/>
              </a:solidFill>
              <a:latin typeface="Times New Roman" pitchFamily="18" charset="0"/>
              <a:cs typeface="Times New Roman" pitchFamily="18" charset="0"/>
            </a:endParaRPr>
          </a:p>
        </p:txBody>
      </p:sp>
      <p:sp>
        <p:nvSpPr>
          <p:cNvPr id="12" name="Rounded Rectangular Callout 11"/>
          <p:cNvSpPr/>
          <p:nvPr/>
        </p:nvSpPr>
        <p:spPr>
          <a:xfrm>
            <a:off x="558168" y="4513990"/>
            <a:ext cx="1504666" cy="463255"/>
          </a:xfrm>
          <a:prstGeom prst="wedgeRoundRectCallout">
            <a:avLst>
              <a:gd name="adj1" fmla="val -3147"/>
              <a:gd name="adj2" fmla="val -936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1600" b="1" dirty="0" err="1">
                <a:solidFill>
                  <a:schemeClr val="tx1"/>
                </a:solidFill>
                <a:latin typeface="Times New Roman" pitchFamily="18" charset="0"/>
                <a:cs typeface="Times New Roman" pitchFamily="18" charset="0"/>
              </a:rPr>
              <a:t>Nguyên</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liệu</a:t>
            </a:r>
            <a:endParaRPr lang="en-US" sz="1600" b="1" dirty="0">
              <a:solidFill>
                <a:schemeClr val="tx1"/>
              </a:solidFill>
              <a:latin typeface="Times New Roman" pitchFamily="18" charset="0"/>
              <a:cs typeface="Times New Roman" pitchFamily="18" charset="0"/>
            </a:endParaRPr>
          </a:p>
        </p:txBody>
      </p:sp>
      <p:cxnSp>
        <p:nvCxnSpPr>
          <p:cNvPr id="13" name="Straight Arrow Connector 12"/>
          <p:cNvCxnSpPr/>
          <p:nvPr/>
        </p:nvCxnSpPr>
        <p:spPr>
          <a:xfrm flipH="1" flipV="1">
            <a:off x="2301985" y="2954708"/>
            <a:ext cx="326916" cy="807914"/>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3" name="Rectangle 2"/>
          <p:cNvSpPr/>
          <p:nvPr/>
        </p:nvSpPr>
        <p:spPr>
          <a:xfrm>
            <a:off x="4234513" y="633345"/>
            <a:ext cx="4813772" cy="646331"/>
          </a:xfrm>
          <a:prstGeom prst="rect">
            <a:avLst/>
          </a:prstGeom>
          <a:solidFill>
            <a:srgbClr val="FFC000"/>
          </a:solidFill>
        </p:spPr>
        <p:txBody>
          <a:bodyPr wrap="square">
            <a:spAutoFit/>
          </a:bodyPr>
          <a:lstStyle/>
          <a:p>
            <a:r>
              <a:rPr lang="vi-VN" sz="1800" b="1" dirty="0"/>
              <a:t>HS quan sát hình 17.2</a:t>
            </a:r>
          </a:p>
          <a:p>
            <a:r>
              <a:rPr lang="vi-VN" sz="1800" b="1" dirty="0"/>
              <a:t>Thảo luận nhóm hoàn thành sơ đồ H 17.3. </a:t>
            </a:r>
          </a:p>
        </p:txBody>
      </p:sp>
    </p:spTree>
    <p:extLst>
      <p:ext uri="{BB962C8B-B14F-4D97-AF65-F5344CB8AC3E}">
        <p14:creationId xmlns:p14="http://schemas.microsoft.com/office/powerpoint/2010/main" val="232496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additive="base">
                                        <p:cTn id="7" dur="500" fill="hold"/>
                                        <p:tgtEl>
                                          <p:spTgt spid="2053"/>
                                        </p:tgtEl>
                                        <p:attrNameLst>
                                          <p:attrName>ppt_x</p:attrName>
                                        </p:attrNameLst>
                                      </p:cBhvr>
                                      <p:tavLst>
                                        <p:tav tm="0">
                                          <p:val>
                                            <p:strVal val="1+#ppt_w/2"/>
                                          </p:val>
                                        </p:tav>
                                        <p:tav tm="100000">
                                          <p:val>
                                            <p:strVal val="#ppt_x"/>
                                          </p:val>
                                        </p:tav>
                                      </p:tavLst>
                                    </p:anim>
                                    <p:anim calcmode="lin" valueType="num">
                                      <p:cBhvr additive="base">
                                        <p:cTn id="8" dur="500" fill="hold"/>
                                        <p:tgtEl>
                                          <p:spTgt spid="205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repeatCount="400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repeatCount="300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repeatCount="400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Administrator\Desktop\3,kh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69" y="254637"/>
            <a:ext cx="8069584" cy="4452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451287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8F379C9C-588E-4511-80C2-DEF637384429}"/>
              </a:ext>
            </a:extLst>
          </p:cNvPr>
          <p:cNvSpPr txBox="1"/>
          <p:nvPr/>
        </p:nvSpPr>
        <p:spPr>
          <a:xfrm>
            <a:off x="5030725" y="1975816"/>
            <a:ext cx="3307559" cy="807914"/>
          </a:xfrm>
          <a:prstGeom prst="rect">
            <a:avLst/>
          </a:prstGeom>
          <a:noFill/>
        </p:spPr>
        <p:txBody>
          <a:bodyPr wrap="square" lIns="68580" tIns="34290" rIns="68580" bIns="34290" rtlCol="0">
            <a:spAutoFit/>
          </a:bodyPr>
          <a:lstStyle/>
          <a:p>
            <a:pPr algn="just"/>
            <a:r>
              <a:rPr lang="en-US" sz="2400" dirty="0">
                <a:solidFill>
                  <a:schemeClr val="bg1"/>
                </a:solidFill>
              </a:rPr>
              <a:t>1. Ng</a:t>
            </a:r>
            <a:r>
              <a:rPr lang="vi-VN" sz="2400" dirty="0">
                <a:solidFill>
                  <a:schemeClr val="bg1"/>
                </a:solidFill>
              </a:rPr>
              <a:t>ư</a:t>
            </a:r>
            <a:r>
              <a:rPr lang="en-US" sz="2400" dirty="0" err="1">
                <a:solidFill>
                  <a:schemeClr val="bg1"/>
                </a:solidFill>
              </a:rPr>
              <a:t>ời</a:t>
            </a:r>
            <a:r>
              <a:rPr lang="en-US" sz="2400" dirty="0">
                <a:solidFill>
                  <a:schemeClr val="bg1"/>
                </a:solidFill>
              </a:rPr>
              <a:t> </a:t>
            </a:r>
            <a:r>
              <a:rPr lang="en-US" sz="2400" dirty="0" err="1">
                <a:solidFill>
                  <a:schemeClr val="bg1"/>
                </a:solidFill>
              </a:rPr>
              <a:t>sinh</a:t>
            </a:r>
            <a:r>
              <a:rPr lang="en-US" sz="2400" dirty="0">
                <a:solidFill>
                  <a:schemeClr val="bg1"/>
                </a:solidFill>
              </a:rPr>
              <a:t> </a:t>
            </a:r>
            <a:r>
              <a:rPr lang="en-US" sz="2400" dirty="0" err="1">
                <a:solidFill>
                  <a:schemeClr val="bg1"/>
                </a:solidFill>
              </a:rPr>
              <a:t>sản</a:t>
            </a:r>
            <a:r>
              <a:rPr lang="en-US" sz="2400" dirty="0">
                <a:solidFill>
                  <a:schemeClr val="bg1"/>
                </a:solidFill>
              </a:rPr>
              <a:t> </a:t>
            </a:r>
            <a:r>
              <a:rPr lang="en-US" sz="2400" dirty="0" err="1">
                <a:solidFill>
                  <a:schemeClr val="bg1"/>
                </a:solidFill>
              </a:rPr>
              <a:t>muộn</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đẻ</a:t>
            </a:r>
            <a:r>
              <a:rPr lang="en-US" sz="2400" dirty="0">
                <a:solidFill>
                  <a:schemeClr val="bg1"/>
                </a:solidFill>
              </a:rPr>
              <a:t> </a:t>
            </a:r>
            <a:r>
              <a:rPr lang="en-US" sz="2400" dirty="0" err="1">
                <a:solidFill>
                  <a:schemeClr val="bg1"/>
                </a:solidFill>
              </a:rPr>
              <a:t>ít</a:t>
            </a:r>
            <a:r>
              <a:rPr lang="en-US" sz="2400" dirty="0">
                <a:solidFill>
                  <a:schemeClr val="bg1"/>
                </a:solidFill>
              </a:rPr>
              <a:t> con.</a:t>
            </a:r>
          </a:p>
        </p:txBody>
      </p:sp>
      <p:sp>
        <p:nvSpPr>
          <p:cNvPr id="5" name="TextBox 4">
            <a:extLst>
              <a:ext uri="{FF2B5EF4-FFF2-40B4-BE49-F238E27FC236}">
                <a16:creationId xmlns="" xmlns:a16="http://schemas.microsoft.com/office/drawing/2014/main" id="{0B431BE2-811F-4D94-9442-1A44BA584DFE}"/>
              </a:ext>
            </a:extLst>
          </p:cNvPr>
          <p:cNvSpPr txBox="1"/>
          <p:nvPr/>
        </p:nvSpPr>
        <p:spPr>
          <a:xfrm>
            <a:off x="5050629" y="2900832"/>
            <a:ext cx="3307559" cy="1546577"/>
          </a:xfrm>
          <a:prstGeom prst="rect">
            <a:avLst/>
          </a:prstGeom>
          <a:noFill/>
        </p:spPr>
        <p:txBody>
          <a:bodyPr wrap="square" lIns="68580" tIns="34290" rIns="68580" bIns="34290" rtlCol="0">
            <a:spAutoFit/>
          </a:bodyPr>
          <a:lstStyle/>
          <a:p>
            <a:pPr algn="just"/>
            <a:r>
              <a:rPr lang="en-US" sz="2400" dirty="0">
                <a:solidFill>
                  <a:schemeClr val="bg1"/>
                </a:solidFill>
              </a:rPr>
              <a:t>2. </a:t>
            </a:r>
            <a:r>
              <a:rPr lang="en-US" sz="2400" dirty="0" err="1">
                <a:solidFill>
                  <a:schemeClr val="bg1"/>
                </a:solidFill>
              </a:rPr>
              <a:t>Vì</a:t>
            </a:r>
            <a:r>
              <a:rPr lang="en-US" sz="2400" dirty="0">
                <a:solidFill>
                  <a:schemeClr val="bg1"/>
                </a:solidFill>
              </a:rPr>
              <a:t> </a:t>
            </a:r>
            <a:r>
              <a:rPr lang="en-US" sz="2400" dirty="0" err="1">
                <a:solidFill>
                  <a:schemeClr val="bg1"/>
                </a:solidFill>
              </a:rPr>
              <a:t>lý</a:t>
            </a:r>
            <a:r>
              <a:rPr lang="en-US" sz="2400" dirty="0">
                <a:solidFill>
                  <a:schemeClr val="bg1"/>
                </a:solidFill>
              </a:rPr>
              <a:t> do </a:t>
            </a:r>
            <a:r>
              <a:rPr lang="en-US" sz="2400" dirty="0" err="1">
                <a:solidFill>
                  <a:schemeClr val="bg1"/>
                </a:solidFill>
              </a:rPr>
              <a:t>xã</a:t>
            </a:r>
            <a:r>
              <a:rPr lang="en-US" sz="2400" dirty="0">
                <a:solidFill>
                  <a:schemeClr val="bg1"/>
                </a:solidFill>
              </a:rPr>
              <a:t> </a:t>
            </a:r>
            <a:r>
              <a:rPr lang="en-US" sz="2400" dirty="0" err="1">
                <a:solidFill>
                  <a:schemeClr val="bg1"/>
                </a:solidFill>
              </a:rPr>
              <a:t>hội</a:t>
            </a:r>
            <a:r>
              <a:rPr lang="en-US" sz="2400" dirty="0">
                <a:solidFill>
                  <a:schemeClr val="bg1"/>
                </a:solidFill>
              </a:rPr>
              <a:t>, </a:t>
            </a:r>
            <a:r>
              <a:rPr lang="en-US" sz="2400" dirty="0" err="1">
                <a:solidFill>
                  <a:schemeClr val="bg1"/>
                </a:solidFill>
              </a:rPr>
              <a:t>không</a:t>
            </a:r>
            <a:r>
              <a:rPr lang="en-US" sz="2400" dirty="0">
                <a:solidFill>
                  <a:schemeClr val="bg1"/>
                </a:solidFill>
              </a:rPr>
              <a:t> </a:t>
            </a:r>
            <a:r>
              <a:rPr lang="en-US" sz="2400" dirty="0" err="1">
                <a:solidFill>
                  <a:schemeClr val="bg1"/>
                </a:solidFill>
              </a:rPr>
              <a:t>thể</a:t>
            </a:r>
            <a:r>
              <a:rPr lang="en-US" sz="2400" dirty="0">
                <a:solidFill>
                  <a:schemeClr val="bg1"/>
                </a:solidFill>
              </a:rPr>
              <a:t> </a:t>
            </a:r>
            <a:r>
              <a:rPr lang="en-US" sz="2400" dirty="0" err="1">
                <a:solidFill>
                  <a:schemeClr val="bg1"/>
                </a:solidFill>
              </a:rPr>
              <a:t>áp</a:t>
            </a:r>
            <a:r>
              <a:rPr lang="en-US" sz="2400" dirty="0">
                <a:solidFill>
                  <a:schemeClr val="bg1"/>
                </a:solidFill>
              </a:rPr>
              <a:t> </a:t>
            </a:r>
            <a:r>
              <a:rPr lang="en-US" sz="2400" dirty="0" err="1">
                <a:solidFill>
                  <a:schemeClr val="bg1"/>
                </a:solidFill>
              </a:rPr>
              <a:t>dụng</a:t>
            </a:r>
            <a:r>
              <a:rPr lang="en-US" sz="2400" dirty="0">
                <a:solidFill>
                  <a:schemeClr val="bg1"/>
                </a:solidFill>
              </a:rPr>
              <a:t> </a:t>
            </a:r>
            <a:r>
              <a:rPr lang="en-US" sz="2400" dirty="0" err="1">
                <a:solidFill>
                  <a:schemeClr val="bg1"/>
                </a:solidFill>
              </a:rPr>
              <a:t>các</a:t>
            </a:r>
            <a:r>
              <a:rPr lang="en-US" sz="2400" dirty="0">
                <a:solidFill>
                  <a:schemeClr val="bg1"/>
                </a:solidFill>
              </a:rPr>
              <a:t> </a:t>
            </a:r>
            <a:r>
              <a:rPr lang="en-US" sz="2400" dirty="0" err="1">
                <a:solidFill>
                  <a:schemeClr val="bg1"/>
                </a:solidFill>
              </a:rPr>
              <a:t>ph</a:t>
            </a:r>
            <a:r>
              <a:rPr lang="vi-VN" sz="2400" dirty="0">
                <a:solidFill>
                  <a:schemeClr val="bg1"/>
                </a:solidFill>
              </a:rPr>
              <a:t>ư</a:t>
            </a:r>
            <a:r>
              <a:rPr lang="en-US" sz="2400" dirty="0" err="1">
                <a:solidFill>
                  <a:schemeClr val="bg1"/>
                </a:solidFill>
              </a:rPr>
              <a:t>ơng</a:t>
            </a:r>
            <a:r>
              <a:rPr lang="en-US" sz="2400" dirty="0">
                <a:solidFill>
                  <a:schemeClr val="bg1"/>
                </a:solidFill>
              </a:rPr>
              <a:t> </a:t>
            </a:r>
            <a:r>
              <a:rPr lang="en-US" sz="2400" dirty="0" err="1">
                <a:solidFill>
                  <a:schemeClr val="bg1"/>
                </a:solidFill>
              </a:rPr>
              <a:t>pháp</a:t>
            </a:r>
            <a:r>
              <a:rPr lang="en-US" sz="2400" dirty="0">
                <a:solidFill>
                  <a:schemeClr val="bg1"/>
                </a:solidFill>
              </a:rPr>
              <a:t> </a:t>
            </a:r>
            <a:r>
              <a:rPr lang="en-US" sz="2400" dirty="0" err="1">
                <a:solidFill>
                  <a:schemeClr val="bg1"/>
                </a:solidFill>
              </a:rPr>
              <a:t>lai</a:t>
            </a:r>
            <a:r>
              <a:rPr lang="en-US" sz="2400" dirty="0">
                <a:solidFill>
                  <a:schemeClr val="bg1"/>
                </a:solidFill>
              </a:rPr>
              <a:t> </a:t>
            </a:r>
            <a:r>
              <a:rPr lang="en-US" sz="2400" dirty="0" err="1">
                <a:solidFill>
                  <a:schemeClr val="bg1"/>
                </a:solidFill>
              </a:rPr>
              <a:t>và</a:t>
            </a:r>
            <a:r>
              <a:rPr lang="en-US" sz="2400" dirty="0">
                <a:solidFill>
                  <a:schemeClr val="bg1"/>
                </a:solidFill>
              </a:rPr>
              <a:t> </a:t>
            </a:r>
            <a:r>
              <a:rPr lang="en-US" sz="2400" dirty="0" err="1">
                <a:solidFill>
                  <a:schemeClr val="bg1"/>
                </a:solidFill>
              </a:rPr>
              <a:t>gây</a:t>
            </a:r>
            <a:r>
              <a:rPr lang="en-US" sz="2400" dirty="0">
                <a:solidFill>
                  <a:schemeClr val="bg1"/>
                </a:solidFill>
              </a:rPr>
              <a:t> </a:t>
            </a:r>
            <a:r>
              <a:rPr lang="en-US" sz="2400" dirty="0" err="1">
                <a:solidFill>
                  <a:schemeClr val="bg1"/>
                </a:solidFill>
              </a:rPr>
              <a:t>đột</a:t>
            </a:r>
            <a:r>
              <a:rPr lang="en-US" sz="2400" dirty="0">
                <a:solidFill>
                  <a:schemeClr val="bg1"/>
                </a:solidFill>
              </a:rPr>
              <a:t> </a:t>
            </a:r>
            <a:r>
              <a:rPr lang="en-US" sz="2400" dirty="0" err="1">
                <a:solidFill>
                  <a:schemeClr val="bg1"/>
                </a:solidFill>
              </a:rPr>
              <a:t>biến</a:t>
            </a:r>
            <a:r>
              <a:rPr lang="en-US" sz="2400" dirty="0">
                <a:solidFill>
                  <a:schemeClr val="bg1"/>
                </a:solidFill>
              </a:rPr>
              <a:t>.</a:t>
            </a:r>
          </a:p>
        </p:txBody>
      </p:sp>
      <p:sp>
        <p:nvSpPr>
          <p:cNvPr id="11" name="TextBox 10"/>
          <p:cNvSpPr txBox="1"/>
          <p:nvPr/>
        </p:nvSpPr>
        <p:spPr>
          <a:xfrm>
            <a:off x="4413444" y="306360"/>
            <a:ext cx="4581927" cy="4378122"/>
          </a:xfrm>
          <a:prstGeom prst="rect">
            <a:avLst/>
          </a:prstGeom>
          <a:noFill/>
        </p:spPr>
        <p:txBody>
          <a:bodyPr wrap="square" lIns="68580" tIns="34290" rIns="68580" bIns="34290" rtlCol="0">
            <a:spAutoFit/>
          </a:bodyPr>
          <a:lstStyle/>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thải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khỏi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 </a:t>
            </a:r>
            <a:r>
              <a:rPr lang="en-US" sz="2800" b="1" dirty="0" err="1">
                <a:latin typeface="Times New Roman" pitchFamily="18" charset="0"/>
                <a:cs typeface="Times New Roman" pitchFamily="18" charset="0"/>
              </a:rPr>
              <a:t>Các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lấy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từ</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môi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trường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được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sử</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dụng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để</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gì</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gồm</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những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a:t>
            </a:r>
          </a:p>
          <a:p>
            <a:pPr lvl="0"/>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Thế</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a:t>
            </a:r>
          </a:p>
        </p:txBody>
      </p:sp>
      <p:pic>
        <p:nvPicPr>
          <p:cNvPr id="13" name="Picture 12">
            <a:extLst>
              <a:ext uri="{FF2B5EF4-FFF2-40B4-BE49-F238E27FC236}">
                <a16:creationId xmlns="" xmlns:a16="http://schemas.microsoft.com/office/drawing/2014/main" id="{45CEB6C8-107A-5D57-26BA-4E9E0624B633}"/>
              </a:ext>
            </a:extLst>
          </p:cNvPr>
          <p:cNvPicPr>
            <a:picLocks noChangeAspect="1"/>
          </p:cNvPicPr>
          <p:nvPr/>
        </p:nvPicPr>
        <p:blipFill rotWithShape="1">
          <a:blip r:embed="rId2"/>
          <a:srcRect l="23442" t="12955" r="24848" b="45701"/>
          <a:stretch/>
        </p:blipFill>
        <p:spPr>
          <a:xfrm>
            <a:off x="249383" y="467833"/>
            <a:ext cx="3875808" cy="3979576"/>
          </a:xfrm>
          <a:prstGeom prst="rect">
            <a:avLst/>
          </a:prstGeom>
        </p:spPr>
      </p:pic>
    </p:spTree>
    <p:extLst>
      <p:ext uri="{BB962C8B-B14F-4D97-AF65-F5344CB8AC3E}">
        <p14:creationId xmlns:p14="http://schemas.microsoft.com/office/powerpoint/2010/main" val="2320746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3742" y="841663"/>
            <a:ext cx="8178761" cy="2837202"/>
          </a:xfrm>
          <a:prstGeom prst="rect">
            <a:avLst/>
          </a:prstGeom>
          <a:noFill/>
        </p:spPr>
        <p:style>
          <a:lnRef idx="1">
            <a:schemeClr val="accent3"/>
          </a:lnRef>
          <a:fillRef idx="2">
            <a:schemeClr val="accent3"/>
          </a:fillRef>
          <a:effectRef idx="1">
            <a:schemeClr val="accent3"/>
          </a:effectRef>
          <a:fontRef idx="minor">
            <a:schemeClr val="dk1"/>
          </a:fontRef>
        </p:style>
        <p:txBody>
          <a:bodyPr lIns="69046" tIns="34523" rIns="69046" bIns="34523" rtlCol="0" anchor="ctr"/>
          <a:lstStyle/>
          <a:p>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Trao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chất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là</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tập</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hợp</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biến</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hóa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học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trong</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tế</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bào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của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cơ</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thể</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sinh</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vật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và</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sự</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trao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đổi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các</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chất</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giữa</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cơ</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thể</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với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môi</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trường</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đảm</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bảo</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duy</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trì</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sự</a:t>
            </a:r>
            <a:r>
              <a:rPr lang="en-US" sz="3600" b="1" dirty="0">
                <a:solidFill>
                  <a:schemeClr val="tx2">
                    <a:lumMod val="10000"/>
                  </a:schemeClr>
                </a:solidFill>
                <a:latin typeface="Times New Roman" pitchFamily="18" charset="0"/>
                <a:cs typeface="Times New Roman" pitchFamily="18" charset="0"/>
              </a:rPr>
              <a:t> </a:t>
            </a:r>
            <a:r>
              <a:rPr lang="en-US" sz="3600" b="1" dirty="0" err="1">
                <a:solidFill>
                  <a:schemeClr val="tx2">
                    <a:lumMod val="10000"/>
                  </a:schemeClr>
                </a:solidFill>
                <a:latin typeface="Times New Roman" pitchFamily="18" charset="0"/>
                <a:cs typeface="Times New Roman" pitchFamily="18" charset="0"/>
              </a:rPr>
              <a:t>sống</a:t>
            </a:r>
            <a:r>
              <a:rPr lang="en-US" sz="3600" b="1" dirty="0">
                <a:solidFill>
                  <a:schemeClr val="tx2">
                    <a:lumMod val="10000"/>
                  </a:schemeClr>
                </a:solidFill>
                <a:latin typeface="Times New Roman" pitchFamily="18" charset="0"/>
                <a:cs typeface="Times New Roman" pitchFamily="18" charset="0"/>
              </a:rPr>
              <a:t>.</a:t>
            </a:r>
          </a:p>
        </p:txBody>
      </p:sp>
    </p:spTree>
    <p:extLst>
      <p:ext uri="{BB962C8B-B14F-4D97-AF65-F5344CB8AC3E}">
        <p14:creationId xmlns:p14="http://schemas.microsoft.com/office/powerpoint/2010/main" val="14982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3"/>
          <p:cNvSpPr txBox="1">
            <a:spLocks noChangeArrowheads="1"/>
          </p:cNvSpPr>
          <p:nvPr/>
        </p:nvSpPr>
        <p:spPr bwMode="auto">
          <a:xfrm>
            <a:off x="3647731" y="171451"/>
            <a:ext cx="3639307" cy="484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2700" b="1">
                <a:solidFill>
                  <a:srgbClr val="FF0000"/>
                </a:solidFill>
                <a:latin typeface="Times New Roman" panose="02020603050405020304" pitchFamily="18" charset="0"/>
                <a:cs typeface="Times New Roman" panose="02020603050405020304" pitchFamily="18" charset="0"/>
              </a:rPr>
              <a:t>TRAO ĐỔI CHẤT</a:t>
            </a:r>
          </a:p>
        </p:txBody>
      </p:sp>
      <p:sp>
        <p:nvSpPr>
          <p:cNvPr id="5" name="TextBox 5"/>
          <p:cNvSpPr txBox="1">
            <a:spLocks noChangeArrowheads="1"/>
          </p:cNvSpPr>
          <p:nvPr/>
        </p:nvSpPr>
        <p:spPr bwMode="auto">
          <a:xfrm>
            <a:off x="1102383" y="179722"/>
            <a:ext cx="1964071"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dirty="0" err="1">
                <a:solidFill>
                  <a:srgbClr val="FF0000"/>
                </a:solidFill>
                <a:latin typeface="Times New Roman" panose="02020603050405020304" pitchFamily="18" charset="0"/>
                <a:cs typeface="Times New Roman" panose="02020603050405020304" pitchFamily="18" charset="0"/>
              </a:rPr>
              <a:t>Môi</a:t>
            </a:r>
            <a:r>
              <a:rPr lang="en-US" altLang="en-US" sz="1800" dirty="0">
                <a:solidFill>
                  <a:srgbClr val="FF0000"/>
                </a:solidFill>
                <a:latin typeface="Times New Roman" panose="02020603050405020304" pitchFamily="18" charset="0"/>
                <a:cs typeface="Times New Roman" panose="02020603050405020304" pitchFamily="18" charset="0"/>
              </a:rPr>
              <a:t> </a:t>
            </a:r>
            <a:r>
              <a:rPr lang="en-US" altLang="en-US" sz="1800" dirty="0" err="1">
                <a:solidFill>
                  <a:srgbClr val="FF0000"/>
                </a:solidFill>
                <a:latin typeface="Times New Roman" panose="02020603050405020304" pitchFamily="18" charset="0"/>
                <a:cs typeface="Times New Roman" panose="02020603050405020304" pitchFamily="18" charset="0"/>
              </a:rPr>
              <a:t>trường</a:t>
            </a:r>
            <a:r>
              <a:rPr lang="en-US" altLang="en-US" sz="1800" dirty="0">
                <a:solidFill>
                  <a:srgbClr val="FF0000"/>
                </a:solidFill>
                <a:latin typeface="Times New Roman" panose="02020603050405020304" pitchFamily="18" charset="0"/>
                <a:cs typeface="Times New Roman" panose="02020603050405020304" pitchFamily="18" charset="0"/>
              </a:rPr>
              <a:t> </a:t>
            </a:r>
            <a:r>
              <a:rPr lang="en-US" altLang="en-US" sz="1800" dirty="0" err="1">
                <a:solidFill>
                  <a:srgbClr val="FF0000"/>
                </a:solidFill>
                <a:latin typeface="Times New Roman" panose="02020603050405020304" pitchFamily="18" charset="0"/>
                <a:cs typeface="Times New Roman" panose="02020603050405020304" pitchFamily="18" charset="0"/>
              </a:rPr>
              <a:t>ngoài</a:t>
            </a:r>
            <a:endParaRPr lang="en-US" altLang="en-US" sz="1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6189469" y="4797028"/>
            <a:ext cx="1848537"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a:solidFill>
                  <a:srgbClr val="FF0000"/>
                </a:solidFill>
                <a:latin typeface="Times New Roman" panose="02020603050405020304" pitchFamily="18" charset="0"/>
                <a:cs typeface="Times New Roman" panose="02020603050405020304" pitchFamily="18" charset="0"/>
              </a:rPr>
              <a:t>Môi trường ngoài</a:t>
            </a:r>
          </a:p>
        </p:txBody>
      </p:sp>
      <p:sp>
        <p:nvSpPr>
          <p:cNvPr id="7" name="TextBox 6"/>
          <p:cNvSpPr txBox="1">
            <a:spLocks noChangeArrowheads="1"/>
          </p:cNvSpPr>
          <p:nvPr/>
        </p:nvSpPr>
        <p:spPr bwMode="auto">
          <a:xfrm>
            <a:off x="1337060" y="514351"/>
            <a:ext cx="1501936"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dirty="0" err="1">
                <a:solidFill>
                  <a:srgbClr val="FF0000"/>
                </a:solidFill>
                <a:latin typeface="Times New Roman" panose="02020603050405020304" pitchFamily="18" charset="0"/>
                <a:cs typeface="Times New Roman" panose="02020603050405020304" pitchFamily="18" charset="0"/>
              </a:rPr>
              <a:t>Thức</a:t>
            </a:r>
            <a:r>
              <a:rPr lang="en-US" altLang="en-US" sz="1500" b="1" i="1" dirty="0">
                <a:solidFill>
                  <a:srgbClr val="FF0000"/>
                </a:solidFill>
                <a:latin typeface="Times New Roman" panose="02020603050405020304" pitchFamily="18" charset="0"/>
                <a:cs typeface="Times New Roman" panose="02020603050405020304" pitchFamily="18" charset="0"/>
              </a:rPr>
              <a:t> </a:t>
            </a:r>
            <a:r>
              <a:rPr lang="en-US" altLang="en-US" sz="1500" b="1" i="1" dirty="0" err="1">
                <a:solidFill>
                  <a:srgbClr val="FF0000"/>
                </a:solidFill>
                <a:latin typeface="Times New Roman" panose="02020603050405020304" pitchFamily="18" charset="0"/>
                <a:cs typeface="Times New Roman" panose="02020603050405020304" pitchFamily="18" charset="0"/>
              </a:rPr>
              <a:t>ăn,nước</a:t>
            </a:r>
            <a:r>
              <a:rPr lang="en-US" altLang="en-US" sz="1500" b="1" i="1" dirty="0">
                <a:solidFill>
                  <a:srgbClr val="FF0000"/>
                </a:solidFill>
                <a:latin typeface="Times New Roman" panose="02020603050405020304" pitchFamily="18" charset="0"/>
                <a:cs typeface="Times New Roman" panose="02020603050405020304" pitchFamily="18" charset="0"/>
              </a:rPr>
              <a:t>,</a:t>
            </a:r>
          </a:p>
          <a:p>
            <a:pPr eaLnBrk="1" fontAlgn="base" hangingPunct="1">
              <a:spcBef>
                <a:spcPct val="0"/>
              </a:spcBef>
              <a:spcAft>
                <a:spcPct val="0"/>
              </a:spcAft>
            </a:pPr>
            <a:r>
              <a:rPr lang="en-US" altLang="en-US" sz="1500" b="1" i="1" dirty="0" err="1">
                <a:solidFill>
                  <a:srgbClr val="FF0000"/>
                </a:solidFill>
                <a:latin typeface="Times New Roman" panose="02020603050405020304" pitchFamily="18" charset="0"/>
                <a:cs typeface="Times New Roman" panose="02020603050405020304" pitchFamily="18" charset="0"/>
              </a:rPr>
              <a:t>muối</a:t>
            </a:r>
            <a:r>
              <a:rPr lang="en-US" altLang="en-US" sz="1500" b="1" i="1" dirty="0">
                <a:solidFill>
                  <a:srgbClr val="FF0000"/>
                </a:solidFill>
                <a:latin typeface="Times New Roman" panose="02020603050405020304" pitchFamily="18" charset="0"/>
                <a:cs typeface="Times New Roman" panose="02020603050405020304" pitchFamily="18" charset="0"/>
              </a:rPr>
              <a:t> </a:t>
            </a:r>
            <a:r>
              <a:rPr lang="en-US" altLang="en-US" sz="1500" b="1" i="1" dirty="0" err="1">
                <a:solidFill>
                  <a:srgbClr val="FF0000"/>
                </a:solidFill>
                <a:latin typeface="Times New Roman" panose="02020603050405020304" pitchFamily="18" charset="0"/>
                <a:cs typeface="Times New Roman" panose="02020603050405020304" pitchFamily="18" charset="0"/>
              </a:rPr>
              <a:t>khoáng</a:t>
            </a:r>
            <a:endParaRPr lang="en-US" altLang="en-US" sz="1500" b="1" i="1" dirty="0">
              <a:solidFill>
                <a:srgbClr val="FF0000"/>
              </a:solidFill>
              <a:latin typeface="Times New Roman" panose="02020603050405020304" pitchFamily="18" charset="0"/>
              <a:cs typeface="Times New Roman" panose="02020603050405020304" pitchFamily="18" charset="0"/>
            </a:endParaRPr>
          </a:p>
        </p:txBody>
      </p:sp>
      <p:sp>
        <p:nvSpPr>
          <p:cNvPr id="10" name="Oval 9"/>
          <p:cNvSpPr/>
          <p:nvPr/>
        </p:nvSpPr>
        <p:spPr>
          <a:xfrm>
            <a:off x="4860833" y="3429000"/>
            <a:ext cx="1097569" cy="7429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69046" tIns="34523" rIns="69046" bIns="34523" anchor="ctr"/>
          <a:lstStyle/>
          <a:p>
            <a:pPr algn="ctr" fontAlgn="base">
              <a:spcBef>
                <a:spcPct val="0"/>
              </a:spcBef>
              <a:spcAft>
                <a:spcPct val="0"/>
              </a:spcAft>
              <a:defRPr/>
            </a:pPr>
            <a:endParaRPr lang="en-US">
              <a:solidFill>
                <a:srgbClr val="FFFFFF"/>
              </a:solidFill>
            </a:endParaRPr>
          </a:p>
        </p:txBody>
      </p:sp>
      <p:sp>
        <p:nvSpPr>
          <p:cNvPr id="11" name="Freeform 10"/>
          <p:cNvSpPr/>
          <p:nvPr/>
        </p:nvSpPr>
        <p:spPr>
          <a:xfrm>
            <a:off x="2261328" y="857250"/>
            <a:ext cx="5025710" cy="3771900"/>
          </a:xfrm>
          <a:custGeom>
            <a:avLst/>
            <a:gdLst>
              <a:gd name="connsiteX0" fmla="*/ 759655 w 4768947"/>
              <a:gd name="connsiteY0" fmla="*/ 393895 h 3854548"/>
              <a:gd name="connsiteX1" fmla="*/ 633046 w 4768947"/>
              <a:gd name="connsiteY1" fmla="*/ 450166 h 3854548"/>
              <a:gd name="connsiteX2" fmla="*/ 604910 w 4768947"/>
              <a:gd name="connsiteY2" fmla="*/ 478301 h 3854548"/>
              <a:gd name="connsiteX3" fmla="*/ 562707 w 4768947"/>
              <a:gd name="connsiteY3" fmla="*/ 492369 h 3854548"/>
              <a:gd name="connsiteX4" fmla="*/ 492369 w 4768947"/>
              <a:gd name="connsiteY4" fmla="*/ 548640 h 3854548"/>
              <a:gd name="connsiteX5" fmla="*/ 450166 w 4768947"/>
              <a:gd name="connsiteY5" fmla="*/ 576775 h 3854548"/>
              <a:gd name="connsiteX6" fmla="*/ 337624 w 4768947"/>
              <a:gd name="connsiteY6" fmla="*/ 703384 h 3854548"/>
              <a:gd name="connsiteX7" fmla="*/ 295421 w 4768947"/>
              <a:gd name="connsiteY7" fmla="*/ 773723 h 3854548"/>
              <a:gd name="connsiteX8" fmla="*/ 281354 w 4768947"/>
              <a:gd name="connsiteY8" fmla="*/ 815926 h 3854548"/>
              <a:gd name="connsiteX9" fmla="*/ 253218 w 4768947"/>
              <a:gd name="connsiteY9" fmla="*/ 858129 h 3854548"/>
              <a:gd name="connsiteX10" fmla="*/ 211015 w 4768947"/>
              <a:gd name="connsiteY10" fmla="*/ 928468 h 3854548"/>
              <a:gd name="connsiteX11" fmla="*/ 154744 w 4768947"/>
              <a:gd name="connsiteY11" fmla="*/ 1041009 h 3854548"/>
              <a:gd name="connsiteX12" fmla="*/ 140677 w 4768947"/>
              <a:gd name="connsiteY12" fmla="*/ 1083212 h 3854548"/>
              <a:gd name="connsiteX13" fmla="*/ 112541 w 4768947"/>
              <a:gd name="connsiteY13" fmla="*/ 1125415 h 3854548"/>
              <a:gd name="connsiteX14" fmla="*/ 70338 w 4768947"/>
              <a:gd name="connsiteY14" fmla="*/ 1322363 h 3854548"/>
              <a:gd name="connsiteX15" fmla="*/ 28135 w 4768947"/>
              <a:gd name="connsiteY15" fmla="*/ 1477108 h 3854548"/>
              <a:gd name="connsiteX16" fmla="*/ 14067 w 4768947"/>
              <a:gd name="connsiteY16" fmla="*/ 1617784 h 3854548"/>
              <a:gd name="connsiteX17" fmla="*/ 0 w 4768947"/>
              <a:gd name="connsiteY17" fmla="*/ 1659988 h 3854548"/>
              <a:gd name="connsiteX18" fmla="*/ 14067 w 4768947"/>
              <a:gd name="connsiteY18" fmla="*/ 2349304 h 3854548"/>
              <a:gd name="connsiteX19" fmla="*/ 28135 w 4768947"/>
              <a:gd name="connsiteY19" fmla="*/ 2433711 h 3854548"/>
              <a:gd name="connsiteX20" fmla="*/ 70338 w 4768947"/>
              <a:gd name="connsiteY20" fmla="*/ 2588455 h 3854548"/>
              <a:gd name="connsiteX21" fmla="*/ 98474 w 4768947"/>
              <a:gd name="connsiteY21" fmla="*/ 2630658 h 3854548"/>
              <a:gd name="connsiteX22" fmla="*/ 140677 w 4768947"/>
              <a:gd name="connsiteY22" fmla="*/ 2672861 h 3854548"/>
              <a:gd name="connsiteX23" fmla="*/ 154744 w 4768947"/>
              <a:gd name="connsiteY23" fmla="*/ 2715064 h 3854548"/>
              <a:gd name="connsiteX24" fmla="*/ 196947 w 4768947"/>
              <a:gd name="connsiteY24" fmla="*/ 2729132 h 3854548"/>
              <a:gd name="connsiteX25" fmla="*/ 225083 w 4768947"/>
              <a:gd name="connsiteY25" fmla="*/ 2827606 h 3854548"/>
              <a:gd name="connsiteX26" fmla="*/ 309489 w 4768947"/>
              <a:gd name="connsiteY26" fmla="*/ 2926080 h 3854548"/>
              <a:gd name="connsiteX27" fmla="*/ 351692 w 4768947"/>
              <a:gd name="connsiteY27" fmla="*/ 2954215 h 3854548"/>
              <a:gd name="connsiteX28" fmla="*/ 407963 w 4768947"/>
              <a:gd name="connsiteY28" fmla="*/ 3010486 h 3854548"/>
              <a:gd name="connsiteX29" fmla="*/ 450166 w 4768947"/>
              <a:gd name="connsiteY29" fmla="*/ 3052689 h 3854548"/>
              <a:gd name="connsiteX30" fmla="*/ 492369 w 4768947"/>
              <a:gd name="connsiteY30" fmla="*/ 3066757 h 3854548"/>
              <a:gd name="connsiteX31" fmla="*/ 562707 w 4768947"/>
              <a:gd name="connsiteY31" fmla="*/ 3123028 h 3854548"/>
              <a:gd name="connsiteX32" fmla="*/ 590843 w 4768947"/>
              <a:gd name="connsiteY32" fmla="*/ 3165231 h 3854548"/>
              <a:gd name="connsiteX33" fmla="*/ 689317 w 4768947"/>
              <a:gd name="connsiteY33" fmla="*/ 3221501 h 3854548"/>
              <a:gd name="connsiteX34" fmla="*/ 787790 w 4768947"/>
              <a:gd name="connsiteY34" fmla="*/ 3291840 h 3854548"/>
              <a:gd name="connsiteX35" fmla="*/ 886264 w 4768947"/>
              <a:gd name="connsiteY35" fmla="*/ 3348111 h 3854548"/>
              <a:gd name="connsiteX36" fmla="*/ 970670 w 4768947"/>
              <a:gd name="connsiteY36" fmla="*/ 3362178 h 3854548"/>
              <a:gd name="connsiteX37" fmla="*/ 1012874 w 4768947"/>
              <a:gd name="connsiteY37" fmla="*/ 3390314 h 3854548"/>
              <a:gd name="connsiteX38" fmla="*/ 1097280 w 4768947"/>
              <a:gd name="connsiteY38" fmla="*/ 3404381 h 3854548"/>
              <a:gd name="connsiteX39" fmla="*/ 1125415 w 4768947"/>
              <a:gd name="connsiteY39" fmla="*/ 3460652 h 3854548"/>
              <a:gd name="connsiteX40" fmla="*/ 1181686 w 4768947"/>
              <a:gd name="connsiteY40" fmla="*/ 3474720 h 3854548"/>
              <a:gd name="connsiteX41" fmla="*/ 1280160 w 4768947"/>
              <a:gd name="connsiteY41" fmla="*/ 3516923 h 3854548"/>
              <a:gd name="connsiteX42" fmla="*/ 1322363 w 4768947"/>
              <a:gd name="connsiteY42" fmla="*/ 3545058 h 3854548"/>
              <a:gd name="connsiteX43" fmla="*/ 1463040 w 4768947"/>
              <a:gd name="connsiteY43" fmla="*/ 3587261 h 3854548"/>
              <a:gd name="connsiteX44" fmla="*/ 1603717 w 4768947"/>
              <a:gd name="connsiteY44" fmla="*/ 3629464 h 3854548"/>
              <a:gd name="connsiteX45" fmla="*/ 1659987 w 4768947"/>
              <a:gd name="connsiteY45" fmla="*/ 3671668 h 3854548"/>
              <a:gd name="connsiteX46" fmla="*/ 1800664 w 4768947"/>
              <a:gd name="connsiteY46" fmla="*/ 3713871 h 3854548"/>
              <a:gd name="connsiteX47" fmla="*/ 1913206 w 4768947"/>
              <a:gd name="connsiteY47" fmla="*/ 3756074 h 3854548"/>
              <a:gd name="connsiteX48" fmla="*/ 1955409 w 4768947"/>
              <a:gd name="connsiteY48" fmla="*/ 3770141 h 3854548"/>
              <a:gd name="connsiteX49" fmla="*/ 2208627 w 4768947"/>
              <a:gd name="connsiteY49" fmla="*/ 3826412 h 3854548"/>
              <a:gd name="connsiteX50" fmla="*/ 2743200 w 4768947"/>
              <a:gd name="connsiteY50" fmla="*/ 3854548 h 3854548"/>
              <a:gd name="connsiteX51" fmla="*/ 3587261 w 4768947"/>
              <a:gd name="connsiteY51" fmla="*/ 3840480 h 3854548"/>
              <a:gd name="connsiteX52" fmla="*/ 3770141 w 4768947"/>
              <a:gd name="connsiteY52" fmla="*/ 3784209 h 3854548"/>
              <a:gd name="connsiteX53" fmla="*/ 3896750 w 4768947"/>
              <a:gd name="connsiteY53" fmla="*/ 3756074 h 3854548"/>
              <a:gd name="connsiteX54" fmla="*/ 3938954 w 4768947"/>
              <a:gd name="connsiteY54" fmla="*/ 3727938 h 3854548"/>
              <a:gd name="connsiteX55" fmla="*/ 4037427 w 4768947"/>
              <a:gd name="connsiteY55" fmla="*/ 3685735 h 3854548"/>
              <a:gd name="connsiteX56" fmla="*/ 4065563 w 4768947"/>
              <a:gd name="connsiteY56" fmla="*/ 3657600 h 3854548"/>
              <a:gd name="connsiteX57" fmla="*/ 4107766 w 4768947"/>
              <a:gd name="connsiteY57" fmla="*/ 3629464 h 3854548"/>
              <a:gd name="connsiteX58" fmla="*/ 4135901 w 4768947"/>
              <a:gd name="connsiteY58" fmla="*/ 3587261 h 3854548"/>
              <a:gd name="connsiteX59" fmla="*/ 4248443 w 4768947"/>
              <a:gd name="connsiteY59" fmla="*/ 3516923 h 3854548"/>
              <a:gd name="connsiteX60" fmla="*/ 4290646 w 4768947"/>
              <a:gd name="connsiteY60" fmla="*/ 3488788 h 3854548"/>
              <a:gd name="connsiteX61" fmla="*/ 4346917 w 4768947"/>
              <a:gd name="connsiteY61" fmla="*/ 3446584 h 3854548"/>
              <a:gd name="connsiteX62" fmla="*/ 4403187 w 4768947"/>
              <a:gd name="connsiteY62" fmla="*/ 3432517 h 3854548"/>
              <a:gd name="connsiteX63" fmla="*/ 4445390 w 4768947"/>
              <a:gd name="connsiteY63" fmla="*/ 3418449 h 3854548"/>
              <a:gd name="connsiteX64" fmla="*/ 4515729 w 4768947"/>
              <a:gd name="connsiteY64" fmla="*/ 3362178 h 3854548"/>
              <a:gd name="connsiteX65" fmla="*/ 4557932 w 4768947"/>
              <a:gd name="connsiteY65" fmla="*/ 3348111 h 3854548"/>
              <a:gd name="connsiteX66" fmla="*/ 4586067 w 4768947"/>
              <a:gd name="connsiteY66" fmla="*/ 3305908 h 3854548"/>
              <a:gd name="connsiteX67" fmla="*/ 4614203 w 4768947"/>
              <a:gd name="connsiteY67" fmla="*/ 3249637 h 3854548"/>
              <a:gd name="connsiteX68" fmla="*/ 4642338 w 4768947"/>
              <a:gd name="connsiteY68" fmla="*/ 3221501 h 3854548"/>
              <a:gd name="connsiteX69" fmla="*/ 4670474 w 4768947"/>
              <a:gd name="connsiteY69" fmla="*/ 3151163 h 3854548"/>
              <a:gd name="connsiteX70" fmla="*/ 4698609 w 4768947"/>
              <a:gd name="connsiteY70" fmla="*/ 3066757 h 3854548"/>
              <a:gd name="connsiteX71" fmla="*/ 4726744 w 4768947"/>
              <a:gd name="connsiteY71" fmla="*/ 3038621 h 3854548"/>
              <a:gd name="connsiteX72" fmla="*/ 4740812 w 4768947"/>
              <a:gd name="connsiteY72" fmla="*/ 2954215 h 3854548"/>
              <a:gd name="connsiteX73" fmla="*/ 4754880 w 4768947"/>
              <a:gd name="connsiteY73" fmla="*/ 2855741 h 3854548"/>
              <a:gd name="connsiteX74" fmla="*/ 4768947 w 4768947"/>
              <a:gd name="connsiteY74" fmla="*/ 2799471 h 3854548"/>
              <a:gd name="connsiteX75" fmla="*/ 4754880 w 4768947"/>
              <a:gd name="connsiteY75" fmla="*/ 1913206 h 3854548"/>
              <a:gd name="connsiteX76" fmla="*/ 4712677 w 4768947"/>
              <a:gd name="connsiteY76" fmla="*/ 1674055 h 3854548"/>
              <a:gd name="connsiteX77" fmla="*/ 4670474 w 4768947"/>
              <a:gd name="connsiteY77" fmla="*/ 1519311 h 3854548"/>
              <a:gd name="connsiteX78" fmla="*/ 4656406 w 4768947"/>
              <a:gd name="connsiteY78" fmla="*/ 1477108 h 3854548"/>
              <a:gd name="connsiteX79" fmla="*/ 4614203 w 4768947"/>
              <a:gd name="connsiteY79" fmla="*/ 1448972 h 3854548"/>
              <a:gd name="connsiteX80" fmla="*/ 4557932 w 4768947"/>
              <a:gd name="connsiteY80" fmla="*/ 1364566 h 3854548"/>
              <a:gd name="connsiteX81" fmla="*/ 4543864 w 4768947"/>
              <a:gd name="connsiteY81" fmla="*/ 1322363 h 3854548"/>
              <a:gd name="connsiteX82" fmla="*/ 4431323 w 4768947"/>
              <a:gd name="connsiteY82" fmla="*/ 1237957 h 3854548"/>
              <a:gd name="connsiteX83" fmla="*/ 4375052 w 4768947"/>
              <a:gd name="connsiteY83" fmla="*/ 1195754 h 3854548"/>
              <a:gd name="connsiteX84" fmla="*/ 4360984 w 4768947"/>
              <a:gd name="connsiteY84" fmla="*/ 1139483 h 3854548"/>
              <a:gd name="connsiteX85" fmla="*/ 4276578 w 4768947"/>
              <a:gd name="connsiteY85" fmla="*/ 1069144 h 3854548"/>
              <a:gd name="connsiteX86" fmla="*/ 4206240 w 4768947"/>
              <a:gd name="connsiteY86" fmla="*/ 970671 h 3854548"/>
              <a:gd name="connsiteX87" fmla="*/ 4178104 w 4768947"/>
              <a:gd name="connsiteY87" fmla="*/ 942535 h 3854548"/>
              <a:gd name="connsiteX88" fmla="*/ 4121834 w 4768947"/>
              <a:gd name="connsiteY88" fmla="*/ 914400 h 3854548"/>
              <a:gd name="connsiteX89" fmla="*/ 4093698 w 4768947"/>
              <a:gd name="connsiteY89" fmla="*/ 886264 h 3854548"/>
              <a:gd name="connsiteX90" fmla="*/ 4065563 w 4768947"/>
              <a:gd name="connsiteY90" fmla="*/ 844061 h 3854548"/>
              <a:gd name="connsiteX91" fmla="*/ 4009292 w 4768947"/>
              <a:gd name="connsiteY91" fmla="*/ 829994 h 3854548"/>
              <a:gd name="connsiteX92" fmla="*/ 3967089 w 4768947"/>
              <a:gd name="connsiteY92" fmla="*/ 815926 h 3854548"/>
              <a:gd name="connsiteX93" fmla="*/ 3854547 w 4768947"/>
              <a:gd name="connsiteY93" fmla="*/ 745588 h 3854548"/>
              <a:gd name="connsiteX94" fmla="*/ 3812344 w 4768947"/>
              <a:gd name="connsiteY94" fmla="*/ 731520 h 3854548"/>
              <a:gd name="connsiteX95" fmla="*/ 3784209 w 4768947"/>
              <a:gd name="connsiteY95" fmla="*/ 675249 h 3854548"/>
              <a:gd name="connsiteX96" fmla="*/ 3699803 w 4768947"/>
              <a:gd name="connsiteY96" fmla="*/ 633046 h 3854548"/>
              <a:gd name="connsiteX97" fmla="*/ 3657600 w 4768947"/>
              <a:gd name="connsiteY97" fmla="*/ 604911 h 3854548"/>
              <a:gd name="connsiteX98" fmla="*/ 3629464 w 4768947"/>
              <a:gd name="connsiteY98" fmla="*/ 576775 h 3854548"/>
              <a:gd name="connsiteX99" fmla="*/ 3587261 w 4768947"/>
              <a:gd name="connsiteY99" fmla="*/ 562708 h 3854548"/>
              <a:gd name="connsiteX100" fmla="*/ 3530990 w 4768947"/>
              <a:gd name="connsiteY100" fmla="*/ 534572 h 3854548"/>
              <a:gd name="connsiteX101" fmla="*/ 3446584 w 4768947"/>
              <a:gd name="connsiteY101" fmla="*/ 506437 h 3854548"/>
              <a:gd name="connsiteX102" fmla="*/ 3418449 w 4768947"/>
              <a:gd name="connsiteY102" fmla="*/ 478301 h 3854548"/>
              <a:gd name="connsiteX103" fmla="*/ 3376246 w 4768947"/>
              <a:gd name="connsiteY103" fmla="*/ 464234 h 3854548"/>
              <a:gd name="connsiteX104" fmla="*/ 3263704 w 4768947"/>
              <a:gd name="connsiteY104" fmla="*/ 407963 h 3854548"/>
              <a:gd name="connsiteX105" fmla="*/ 3263704 w 4768947"/>
              <a:gd name="connsiteY105" fmla="*/ 407963 h 3854548"/>
              <a:gd name="connsiteX106" fmla="*/ 3221501 w 4768947"/>
              <a:gd name="connsiteY106" fmla="*/ 379828 h 3854548"/>
              <a:gd name="connsiteX107" fmla="*/ 3165230 w 4768947"/>
              <a:gd name="connsiteY107" fmla="*/ 337624 h 3854548"/>
              <a:gd name="connsiteX108" fmla="*/ 3080824 w 4768947"/>
              <a:gd name="connsiteY108" fmla="*/ 309489 h 3854548"/>
              <a:gd name="connsiteX109" fmla="*/ 3038621 w 4768947"/>
              <a:gd name="connsiteY109" fmla="*/ 281354 h 3854548"/>
              <a:gd name="connsiteX110" fmla="*/ 2982350 w 4768947"/>
              <a:gd name="connsiteY110" fmla="*/ 267286 h 3854548"/>
              <a:gd name="connsiteX111" fmla="*/ 2897944 w 4768947"/>
              <a:gd name="connsiteY111" fmla="*/ 239151 h 3854548"/>
              <a:gd name="connsiteX112" fmla="*/ 2855741 w 4768947"/>
              <a:gd name="connsiteY112" fmla="*/ 225083 h 3854548"/>
              <a:gd name="connsiteX113" fmla="*/ 2827606 w 4768947"/>
              <a:gd name="connsiteY113" fmla="*/ 182880 h 3854548"/>
              <a:gd name="connsiteX114" fmla="*/ 2771335 w 4768947"/>
              <a:gd name="connsiteY114" fmla="*/ 168812 h 3854548"/>
              <a:gd name="connsiteX115" fmla="*/ 2686929 w 4768947"/>
              <a:gd name="connsiteY115" fmla="*/ 140677 h 3854548"/>
              <a:gd name="connsiteX116" fmla="*/ 2546252 w 4768947"/>
              <a:gd name="connsiteY116" fmla="*/ 112541 h 3854548"/>
              <a:gd name="connsiteX117" fmla="*/ 2461846 w 4768947"/>
              <a:gd name="connsiteY117" fmla="*/ 84406 h 3854548"/>
              <a:gd name="connsiteX118" fmla="*/ 2377440 w 4768947"/>
              <a:gd name="connsiteY118" fmla="*/ 70338 h 3854548"/>
              <a:gd name="connsiteX119" fmla="*/ 2335237 w 4768947"/>
              <a:gd name="connsiteY119" fmla="*/ 56271 h 3854548"/>
              <a:gd name="connsiteX120" fmla="*/ 2025747 w 4768947"/>
              <a:gd name="connsiteY120" fmla="*/ 28135 h 3854548"/>
              <a:gd name="connsiteX121" fmla="*/ 1814732 w 4768947"/>
              <a:gd name="connsiteY121" fmla="*/ 14068 h 3854548"/>
              <a:gd name="connsiteX122" fmla="*/ 1505243 w 4768947"/>
              <a:gd name="connsiteY122" fmla="*/ 0 h 3854548"/>
              <a:gd name="connsiteX123" fmla="*/ 1280160 w 4768947"/>
              <a:gd name="connsiteY123" fmla="*/ 28135 h 3854548"/>
              <a:gd name="connsiteX124" fmla="*/ 1252024 w 4768947"/>
              <a:gd name="connsiteY124" fmla="*/ 56271 h 3854548"/>
              <a:gd name="connsiteX125" fmla="*/ 1181686 w 4768947"/>
              <a:gd name="connsiteY125" fmla="*/ 70338 h 3854548"/>
              <a:gd name="connsiteX126" fmla="*/ 1069144 w 4768947"/>
              <a:gd name="connsiteY126" fmla="*/ 112541 h 3854548"/>
              <a:gd name="connsiteX127" fmla="*/ 998806 w 4768947"/>
              <a:gd name="connsiteY127" fmla="*/ 126609 h 3854548"/>
              <a:gd name="connsiteX128" fmla="*/ 872197 w 4768947"/>
              <a:gd name="connsiteY128" fmla="*/ 154744 h 3854548"/>
              <a:gd name="connsiteX129" fmla="*/ 801858 w 4768947"/>
              <a:gd name="connsiteY129" fmla="*/ 211015 h 3854548"/>
              <a:gd name="connsiteX130" fmla="*/ 731520 w 4768947"/>
              <a:gd name="connsiteY130" fmla="*/ 281354 h 3854548"/>
              <a:gd name="connsiteX131" fmla="*/ 703384 w 4768947"/>
              <a:gd name="connsiteY131" fmla="*/ 309489 h 3854548"/>
              <a:gd name="connsiteX132" fmla="*/ 661181 w 4768947"/>
              <a:gd name="connsiteY132" fmla="*/ 337624 h 3854548"/>
              <a:gd name="connsiteX133" fmla="*/ 633046 w 4768947"/>
              <a:gd name="connsiteY133" fmla="*/ 422031 h 3854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4768947" h="3854548">
                <a:moveTo>
                  <a:pt x="759655" y="393895"/>
                </a:moveTo>
                <a:cubicBezTo>
                  <a:pt x="692728" y="416205"/>
                  <a:pt x="680817" y="411950"/>
                  <a:pt x="633046" y="450166"/>
                </a:cubicBezTo>
                <a:cubicBezTo>
                  <a:pt x="622689" y="458451"/>
                  <a:pt x="616283" y="471477"/>
                  <a:pt x="604910" y="478301"/>
                </a:cubicBezTo>
                <a:cubicBezTo>
                  <a:pt x="592194" y="485930"/>
                  <a:pt x="575970" y="485737"/>
                  <a:pt x="562707" y="492369"/>
                </a:cubicBezTo>
                <a:cubicBezTo>
                  <a:pt x="504970" y="521238"/>
                  <a:pt x="535988" y="513745"/>
                  <a:pt x="492369" y="548640"/>
                </a:cubicBezTo>
                <a:cubicBezTo>
                  <a:pt x="479167" y="559202"/>
                  <a:pt x="462890" y="565642"/>
                  <a:pt x="450166" y="576775"/>
                </a:cubicBezTo>
                <a:cubicBezTo>
                  <a:pt x="386954" y="632085"/>
                  <a:pt x="382960" y="642937"/>
                  <a:pt x="337624" y="703384"/>
                </a:cubicBezTo>
                <a:cubicBezTo>
                  <a:pt x="297775" y="822939"/>
                  <a:pt x="353351" y="677173"/>
                  <a:pt x="295421" y="773723"/>
                </a:cubicBezTo>
                <a:cubicBezTo>
                  <a:pt x="287792" y="786438"/>
                  <a:pt x="287986" y="802663"/>
                  <a:pt x="281354" y="815926"/>
                </a:cubicBezTo>
                <a:cubicBezTo>
                  <a:pt x="273793" y="831048"/>
                  <a:pt x="260779" y="843007"/>
                  <a:pt x="253218" y="858129"/>
                </a:cubicBezTo>
                <a:cubicBezTo>
                  <a:pt x="216692" y="931179"/>
                  <a:pt x="265971" y="873510"/>
                  <a:pt x="211015" y="928468"/>
                </a:cubicBezTo>
                <a:cubicBezTo>
                  <a:pt x="178686" y="1025457"/>
                  <a:pt x="203851" y="991904"/>
                  <a:pt x="154744" y="1041009"/>
                </a:cubicBezTo>
                <a:cubicBezTo>
                  <a:pt x="150055" y="1055077"/>
                  <a:pt x="147309" y="1069949"/>
                  <a:pt x="140677" y="1083212"/>
                </a:cubicBezTo>
                <a:cubicBezTo>
                  <a:pt x="133116" y="1098334"/>
                  <a:pt x="118319" y="1109526"/>
                  <a:pt x="112541" y="1125415"/>
                </a:cubicBezTo>
                <a:cubicBezTo>
                  <a:pt x="81089" y="1211907"/>
                  <a:pt x="88107" y="1239442"/>
                  <a:pt x="70338" y="1322363"/>
                </a:cubicBezTo>
                <a:cubicBezTo>
                  <a:pt x="51298" y="1411215"/>
                  <a:pt x="49564" y="1412822"/>
                  <a:pt x="28135" y="1477108"/>
                </a:cubicBezTo>
                <a:cubicBezTo>
                  <a:pt x="23446" y="1524000"/>
                  <a:pt x="21233" y="1571206"/>
                  <a:pt x="14067" y="1617784"/>
                </a:cubicBezTo>
                <a:cubicBezTo>
                  <a:pt x="11812" y="1632440"/>
                  <a:pt x="0" y="1645159"/>
                  <a:pt x="0" y="1659988"/>
                </a:cubicBezTo>
                <a:cubicBezTo>
                  <a:pt x="0" y="1889808"/>
                  <a:pt x="5716" y="2119636"/>
                  <a:pt x="14067" y="2349304"/>
                </a:cubicBezTo>
                <a:cubicBezTo>
                  <a:pt x="15104" y="2377809"/>
                  <a:pt x="23032" y="2405647"/>
                  <a:pt x="28135" y="2433711"/>
                </a:cubicBezTo>
                <a:cubicBezTo>
                  <a:pt x="34741" y="2470042"/>
                  <a:pt x="51112" y="2559617"/>
                  <a:pt x="70338" y="2588455"/>
                </a:cubicBezTo>
                <a:cubicBezTo>
                  <a:pt x="79717" y="2602523"/>
                  <a:pt x="87650" y="2617669"/>
                  <a:pt x="98474" y="2630658"/>
                </a:cubicBezTo>
                <a:cubicBezTo>
                  <a:pt x="111210" y="2645941"/>
                  <a:pt x="126609" y="2658793"/>
                  <a:pt x="140677" y="2672861"/>
                </a:cubicBezTo>
                <a:cubicBezTo>
                  <a:pt x="145366" y="2686929"/>
                  <a:pt x="144259" y="2704579"/>
                  <a:pt x="154744" y="2715064"/>
                </a:cubicBezTo>
                <a:cubicBezTo>
                  <a:pt x="165229" y="2725550"/>
                  <a:pt x="189088" y="2716557"/>
                  <a:pt x="196947" y="2729132"/>
                </a:cubicBezTo>
                <a:cubicBezTo>
                  <a:pt x="215040" y="2758081"/>
                  <a:pt x="212404" y="2795909"/>
                  <a:pt x="225083" y="2827606"/>
                </a:cubicBezTo>
                <a:cubicBezTo>
                  <a:pt x="236654" y="2856533"/>
                  <a:pt x="290337" y="2913312"/>
                  <a:pt x="309489" y="2926080"/>
                </a:cubicBezTo>
                <a:cubicBezTo>
                  <a:pt x="323557" y="2935458"/>
                  <a:pt x="338855" y="2943212"/>
                  <a:pt x="351692" y="2954215"/>
                </a:cubicBezTo>
                <a:cubicBezTo>
                  <a:pt x="371832" y="2971478"/>
                  <a:pt x="389206" y="2991729"/>
                  <a:pt x="407963" y="3010486"/>
                </a:cubicBezTo>
                <a:cubicBezTo>
                  <a:pt x="422031" y="3024554"/>
                  <a:pt x="431292" y="3046398"/>
                  <a:pt x="450166" y="3052689"/>
                </a:cubicBezTo>
                <a:lnTo>
                  <a:pt x="492369" y="3066757"/>
                </a:lnTo>
                <a:cubicBezTo>
                  <a:pt x="572998" y="3187702"/>
                  <a:pt x="465638" y="3045373"/>
                  <a:pt x="562707" y="3123028"/>
                </a:cubicBezTo>
                <a:cubicBezTo>
                  <a:pt x="575909" y="3133590"/>
                  <a:pt x="578888" y="3153276"/>
                  <a:pt x="590843" y="3165231"/>
                </a:cubicBezTo>
                <a:cubicBezTo>
                  <a:pt x="610727" y="3185115"/>
                  <a:pt x="667250" y="3210468"/>
                  <a:pt x="689317" y="3221501"/>
                </a:cubicBezTo>
                <a:cubicBezTo>
                  <a:pt x="758057" y="3290241"/>
                  <a:pt x="701385" y="3242465"/>
                  <a:pt x="787790" y="3291840"/>
                </a:cubicBezTo>
                <a:cubicBezTo>
                  <a:pt x="825953" y="3313647"/>
                  <a:pt x="841527" y="3334690"/>
                  <a:pt x="886264" y="3348111"/>
                </a:cubicBezTo>
                <a:cubicBezTo>
                  <a:pt x="913584" y="3356307"/>
                  <a:pt x="942535" y="3357489"/>
                  <a:pt x="970670" y="3362178"/>
                </a:cubicBezTo>
                <a:cubicBezTo>
                  <a:pt x="984738" y="3371557"/>
                  <a:pt x="996834" y="3384967"/>
                  <a:pt x="1012874" y="3390314"/>
                </a:cubicBezTo>
                <a:cubicBezTo>
                  <a:pt x="1039934" y="3399334"/>
                  <a:pt x="1073092" y="3389264"/>
                  <a:pt x="1097280" y="3404381"/>
                </a:cubicBezTo>
                <a:cubicBezTo>
                  <a:pt x="1115063" y="3415496"/>
                  <a:pt x="1109305" y="3447227"/>
                  <a:pt x="1125415" y="3460652"/>
                </a:cubicBezTo>
                <a:cubicBezTo>
                  <a:pt x="1140268" y="3473030"/>
                  <a:pt x="1162929" y="3470031"/>
                  <a:pt x="1181686" y="3474720"/>
                </a:cubicBezTo>
                <a:cubicBezTo>
                  <a:pt x="1287639" y="3545354"/>
                  <a:pt x="1152982" y="3462418"/>
                  <a:pt x="1280160" y="3516923"/>
                </a:cubicBezTo>
                <a:cubicBezTo>
                  <a:pt x="1295700" y="3523583"/>
                  <a:pt x="1306913" y="3538191"/>
                  <a:pt x="1322363" y="3545058"/>
                </a:cubicBezTo>
                <a:cubicBezTo>
                  <a:pt x="1391246" y="3575673"/>
                  <a:pt x="1400075" y="3568371"/>
                  <a:pt x="1463040" y="3587261"/>
                </a:cubicBezTo>
                <a:cubicBezTo>
                  <a:pt x="1634287" y="3638635"/>
                  <a:pt x="1474018" y="3597041"/>
                  <a:pt x="1603717" y="3629464"/>
                </a:cubicBezTo>
                <a:cubicBezTo>
                  <a:pt x="1622474" y="3643532"/>
                  <a:pt x="1639016" y="3661183"/>
                  <a:pt x="1659987" y="3671668"/>
                </a:cubicBezTo>
                <a:cubicBezTo>
                  <a:pt x="1694230" y="3688790"/>
                  <a:pt x="1760281" y="3703775"/>
                  <a:pt x="1800664" y="3713871"/>
                </a:cubicBezTo>
                <a:cubicBezTo>
                  <a:pt x="1870136" y="3760185"/>
                  <a:pt x="1815859" y="3731738"/>
                  <a:pt x="1913206" y="3756074"/>
                </a:cubicBezTo>
                <a:cubicBezTo>
                  <a:pt x="1927592" y="3759670"/>
                  <a:pt x="1941103" y="3766239"/>
                  <a:pt x="1955409" y="3770141"/>
                </a:cubicBezTo>
                <a:cubicBezTo>
                  <a:pt x="2006321" y="3784026"/>
                  <a:pt x="2163624" y="3822662"/>
                  <a:pt x="2208627" y="3826412"/>
                </a:cubicBezTo>
                <a:cubicBezTo>
                  <a:pt x="2386448" y="3841230"/>
                  <a:pt x="2743200" y="3854548"/>
                  <a:pt x="2743200" y="3854548"/>
                </a:cubicBezTo>
                <a:cubicBezTo>
                  <a:pt x="3024554" y="3849859"/>
                  <a:pt x="3306150" y="3853067"/>
                  <a:pt x="3587261" y="3840480"/>
                </a:cubicBezTo>
                <a:cubicBezTo>
                  <a:pt x="3647045" y="3837803"/>
                  <a:pt x="3711733" y="3793944"/>
                  <a:pt x="3770141" y="3784209"/>
                </a:cubicBezTo>
                <a:cubicBezTo>
                  <a:pt x="3869174" y="3767703"/>
                  <a:pt x="3827487" y="3779161"/>
                  <a:pt x="3896750" y="3756074"/>
                </a:cubicBezTo>
                <a:cubicBezTo>
                  <a:pt x="3910818" y="3746695"/>
                  <a:pt x="3923831" y="3735499"/>
                  <a:pt x="3938954" y="3727938"/>
                </a:cubicBezTo>
                <a:cubicBezTo>
                  <a:pt x="4013989" y="3690421"/>
                  <a:pt x="3949598" y="3744288"/>
                  <a:pt x="4037427" y="3685735"/>
                </a:cubicBezTo>
                <a:cubicBezTo>
                  <a:pt x="4048463" y="3678378"/>
                  <a:pt x="4055206" y="3665885"/>
                  <a:pt x="4065563" y="3657600"/>
                </a:cubicBezTo>
                <a:cubicBezTo>
                  <a:pt x="4078765" y="3647038"/>
                  <a:pt x="4093698" y="3638843"/>
                  <a:pt x="4107766" y="3629464"/>
                </a:cubicBezTo>
                <a:cubicBezTo>
                  <a:pt x="4117144" y="3615396"/>
                  <a:pt x="4123946" y="3599216"/>
                  <a:pt x="4135901" y="3587261"/>
                </a:cubicBezTo>
                <a:cubicBezTo>
                  <a:pt x="4180731" y="3542431"/>
                  <a:pt x="4196440" y="3546639"/>
                  <a:pt x="4248443" y="3516923"/>
                </a:cubicBezTo>
                <a:cubicBezTo>
                  <a:pt x="4263123" y="3508535"/>
                  <a:pt x="4276888" y="3498615"/>
                  <a:pt x="4290646" y="3488788"/>
                </a:cubicBezTo>
                <a:cubicBezTo>
                  <a:pt x="4309725" y="3475160"/>
                  <a:pt x="4325946" y="3457070"/>
                  <a:pt x="4346917" y="3446584"/>
                </a:cubicBezTo>
                <a:cubicBezTo>
                  <a:pt x="4364210" y="3437938"/>
                  <a:pt x="4384597" y="3437828"/>
                  <a:pt x="4403187" y="3432517"/>
                </a:cubicBezTo>
                <a:cubicBezTo>
                  <a:pt x="4417445" y="3428443"/>
                  <a:pt x="4431322" y="3423138"/>
                  <a:pt x="4445390" y="3418449"/>
                </a:cubicBezTo>
                <a:cubicBezTo>
                  <a:pt x="4471558" y="3392282"/>
                  <a:pt x="4480240" y="3379923"/>
                  <a:pt x="4515729" y="3362178"/>
                </a:cubicBezTo>
                <a:cubicBezTo>
                  <a:pt x="4528992" y="3355546"/>
                  <a:pt x="4543864" y="3352800"/>
                  <a:pt x="4557932" y="3348111"/>
                </a:cubicBezTo>
                <a:cubicBezTo>
                  <a:pt x="4567310" y="3334043"/>
                  <a:pt x="4577679" y="3320588"/>
                  <a:pt x="4586067" y="3305908"/>
                </a:cubicBezTo>
                <a:cubicBezTo>
                  <a:pt x="4596472" y="3287700"/>
                  <a:pt x="4602570" y="3267086"/>
                  <a:pt x="4614203" y="3249637"/>
                </a:cubicBezTo>
                <a:cubicBezTo>
                  <a:pt x="4621560" y="3238601"/>
                  <a:pt x="4632960" y="3230880"/>
                  <a:pt x="4642338" y="3221501"/>
                </a:cubicBezTo>
                <a:cubicBezTo>
                  <a:pt x="4651717" y="3198055"/>
                  <a:pt x="4661844" y="3174895"/>
                  <a:pt x="4670474" y="3151163"/>
                </a:cubicBezTo>
                <a:cubicBezTo>
                  <a:pt x="4680609" y="3123291"/>
                  <a:pt x="4677639" y="3087728"/>
                  <a:pt x="4698609" y="3066757"/>
                </a:cubicBezTo>
                <a:lnTo>
                  <a:pt x="4726744" y="3038621"/>
                </a:lnTo>
                <a:cubicBezTo>
                  <a:pt x="4731433" y="3010486"/>
                  <a:pt x="4736475" y="2982407"/>
                  <a:pt x="4740812" y="2954215"/>
                </a:cubicBezTo>
                <a:cubicBezTo>
                  <a:pt x="4745854" y="2921443"/>
                  <a:pt x="4748949" y="2888364"/>
                  <a:pt x="4754880" y="2855741"/>
                </a:cubicBezTo>
                <a:cubicBezTo>
                  <a:pt x="4758339" y="2836719"/>
                  <a:pt x="4764258" y="2818228"/>
                  <a:pt x="4768947" y="2799471"/>
                </a:cubicBezTo>
                <a:cubicBezTo>
                  <a:pt x="4764258" y="2504049"/>
                  <a:pt x="4763084" y="2208551"/>
                  <a:pt x="4754880" y="1913206"/>
                </a:cubicBezTo>
                <a:cubicBezTo>
                  <a:pt x="4751734" y="1799931"/>
                  <a:pt x="4737276" y="1780652"/>
                  <a:pt x="4712677" y="1674055"/>
                </a:cubicBezTo>
                <a:cubicBezTo>
                  <a:pt x="4682853" y="1544819"/>
                  <a:pt x="4718498" y="1663383"/>
                  <a:pt x="4670474" y="1519311"/>
                </a:cubicBezTo>
                <a:cubicBezTo>
                  <a:pt x="4665785" y="1505243"/>
                  <a:pt x="4668744" y="1485334"/>
                  <a:pt x="4656406" y="1477108"/>
                </a:cubicBezTo>
                <a:lnTo>
                  <a:pt x="4614203" y="1448972"/>
                </a:lnTo>
                <a:cubicBezTo>
                  <a:pt x="4580753" y="1348624"/>
                  <a:pt x="4628184" y="1469943"/>
                  <a:pt x="4557932" y="1364566"/>
                </a:cubicBezTo>
                <a:cubicBezTo>
                  <a:pt x="4549707" y="1352228"/>
                  <a:pt x="4554349" y="1332848"/>
                  <a:pt x="4543864" y="1322363"/>
                </a:cubicBezTo>
                <a:cubicBezTo>
                  <a:pt x="4510706" y="1289205"/>
                  <a:pt x="4468837" y="1266092"/>
                  <a:pt x="4431323" y="1237957"/>
                </a:cubicBezTo>
                <a:lnTo>
                  <a:pt x="4375052" y="1195754"/>
                </a:lnTo>
                <a:cubicBezTo>
                  <a:pt x="4370363" y="1176997"/>
                  <a:pt x="4370577" y="1156270"/>
                  <a:pt x="4360984" y="1139483"/>
                </a:cubicBezTo>
                <a:cubicBezTo>
                  <a:pt x="4344320" y="1110322"/>
                  <a:pt x="4303470" y="1087072"/>
                  <a:pt x="4276578" y="1069144"/>
                </a:cubicBezTo>
                <a:cubicBezTo>
                  <a:pt x="4252213" y="1032595"/>
                  <a:pt x="4235325" y="1005573"/>
                  <a:pt x="4206240" y="970671"/>
                </a:cubicBezTo>
                <a:cubicBezTo>
                  <a:pt x="4197749" y="960482"/>
                  <a:pt x="4189140" y="949892"/>
                  <a:pt x="4178104" y="942535"/>
                </a:cubicBezTo>
                <a:cubicBezTo>
                  <a:pt x="4160655" y="930903"/>
                  <a:pt x="4139283" y="926032"/>
                  <a:pt x="4121834" y="914400"/>
                </a:cubicBezTo>
                <a:cubicBezTo>
                  <a:pt x="4110798" y="907043"/>
                  <a:pt x="4101984" y="896621"/>
                  <a:pt x="4093698" y="886264"/>
                </a:cubicBezTo>
                <a:cubicBezTo>
                  <a:pt x="4083136" y="873062"/>
                  <a:pt x="4079631" y="853439"/>
                  <a:pt x="4065563" y="844061"/>
                </a:cubicBezTo>
                <a:cubicBezTo>
                  <a:pt x="4049476" y="833336"/>
                  <a:pt x="4027882" y="835305"/>
                  <a:pt x="4009292" y="829994"/>
                </a:cubicBezTo>
                <a:cubicBezTo>
                  <a:pt x="3995034" y="825920"/>
                  <a:pt x="3980719" y="821767"/>
                  <a:pt x="3967089" y="815926"/>
                </a:cubicBezTo>
                <a:cubicBezTo>
                  <a:pt x="3846798" y="764373"/>
                  <a:pt x="3975725" y="814833"/>
                  <a:pt x="3854547" y="745588"/>
                </a:cubicBezTo>
                <a:cubicBezTo>
                  <a:pt x="3841672" y="738231"/>
                  <a:pt x="3826412" y="736209"/>
                  <a:pt x="3812344" y="731520"/>
                </a:cubicBezTo>
                <a:cubicBezTo>
                  <a:pt x="3802966" y="712763"/>
                  <a:pt x="3799991" y="689058"/>
                  <a:pt x="3784209" y="675249"/>
                </a:cubicBezTo>
                <a:cubicBezTo>
                  <a:pt x="3760536" y="654535"/>
                  <a:pt x="3727301" y="648322"/>
                  <a:pt x="3699803" y="633046"/>
                </a:cubicBezTo>
                <a:cubicBezTo>
                  <a:pt x="3685023" y="624835"/>
                  <a:pt x="3670802" y="615473"/>
                  <a:pt x="3657600" y="604911"/>
                </a:cubicBezTo>
                <a:cubicBezTo>
                  <a:pt x="3647243" y="596625"/>
                  <a:pt x="3640837" y="583599"/>
                  <a:pt x="3629464" y="576775"/>
                </a:cubicBezTo>
                <a:cubicBezTo>
                  <a:pt x="3616749" y="569146"/>
                  <a:pt x="3600891" y="568549"/>
                  <a:pt x="3587261" y="562708"/>
                </a:cubicBezTo>
                <a:cubicBezTo>
                  <a:pt x="3567986" y="554447"/>
                  <a:pt x="3550461" y="542360"/>
                  <a:pt x="3530990" y="534572"/>
                </a:cubicBezTo>
                <a:cubicBezTo>
                  <a:pt x="3503454" y="523558"/>
                  <a:pt x="3446584" y="506437"/>
                  <a:pt x="3446584" y="506437"/>
                </a:cubicBezTo>
                <a:cubicBezTo>
                  <a:pt x="3437206" y="497058"/>
                  <a:pt x="3429822" y="485125"/>
                  <a:pt x="3418449" y="478301"/>
                </a:cubicBezTo>
                <a:cubicBezTo>
                  <a:pt x="3405734" y="470672"/>
                  <a:pt x="3389745" y="470370"/>
                  <a:pt x="3376246" y="464234"/>
                </a:cubicBezTo>
                <a:cubicBezTo>
                  <a:pt x="3338063" y="446878"/>
                  <a:pt x="3301218" y="426720"/>
                  <a:pt x="3263704" y="407963"/>
                </a:cubicBezTo>
                <a:lnTo>
                  <a:pt x="3263704" y="407963"/>
                </a:lnTo>
                <a:cubicBezTo>
                  <a:pt x="3249636" y="398585"/>
                  <a:pt x="3235259" y="389655"/>
                  <a:pt x="3221501" y="379828"/>
                </a:cubicBezTo>
                <a:cubicBezTo>
                  <a:pt x="3202422" y="366200"/>
                  <a:pt x="3186201" y="348110"/>
                  <a:pt x="3165230" y="337624"/>
                </a:cubicBezTo>
                <a:cubicBezTo>
                  <a:pt x="3138704" y="324361"/>
                  <a:pt x="3105500" y="325940"/>
                  <a:pt x="3080824" y="309489"/>
                </a:cubicBezTo>
                <a:cubicBezTo>
                  <a:pt x="3066756" y="300111"/>
                  <a:pt x="3054161" y="288014"/>
                  <a:pt x="3038621" y="281354"/>
                </a:cubicBezTo>
                <a:cubicBezTo>
                  <a:pt x="3020850" y="273738"/>
                  <a:pt x="3000869" y="272842"/>
                  <a:pt x="2982350" y="267286"/>
                </a:cubicBezTo>
                <a:cubicBezTo>
                  <a:pt x="2953944" y="258764"/>
                  <a:pt x="2926079" y="248529"/>
                  <a:pt x="2897944" y="239151"/>
                </a:cubicBezTo>
                <a:lnTo>
                  <a:pt x="2855741" y="225083"/>
                </a:lnTo>
                <a:cubicBezTo>
                  <a:pt x="2846363" y="211015"/>
                  <a:pt x="2841674" y="192258"/>
                  <a:pt x="2827606" y="182880"/>
                </a:cubicBezTo>
                <a:cubicBezTo>
                  <a:pt x="2811519" y="172155"/>
                  <a:pt x="2789854" y="174368"/>
                  <a:pt x="2771335" y="168812"/>
                </a:cubicBezTo>
                <a:cubicBezTo>
                  <a:pt x="2742929" y="160290"/>
                  <a:pt x="2716010" y="146493"/>
                  <a:pt x="2686929" y="140677"/>
                </a:cubicBezTo>
                <a:cubicBezTo>
                  <a:pt x="2640037" y="131298"/>
                  <a:pt x="2591619" y="127663"/>
                  <a:pt x="2546252" y="112541"/>
                </a:cubicBezTo>
                <a:cubicBezTo>
                  <a:pt x="2518117" y="103163"/>
                  <a:pt x="2490618" y="91599"/>
                  <a:pt x="2461846" y="84406"/>
                </a:cubicBezTo>
                <a:cubicBezTo>
                  <a:pt x="2434174" y="77488"/>
                  <a:pt x="2405284" y="76526"/>
                  <a:pt x="2377440" y="70338"/>
                </a:cubicBezTo>
                <a:cubicBezTo>
                  <a:pt x="2362965" y="67121"/>
                  <a:pt x="2349960" y="58038"/>
                  <a:pt x="2335237" y="56271"/>
                </a:cubicBezTo>
                <a:cubicBezTo>
                  <a:pt x="2232386" y="43929"/>
                  <a:pt x="2128997" y="36507"/>
                  <a:pt x="2025747" y="28135"/>
                </a:cubicBezTo>
                <a:cubicBezTo>
                  <a:pt x="1955483" y="22438"/>
                  <a:pt x="1885124" y="17873"/>
                  <a:pt x="1814732" y="14068"/>
                </a:cubicBezTo>
                <a:lnTo>
                  <a:pt x="1505243" y="0"/>
                </a:lnTo>
                <a:cubicBezTo>
                  <a:pt x="1500023" y="522"/>
                  <a:pt x="1311887" y="16237"/>
                  <a:pt x="1280160" y="28135"/>
                </a:cubicBezTo>
                <a:cubicBezTo>
                  <a:pt x="1267741" y="32792"/>
                  <a:pt x="1264215" y="51046"/>
                  <a:pt x="1252024" y="56271"/>
                </a:cubicBezTo>
                <a:cubicBezTo>
                  <a:pt x="1230047" y="65690"/>
                  <a:pt x="1205132" y="65649"/>
                  <a:pt x="1181686" y="70338"/>
                </a:cubicBezTo>
                <a:cubicBezTo>
                  <a:pt x="1132541" y="119483"/>
                  <a:pt x="1168439" y="94488"/>
                  <a:pt x="1069144" y="112541"/>
                </a:cubicBezTo>
                <a:cubicBezTo>
                  <a:pt x="1045619" y="116818"/>
                  <a:pt x="1022331" y="122332"/>
                  <a:pt x="998806" y="126609"/>
                </a:cubicBezTo>
                <a:cubicBezTo>
                  <a:pt x="889868" y="146416"/>
                  <a:pt x="946609" y="129941"/>
                  <a:pt x="872197" y="154744"/>
                </a:cubicBezTo>
                <a:cubicBezTo>
                  <a:pt x="849625" y="169792"/>
                  <a:pt x="817893" y="186963"/>
                  <a:pt x="801858" y="211015"/>
                </a:cubicBezTo>
                <a:cubicBezTo>
                  <a:pt x="752190" y="285516"/>
                  <a:pt x="804155" y="257142"/>
                  <a:pt x="731520" y="281354"/>
                </a:cubicBezTo>
                <a:cubicBezTo>
                  <a:pt x="722141" y="290732"/>
                  <a:pt x="713741" y="301204"/>
                  <a:pt x="703384" y="309489"/>
                </a:cubicBezTo>
                <a:cubicBezTo>
                  <a:pt x="690182" y="320051"/>
                  <a:pt x="670142" y="323287"/>
                  <a:pt x="661181" y="337624"/>
                </a:cubicBezTo>
                <a:cubicBezTo>
                  <a:pt x="645463" y="362774"/>
                  <a:pt x="633046" y="422031"/>
                  <a:pt x="633046" y="422031"/>
                </a:cubicBezTo>
              </a:path>
            </a:pathLst>
          </a:custGeom>
          <a:ln w="38100"/>
        </p:spPr>
        <p:style>
          <a:lnRef idx="1">
            <a:schemeClr val="accent1"/>
          </a:lnRef>
          <a:fillRef idx="0">
            <a:schemeClr val="accent1"/>
          </a:fillRef>
          <a:effectRef idx="0">
            <a:schemeClr val="accent1"/>
          </a:effectRef>
          <a:fontRef idx="minor">
            <a:schemeClr val="tx1"/>
          </a:fontRef>
        </p:style>
        <p:txBody>
          <a:bodyPr lIns="69046" tIns="34523" rIns="69046" bIns="34523" anchor="ctr"/>
          <a:lstStyle/>
          <a:p>
            <a:pPr algn="ctr" fontAlgn="base">
              <a:spcBef>
                <a:spcPct val="0"/>
              </a:spcBef>
              <a:spcAft>
                <a:spcPct val="0"/>
              </a:spcAft>
              <a:defRPr/>
            </a:pPr>
            <a:endParaRPr lang="en-US">
              <a:solidFill>
                <a:srgbClr val="000000"/>
              </a:solidFill>
            </a:endParaRPr>
          </a:p>
        </p:txBody>
      </p:sp>
      <p:sp>
        <p:nvSpPr>
          <p:cNvPr id="12" name="TextBox 11"/>
          <p:cNvSpPr txBox="1">
            <a:spLocks noChangeArrowheads="1"/>
          </p:cNvSpPr>
          <p:nvPr/>
        </p:nvSpPr>
        <p:spPr bwMode="auto">
          <a:xfrm>
            <a:off x="1337060" y="1257301"/>
            <a:ext cx="635435"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800">
                <a:solidFill>
                  <a:srgbClr val="FF0000"/>
                </a:solidFill>
                <a:latin typeface="Times New Roman" panose="02020603050405020304" pitchFamily="18" charset="0"/>
                <a:cs typeface="Times New Roman" panose="02020603050405020304" pitchFamily="18" charset="0"/>
              </a:rPr>
              <a:t>oxi</a:t>
            </a:r>
          </a:p>
        </p:txBody>
      </p:sp>
      <p:cxnSp>
        <p:nvCxnSpPr>
          <p:cNvPr id="14" name="Straight Arrow Connector 13"/>
          <p:cNvCxnSpPr/>
          <p:nvPr/>
        </p:nvCxnSpPr>
        <p:spPr>
          <a:xfrm>
            <a:off x="2550163" y="971551"/>
            <a:ext cx="725696" cy="2309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856961" y="1543051"/>
            <a:ext cx="920658" cy="64174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a:spLocks noChangeArrowheads="1"/>
          </p:cNvSpPr>
          <p:nvPr/>
        </p:nvSpPr>
        <p:spPr bwMode="auto">
          <a:xfrm rot="1755897">
            <a:off x="4008774" y="1854995"/>
            <a:ext cx="1848537"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dinh</a:t>
            </a:r>
          </a:p>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 dưỡng</a:t>
            </a:r>
          </a:p>
        </p:txBody>
      </p:sp>
      <p:cxnSp>
        <p:nvCxnSpPr>
          <p:cNvPr id="20" name="Straight Arrow Connector 19"/>
          <p:cNvCxnSpPr>
            <a:endCxn id="18" idx="1"/>
          </p:cNvCxnSpPr>
          <p:nvPr/>
        </p:nvCxnSpPr>
        <p:spPr>
          <a:xfrm>
            <a:off x="3936566" y="1543051"/>
            <a:ext cx="190149" cy="13096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727335" y="3771900"/>
            <a:ext cx="866502" cy="1714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a:spLocks noChangeArrowheads="1"/>
          </p:cNvSpPr>
          <p:nvPr/>
        </p:nvSpPr>
        <p:spPr bwMode="auto">
          <a:xfrm>
            <a:off x="6006541" y="3482578"/>
            <a:ext cx="16752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bài tiết</a:t>
            </a:r>
          </a:p>
        </p:txBody>
      </p:sp>
      <p:cxnSp>
        <p:nvCxnSpPr>
          <p:cNvPr id="29" name="Straight Arrow Connector 28"/>
          <p:cNvCxnSpPr/>
          <p:nvPr/>
        </p:nvCxnSpPr>
        <p:spPr>
          <a:xfrm rot="16200000" flipH="1">
            <a:off x="6771455" y="3941500"/>
            <a:ext cx="800100" cy="3466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5616" name="TextBox 30"/>
          <p:cNvSpPr txBox="1">
            <a:spLocks noChangeArrowheads="1"/>
          </p:cNvSpPr>
          <p:nvPr/>
        </p:nvSpPr>
        <p:spPr bwMode="auto">
          <a:xfrm>
            <a:off x="4918600" y="3657600"/>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a:solidFill>
                  <a:srgbClr val="FF0000"/>
                </a:solidFill>
                <a:latin typeface="Times New Roman" panose="02020603050405020304" pitchFamily="18" charset="0"/>
                <a:cs typeface="Times New Roman" panose="02020603050405020304" pitchFamily="18" charset="0"/>
              </a:rPr>
              <a:t>TẾ BÀO</a:t>
            </a:r>
          </a:p>
        </p:txBody>
      </p:sp>
      <p:sp>
        <p:nvSpPr>
          <p:cNvPr id="39" name="TextBox 38"/>
          <p:cNvSpPr txBox="1">
            <a:spLocks noChangeArrowheads="1"/>
          </p:cNvSpPr>
          <p:nvPr/>
        </p:nvSpPr>
        <p:spPr bwMode="auto">
          <a:xfrm rot="1524555">
            <a:off x="3201242" y="1187055"/>
            <a:ext cx="866502" cy="531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Tiêu hóa</a:t>
            </a:r>
          </a:p>
          <a:p>
            <a:pPr eaLnBrk="1" fontAlgn="base" hangingPunct="1">
              <a:spcBef>
                <a:spcPct val="0"/>
              </a:spcBef>
              <a:spcAft>
                <a:spcPct val="0"/>
              </a:spcAft>
            </a:pPr>
            <a:endParaRPr lang="en-US" altLang="en-US" sz="1500" b="1" i="1">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a:spLocks noChangeArrowheads="1"/>
          </p:cNvSpPr>
          <p:nvPr/>
        </p:nvSpPr>
        <p:spPr bwMode="auto">
          <a:xfrm rot="1353760">
            <a:off x="2690969" y="2177653"/>
            <a:ext cx="75096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Hô hấp</a:t>
            </a:r>
          </a:p>
        </p:txBody>
      </p:sp>
      <p:sp>
        <p:nvSpPr>
          <p:cNvPr id="41" name="TextBox 40"/>
          <p:cNvSpPr txBox="1">
            <a:spLocks noChangeArrowheads="1"/>
          </p:cNvSpPr>
          <p:nvPr/>
        </p:nvSpPr>
        <p:spPr bwMode="auto">
          <a:xfrm rot="1538862">
            <a:off x="3830659" y="2940844"/>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Tuần hoàn</a:t>
            </a:r>
          </a:p>
        </p:txBody>
      </p:sp>
      <p:cxnSp>
        <p:nvCxnSpPr>
          <p:cNvPr id="44" name="Straight Arrow Connector 43"/>
          <p:cNvCxnSpPr>
            <a:endCxn id="41" idx="1"/>
          </p:cNvCxnSpPr>
          <p:nvPr/>
        </p:nvCxnSpPr>
        <p:spPr>
          <a:xfrm>
            <a:off x="3358898" y="2514600"/>
            <a:ext cx="522308" cy="35361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687533" y="3314700"/>
            <a:ext cx="577668" cy="3143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rot="5400000">
            <a:off x="4171024" y="2398758"/>
            <a:ext cx="628650" cy="288834"/>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9" name="TextBox 68"/>
          <p:cNvSpPr txBox="1">
            <a:spLocks noChangeArrowheads="1"/>
          </p:cNvSpPr>
          <p:nvPr/>
        </p:nvSpPr>
        <p:spPr bwMode="auto">
          <a:xfrm>
            <a:off x="6131703" y="2914650"/>
            <a:ext cx="103980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Cacbonic</a:t>
            </a:r>
          </a:p>
        </p:txBody>
      </p:sp>
      <p:cxnSp>
        <p:nvCxnSpPr>
          <p:cNvPr id="70" name="Straight Arrow Connector 69"/>
          <p:cNvCxnSpPr/>
          <p:nvPr/>
        </p:nvCxnSpPr>
        <p:spPr>
          <a:xfrm flipV="1">
            <a:off x="5669569" y="3200400"/>
            <a:ext cx="924268" cy="40005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rot="5400000" flipH="1" flipV="1">
            <a:off x="6972405" y="2368950"/>
            <a:ext cx="571500" cy="51990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a:spLocks noChangeArrowheads="1"/>
          </p:cNvSpPr>
          <p:nvPr/>
        </p:nvSpPr>
        <p:spPr bwMode="auto">
          <a:xfrm>
            <a:off x="7055971" y="2000250"/>
            <a:ext cx="98203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Cacbonic</a:t>
            </a:r>
          </a:p>
        </p:txBody>
      </p:sp>
      <p:sp>
        <p:nvSpPr>
          <p:cNvPr id="28" name="TextBox 27"/>
          <p:cNvSpPr txBox="1">
            <a:spLocks noChangeArrowheads="1"/>
          </p:cNvSpPr>
          <p:nvPr/>
        </p:nvSpPr>
        <p:spPr bwMode="auto">
          <a:xfrm>
            <a:off x="6882671" y="4457700"/>
            <a:ext cx="127086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1500" b="1" i="1">
                <a:solidFill>
                  <a:srgbClr val="FF0000"/>
                </a:solidFill>
                <a:latin typeface="Times New Roman" panose="02020603050405020304" pitchFamily="18" charset="0"/>
                <a:cs typeface="Times New Roman" panose="02020603050405020304" pitchFamily="18" charset="0"/>
              </a:rPr>
              <a:t>Chất bài tiết</a:t>
            </a:r>
          </a:p>
        </p:txBody>
      </p:sp>
    </p:spTree>
    <p:extLst>
      <p:ext uri="{BB962C8B-B14F-4D97-AF65-F5344CB8AC3E}">
        <p14:creationId xmlns:p14="http://schemas.microsoft.com/office/powerpoint/2010/main" val="28550236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diamond(in)">
                                      <p:cBhvr>
                                        <p:cTn id="7" dur="20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amond(in)">
                                      <p:cBhvr>
                                        <p:cTn id="17" dur="2000"/>
                                        <p:tgtEl>
                                          <p:spTgt spid="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amond(in)">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amond(in)">
                                      <p:cBhvr>
                                        <p:cTn id="27" dur="2000"/>
                                        <p:tgtEl>
                                          <p:spTgt spid="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20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8" presetClass="entr" presetSubtype="16"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diamond(in)">
                                      <p:cBhvr>
                                        <p:cTn id="42" dur="2000"/>
                                        <p:tgtEl>
                                          <p:spTgt spid="1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8" presetClass="entr" presetSubtype="16" fill="hold" grpId="0" nodeType="click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diamond(in)">
                                      <p:cBhvr>
                                        <p:cTn id="47" dur="2000"/>
                                        <p:tgtEl>
                                          <p:spTgt spid="3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diamond(in)">
                                      <p:cBhvr>
                                        <p:cTn id="52" dur="2000"/>
                                        <p:tgtEl>
                                          <p:spTgt spid="20"/>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ntr" presetSubtype="16"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diamond(in)">
                                      <p:cBhvr>
                                        <p:cTn id="57" dur="2000"/>
                                        <p:tgtEl>
                                          <p:spTgt spid="40"/>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8" presetClass="entr" presetSubtype="16" fill="hold" nodeType="click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diamond(in)">
                                      <p:cBhvr>
                                        <p:cTn id="62" dur="2000"/>
                                        <p:tgtEl>
                                          <p:spTgt spid="44"/>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8"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diamond(in)">
                                      <p:cBhvr>
                                        <p:cTn id="67" dur="2000"/>
                                        <p:tgtEl>
                                          <p:spTgt spid="1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8" presetClass="entr" presetSubtype="16" fill="hold" nodeType="clickEffect">
                                  <p:stCondLst>
                                    <p:cond delay="0"/>
                                  </p:stCondLst>
                                  <p:childTnLst>
                                    <p:set>
                                      <p:cBhvr>
                                        <p:cTn id="71" dur="1" fill="hold">
                                          <p:stCondLst>
                                            <p:cond delay="0"/>
                                          </p:stCondLst>
                                        </p:cTn>
                                        <p:tgtEl>
                                          <p:spTgt spid="50"/>
                                        </p:tgtEl>
                                        <p:attrNameLst>
                                          <p:attrName>style.visibility</p:attrName>
                                        </p:attrNameLst>
                                      </p:cBhvr>
                                      <p:to>
                                        <p:strVal val="visible"/>
                                      </p:to>
                                    </p:set>
                                    <p:animEffect transition="in" filter="diamond(in)">
                                      <p:cBhvr>
                                        <p:cTn id="72" dur="2000"/>
                                        <p:tgtEl>
                                          <p:spTgt spid="50"/>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8" presetClass="entr" presetSubtype="16" fill="hold" grpId="0" nodeType="clickEffect">
                                  <p:stCondLst>
                                    <p:cond delay="0"/>
                                  </p:stCondLst>
                                  <p:childTnLst>
                                    <p:set>
                                      <p:cBhvr>
                                        <p:cTn id="76" dur="1" fill="hold">
                                          <p:stCondLst>
                                            <p:cond delay="0"/>
                                          </p:stCondLst>
                                        </p:cTn>
                                        <p:tgtEl>
                                          <p:spTgt spid="41"/>
                                        </p:tgtEl>
                                        <p:attrNameLst>
                                          <p:attrName>style.visibility</p:attrName>
                                        </p:attrNameLst>
                                      </p:cBhvr>
                                      <p:to>
                                        <p:strVal val="visible"/>
                                      </p:to>
                                    </p:set>
                                    <p:animEffect transition="in" filter="diamond(in)">
                                      <p:cBhvr>
                                        <p:cTn id="77" dur="2000"/>
                                        <p:tgtEl>
                                          <p:spTgt spid="41"/>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8" presetClass="entr" presetSubtype="16" fill="hold" nodeType="clickEffect">
                                  <p:stCondLst>
                                    <p:cond delay="0"/>
                                  </p:stCondLst>
                                  <p:childTnLst>
                                    <p:set>
                                      <p:cBhvr>
                                        <p:cTn id="81" dur="1" fill="hold">
                                          <p:stCondLst>
                                            <p:cond delay="0"/>
                                          </p:stCondLst>
                                        </p:cTn>
                                        <p:tgtEl>
                                          <p:spTgt spid="49"/>
                                        </p:tgtEl>
                                        <p:attrNameLst>
                                          <p:attrName>style.visibility</p:attrName>
                                        </p:attrNameLst>
                                      </p:cBhvr>
                                      <p:to>
                                        <p:strVal val="visible"/>
                                      </p:to>
                                    </p:set>
                                    <p:animEffect transition="in" filter="diamond(in)">
                                      <p:cBhvr>
                                        <p:cTn id="82" dur="2000"/>
                                        <p:tgtEl>
                                          <p:spTgt spid="4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8" presetClass="entr" presetSubtype="16" fill="hold" nodeType="clickEffect">
                                  <p:stCondLst>
                                    <p:cond delay="0"/>
                                  </p:stCondLst>
                                  <p:childTnLst>
                                    <p:set>
                                      <p:cBhvr>
                                        <p:cTn id="86" dur="1" fill="hold">
                                          <p:stCondLst>
                                            <p:cond delay="0"/>
                                          </p:stCondLst>
                                        </p:cTn>
                                        <p:tgtEl>
                                          <p:spTgt spid="70"/>
                                        </p:tgtEl>
                                        <p:attrNameLst>
                                          <p:attrName>style.visibility</p:attrName>
                                        </p:attrNameLst>
                                      </p:cBhvr>
                                      <p:to>
                                        <p:strVal val="visible"/>
                                      </p:to>
                                    </p:set>
                                    <p:animEffect transition="in" filter="diamond(in)">
                                      <p:cBhvr>
                                        <p:cTn id="87" dur="2000"/>
                                        <p:tgtEl>
                                          <p:spTgt spid="70"/>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8" presetClass="entr" presetSubtype="16" fill="hold" nodeType="clickEffect">
                                  <p:stCondLst>
                                    <p:cond delay="0"/>
                                  </p:stCondLst>
                                  <p:childTnLst>
                                    <p:set>
                                      <p:cBhvr>
                                        <p:cTn id="91" dur="1" fill="hold">
                                          <p:stCondLst>
                                            <p:cond delay="0"/>
                                          </p:stCondLst>
                                        </p:cTn>
                                        <p:tgtEl>
                                          <p:spTgt spid="22"/>
                                        </p:tgtEl>
                                        <p:attrNameLst>
                                          <p:attrName>style.visibility</p:attrName>
                                        </p:attrNameLst>
                                      </p:cBhvr>
                                      <p:to>
                                        <p:strVal val="visible"/>
                                      </p:to>
                                    </p:set>
                                    <p:animEffect transition="in" filter="diamond(in)">
                                      <p:cBhvr>
                                        <p:cTn id="92" dur="2000"/>
                                        <p:tgtEl>
                                          <p:spTgt spid="2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8" presetClass="entr" presetSubtype="16" fill="hold" grpId="0" nodeType="clickEffect">
                                  <p:stCondLst>
                                    <p:cond delay="0"/>
                                  </p:stCondLst>
                                  <p:childTnLst>
                                    <p:set>
                                      <p:cBhvr>
                                        <p:cTn id="96" dur="1" fill="hold">
                                          <p:stCondLst>
                                            <p:cond delay="0"/>
                                          </p:stCondLst>
                                        </p:cTn>
                                        <p:tgtEl>
                                          <p:spTgt spid="69"/>
                                        </p:tgtEl>
                                        <p:attrNameLst>
                                          <p:attrName>style.visibility</p:attrName>
                                        </p:attrNameLst>
                                      </p:cBhvr>
                                      <p:to>
                                        <p:strVal val="visible"/>
                                      </p:to>
                                    </p:set>
                                    <p:animEffect transition="in" filter="diamond(in)">
                                      <p:cBhvr>
                                        <p:cTn id="97" dur="2000"/>
                                        <p:tgtEl>
                                          <p:spTgt spid="69"/>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8" presetClass="entr" presetSubtype="16" fill="hold" grpId="0" nodeType="clickEffect">
                                  <p:stCondLst>
                                    <p:cond delay="0"/>
                                  </p:stCondLst>
                                  <p:childTnLst>
                                    <p:set>
                                      <p:cBhvr>
                                        <p:cTn id="101" dur="1" fill="hold">
                                          <p:stCondLst>
                                            <p:cond delay="0"/>
                                          </p:stCondLst>
                                        </p:cTn>
                                        <p:tgtEl>
                                          <p:spTgt spid="23"/>
                                        </p:tgtEl>
                                        <p:attrNameLst>
                                          <p:attrName>style.visibility</p:attrName>
                                        </p:attrNameLst>
                                      </p:cBhvr>
                                      <p:to>
                                        <p:strVal val="visible"/>
                                      </p:to>
                                    </p:set>
                                    <p:animEffect transition="in" filter="diamond(in)">
                                      <p:cBhvr>
                                        <p:cTn id="102" dur="2000"/>
                                        <p:tgtEl>
                                          <p:spTgt spid="23"/>
                                        </p:tgtEl>
                                      </p:cBhvr>
                                    </p:animEffect>
                                  </p:childTnLst>
                                </p:cTn>
                              </p:par>
                            </p:childTnLst>
                          </p:cTn>
                        </p:par>
                      </p:childTnLst>
                    </p:cTn>
                  </p:par>
                  <p:par>
                    <p:cTn id="103" fill="hold" nodeType="clickPar">
                      <p:stCondLst>
                        <p:cond delay="indefinite"/>
                      </p:stCondLst>
                      <p:childTnLst>
                        <p:par>
                          <p:cTn id="104" fill="hold" nodeType="withGroup">
                            <p:stCondLst>
                              <p:cond delay="0"/>
                            </p:stCondLst>
                            <p:childTnLst>
                              <p:par>
                                <p:cTn id="105" presetID="8" presetClass="entr" presetSubtype="16" fill="hold" nodeType="click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diamond(in)">
                                      <p:cBhvr>
                                        <p:cTn id="107" dur="2000"/>
                                        <p:tgtEl>
                                          <p:spTgt spid="71"/>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8" presetClass="entr" presetSubtype="16" fill="hold" nodeType="clickEffect">
                                  <p:stCondLst>
                                    <p:cond delay="0"/>
                                  </p:stCondLst>
                                  <p:childTnLst>
                                    <p:set>
                                      <p:cBhvr>
                                        <p:cTn id="111" dur="1" fill="hold">
                                          <p:stCondLst>
                                            <p:cond delay="0"/>
                                          </p:stCondLst>
                                        </p:cTn>
                                        <p:tgtEl>
                                          <p:spTgt spid="29"/>
                                        </p:tgtEl>
                                        <p:attrNameLst>
                                          <p:attrName>style.visibility</p:attrName>
                                        </p:attrNameLst>
                                      </p:cBhvr>
                                      <p:to>
                                        <p:strVal val="visible"/>
                                      </p:to>
                                    </p:set>
                                    <p:animEffect transition="in" filter="diamond(in)">
                                      <p:cBhvr>
                                        <p:cTn id="112" dur="2000"/>
                                        <p:tgtEl>
                                          <p:spTgt spid="29"/>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8" presetClass="entr" presetSubtype="16" fill="hold" grpId="0" nodeType="clickEffect">
                                  <p:stCondLst>
                                    <p:cond delay="0"/>
                                  </p:stCondLst>
                                  <p:childTnLst>
                                    <p:set>
                                      <p:cBhvr>
                                        <p:cTn id="116" dur="1" fill="hold">
                                          <p:stCondLst>
                                            <p:cond delay="0"/>
                                          </p:stCondLst>
                                        </p:cTn>
                                        <p:tgtEl>
                                          <p:spTgt spid="6"/>
                                        </p:tgtEl>
                                        <p:attrNameLst>
                                          <p:attrName>style.visibility</p:attrName>
                                        </p:attrNameLst>
                                      </p:cBhvr>
                                      <p:to>
                                        <p:strVal val="visible"/>
                                      </p:to>
                                    </p:set>
                                    <p:animEffect transition="in" filter="diamond(in)">
                                      <p:cBhvr>
                                        <p:cTn id="117" dur="2000"/>
                                        <p:tgtEl>
                                          <p:spTgt spid="6"/>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8" presetClass="entr" presetSubtype="16" fill="hold" grpId="0" nodeType="clickEffect">
                                  <p:stCondLst>
                                    <p:cond delay="0"/>
                                  </p:stCondLst>
                                  <p:childTnLst>
                                    <p:set>
                                      <p:cBhvr>
                                        <p:cTn id="121" dur="1" fill="hold">
                                          <p:stCondLst>
                                            <p:cond delay="0"/>
                                          </p:stCondLst>
                                        </p:cTn>
                                        <p:tgtEl>
                                          <p:spTgt spid="27"/>
                                        </p:tgtEl>
                                        <p:attrNameLst>
                                          <p:attrName>style.visibility</p:attrName>
                                        </p:attrNameLst>
                                      </p:cBhvr>
                                      <p:to>
                                        <p:strVal val="visible"/>
                                      </p:to>
                                    </p:set>
                                    <p:animEffect transition="in" filter="diamond(in)">
                                      <p:cBhvr>
                                        <p:cTn id="122" dur="2000"/>
                                        <p:tgtEl>
                                          <p:spTgt spid="27"/>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8" presetClass="entr" presetSubtype="16" fill="hold" grpId="0" nodeType="clickEffect">
                                  <p:stCondLst>
                                    <p:cond delay="0"/>
                                  </p:stCondLst>
                                  <p:childTnLst>
                                    <p:set>
                                      <p:cBhvr>
                                        <p:cTn id="126" dur="1" fill="hold">
                                          <p:stCondLst>
                                            <p:cond delay="0"/>
                                          </p:stCondLst>
                                        </p:cTn>
                                        <p:tgtEl>
                                          <p:spTgt spid="28"/>
                                        </p:tgtEl>
                                        <p:attrNameLst>
                                          <p:attrName>style.visibility</p:attrName>
                                        </p:attrNameLst>
                                      </p:cBhvr>
                                      <p:to>
                                        <p:strVal val="visible"/>
                                      </p:to>
                                    </p:set>
                                    <p:animEffect transition="in" filter="diamond(in)">
                                      <p:cBhvr>
                                        <p:cTn id="127" dur="2000"/>
                                        <p:tgtEl>
                                          <p:spTgt spid="28"/>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8" presetClass="entr" presetSubtype="16" fill="hold" grpId="1" nodeType="clickEffect">
                                  <p:stCondLst>
                                    <p:cond delay="0"/>
                                  </p:stCondLst>
                                  <p:childTnLst>
                                    <p:set>
                                      <p:cBhvr>
                                        <p:cTn id="131" dur="1" fill="hold">
                                          <p:stCondLst>
                                            <p:cond delay="0"/>
                                          </p:stCondLst>
                                        </p:cTn>
                                        <p:tgtEl>
                                          <p:spTgt spid="27"/>
                                        </p:tgtEl>
                                        <p:attrNameLst>
                                          <p:attrName>style.visibility</p:attrName>
                                        </p:attrNameLst>
                                      </p:cBhvr>
                                      <p:to>
                                        <p:strVal val="visible"/>
                                      </p:to>
                                    </p:set>
                                    <p:animEffect transition="in" filter="diamond(in)">
                                      <p:cBhvr>
                                        <p:cTn id="132" dur="2000"/>
                                        <p:tgtEl>
                                          <p:spTgt spid="27"/>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8" presetClass="entr" presetSubtype="16" fill="hold" grpId="1" nodeType="clickEffect">
                                  <p:stCondLst>
                                    <p:cond delay="0"/>
                                  </p:stCondLst>
                                  <p:childTnLst>
                                    <p:set>
                                      <p:cBhvr>
                                        <p:cTn id="136" dur="1" fill="hold">
                                          <p:stCondLst>
                                            <p:cond delay="0"/>
                                          </p:stCondLst>
                                        </p:cTn>
                                        <p:tgtEl>
                                          <p:spTgt spid="28"/>
                                        </p:tgtEl>
                                        <p:attrNameLst>
                                          <p:attrName>style.visibility</p:attrName>
                                        </p:attrNameLst>
                                      </p:cBhvr>
                                      <p:to>
                                        <p:strVal val="visible"/>
                                      </p:to>
                                    </p:set>
                                    <p:animEffect transition="in" filter="diamond(in)">
                                      <p:cBhvr>
                                        <p:cTn id="13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5" grpId="0"/>
      <p:bldP spid="6" grpId="0"/>
      <p:bldP spid="7" grpId="0"/>
      <p:bldP spid="10" grpId="0" animBg="1"/>
      <p:bldP spid="12" grpId="0"/>
      <p:bldP spid="18" grpId="0"/>
      <p:bldP spid="23" grpId="0"/>
      <p:bldP spid="39" grpId="0"/>
      <p:bldP spid="40" grpId="0"/>
      <p:bldP spid="41" grpId="0"/>
      <p:bldP spid="69" grpId="0"/>
      <p:bldP spid="27" grpId="0"/>
      <p:bldP spid="27" grpId="1"/>
      <p:bldP spid="28" grpId="0"/>
      <p:bldP spid="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rao ddoi cop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064" y="722710"/>
            <a:ext cx="7424943" cy="3645694"/>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Freeform 3"/>
          <p:cNvSpPr>
            <a:spLocks/>
          </p:cNvSpPr>
          <p:nvPr/>
        </p:nvSpPr>
        <p:spPr bwMode="auto">
          <a:xfrm>
            <a:off x="1105994" y="1543051"/>
            <a:ext cx="6708167" cy="2221706"/>
          </a:xfrm>
          <a:custGeom>
            <a:avLst/>
            <a:gdLst>
              <a:gd name="T0" fmla="*/ 0 w 5574"/>
              <a:gd name="T1" fmla="*/ 2147483647 h 1818"/>
              <a:gd name="T2" fmla="*/ 2147483647 w 5574"/>
              <a:gd name="T3" fmla="*/ 2147483647 h 1818"/>
              <a:gd name="T4" fmla="*/ 2147483647 w 5574"/>
              <a:gd name="T5" fmla="*/ 2147483647 h 1818"/>
              <a:gd name="T6" fmla="*/ 2147483647 w 5574"/>
              <a:gd name="T7" fmla="*/ 2147483647 h 1818"/>
              <a:gd name="T8" fmla="*/ 2147483647 w 5574"/>
              <a:gd name="T9" fmla="*/ 2147483647 h 1818"/>
              <a:gd name="T10" fmla="*/ 2147483647 w 5574"/>
              <a:gd name="T11" fmla="*/ 2147483647 h 1818"/>
              <a:gd name="T12" fmla="*/ 2147483647 w 5574"/>
              <a:gd name="T13" fmla="*/ 2147483647 h 1818"/>
              <a:gd name="T14" fmla="*/ 2147483647 w 5574"/>
              <a:gd name="T15" fmla="*/ 2147483647 h 1818"/>
              <a:gd name="T16" fmla="*/ 2147483647 w 5574"/>
              <a:gd name="T17" fmla="*/ 2147483647 h 1818"/>
              <a:gd name="T18" fmla="*/ 2147483647 w 5574"/>
              <a:gd name="T19" fmla="*/ 2147483647 h 1818"/>
              <a:gd name="T20" fmla="*/ 2147483647 w 5574"/>
              <a:gd name="T21" fmla="*/ 2147483647 h 1818"/>
              <a:gd name="T22" fmla="*/ 2147483647 w 5574"/>
              <a:gd name="T23" fmla="*/ 2147483647 h 1818"/>
              <a:gd name="T24" fmla="*/ 2147483647 w 5574"/>
              <a:gd name="T25" fmla="*/ 2147483647 h 1818"/>
              <a:gd name="T26" fmla="*/ 2147483647 w 5574"/>
              <a:gd name="T27" fmla="*/ 0 h 1818"/>
              <a:gd name="T28" fmla="*/ 2147483647 w 5574"/>
              <a:gd name="T29" fmla="*/ 2147483647 h 1818"/>
              <a:gd name="T30" fmla="*/ 2147483647 w 5574"/>
              <a:gd name="T31" fmla="*/ 2147483647 h 1818"/>
              <a:gd name="T32" fmla="*/ 2147483647 w 5574"/>
              <a:gd name="T33" fmla="*/ 2147483647 h 1818"/>
              <a:gd name="T34" fmla="*/ 2147483647 w 5574"/>
              <a:gd name="T35" fmla="*/ 2147483647 h 1818"/>
              <a:gd name="T36" fmla="*/ 2147483647 w 5574"/>
              <a:gd name="T37" fmla="*/ 2147483647 h 1818"/>
              <a:gd name="T38" fmla="*/ 2147483647 w 5574"/>
              <a:gd name="T39" fmla="*/ 2147483647 h 1818"/>
              <a:gd name="T40" fmla="*/ 2147483647 w 5574"/>
              <a:gd name="T41" fmla="*/ 2147483647 h 1818"/>
              <a:gd name="T42" fmla="*/ 2147483647 w 5574"/>
              <a:gd name="T43" fmla="*/ 2147483647 h 1818"/>
              <a:gd name="T44" fmla="*/ 2147483647 w 5574"/>
              <a:gd name="T45" fmla="*/ 2147483647 h 1818"/>
              <a:gd name="T46" fmla="*/ 2147483647 w 5574"/>
              <a:gd name="T47" fmla="*/ 2147483647 h 1818"/>
              <a:gd name="T48" fmla="*/ 2147483647 w 5574"/>
              <a:gd name="T49" fmla="*/ 2147483647 h 1818"/>
              <a:gd name="T50" fmla="*/ 2147483647 w 5574"/>
              <a:gd name="T51" fmla="*/ 2147483647 h 1818"/>
              <a:gd name="T52" fmla="*/ 2147483647 w 5574"/>
              <a:gd name="T53" fmla="*/ 2147483647 h 1818"/>
              <a:gd name="T54" fmla="*/ 2147483647 w 5574"/>
              <a:gd name="T55" fmla="*/ 2147483647 h 1818"/>
              <a:gd name="T56" fmla="*/ 2147483647 w 5574"/>
              <a:gd name="T57" fmla="*/ 2147483647 h 1818"/>
              <a:gd name="T58" fmla="*/ 2147483647 w 5574"/>
              <a:gd name="T59" fmla="*/ 2147483647 h 1818"/>
              <a:gd name="T60" fmla="*/ 2147483647 w 5574"/>
              <a:gd name="T61" fmla="*/ 2147483647 h 1818"/>
              <a:gd name="T62" fmla="*/ 2147483647 w 5574"/>
              <a:gd name="T63" fmla="*/ 2147483647 h 1818"/>
              <a:gd name="T64" fmla="*/ 2147483647 w 5574"/>
              <a:gd name="T65" fmla="*/ 2147483647 h 1818"/>
              <a:gd name="T66" fmla="*/ 2147483647 w 5574"/>
              <a:gd name="T67" fmla="*/ 2147483647 h 1818"/>
              <a:gd name="T68" fmla="*/ 2147483647 w 5574"/>
              <a:gd name="T69" fmla="*/ 2147483647 h 1818"/>
              <a:gd name="T70" fmla="*/ 2147483647 w 5574"/>
              <a:gd name="T71" fmla="*/ 2147483647 h 1818"/>
              <a:gd name="T72" fmla="*/ 2147483647 w 5574"/>
              <a:gd name="T73" fmla="*/ 2147483647 h 1818"/>
              <a:gd name="T74" fmla="*/ 2147483647 w 5574"/>
              <a:gd name="T75" fmla="*/ 2147483647 h 1818"/>
              <a:gd name="T76" fmla="*/ 2147483647 w 5574"/>
              <a:gd name="T77" fmla="*/ 2147483647 h 1818"/>
              <a:gd name="T78" fmla="*/ 2147483647 w 5574"/>
              <a:gd name="T79" fmla="*/ 2147483647 h 1818"/>
              <a:gd name="T80" fmla="*/ 2147483647 w 5574"/>
              <a:gd name="T81" fmla="*/ 2147483647 h 1818"/>
              <a:gd name="T82" fmla="*/ 2147483647 w 5574"/>
              <a:gd name="T83" fmla="*/ 2147483647 h 1818"/>
              <a:gd name="T84" fmla="*/ 2147483647 w 5574"/>
              <a:gd name="T85" fmla="*/ 2147483647 h 1818"/>
              <a:gd name="T86" fmla="*/ 2147483647 w 5574"/>
              <a:gd name="T87" fmla="*/ 2147483647 h 1818"/>
              <a:gd name="T88" fmla="*/ 2147483647 w 5574"/>
              <a:gd name="T89" fmla="*/ 2147483647 h 1818"/>
              <a:gd name="T90" fmla="*/ 2147483647 w 5574"/>
              <a:gd name="T91" fmla="*/ 2147483647 h 1818"/>
              <a:gd name="T92" fmla="*/ 2147483647 w 5574"/>
              <a:gd name="T93" fmla="*/ 2147483647 h 1818"/>
              <a:gd name="T94" fmla="*/ 2147483647 w 5574"/>
              <a:gd name="T95" fmla="*/ 2147483647 h 1818"/>
              <a:gd name="T96" fmla="*/ 2147483647 w 5574"/>
              <a:gd name="T97" fmla="*/ 2147483647 h 1818"/>
              <a:gd name="T98" fmla="*/ 2147483647 w 5574"/>
              <a:gd name="T99" fmla="*/ 2147483647 h 1818"/>
              <a:gd name="T100" fmla="*/ 0 w 5574"/>
              <a:gd name="T101" fmla="*/ 2147483647 h 1818"/>
              <a:gd name="T102" fmla="*/ 0 w 5574"/>
              <a:gd name="T103" fmla="*/ 2147483647 h 18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574"/>
              <a:gd name="T157" fmla="*/ 0 h 1818"/>
              <a:gd name="T158" fmla="*/ 5574 w 5574"/>
              <a:gd name="T159" fmla="*/ 1818 h 18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574" h="1818">
                <a:moveTo>
                  <a:pt x="0" y="675"/>
                </a:moveTo>
                <a:lnTo>
                  <a:pt x="129" y="672"/>
                </a:lnTo>
                <a:lnTo>
                  <a:pt x="282" y="657"/>
                </a:lnTo>
                <a:lnTo>
                  <a:pt x="390" y="627"/>
                </a:lnTo>
                <a:lnTo>
                  <a:pt x="573" y="564"/>
                </a:lnTo>
                <a:lnTo>
                  <a:pt x="777" y="456"/>
                </a:lnTo>
                <a:lnTo>
                  <a:pt x="1131" y="297"/>
                </a:lnTo>
                <a:lnTo>
                  <a:pt x="1308" y="240"/>
                </a:lnTo>
                <a:lnTo>
                  <a:pt x="1539" y="168"/>
                </a:lnTo>
                <a:lnTo>
                  <a:pt x="1755" y="117"/>
                </a:lnTo>
                <a:lnTo>
                  <a:pt x="1893" y="84"/>
                </a:lnTo>
                <a:lnTo>
                  <a:pt x="2112" y="54"/>
                </a:lnTo>
                <a:lnTo>
                  <a:pt x="2463" y="9"/>
                </a:lnTo>
                <a:lnTo>
                  <a:pt x="2784" y="0"/>
                </a:lnTo>
                <a:lnTo>
                  <a:pt x="3021" y="6"/>
                </a:lnTo>
                <a:lnTo>
                  <a:pt x="3297" y="36"/>
                </a:lnTo>
                <a:lnTo>
                  <a:pt x="3609" y="93"/>
                </a:lnTo>
                <a:lnTo>
                  <a:pt x="3957" y="183"/>
                </a:lnTo>
                <a:lnTo>
                  <a:pt x="4275" y="291"/>
                </a:lnTo>
                <a:lnTo>
                  <a:pt x="4575" y="423"/>
                </a:lnTo>
                <a:lnTo>
                  <a:pt x="4758" y="531"/>
                </a:lnTo>
                <a:lnTo>
                  <a:pt x="4896" y="588"/>
                </a:lnTo>
                <a:lnTo>
                  <a:pt x="5103" y="657"/>
                </a:lnTo>
                <a:lnTo>
                  <a:pt x="5238" y="690"/>
                </a:lnTo>
                <a:lnTo>
                  <a:pt x="5430" y="708"/>
                </a:lnTo>
                <a:lnTo>
                  <a:pt x="5571" y="702"/>
                </a:lnTo>
                <a:lnTo>
                  <a:pt x="5574" y="1131"/>
                </a:lnTo>
                <a:lnTo>
                  <a:pt x="5415" y="1119"/>
                </a:lnTo>
                <a:lnTo>
                  <a:pt x="5265" y="1143"/>
                </a:lnTo>
                <a:lnTo>
                  <a:pt x="5088" y="1179"/>
                </a:lnTo>
                <a:lnTo>
                  <a:pt x="4884" y="1242"/>
                </a:lnTo>
                <a:lnTo>
                  <a:pt x="4689" y="1341"/>
                </a:lnTo>
                <a:lnTo>
                  <a:pt x="4467" y="1452"/>
                </a:lnTo>
                <a:lnTo>
                  <a:pt x="4257" y="1548"/>
                </a:lnTo>
                <a:lnTo>
                  <a:pt x="4011" y="1629"/>
                </a:lnTo>
                <a:lnTo>
                  <a:pt x="3753" y="1701"/>
                </a:lnTo>
                <a:lnTo>
                  <a:pt x="3456" y="1764"/>
                </a:lnTo>
                <a:lnTo>
                  <a:pt x="3204" y="1800"/>
                </a:lnTo>
                <a:lnTo>
                  <a:pt x="2922" y="1818"/>
                </a:lnTo>
                <a:lnTo>
                  <a:pt x="2610" y="1818"/>
                </a:lnTo>
                <a:lnTo>
                  <a:pt x="2295" y="1791"/>
                </a:lnTo>
                <a:lnTo>
                  <a:pt x="2019" y="1752"/>
                </a:lnTo>
                <a:lnTo>
                  <a:pt x="1704" y="1689"/>
                </a:lnTo>
                <a:lnTo>
                  <a:pt x="1371" y="1590"/>
                </a:lnTo>
                <a:lnTo>
                  <a:pt x="1005" y="1464"/>
                </a:lnTo>
                <a:lnTo>
                  <a:pt x="765" y="1353"/>
                </a:lnTo>
                <a:lnTo>
                  <a:pt x="540" y="1230"/>
                </a:lnTo>
                <a:lnTo>
                  <a:pt x="357" y="1170"/>
                </a:lnTo>
                <a:lnTo>
                  <a:pt x="189" y="1140"/>
                </a:lnTo>
                <a:lnTo>
                  <a:pt x="6" y="1140"/>
                </a:lnTo>
                <a:lnTo>
                  <a:pt x="0" y="1140"/>
                </a:lnTo>
                <a:lnTo>
                  <a:pt x="0" y="675"/>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0" name="Freeform 4"/>
          <p:cNvSpPr>
            <a:spLocks/>
          </p:cNvSpPr>
          <p:nvPr/>
        </p:nvSpPr>
        <p:spPr bwMode="auto">
          <a:xfrm>
            <a:off x="1546466" y="1828801"/>
            <a:ext cx="5625040" cy="1775222"/>
          </a:xfrm>
          <a:custGeom>
            <a:avLst/>
            <a:gdLst>
              <a:gd name="T0" fmla="*/ 0 w 4674"/>
              <a:gd name="T1" fmla="*/ 2147483647 h 1431"/>
              <a:gd name="T2" fmla="*/ 2147483647 w 4674"/>
              <a:gd name="T3" fmla="*/ 2147483647 h 1431"/>
              <a:gd name="T4" fmla="*/ 2147483647 w 4674"/>
              <a:gd name="T5" fmla="*/ 2147483647 h 1431"/>
              <a:gd name="T6" fmla="*/ 2147483647 w 4674"/>
              <a:gd name="T7" fmla="*/ 2147483647 h 1431"/>
              <a:gd name="T8" fmla="*/ 2147483647 w 4674"/>
              <a:gd name="T9" fmla="*/ 2147483647 h 1431"/>
              <a:gd name="T10" fmla="*/ 2147483647 w 4674"/>
              <a:gd name="T11" fmla="*/ 2147483647 h 1431"/>
              <a:gd name="T12" fmla="*/ 2147483647 w 4674"/>
              <a:gd name="T13" fmla="*/ 2147483647 h 1431"/>
              <a:gd name="T14" fmla="*/ 2147483647 w 4674"/>
              <a:gd name="T15" fmla="*/ 2147483647 h 1431"/>
              <a:gd name="T16" fmla="*/ 2147483647 w 4674"/>
              <a:gd name="T17" fmla="*/ 2147483647 h 1431"/>
              <a:gd name="T18" fmla="*/ 2147483647 w 4674"/>
              <a:gd name="T19" fmla="*/ 0 h 1431"/>
              <a:gd name="T20" fmla="*/ 2147483647 w 4674"/>
              <a:gd name="T21" fmla="*/ 0 h 1431"/>
              <a:gd name="T22" fmla="*/ 2147483647 w 4674"/>
              <a:gd name="T23" fmla="*/ 2147483647 h 1431"/>
              <a:gd name="T24" fmla="*/ 2147483647 w 4674"/>
              <a:gd name="T25" fmla="*/ 2147483647 h 1431"/>
              <a:gd name="T26" fmla="*/ 2147483647 w 4674"/>
              <a:gd name="T27" fmla="*/ 2147483647 h 1431"/>
              <a:gd name="T28" fmla="*/ 2147483647 w 4674"/>
              <a:gd name="T29" fmla="*/ 2147483647 h 1431"/>
              <a:gd name="T30" fmla="*/ 2147483647 w 4674"/>
              <a:gd name="T31" fmla="*/ 2147483647 h 1431"/>
              <a:gd name="T32" fmla="*/ 2147483647 w 4674"/>
              <a:gd name="T33" fmla="*/ 2147483647 h 1431"/>
              <a:gd name="T34" fmla="*/ 2147483647 w 4674"/>
              <a:gd name="T35" fmla="*/ 2147483647 h 1431"/>
              <a:gd name="T36" fmla="*/ 2147483647 w 4674"/>
              <a:gd name="T37" fmla="*/ 2147483647 h 1431"/>
              <a:gd name="T38" fmla="*/ 2147483647 w 4674"/>
              <a:gd name="T39" fmla="*/ 2147483647 h 1431"/>
              <a:gd name="T40" fmla="*/ 2147483647 w 4674"/>
              <a:gd name="T41" fmla="*/ 2147483647 h 1431"/>
              <a:gd name="T42" fmla="*/ 2147483647 w 4674"/>
              <a:gd name="T43" fmla="*/ 2147483647 h 1431"/>
              <a:gd name="T44" fmla="*/ 2147483647 w 4674"/>
              <a:gd name="T45" fmla="*/ 2147483647 h 1431"/>
              <a:gd name="T46" fmla="*/ 2147483647 w 4674"/>
              <a:gd name="T47" fmla="*/ 2147483647 h 1431"/>
              <a:gd name="T48" fmla="*/ 2147483647 w 4674"/>
              <a:gd name="T49" fmla="*/ 2147483647 h 1431"/>
              <a:gd name="T50" fmla="*/ 2147483647 w 4674"/>
              <a:gd name="T51" fmla="*/ 2147483647 h 1431"/>
              <a:gd name="T52" fmla="*/ 2147483647 w 4674"/>
              <a:gd name="T53" fmla="*/ 2147483647 h 1431"/>
              <a:gd name="T54" fmla="*/ 2147483647 w 4674"/>
              <a:gd name="T55" fmla="*/ 2147483647 h 1431"/>
              <a:gd name="T56" fmla="*/ 2147483647 w 4674"/>
              <a:gd name="T57" fmla="*/ 2147483647 h 1431"/>
              <a:gd name="T58" fmla="*/ 2147483647 w 4674"/>
              <a:gd name="T59" fmla="*/ 2147483647 h 1431"/>
              <a:gd name="T60" fmla="*/ 2147483647 w 4674"/>
              <a:gd name="T61" fmla="*/ 2147483647 h 1431"/>
              <a:gd name="T62" fmla="*/ 2147483647 w 4674"/>
              <a:gd name="T63" fmla="*/ 2147483647 h 1431"/>
              <a:gd name="T64" fmla="*/ 2147483647 w 4674"/>
              <a:gd name="T65" fmla="*/ 2147483647 h 1431"/>
              <a:gd name="T66" fmla="*/ 2147483647 w 4674"/>
              <a:gd name="T67" fmla="*/ 2147483647 h 1431"/>
              <a:gd name="T68" fmla="*/ 2147483647 w 4674"/>
              <a:gd name="T69" fmla="*/ 2147483647 h 1431"/>
              <a:gd name="T70" fmla="*/ 2147483647 w 4674"/>
              <a:gd name="T71" fmla="*/ 2147483647 h 1431"/>
              <a:gd name="T72" fmla="*/ 0 w 4674"/>
              <a:gd name="T73" fmla="*/ 2147483647 h 14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674"/>
              <a:gd name="T112" fmla="*/ 0 h 1431"/>
              <a:gd name="T113" fmla="*/ 4674 w 4674"/>
              <a:gd name="T114" fmla="*/ 1431 h 143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674" h="1431">
                <a:moveTo>
                  <a:pt x="0" y="729"/>
                </a:moveTo>
                <a:lnTo>
                  <a:pt x="129" y="630"/>
                </a:lnTo>
                <a:lnTo>
                  <a:pt x="258" y="558"/>
                </a:lnTo>
                <a:lnTo>
                  <a:pt x="402" y="489"/>
                </a:lnTo>
                <a:lnTo>
                  <a:pt x="690" y="345"/>
                </a:lnTo>
                <a:lnTo>
                  <a:pt x="948" y="252"/>
                </a:lnTo>
                <a:lnTo>
                  <a:pt x="1209" y="162"/>
                </a:lnTo>
                <a:lnTo>
                  <a:pt x="1401" y="114"/>
                </a:lnTo>
                <a:lnTo>
                  <a:pt x="1743" y="39"/>
                </a:lnTo>
                <a:lnTo>
                  <a:pt x="2103" y="0"/>
                </a:lnTo>
                <a:lnTo>
                  <a:pt x="2469" y="0"/>
                </a:lnTo>
                <a:lnTo>
                  <a:pt x="2904" y="39"/>
                </a:lnTo>
                <a:lnTo>
                  <a:pt x="3354" y="129"/>
                </a:lnTo>
                <a:lnTo>
                  <a:pt x="3753" y="261"/>
                </a:lnTo>
                <a:lnTo>
                  <a:pt x="4080" y="396"/>
                </a:lnTo>
                <a:lnTo>
                  <a:pt x="4332" y="519"/>
                </a:lnTo>
                <a:lnTo>
                  <a:pt x="4572" y="651"/>
                </a:lnTo>
                <a:lnTo>
                  <a:pt x="4674" y="717"/>
                </a:lnTo>
                <a:lnTo>
                  <a:pt x="4584" y="786"/>
                </a:lnTo>
                <a:lnTo>
                  <a:pt x="4302" y="924"/>
                </a:lnTo>
                <a:lnTo>
                  <a:pt x="3999" y="1062"/>
                </a:lnTo>
                <a:lnTo>
                  <a:pt x="3750" y="1173"/>
                </a:lnTo>
                <a:lnTo>
                  <a:pt x="3423" y="1266"/>
                </a:lnTo>
                <a:lnTo>
                  <a:pt x="3033" y="1362"/>
                </a:lnTo>
                <a:lnTo>
                  <a:pt x="2676" y="1407"/>
                </a:lnTo>
                <a:lnTo>
                  <a:pt x="2340" y="1431"/>
                </a:lnTo>
                <a:lnTo>
                  <a:pt x="2085" y="1425"/>
                </a:lnTo>
                <a:lnTo>
                  <a:pt x="1752" y="1377"/>
                </a:lnTo>
                <a:lnTo>
                  <a:pt x="1476" y="1329"/>
                </a:lnTo>
                <a:lnTo>
                  <a:pt x="1173" y="1245"/>
                </a:lnTo>
                <a:lnTo>
                  <a:pt x="840" y="1131"/>
                </a:lnTo>
                <a:lnTo>
                  <a:pt x="639" y="1041"/>
                </a:lnTo>
                <a:lnTo>
                  <a:pt x="459" y="957"/>
                </a:lnTo>
                <a:lnTo>
                  <a:pt x="276" y="873"/>
                </a:lnTo>
                <a:lnTo>
                  <a:pt x="153" y="801"/>
                </a:lnTo>
                <a:lnTo>
                  <a:pt x="60" y="753"/>
                </a:lnTo>
                <a:lnTo>
                  <a:pt x="0" y="729"/>
                </a:ln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1" name="Freeform 5"/>
          <p:cNvSpPr>
            <a:spLocks/>
          </p:cNvSpPr>
          <p:nvPr/>
        </p:nvSpPr>
        <p:spPr bwMode="auto">
          <a:xfrm>
            <a:off x="2781231" y="2171701"/>
            <a:ext cx="3541826" cy="1117997"/>
          </a:xfrm>
          <a:custGeom>
            <a:avLst/>
            <a:gdLst>
              <a:gd name="T0" fmla="*/ 2147483647 w 2943"/>
              <a:gd name="T1" fmla="*/ 0 h 939"/>
              <a:gd name="T2" fmla="*/ 2147483647 w 2943"/>
              <a:gd name="T3" fmla="*/ 0 h 939"/>
              <a:gd name="T4" fmla="*/ 2147483647 w 2943"/>
              <a:gd name="T5" fmla="*/ 2147483647 h 939"/>
              <a:gd name="T6" fmla="*/ 2147483647 w 2943"/>
              <a:gd name="T7" fmla="*/ 2147483647 h 939"/>
              <a:gd name="T8" fmla="*/ 2147483647 w 2943"/>
              <a:gd name="T9" fmla="*/ 2147483647 h 939"/>
              <a:gd name="T10" fmla="*/ 2147483647 w 2943"/>
              <a:gd name="T11" fmla="*/ 2147483647 h 939"/>
              <a:gd name="T12" fmla="*/ 2147483647 w 2943"/>
              <a:gd name="T13" fmla="*/ 2147483647 h 939"/>
              <a:gd name="T14" fmla="*/ 2147483647 w 2943"/>
              <a:gd name="T15" fmla="*/ 2147483647 h 939"/>
              <a:gd name="T16" fmla="*/ 2147483647 w 2943"/>
              <a:gd name="T17" fmla="*/ 2147483647 h 939"/>
              <a:gd name="T18" fmla="*/ 2147483647 w 2943"/>
              <a:gd name="T19" fmla="*/ 2147483647 h 939"/>
              <a:gd name="T20" fmla="*/ 2147483647 w 2943"/>
              <a:gd name="T21" fmla="*/ 2147483647 h 939"/>
              <a:gd name="T22" fmla="*/ 2147483647 w 2943"/>
              <a:gd name="T23" fmla="*/ 2147483647 h 939"/>
              <a:gd name="T24" fmla="*/ 2147483647 w 2943"/>
              <a:gd name="T25" fmla="*/ 2147483647 h 939"/>
              <a:gd name="T26" fmla="*/ 2147483647 w 2943"/>
              <a:gd name="T27" fmla="*/ 2147483647 h 939"/>
              <a:gd name="T28" fmla="*/ 2147483647 w 2943"/>
              <a:gd name="T29" fmla="*/ 2147483647 h 939"/>
              <a:gd name="T30" fmla="*/ 2147483647 w 2943"/>
              <a:gd name="T31" fmla="*/ 2147483647 h 939"/>
              <a:gd name="T32" fmla="*/ 2147483647 w 2943"/>
              <a:gd name="T33" fmla="*/ 2147483647 h 939"/>
              <a:gd name="T34" fmla="*/ 2147483647 w 2943"/>
              <a:gd name="T35" fmla="*/ 2147483647 h 939"/>
              <a:gd name="T36" fmla="*/ 2147483647 w 2943"/>
              <a:gd name="T37" fmla="*/ 2147483647 h 939"/>
              <a:gd name="T38" fmla="*/ 2147483647 w 2943"/>
              <a:gd name="T39" fmla="*/ 2147483647 h 939"/>
              <a:gd name="T40" fmla="*/ 2147483647 w 2943"/>
              <a:gd name="T41" fmla="*/ 2147483647 h 939"/>
              <a:gd name="T42" fmla="*/ 2147483647 w 2943"/>
              <a:gd name="T43" fmla="*/ 2147483647 h 939"/>
              <a:gd name="T44" fmla="*/ 2147483647 w 2943"/>
              <a:gd name="T45" fmla="*/ 2147483647 h 939"/>
              <a:gd name="T46" fmla="*/ 2147483647 w 2943"/>
              <a:gd name="T47" fmla="*/ 2147483647 h 939"/>
              <a:gd name="T48" fmla="*/ 0 w 2943"/>
              <a:gd name="T49" fmla="*/ 2147483647 h 939"/>
              <a:gd name="T50" fmla="*/ 2147483647 w 2943"/>
              <a:gd name="T51" fmla="*/ 2147483647 h 939"/>
              <a:gd name="T52" fmla="*/ 2147483647 w 2943"/>
              <a:gd name="T53" fmla="*/ 2147483647 h 939"/>
              <a:gd name="T54" fmla="*/ 2147483647 w 2943"/>
              <a:gd name="T55" fmla="*/ 2147483647 h 939"/>
              <a:gd name="T56" fmla="*/ 2147483647 w 2943"/>
              <a:gd name="T57" fmla="*/ 2147483647 h 939"/>
              <a:gd name="T58" fmla="*/ 2147483647 w 2943"/>
              <a:gd name="T59" fmla="*/ 2147483647 h 939"/>
              <a:gd name="T60" fmla="*/ 2147483647 w 2943"/>
              <a:gd name="T61" fmla="*/ 2147483647 h 939"/>
              <a:gd name="T62" fmla="*/ 2147483647 w 2943"/>
              <a:gd name="T63" fmla="*/ 0 h 9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943"/>
              <a:gd name="T97" fmla="*/ 0 h 939"/>
              <a:gd name="T98" fmla="*/ 2943 w 2943"/>
              <a:gd name="T99" fmla="*/ 939 h 93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943" h="939">
                <a:moveTo>
                  <a:pt x="405" y="0"/>
                </a:moveTo>
                <a:lnTo>
                  <a:pt x="1917" y="0"/>
                </a:lnTo>
                <a:lnTo>
                  <a:pt x="2526" y="9"/>
                </a:lnTo>
                <a:lnTo>
                  <a:pt x="2634" y="27"/>
                </a:lnTo>
                <a:lnTo>
                  <a:pt x="2727" y="75"/>
                </a:lnTo>
                <a:lnTo>
                  <a:pt x="2817" y="141"/>
                </a:lnTo>
                <a:lnTo>
                  <a:pt x="2892" y="261"/>
                </a:lnTo>
                <a:lnTo>
                  <a:pt x="2931" y="351"/>
                </a:lnTo>
                <a:lnTo>
                  <a:pt x="2943" y="468"/>
                </a:lnTo>
                <a:lnTo>
                  <a:pt x="2928" y="603"/>
                </a:lnTo>
                <a:lnTo>
                  <a:pt x="2874" y="720"/>
                </a:lnTo>
                <a:lnTo>
                  <a:pt x="2799" y="816"/>
                </a:lnTo>
                <a:lnTo>
                  <a:pt x="2706" y="888"/>
                </a:lnTo>
                <a:lnTo>
                  <a:pt x="2616" y="927"/>
                </a:lnTo>
                <a:lnTo>
                  <a:pt x="2484" y="933"/>
                </a:lnTo>
                <a:lnTo>
                  <a:pt x="1917" y="939"/>
                </a:lnTo>
                <a:lnTo>
                  <a:pt x="390" y="930"/>
                </a:lnTo>
                <a:lnTo>
                  <a:pt x="288" y="912"/>
                </a:lnTo>
                <a:lnTo>
                  <a:pt x="219" y="876"/>
                </a:lnTo>
                <a:lnTo>
                  <a:pt x="156" y="837"/>
                </a:lnTo>
                <a:lnTo>
                  <a:pt x="99" y="768"/>
                </a:lnTo>
                <a:lnTo>
                  <a:pt x="63" y="720"/>
                </a:lnTo>
                <a:lnTo>
                  <a:pt x="18" y="618"/>
                </a:lnTo>
                <a:lnTo>
                  <a:pt x="6" y="570"/>
                </a:lnTo>
                <a:lnTo>
                  <a:pt x="0" y="426"/>
                </a:lnTo>
                <a:lnTo>
                  <a:pt x="15" y="342"/>
                </a:lnTo>
                <a:lnTo>
                  <a:pt x="51" y="240"/>
                </a:lnTo>
                <a:lnTo>
                  <a:pt x="123" y="129"/>
                </a:lnTo>
                <a:lnTo>
                  <a:pt x="189" y="78"/>
                </a:lnTo>
                <a:lnTo>
                  <a:pt x="249" y="42"/>
                </a:lnTo>
                <a:lnTo>
                  <a:pt x="312" y="21"/>
                </a:lnTo>
                <a:lnTo>
                  <a:pt x="405" y="0"/>
                </a:lnTo>
                <a:close/>
              </a:path>
            </a:pathLst>
          </a:custGeom>
          <a:solidFill>
            <a:srgbClr val="9999FF"/>
          </a:solidFill>
          <a:ln w="2857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2" name="Freeform 6"/>
          <p:cNvSpPr>
            <a:spLocks/>
          </p:cNvSpPr>
          <p:nvPr/>
        </p:nvSpPr>
        <p:spPr bwMode="auto">
          <a:xfrm>
            <a:off x="5296491" y="959644"/>
            <a:ext cx="838822" cy="682229"/>
          </a:xfrm>
          <a:custGeom>
            <a:avLst/>
            <a:gdLst>
              <a:gd name="T0" fmla="*/ 2147483647 w 697"/>
              <a:gd name="T1" fmla="*/ 2147483647 h 573"/>
              <a:gd name="T2" fmla="*/ 2147483647 w 697"/>
              <a:gd name="T3" fmla="*/ 2147483647 h 573"/>
              <a:gd name="T4" fmla="*/ 2147483647 w 697"/>
              <a:gd name="T5" fmla="*/ 2147483647 h 573"/>
              <a:gd name="T6" fmla="*/ 2147483647 w 697"/>
              <a:gd name="T7" fmla="*/ 2147483647 h 573"/>
              <a:gd name="T8" fmla="*/ 2147483647 w 697"/>
              <a:gd name="T9" fmla="*/ 2147483647 h 573"/>
              <a:gd name="T10" fmla="*/ 2147483647 w 697"/>
              <a:gd name="T11" fmla="*/ 2147483647 h 573"/>
              <a:gd name="T12" fmla="*/ 2147483647 w 697"/>
              <a:gd name="T13" fmla="*/ 2147483647 h 573"/>
              <a:gd name="T14" fmla="*/ 2147483647 w 697"/>
              <a:gd name="T15" fmla="*/ 2147483647 h 573"/>
              <a:gd name="T16" fmla="*/ 2147483647 w 697"/>
              <a:gd name="T17" fmla="*/ 2147483647 h 573"/>
              <a:gd name="T18" fmla="*/ 0 w 697"/>
              <a:gd name="T19" fmla="*/ 2147483647 h 573"/>
              <a:gd name="T20" fmla="*/ 2147483647 w 697"/>
              <a:gd name="T21" fmla="*/ 2147483647 h 573"/>
              <a:gd name="T22" fmla="*/ 2147483647 w 697"/>
              <a:gd name="T23" fmla="*/ 2147483647 h 573"/>
              <a:gd name="T24" fmla="*/ 2147483647 w 697"/>
              <a:gd name="T25" fmla="*/ 2147483647 h 573"/>
              <a:gd name="T26" fmla="*/ 2147483647 w 697"/>
              <a:gd name="T27" fmla="*/ 2147483647 h 573"/>
              <a:gd name="T28" fmla="*/ 2147483647 w 697"/>
              <a:gd name="T29" fmla="*/ 2147483647 h 573"/>
              <a:gd name="T30" fmla="*/ 2147483647 w 697"/>
              <a:gd name="T31" fmla="*/ 2147483647 h 573"/>
              <a:gd name="T32" fmla="*/ 2147483647 w 697"/>
              <a:gd name="T33" fmla="*/ 2147483647 h 573"/>
              <a:gd name="T34" fmla="*/ 2147483647 w 697"/>
              <a:gd name="T35" fmla="*/ 2147483647 h 573"/>
              <a:gd name="T36" fmla="*/ 2147483647 w 697"/>
              <a:gd name="T37" fmla="*/ 2147483647 h 573"/>
              <a:gd name="T38" fmla="*/ 2147483647 w 697"/>
              <a:gd name="T39" fmla="*/ 2147483647 h 573"/>
              <a:gd name="T40" fmla="*/ 2147483647 w 697"/>
              <a:gd name="T41" fmla="*/ 2147483647 h 573"/>
              <a:gd name="T42" fmla="*/ 2147483647 w 697"/>
              <a:gd name="T43" fmla="*/ 2147483647 h 573"/>
              <a:gd name="T44" fmla="*/ 2147483647 w 697"/>
              <a:gd name="T45" fmla="*/ 2147483647 h 573"/>
              <a:gd name="T46" fmla="*/ 2147483647 w 697"/>
              <a:gd name="T47" fmla="*/ 2147483647 h 573"/>
              <a:gd name="T48" fmla="*/ 2147483647 w 697"/>
              <a:gd name="T49" fmla="*/ 2147483647 h 573"/>
              <a:gd name="T50" fmla="*/ 2147483647 w 697"/>
              <a:gd name="T51" fmla="*/ 2147483647 h 573"/>
              <a:gd name="T52" fmla="*/ 2147483647 w 697"/>
              <a:gd name="T53" fmla="*/ 2147483647 h 573"/>
              <a:gd name="T54" fmla="*/ 2147483647 w 697"/>
              <a:gd name="T55" fmla="*/ 2147483647 h 573"/>
              <a:gd name="T56" fmla="*/ 2147483647 w 697"/>
              <a:gd name="T57" fmla="*/ 2147483647 h 573"/>
              <a:gd name="T58" fmla="*/ 2147483647 w 697"/>
              <a:gd name="T59" fmla="*/ 2147483647 h 573"/>
              <a:gd name="T60" fmla="*/ 2147483647 w 697"/>
              <a:gd name="T61" fmla="*/ 2147483647 h 573"/>
              <a:gd name="T62" fmla="*/ 2147483647 w 697"/>
              <a:gd name="T63" fmla="*/ 2147483647 h 573"/>
              <a:gd name="T64" fmla="*/ 2147483647 w 697"/>
              <a:gd name="T65" fmla="*/ 2147483647 h 573"/>
              <a:gd name="T66" fmla="*/ 2147483647 w 697"/>
              <a:gd name="T67" fmla="*/ 2147483647 h 573"/>
              <a:gd name="T68" fmla="*/ 2147483647 w 697"/>
              <a:gd name="T69" fmla="*/ 2147483647 h 573"/>
              <a:gd name="T70" fmla="*/ 2147483647 w 697"/>
              <a:gd name="T71" fmla="*/ 2147483647 h 573"/>
              <a:gd name="T72" fmla="*/ 2147483647 w 697"/>
              <a:gd name="T73" fmla="*/ 2147483647 h 573"/>
              <a:gd name="T74" fmla="*/ 2147483647 w 697"/>
              <a:gd name="T75" fmla="*/ 2147483647 h 573"/>
              <a:gd name="T76" fmla="*/ 2147483647 w 697"/>
              <a:gd name="T77" fmla="*/ 2147483647 h 573"/>
              <a:gd name="T78" fmla="*/ 2147483647 w 697"/>
              <a:gd name="T79" fmla="*/ 2147483647 h 573"/>
              <a:gd name="T80" fmla="*/ 2147483647 w 697"/>
              <a:gd name="T81" fmla="*/ 2147483647 h 573"/>
              <a:gd name="T82" fmla="*/ 2147483647 w 697"/>
              <a:gd name="T83" fmla="*/ 2147483647 h 573"/>
              <a:gd name="T84" fmla="*/ 2147483647 w 697"/>
              <a:gd name="T85" fmla="*/ 0 h 57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97"/>
              <a:gd name="T130" fmla="*/ 0 h 573"/>
              <a:gd name="T131" fmla="*/ 697 w 697"/>
              <a:gd name="T132" fmla="*/ 573 h 57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97" h="573">
                <a:moveTo>
                  <a:pt x="313" y="1"/>
                </a:moveTo>
                <a:lnTo>
                  <a:pt x="306" y="43"/>
                </a:lnTo>
                <a:lnTo>
                  <a:pt x="304" y="75"/>
                </a:lnTo>
                <a:lnTo>
                  <a:pt x="306" y="127"/>
                </a:lnTo>
                <a:lnTo>
                  <a:pt x="316" y="159"/>
                </a:lnTo>
                <a:lnTo>
                  <a:pt x="322" y="175"/>
                </a:lnTo>
                <a:lnTo>
                  <a:pt x="324" y="189"/>
                </a:lnTo>
                <a:lnTo>
                  <a:pt x="309" y="204"/>
                </a:lnTo>
                <a:lnTo>
                  <a:pt x="294" y="207"/>
                </a:lnTo>
                <a:lnTo>
                  <a:pt x="264" y="217"/>
                </a:lnTo>
                <a:lnTo>
                  <a:pt x="246" y="232"/>
                </a:lnTo>
                <a:lnTo>
                  <a:pt x="234" y="225"/>
                </a:lnTo>
                <a:lnTo>
                  <a:pt x="201" y="192"/>
                </a:lnTo>
                <a:lnTo>
                  <a:pt x="165" y="204"/>
                </a:lnTo>
                <a:lnTo>
                  <a:pt x="127" y="229"/>
                </a:lnTo>
                <a:lnTo>
                  <a:pt x="82" y="273"/>
                </a:lnTo>
                <a:lnTo>
                  <a:pt x="52" y="312"/>
                </a:lnTo>
                <a:lnTo>
                  <a:pt x="18" y="381"/>
                </a:lnTo>
                <a:lnTo>
                  <a:pt x="1" y="453"/>
                </a:lnTo>
                <a:lnTo>
                  <a:pt x="0" y="501"/>
                </a:lnTo>
                <a:lnTo>
                  <a:pt x="4" y="532"/>
                </a:lnTo>
                <a:lnTo>
                  <a:pt x="18" y="555"/>
                </a:lnTo>
                <a:lnTo>
                  <a:pt x="45" y="565"/>
                </a:lnTo>
                <a:lnTo>
                  <a:pt x="78" y="562"/>
                </a:lnTo>
                <a:lnTo>
                  <a:pt x="133" y="556"/>
                </a:lnTo>
                <a:lnTo>
                  <a:pt x="192" y="543"/>
                </a:lnTo>
                <a:lnTo>
                  <a:pt x="240" y="517"/>
                </a:lnTo>
                <a:lnTo>
                  <a:pt x="262" y="499"/>
                </a:lnTo>
                <a:lnTo>
                  <a:pt x="273" y="483"/>
                </a:lnTo>
                <a:lnTo>
                  <a:pt x="277" y="441"/>
                </a:lnTo>
                <a:lnTo>
                  <a:pt x="277" y="402"/>
                </a:lnTo>
                <a:lnTo>
                  <a:pt x="265" y="346"/>
                </a:lnTo>
                <a:lnTo>
                  <a:pt x="262" y="307"/>
                </a:lnTo>
                <a:lnTo>
                  <a:pt x="250" y="276"/>
                </a:lnTo>
                <a:lnTo>
                  <a:pt x="241" y="258"/>
                </a:lnTo>
                <a:lnTo>
                  <a:pt x="243" y="241"/>
                </a:lnTo>
                <a:lnTo>
                  <a:pt x="247" y="232"/>
                </a:lnTo>
                <a:lnTo>
                  <a:pt x="243" y="253"/>
                </a:lnTo>
                <a:lnTo>
                  <a:pt x="247" y="267"/>
                </a:lnTo>
                <a:lnTo>
                  <a:pt x="261" y="255"/>
                </a:lnTo>
                <a:lnTo>
                  <a:pt x="279" y="237"/>
                </a:lnTo>
                <a:lnTo>
                  <a:pt x="297" y="232"/>
                </a:lnTo>
                <a:lnTo>
                  <a:pt x="322" y="228"/>
                </a:lnTo>
                <a:lnTo>
                  <a:pt x="339" y="226"/>
                </a:lnTo>
                <a:lnTo>
                  <a:pt x="357" y="226"/>
                </a:lnTo>
                <a:lnTo>
                  <a:pt x="393" y="267"/>
                </a:lnTo>
                <a:lnTo>
                  <a:pt x="414" y="277"/>
                </a:lnTo>
                <a:lnTo>
                  <a:pt x="415" y="360"/>
                </a:lnTo>
                <a:lnTo>
                  <a:pt x="415" y="415"/>
                </a:lnTo>
                <a:lnTo>
                  <a:pt x="426" y="465"/>
                </a:lnTo>
                <a:lnTo>
                  <a:pt x="432" y="499"/>
                </a:lnTo>
                <a:lnTo>
                  <a:pt x="448" y="529"/>
                </a:lnTo>
                <a:lnTo>
                  <a:pt x="475" y="549"/>
                </a:lnTo>
                <a:lnTo>
                  <a:pt x="531" y="564"/>
                </a:lnTo>
                <a:lnTo>
                  <a:pt x="589" y="571"/>
                </a:lnTo>
                <a:lnTo>
                  <a:pt x="627" y="573"/>
                </a:lnTo>
                <a:lnTo>
                  <a:pt x="661" y="568"/>
                </a:lnTo>
                <a:lnTo>
                  <a:pt x="678" y="555"/>
                </a:lnTo>
                <a:lnTo>
                  <a:pt x="688" y="546"/>
                </a:lnTo>
                <a:lnTo>
                  <a:pt x="697" y="519"/>
                </a:lnTo>
                <a:lnTo>
                  <a:pt x="696" y="478"/>
                </a:lnTo>
                <a:lnTo>
                  <a:pt x="685" y="438"/>
                </a:lnTo>
                <a:lnTo>
                  <a:pt x="673" y="400"/>
                </a:lnTo>
                <a:lnTo>
                  <a:pt x="655" y="369"/>
                </a:lnTo>
                <a:lnTo>
                  <a:pt x="637" y="321"/>
                </a:lnTo>
                <a:lnTo>
                  <a:pt x="613" y="292"/>
                </a:lnTo>
                <a:lnTo>
                  <a:pt x="589" y="267"/>
                </a:lnTo>
                <a:lnTo>
                  <a:pt x="553" y="234"/>
                </a:lnTo>
                <a:lnTo>
                  <a:pt x="529" y="214"/>
                </a:lnTo>
                <a:lnTo>
                  <a:pt x="508" y="199"/>
                </a:lnTo>
                <a:lnTo>
                  <a:pt x="490" y="186"/>
                </a:lnTo>
                <a:lnTo>
                  <a:pt x="474" y="186"/>
                </a:lnTo>
                <a:lnTo>
                  <a:pt x="456" y="187"/>
                </a:lnTo>
                <a:lnTo>
                  <a:pt x="442" y="210"/>
                </a:lnTo>
                <a:lnTo>
                  <a:pt x="429" y="231"/>
                </a:lnTo>
                <a:lnTo>
                  <a:pt x="429" y="247"/>
                </a:lnTo>
                <a:lnTo>
                  <a:pt x="423" y="262"/>
                </a:lnTo>
                <a:lnTo>
                  <a:pt x="417" y="279"/>
                </a:lnTo>
                <a:lnTo>
                  <a:pt x="429" y="249"/>
                </a:lnTo>
                <a:lnTo>
                  <a:pt x="409" y="235"/>
                </a:lnTo>
                <a:lnTo>
                  <a:pt x="382" y="199"/>
                </a:lnTo>
                <a:lnTo>
                  <a:pt x="357" y="160"/>
                </a:lnTo>
                <a:lnTo>
                  <a:pt x="349" y="127"/>
                </a:lnTo>
                <a:lnTo>
                  <a:pt x="348" y="72"/>
                </a:lnTo>
                <a:lnTo>
                  <a:pt x="351" y="28"/>
                </a:lnTo>
                <a:lnTo>
                  <a:pt x="357" y="0"/>
                </a:lnTo>
                <a:lnTo>
                  <a:pt x="313" y="1"/>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3" name="Freeform 7"/>
          <p:cNvSpPr>
            <a:spLocks/>
          </p:cNvSpPr>
          <p:nvPr/>
        </p:nvSpPr>
        <p:spPr bwMode="auto">
          <a:xfrm>
            <a:off x="1693288" y="948928"/>
            <a:ext cx="563226" cy="1232297"/>
          </a:xfrm>
          <a:custGeom>
            <a:avLst/>
            <a:gdLst>
              <a:gd name="T0" fmla="*/ 2147483647 w 468"/>
              <a:gd name="T1" fmla="*/ 2147483647 h 1035"/>
              <a:gd name="T2" fmla="*/ 2147483647 w 468"/>
              <a:gd name="T3" fmla="*/ 2147483647 h 1035"/>
              <a:gd name="T4" fmla="*/ 2147483647 w 468"/>
              <a:gd name="T5" fmla="*/ 2147483647 h 1035"/>
              <a:gd name="T6" fmla="*/ 2147483647 w 468"/>
              <a:gd name="T7" fmla="*/ 2147483647 h 1035"/>
              <a:gd name="T8" fmla="*/ 2147483647 w 468"/>
              <a:gd name="T9" fmla="*/ 2147483647 h 1035"/>
              <a:gd name="T10" fmla="*/ 2147483647 w 468"/>
              <a:gd name="T11" fmla="*/ 2147483647 h 1035"/>
              <a:gd name="T12" fmla="*/ 2147483647 w 468"/>
              <a:gd name="T13" fmla="*/ 2147483647 h 1035"/>
              <a:gd name="T14" fmla="*/ 2147483647 w 468"/>
              <a:gd name="T15" fmla="*/ 2147483647 h 1035"/>
              <a:gd name="T16" fmla="*/ 2147483647 w 468"/>
              <a:gd name="T17" fmla="*/ 2147483647 h 1035"/>
              <a:gd name="T18" fmla="*/ 2147483647 w 468"/>
              <a:gd name="T19" fmla="*/ 2147483647 h 1035"/>
              <a:gd name="T20" fmla="*/ 2147483647 w 468"/>
              <a:gd name="T21" fmla="*/ 2147483647 h 1035"/>
              <a:gd name="T22" fmla="*/ 2147483647 w 468"/>
              <a:gd name="T23" fmla="*/ 2147483647 h 1035"/>
              <a:gd name="T24" fmla="*/ 2147483647 w 468"/>
              <a:gd name="T25" fmla="*/ 2147483647 h 1035"/>
              <a:gd name="T26" fmla="*/ 0 w 468"/>
              <a:gd name="T27" fmla="*/ 2147483647 h 1035"/>
              <a:gd name="T28" fmla="*/ 2147483647 w 468"/>
              <a:gd name="T29" fmla="*/ 2147483647 h 1035"/>
              <a:gd name="T30" fmla="*/ 2147483647 w 468"/>
              <a:gd name="T31" fmla="*/ 2147483647 h 1035"/>
              <a:gd name="T32" fmla="*/ 2147483647 w 468"/>
              <a:gd name="T33" fmla="*/ 2147483647 h 1035"/>
              <a:gd name="T34" fmla="*/ 2147483647 w 468"/>
              <a:gd name="T35" fmla="*/ 2147483647 h 1035"/>
              <a:gd name="T36" fmla="*/ 2147483647 w 468"/>
              <a:gd name="T37" fmla="*/ 2147483647 h 1035"/>
              <a:gd name="T38" fmla="*/ 2147483647 w 468"/>
              <a:gd name="T39" fmla="*/ 2147483647 h 1035"/>
              <a:gd name="T40" fmla="*/ 2147483647 w 468"/>
              <a:gd name="T41" fmla="*/ 2147483647 h 1035"/>
              <a:gd name="T42" fmla="*/ 2147483647 w 468"/>
              <a:gd name="T43" fmla="*/ 2147483647 h 1035"/>
              <a:gd name="T44" fmla="*/ 2147483647 w 468"/>
              <a:gd name="T45" fmla="*/ 2147483647 h 1035"/>
              <a:gd name="T46" fmla="*/ 2147483647 w 468"/>
              <a:gd name="T47" fmla="*/ 2147483647 h 1035"/>
              <a:gd name="T48" fmla="*/ 2147483647 w 468"/>
              <a:gd name="T49" fmla="*/ 2147483647 h 1035"/>
              <a:gd name="T50" fmla="*/ 2147483647 w 468"/>
              <a:gd name="T51" fmla="*/ 2147483647 h 1035"/>
              <a:gd name="T52" fmla="*/ 2147483647 w 468"/>
              <a:gd name="T53" fmla="*/ 2147483647 h 1035"/>
              <a:gd name="T54" fmla="*/ 2147483647 w 468"/>
              <a:gd name="T55" fmla="*/ 2147483647 h 1035"/>
              <a:gd name="T56" fmla="*/ 2147483647 w 468"/>
              <a:gd name="T57" fmla="*/ 2147483647 h 1035"/>
              <a:gd name="T58" fmla="*/ 2147483647 w 468"/>
              <a:gd name="T59" fmla="*/ 2147483647 h 1035"/>
              <a:gd name="T60" fmla="*/ 2147483647 w 468"/>
              <a:gd name="T61" fmla="*/ 2147483647 h 1035"/>
              <a:gd name="T62" fmla="*/ 2147483647 w 468"/>
              <a:gd name="T63" fmla="*/ 2147483647 h 1035"/>
              <a:gd name="T64" fmla="*/ 2147483647 w 468"/>
              <a:gd name="T65" fmla="*/ 2147483647 h 1035"/>
              <a:gd name="T66" fmla="*/ 2147483647 w 468"/>
              <a:gd name="T67" fmla="*/ 2147483647 h 1035"/>
              <a:gd name="T68" fmla="*/ 2147483647 w 468"/>
              <a:gd name="T69" fmla="*/ 2147483647 h 1035"/>
              <a:gd name="T70" fmla="*/ 2147483647 w 468"/>
              <a:gd name="T71" fmla="*/ 2147483647 h 1035"/>
              <a:gd name="T72" fmla="*/ 2147483647 w 468"/>
              <a:gd name="T73" fmla="*/ 2147483647 h 1035"/>
              <a:gd name="T74" fmla="*/ 2147483647 w 468"/>
              <a:gd name="T75" fmla="*/ 2147483647 h 1035"/>
              <a:gd name="T76" fmla="*/ 2147483647 w 468"/>
              <a:gd name="T77" fmla="*/ 2147483647 h 1035"/>
              <a:gd name="T78" fmla="*/ 2147483647 w 468"/>
              <a:gd name="T79" fmla="*/ 2147483647 h 1035"/>
              <a:gd name="T80" fmla="*/ 2147483647 w 468"/>
              <a:gd name="T81" fmla="*/ 2147483647 h 1035"/>
              <a:gd name="T82" fmla="*/ 2147483647 w 468"/>
              <a:gd name="T83" fmla="*/ 2147483647 h 1035"/>
              <a:gd name="T84" fmla="*/ 2147483647 w 468"/>
              <a:gd name="T85" fmla="*/ 2147483647 h 1035"/>
              <a:gd name="T86" fmla="*/ 2147483647 w 468"/>
              <a:gd name="T87" fmla="*/ 2147483647 h 1035"/>
              <a:gd name="T88" fmla="*/ 2147483647 w 468"/>
              <a:gd name="T89" fmla="*/ 2147483647 h 1035"/>
              <a:gd name="T90" fmla="*/ 2147483647 w 468"/>
              <a:gd name="T91" fmla="*/ 2147483647 h 1035"/>
              <a:gd name="T92" fmla="*/ 2147483647 w 468"/>
              <a:gd name="T93" fmla="*/ 2147483647 h 1035"/>
              <a:gd name="T94" fmla="*/ 2147483647 w 468"/>
              <a:gd name="T95" fmla="*/ 2147483647 h 1035"/>
              <a:gd name="T96" fmla="*/ 2147483647 w 468"/>
              <a:gd name="T97" fmla="*/ 2147483647 h 1035"/>
              <a:gd name="T98" fmla="*/ 2147483647 w 468"/>
              <a:gd name="T99" fmla="*/ 2147483647 h 1035"/>
              <a:gd name="T100" fmla="*/ 2147483647 w 468"/>
              <a:gd name="T101" fmla="*/ 2147483647 h 1035"/>
              <a:gd name="T102" fmla="*/ 2147483647 w 468"/>
              <a:gd name="T103" fmla="*/ 2147483647 h 1035"/>
              <a:gd name="T104" fmla="*/ 2147483647 w 468"/>
              <a:gd name="T105" fmla="*/ 2147483647 h 1035"/>
              <a:gd name="T106" fmla="*/ 2147483647 w 468"/>
              <a:gd name="T107" fmla="*/ 2147483647 h 1035"/>
              <a:gd name="T108" fmla="*/ 2147483647 w 468"/>
              <a:gd name="T109" fmla="*/ 2147483647 h 1035"/>
              <a:gd name="T110" fmla="*/ 2147483647 w 468"/>
              <a:gd name="T111" fmla="*/ 2147483647 h 1035"/>
              <a:gd name="T112" fmla="*/ 2147483647 w 468"/>
              <a:gd name="T113" fmla="*/ 0 h 10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68"/>
              <a:gd name="T172" fmla="*/ 0 h 1035"/>
              <a:gd name="T173" fmla="*/ 468 w 468"/>
              <a:gd name="T174" fmla="*/ 1035 h 10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68" h="1035">
                <a:moveTo>
                  <a:pt x="343" y="1"/>
                </a:moveTo>
                <a:lnTo>
                  <a:pt x="319" y="58"/>
                </a:lnTo>
                <a:lnTo>
                  <a:pt x="316" y="117"/>
                </a:lnTo>
                <a:lnTo>
                  <a:pt x="312" y="168"/>
                </a:lnTo>
                <a:lnTo>
                  <a:pt x="316" y="217"/>
                </a:lnTo>
                <a:lnTo>
                  <a:pt x="316" y="234"/>
                </a:lnTo>
                <a:lnTo>
                  <a:pt x="295" y="255"/>
                </a:lnTo>
                <a:lnTo>
                  <a:pt x="267" y="282"/>
                </a:lnTo>
                <a:lnTo>
                  <a:pt x="247" y="316"/>
                </a:lnTo>
                <a:lnTo>
                  <a:pt x="238" y="342"/>
                </a:lnTo>
                <a:lnTo>
                  <a:pt x="238" y="366"/>
                </a:lnTo>
                <a:lnTo>
                  <a:pt x="219" y="363"/>
                </a:lnTo>
                <a:lnTo>
                  <a:pt x="183" y="363"/>
                </a:lnTo>
                <a:lnTo>
                  <a:pt x="166" y="366"/>
                </a:lnTo>
                <a:lnTo>
                  <a:pt x="142" y="378"/>
                </a:lnTo>
                <a:lnTo>
                  <a:pt x="124" y="388"/>
                </a:lnTo>
                <a:lnTo>
                  <a:pt x="118" y="409"/>
                </a:lnTo>
                <a:lnTo>
                  <a:pt x="112" y="423"/>
                </a:lnTo>
                <a:lnTo>
                  <a:pt x="112" y="435"/>
                </a:lnTo>
                <a:lnTo>
                  <a:pt x="81" y="466"/>
                </a:lnTo>
                <a:lnTo>
                  <a:pt x="34" y="517"/>
                </a:lnTo>
                <a:lnTo>
                  <a:pt x="18" y="555"/>
                </a:lnTo>
                <a:lnTo>
                  <a:pt x="12" y="577"/>
                </a:lnTo>
                <a:lnTo>
                  <a:pt x="16" y="609"/>
                </a:lnTo>
                <a:lnTo>
                  <a:pt x="34" y="624"/>
                </a:lnTo>
                <a:lnTo>
                  <a:pt x="54" y="634"/>
                </a:lnTo>
                <a:lnTo>
                  <a:pt x="75" y="634"/>
                </a:lnTo>
                <a:lnTo>
                  <a:pt x="97" y="631"/>
                </a:lnTo>
                <a:lnTo>
                  <a:pt x="111" y="622"/>
                </a:lnTo>
                <a:lnTo>
                  <a:pt x="123" y="622"/>
                </a:lnTo>
                <a:lnTo>
                  <a:pt x="139" y="618"/>
                </a:lnTo>
                <a:lnTo>
                  <a:pt x="148" y="633"/>
                </a:lnTo>
                <a:lnTo>
                  <a:pt x="138" y="651"/>
                </a:lnTo>
                <a:lnTo>
                  <a:pt x="127" y="667"/>
                </a:lnTo>
                <a:lnTo>
                  <a:pt x="127" y="678"/>
                </a:lnTo>
                <a:lnTo>
                  <a:pt x="118" y="688"/>
                </a:lnTo>
                <a:lnTo>
                  <a:pt x="96" y="702"/>
                </a:lnTo>
                <a:lnTo>
                  <a:pt x="66" y="700"/>
                </a:lnTo>
                <a:lnTo>
                  <a:pt x="37" y="699"/>
                </a:lnTo>
                <a:lnTo>
                  <a:pt x="25" y="724"/>
                </a:lnTo>
                <a:lnTo>
                  <a:pt x="19" y="750"/>
                </a:lnTo>
                <a:lnTo>
                  <a:pt x="0" y="772"/>
                </a:lnTo>
                <a:lnTo>
                  <a:pt x="0" y="796"/>
                </a:lnTo>
                <a:lnTo>
                  <a:pt x="15" y="817"/>
                </a:lnTo>
                <a:lnTo>
                  <a:pt x="16" y="843"/>
                </a:lnTo>
                <a:lnTo>
                  <a:pt x="24" y="894"/>
                </a:lnTo>
                <a:lnTo>
                  <a:pt x="39" y="952"/>
                </a:lnTo>
                <a:lnTo>
                  <a:pt x="34" y="1011"/>
                </a:lnTo>
                <a:lnTo>
                  <a:pt x="33" y="1035"/>
                </a:lnTo>
                <a:lnTo>
                  <a:pt x="115" y="1026"/>
                </a:lnTo>
                <a:lnTo>
                  <a:pt x="108" y="1000"/>
                </a:lnTo>
                <a:lnTo>
                  <a:pt x="118" y="973"/>
                </a:lnTo>
                <a:lnTo>
                  <a:pt x="144" y="976"/>
                </a:lnTo>
                <a:lnTo>
                  <a:pt x="193" y="993"/>
                </a:lnTo>
                <a:lnTo>
                  <a:pt x="264" y="984"/>
                </a:lnTo>
                <a:lnTo>
                  <a:pt x="313" y="954"/>
                </a:lnTo>
                <a:lnTo>
                  <a:pt x="328" y="921"/>
                </a:lnTo>
                <a:lnTo>
                  <a:pt x="322" y="882"/>
                </a:lnTo>
                <a:lnTo>
                  <a:pt x="300" y="859"/>
                </a:lnTo>
                <a:lnTo>
                  <a:pt x="313" y="826"/>
                </a:lnTo>
                <a:lnTo>
                  <a:pt x="316" y="801"/>
                </a:lnTo>
                <a:lnTo>
                  <a:pt x="303" y="778"/>
                </a:lnTo>
                <a:lnTo>
                  <a:pt x="270" y="771"/>
                </a:lnTo>
                <a:lnTo>
                  <a:pt x="246" y="789"/>
                </a:lnTo>
                <a:lnTo>
                  <a:pt x="267" y="804"/>
                </a:lnTo>
                <a:lnTo>
                  <a:pt x="255" y="826"/>
                </a:lnTo>
                <a:lnTo>
                  <a:pt x="225" y="828"/>
                </a:lnTo>
                <a:lnTo>
                  <a:pt x="186" y="825"/>
                </a:lnTo>
                <a:lnTo>
                  <a:pt x="153" y="832"/>
                </a:lnTo>
                <a:lnTo>
                  <a:pt x="142" y="859"/>
                </a:lnTo>
                <a:lnTo>
                  <a:pt x="160" y="891"/>
                </a:lnTo>
                <a:lnTo>
                  <a:pt x="207" y="904"/>
                </a:lnTo>
                <a:lnTo>
                  <a:pt x="246" y="900"/>
                </a:lnTo>
                <a:lnTo>
                  <a:pt x="273" y="907"/>
                </a:lnTo>
                <a:lnTo>
                  <a:pt x="264" y="933"/>
                </a:lnTo>
                <a:lnTo>
                  <a:pt x="231" y="939"/>
                </a:lnTo>
                <a:lnTo>
                  <a:pt x="211" y="948"/>
                </a:lnTo>
                <a:lnTo>
                  <a:pt x="181" y="949"/>
                </a:lnTo>
                <a:lnTo>
                  <a:pt x="159" y="942"/>
                </a:lnTo>
                <a:lnTo>
                  <a:pt x="135" y="946"/>
                </a:lnTo>
                <a:lnTo>
                  <a:pt x="111" y="930"/>
                </a:lnTo>
                <a:lnTo>
                  <a:pt x="115" y="895"/>
                </a:lnTo>
                <a:lnTo>
                  <a:pt x="111" y="871"/>
                </a:lnTo>
                <a:lnTo>
                  <a:pt x="111" y="841"/>
                </a:lnTo>
                <a:lnTo>
                  <a:pt x="94" y="807"/>
                </a:lnTo>
                <a:lnTo>
                  <a:pt x="109" y="783"/>
                </a:lnTo>
                <a:lnTo>
                  <a:pt x="117" y="766"/>
                </a:lnTo>
                <a:lnTo>
                  <a:pt x="142" y="780"/>
                </a:lnTo>
                <a:lnTo>
                  <a:pt x="175" y="775"/>
                </a:lnTo>
                <a:lnTo>
                  <a:pt x="213" y="787"/>
                </a:lnTo>
                <a:lnTo>
                  <a:pt x="246" y="795"/>
                </a:lnTo>
                <a:lnTo>
                  <a:pt x="270" y="772"/>
                </a:lnTo>
                <a:lnTo>
                  <a:pt x="304" y="777"/>
                </a:lnTo>
                <a:lnTo>
                  <a:pt x="337" y="780"/>
                </a:lnTo>
                <a:lnTo>
                  <a:pt x="363" y="814"/>
                </a:lnTo>
                <a:lnTo>
                  <a:pt x="367" y="849"/>
                </a:lnTo>
                <a:lnTo>
                  <a:pt x="364" y="889"/>
                </a:lnTo>
                <a:lnTo>
                  <a:pt x="327" y="885"/>
                </a:lnTo>
                <a:lnTo>
                  <a:pt x="363" y="891"/>
                </a:lnTo>
                <a:lnTo>
                  <a:pt x="367" y="925"/>
                </a:lnTo>
                <a:lnTo>
                  <a:pt x="355" y="958"/>
                </a:lnTo>
                <a:lnTo>
                  <a:pt x="415" y="1000"/>
                </a:lnTo>
                <a:lnTo>
                  <a:pt x="433" y="960"/>
                </a:lnTo>
                <a:lnTo>
                  <a:pt x="430" y="925"/>
                </a:lnTo>
                <a:lnTo>
                  <a:pt x="447" y="894"/>
                </a:lnTo>
                <a:lnTo>
                  <a:pt x="447" y="843"/>
                </a:lnTo>
                <a:lnTo>
                  <a:pt x="456" y="802"/>
                </a:lnTo>
                <a:lnTo>
                  <a:pt x="445" y="760"/>
                </a:lnTo>
                <a:lnTo>
                  <a:pt x="441" y="726"/>
                </a:lnTo>
                <a:lnTo>
                  <a:pt x="402" y="712"/>
                </a:lnTo>
                <a:lnTo>
                  <a:pt x="373" y="702"/>
                </a:lnTo>
                <a:lnTo>
                  <a:pt x="336" y="697"/>
                </a:lnTo>
                <a:lnTo>
                  <a:pt x="306" y="720"/>
                </a:lnTo>
                <a:lnTo>
                  <a:pt x="291" y="709"/>
                </a:lnTo>
                <a:lnTo>
                  <a:pt x="274" y="693"/>
                </a:lnTo>
                <a:lnTo>
                  <a:pt x="246" y="702"/>
                </a:lnTo>
                <a:lnTo>
                  <a:pt x="222" y="721"/>
                </a:lnTo>
                <a:lnTo>
                  <a:pt x="201" y="700"/>
                </a:lnTo>
                <a:lnTo>
                  <a:pt x="177" y="699"/>
                </a:lnTo>
                <a:lnTo>
                  <a:pt x="154" y="706"/>
                </a:lnTo>
                <a:lnTo>
                  <a:pt x="124" y="687"/>
                </a:lnTo>
                <a:lnTo>
                  <a:pt x="142" y="700"/>
                </a:lnTo>
                <a:lnTo>
                  <a:pt x="157" y="703"/>
                </a:lnTo>
                <a:lnTo>
                  <a:pt x="178" y="697"/>
                </a:lnTo>
                <a:lnTo>
                  <a:pt x="181" y="672"/>
                </a:lnTo>
                <a:lnTo>
                  <a:pt x="181" y="642"/>
                </a:lnTo>
                <a:lnTo>
                  <a:pt x="186" y="618"/>
                </a:lnTo>
                <a:lnTo>
                  <a:pt x="186" y="597"/>
                </a:lnTo>
                <a:lnTo>
                  <a:pt x="168" y="585"/>
                </a:lnTo>
                <a:lnTo>
                  <a:pt x="153" y="586"/>
                </a:lnTo>
                <a:lnTo>
                  <a:pt x="132" y="576"/>
                </a:lnTo>
                <a:lnTo>
                  <a:pt x="109" y="576"/>
                </a:lnTo>
                <a:lnTo>
                  <a:pt x="97" y="585"/>
                </a:lnTo>
                <a:lnTo>
                  <a:pt x="81" y="583"/>
                </a:lnTo>
                <a:lnTo>
                  <a:pt x="73" y="574"/>
                </a:lnTo>
                <a:lnTo>
                  <a:pt x="55" y="573"/>
                </a:lnTo>
                <a:lnTo>
                  <a:pt x="49" y="553"/>
                </a:lnTo>
                <a:lnTo>
                  <a:pt x="67" y="532"/>
                </a:lnTo>
                <a:lnTo>
                  <a:pt x="76" y="522"/>
                </a:lnTo>
                <a:lnTo>
                  <a:pt x="93" y="502"/>
                </a:lnTo>
                <a:lnTo>
                  <a:pt x="108" y="490"/>
                </a:lnTo>
                <a:lnTo>
                  <a:pt x="139" y="462"/>
                </a:lnTo>
                <a:lnTo>
                  <a:pt x="163" y="478"/>
                </a:lnTo>
                <a:lnTo>
                  <a:pt x="175" y="486"/>
                </a:lnTo>
                <a:lnTo>
                  <a:pt x="192" y="490"/>
                </a:lnTo>
                <a:lnTo>
                  <a:pt x="211" y="484"/>
                </a:lnTo>
                <a:lnTo>
                  <a:pt x="234" y="478"/>
                </a:lnTo>
                <a:lnTo>
                  <a:pt x="246" y="469"/>
                </a:lnTo>
                <a:lnTo>
                  <a:pt x="286" y="483"/>
                </a:lnTo>
                <a:lnTo>
                  <a:pt x="328" y="492"/>
                </a:lnTo>
                <a:lnTo>
                  <a:pt x="373" y="487"/>
                </a:lnTo>
                <a:lnTo>
                  <a:pt x="402" y="471"/>
                </a:lnTo>
                <a:lnTo>
                  <a:pt x="424" y="448"/>
                </a:lnTo>
                <a:lnTo>
                  <a:pt x="442" y="423"/>
                </a:lnTo>
                <a:lnTo>
                  <a:pt x="457" y="396"/>
                </a:lnTo>
                <a:lnTo>
                  <a:pt x="468" y="342"/>
                </a:lnTo>
                <a:lnTo>
                  <a:pt x="468" y="315"/>
                </a:lnTo>
                <a:lnTo>
                  <a:pt x="457" y="289"/>
                </a:lnTo>
                <a:lnTo>
                  <a:pt x="444" y="261"/>
                </a:lnTo>
                <a:lnTo>
                  <a:pt x="406" y="235"/>
                </a:lnTo>
                <a:lnTo>
                  <a:pt x="388" y="232"/>
                </a:lnTo>
                <a:lnTo>
                  <a:pt x="366" y="232"/>
                </a:lnTo>
                <a:lnTo>
                  <a:pt x="352" y="222"/>
                </a:lnTo>
                <a:lnTo>
                  <a:pt x="349" y="196"/>
                </a:lnTo>
                <a:lnTo>
                  <a:pt x="348" y="180"/>
                </a:lnTo>
                <a:lnTo>
                  <a:pt x="351" y="126"/>
                </a:lnTo>
                <a:lnTo>
                  <a:pt x="358" y="94"/>
                </a:lnTo>
                <a:lnTo>
                  <a:pt x="361" y="69"/>
                </a:lnTo>
                <a:lnTo>
                  <a:pt x="372" y="30"/>
                </a:lnTo>
                <a:lnTo>
                  <a:pt x="382" y="10"/>
                </a:lnTo>
                <a:lnTo>
                  <a:pt x="382" y="0"/>
                </a:lnTo>
                <a:lnTo>
                  <a:pt x="343" y="1"/>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4" name="Freeform 8"/>
          <p:cNvSpPr>
            <a:spLocks/>
          </p:cNvSpPr>
          <p:nvPr/>
        </p:nvSpPr>
        <p:spPr bwMode="auto">
          <a:xfrm>
            <a:off x="1451391" y="1175149"/>
            <a:ext cx="513883" cy="296465"/>
          </a:xfrm>
          <a:custGeom>
            <a:avLst/>
            <a:gdLst>
              <a:gd name="T0" fmla="*/ 2147483647 w 427"/>
              <a:gd name="T1" fmla="*/ 2147483647 h 249"/>
              <a:gd name="T2" fmla="*/ 2147483647 w 427"/>
              <a:gd name="T3" fmla="*/ 2147483647 h 249"/>
              <a:gd name="T4" fmla="*/ 2147483647 w 427"/>
              <a:gd name="T5" fmla="*/ 2147483647 h 249"/>
              <a:gd name="T6" fmla="*/ 2147483647 w 427"/>
              <a:gd name="T7" fmla="*/ 2147483647 h 249"/>
              <a:gd name="T8" fmla="*/ 2147483647 w 427"/>
              <a:gd name="T9" fmla="*/ 0 h 249"/>
              <a:gd name="T10" fmla="*/ 2147483647 w 427"/>
              <a:gd name="T11" fmla="*/ 2147483647 h 249"/>
              <a:gd name="T12" fmla="*/ 2147483647 w 427"/>
              <a:gd name="T13" fmla="*/ 2147483647 h 249"/>
              <a:gd name="T14" fmla="*/ 2147483647 w 427"/>
              <a:gd name="T15" fmla="*/ 2147483647 h 249"/>
              <a:gd name="T16" fmla="*/ 2147483647 w 427"/>
              <a:gd name="T17" fmla="*/ 2147483647 h 249"/>
              <a:gd name="T18" fmla="*/ 2147483647 w 427"/>
              <a:gd name="T19" fmla="*/ 2147483647 h 249"/>
              <a:gd name="T20" fmla="*/ 2147483647 w 427"/>
              <a:gd name="T21" fmla="*/ 2147483647 h 249"/>
              <a:gd name="T22" fmla="*/ 2147483647 w 427"/>
              <a:gd name="T23" fmla="*/ 2147483647 h 249"/>
              <a:gd name="T24" fmla="*/ 2147483647 w 427"/>
              <a:gd name="T25" fmla="*/ 2147483647 h 249"/>
              <a:gd name="T26" fmla="*/ 2147483647 w 427"/>
              <a:gd name="T27" fmla="*/ 2147483647 h 249"/>
              <a:gd name="T28" fmla="*/ 2147483647 w 427"/>
              <a:gd name="T29" fmla="*/ 2147483647 h 249"/>
              <a:gd name="T30" fmla="*/ 2147483647 w 427"/>
              <a:gd name="T31" fmla="*/ 2147483647 h 249"/>
              <a:gd name="T32" fmla="*/ 2147483647 w 427"/>
              <a:gd name="T33" fmla="*/ 2147483647 h 249"/>
              <a:gd name="T34" fmla="*/ 2147483647 w 427"/>
              <a:gd name="T35" fmla="*/ 2147483647 h 249"/>
              <a:gd name="T36" fmla="*/ 2147483647 w 427"/>
              <a:gd name="T37" fmla="*/ 2147483647 h 249"/>
              <a:gd name="T38" fmla="*/ 2147483647 w 427"/>
              <a:gd name="T39" fmla="*/ 2147483647 h 249"/>
              <a:gd name="T40" fmla="*/ 2147483647 w 427"/>
              <a:gd name="T41" fmla="*/ 2147483647 h 249"/>
              <a:gd name="T42" fmla="*/ 0 w 427"/>
              <a:gd name="T43" fmla="*/ 2147483647 h 249"/>
              <a:gd name="T44" fmla="*/ 0 w 427"/>
              <a:gd name="T45" fmla="*/ 2147483647 h 249"/>
              <a:gd name="T46" fmla="*/ 2147483647 w 427"/>
              <a:gd name="T47" fmla="*/ 2147483647 h 2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27"/>
              <a:gd name="T73" fmla="*/ 0 h 249"/>
              <a:gd name="T74" fmla="*/ 427 w 427"/>
              <a:gd name="T75" fmla="*/ 249 h 2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27" h="249">
                <a:moveTo>
                  <a:pt x="10" y="101"/>
                </a:moveTo>
                <a:lnTo>
                  <a:pt x="55" y="59"/>
                </a:lnTo>
                <a:lnTo>
                  <a:pt x="111" y="29"/>
                </a:lnTo>
                <a:lnTo>
                  <a:pt x="178" y="5"/>
                </a:lnTo>
                <a:lnTo>
                  <a:pt x="241" y="0"/>
                </a:lnTo>
                <a:lnTo>
                  <a:pt x="322" y="2"/>
                </a:lnTo>
                <a:lnTo>
                  <a:pt x="387" y="15"/>
                </a:lnTo>
                <a:lnTo>
                  <a:pt x="417" y="35"/>
                </a:lnTo>
                <a:lnTo>
                  <a:pt x="427" y="54"/>
                </a:lnTo>
                <a:lnTo>
                  <a:pt x="417" y="92"/>
                </a:lnTo>
                <a:lnTo>
                  <a:pt x="381" y="114"/>
                </a:lnTo>
                <a:lnTo>
                  <a:pt x="343" y="138"/>
                </a:lnTo>
                <a:lnTo>
                  <a:pt x="319" y="147"/>
                </a:lnTo>
                <a:lnTo>
                  <a:pt x="304" y="152"/>
                </a:lnTo>
                <a:lnTo>
                  <a:pt x="264" y="192"/>
                </a:lnTo>
                <a:lnTo>
                  <a:pt x="217" y="230"/>
                </a:lnTo>
                <a:lnTo>
                  <a:pt x="180" y="239"/>
                </a:lnTo>
                <a:lnTo>
                  <a:pt x="129" y="249"/>
                </a:lnTo>
                <a:lnTo>
                  <a:pt x="69" y="231"/>
                </a:lnTo>
                <a:lnTo>
                  <a:pt x="45" y="204"/>
                </a:lnTo>
                <a:lnTo>
                  <a:pt x="18" y="182"/>
                </a:lnTo>
                <a:lnTo>
                  <a:pt x="0" y="152"/>
                </a:lnTo>
                <a:lnTo>
                  <a:pt x="0" y="119"/>
                </a:lnTo>
                <a:lnTo>
                  <a:pt x="10" y="101"/>
                </a:lnTo>
                <a:close/>
              </a:path>
            </a:pathLst>
          </a:custGeom>
          <a:solidFill>
            <a:srgbClr val="9966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5" name="Freeform 9"/>
          <p:cNvSpPr>
            <a:spLocks/>
          </p:cNvSpPr>
          <p:nvPr/>
        </p:nvSpPr>
        <p:spPr bwMode="auto">
          <a:xfrm>
            <a:off x="1586180" y="1253728"/>
            <a:ext cx="231067" cy="260747"/>
          </a:xfrm>
          <a:custGeom>
            <a:avLst/>
            <a:gdLst>
              <a:gd name="T0" fmla="*/ 2147483647 w 192"/>
              <a:gd name="T1" fmla="*/ 0 h 219"/>
              <a:gd name="T2" fmla="*/ 2147483647 w 192"/>
              <a:gd name="T3" fmla="*/ 2147483647 h 219"/>
              <a:gd name="T4" fmla="*/ 2147483647 w 192"/>
              <a:gd name="T5" fmla="*/ 2147483647 h 219"/>
              <a:gd name="T6" fmla="*/ 2147483647 w 192"/>
              <a:gd name="T7" fmla="*/ 2147483647 h 219"/>
              <a:gd name="T8" fmla="*/ 0 w 192"/>
              <a:gd name="T9" fmla="*/ 2147483647 h 219"/>
              <a:gd name="T10" fmla="*/ 2147483647 w 192"/>
              <a:gd name="T11" fmla="*/ 2147483647 h 219"/>
              <a:gd name="T12" fmla="*/ 2147483647 w 192"/>
              <a:gd name="T13" fmla="*/ 2147483647 h 219"/>
              <a:gd name="T14" fmla="*/ 2147483647 w 192"/>
              <a:gd name="T15" fmla="*/ 2147483647 h 219"/>
              <a:gd name="T16" fmla="*/ 2147483647 w 192"/>
              <a:gd name="T17" fmla="*/ 2147483647 h 219"/>
              <a:gd name="T18" fmla="*/ 2147483647 w 192"/>
              <a:gd name="T19" fmla="*/ 2147483647 h 219"/>
              <a:gd name="T20" fmla="*/ 2147483647 w 192"/>
              <a:gd name="T21" fmla="*/ 2147483647 h 219"/>
              <a:gd name="T22" fmla="*/ 2147483647 w 192"/>
              <a:gd name="T23" fmla="*/ 2147483647 h 219"/>
              <a:gd name="T24" fmla="*/ 2147483647 w 192"/>
              <a:gd name="T25" fmla="*/ 2147483647 h 219"/>
              <a:gd name="T26" fmla="*/ 2147483647 w 192"/>
              <a:gd name="T27" fmla="*/ 2147483647 h 219"/>
              <a:gd name="T28" fmla="*/ 2147483647 w 192"/>
              <a:gd name="T29" fmla="*/ 2147483647 h 219"/>
              <a:gd name="T30" fmla="*/ 2147483647 w 192"/>
              <a:gd name="T31" fmla="*/ 2147483647 h 219"/>
              <a:gd name="T32" fmla="*/ 2147483647 w 192"/>
              <a:gd name="T33" fmla="*/ 2147483647 h 219"/>
              <a:gd name="T34" fmla="*/ 2147483647 w 192"/>
              <a:gd name="T35" fmla="*/ 2147483647 h 219"/>
              <a:gd name="T36" fmla="*/ 2147483647 w 192"/>
              <a:gd name="T37" fmla="*/ 2147483647 h 219"/>
              <a:gd name="T38" fmla="*/ 2147483647 w 192"/>
              <a:gd name="T39" fmla="*/ 2147483647 h 219"/>
              <a:gd name="T40" fmla="*/ 2147483647 w 192"/>
              <a:gd name="T41" fmla="*/ 2147483647 h 219"/>
              <a:gd name="T42" fmla="*/ 2147483647 w 192"/>
              <a:gd name="T43" fmla="*/ 2147483647 h 219"/>
              <a:gd name="T44" fmla="*/ 2147483647 w 192"/>
              <a:gd name="T45" fmla="*/ 2147483647 h 219"/>
              <a:gd name="T46" fmla="*/ 2147483647 w 192"/>
              <a:gd name="T47" fmla="*/ 2147483647 h 219"/>
              <a:gd name="T48" fmla="*/ 2147483647 w 192"/>
              <a:gd name="T49" fmla="*/ 2147483647 h 219"/>
              <a:gd name="T50" fmla="*/ 2147483647 w 192"/>
              <a:gd name="T51" fmla="*/ 2147483647 h 219"/>
              <a:gd name="T52" fmla="*/ 2147483647 w 192"/>
              <a:gd name="T53" fmla="*/ 2147483647 h 219"/>
              <a:gd name="T54" fmla="*/ 2147483647 w 192"/>
              <a:gd name="T55" fmla="*/ 2147483647 h 219"/>
              <a:gd name="T56" fmla="*/ 2147483647 w 192"/>
              <a:gd name="T57" fmla="*/ 2147483647 h 219"/>
              <a:gd name="T58" fmla="*/ 2147483647 w 192"/>
              <a:gd name="T59" fmla="*/ 2147483647 h 219"/>
              <a:gd name="T60" fmla="*/ 2147483647 w 192"/>
              <a:gd name="T61" fmla="*/ 2147483647 h 219"/>
              <a:gd name="T62" fmla="*/ 2147483647 w 192"/>
              <a:gd name="T63" fmla="*/ 2147483647 h 219"/>
              <a:gd name="T64" fmla="*/ 2147483647 w 192"/>
              <a:gd name="T65" fmla="*/ 2147483647 h 219"/>
              <a:gd name="T66" fmla="*/ 2147483647 w 192"/>
              <a:gd name="T67" fmla="*/ 0 h 21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2"/>
              <a:gd name="T103" fmla="*/ 0 h 219"/>
              <a:gd name="T104" fmla="*/ 192 w 192"/>
              <a:gd name="T105" fmla="*/ 219 h 219"/>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2" h="219">
                <a:moveTo>
                  <a:pt x="56" y="0"/>
                </a:moveTo>
                <a:lnTo>
                  <a:pt x="30" y="5"/>
                </a:lnTo>
                <a:lnTo>
                  <a:pt x="12" y="14"/>
                </a:lnTo>
                <a:lnTo>
                  <a:pt x="3" y="23"/>
                </a:lnTo>
                <a:lnTo>
                  <a:pt x="0" y="36"/>
                </a:lnTo>
                <a:lnTo>
                  <a:pt x="12" y="57"/>
                </a:lnTo>
                <a:lnTo>
                  <a:pt x="33" y="69"/>
                </a:lnTo>
                <a:lnTo>
                  <a:pt x="50" y="77"/>
                </a:lnTo>
                <a:lnTo>
                  <a:pt x="74" y="81"/>
                </a:lnTo>
                <a:lnTo>
                  <a:pt x="98" y="86"/>
                </a:lnTo>
                <a:lnTo>
                  <a:pt x="116" y="95"/>
                </a:lnTo>
                <a:lnTo>
                  <a:pt x="122" y="107"/>
                </a:lnTo>
                <a:lnTo>
                  <a:pt x="128" y="137"/>
                </a:lnTo>
                <a:lnTo>
                  <a:pt x="128" y="174"/>
                </a:lnTo>
                <a:lnTo>
                  <a:pt x="129" y="207"/>
                </a:lnTo>
                <a:lnTo>
                  <a:pt x="137" y="219"/>
                </a:lnTo>
                <a:lnTo>
                  <a:pt x="159" y="198"/>
                </a:lnTo>
                <a:lnTo>
                  <a:pt x="153" y="174"/>
                </a:lnTo>
                <a:lnTo>
                  <a:pt x="152" y="153"/>
                </a:lnTo>
                <a:lnTo>
                  <a:pt x="167" y="135"/>
                </a:lnTo>
                <a:lnTo>
                  <a:pt x="182" y="114"/>
                </a:lnTo>
                <a:lnTo>
                  <a:pt x="192" y="95"/>
                </a:lnTo>
                <a:lnTo>
                  <a:pt x="192" y="56"/>
                </a:lnTo>
                <a:lnTo>
                  <a:pt x="189" y="38"/>
                </a:lnTo>
                <a:lnTo>
                  <a:pt x="179" y="20"/>
                </a:lnTo>
                <a:lnTo>
                  <a:pt x="177" y="59"/>
                </a:lnTo>
                <a:lnTo>
                  <a:pt x="167" y="92"/>
                </a:lnTo>
                <a:lnTo>
                  <a:pt x="153" y="110"/>
                </a:lnTo>
                <a:lnTo>
                  <a:pt x="137" y="80"/>
                </a:lnTo>
                <a:lnTo>
                  <a:pt x="122" y="56"/>
                </a:lnTo>
                <a:lnTo>
                  <a:pt x="108" y="38"/>
                </a:lnTo>
                <a:lnTo>
                  <a:pt x="87" y="29"/>
                </a:lnTo>
                <a:lnTo>
                  <a:pt x="69" y="9"/>
                </a:lnTo>
                <a:lnTo>
                  <a:pt x="56" y="0"/>
                </a:lnTo>
                <a:close/>
              </a:path>
            </a:pathLst>
          </a:custGeom>
          <a:solidFill>
            <a:srgbClr val="33CC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6" name="Freeform 10"/>
          <p:cNvSpPr>
            <a:spLocks/>
          </p:cNvSpPr>
          <p:nvPr/>
        </p:nvSpPr>
        <p:spPr bwMode="auto">
          <a:xfrm>
            <a:off x="1751055" y="1489472"/>
            <a:ext cx="577668" cy="214313"/>
          </a:xfrm>
          <a:custGeom>
            <a:avLst/>
            <a:gdLst>
              <a:gd name="T0" fmla="*/ 2147483647 w 480"/>
              <a:gd name="T1" fmla="*/ 0 h 180"/>
              <a:gd name="T2" fmla="*/ 2147483647 w 480"/>
              <a:gd name="T3" fmla="*/ 2147483647 h 180"/>
              <a:gd name="T4" fmla="*/ 2147483647 w 480"/>
              <a:gd name="T5" fmla="*/ 2147483647 h 180"/>
              <a:gd name="T6" fmla="*/ 2147483647 w 480"/>
              <a:gd name="T7" fmla="*/ 2147483647 h 180"/>
              <a:gd name="T8" fmla="*/ 2147483647 w 480"/>
              <a:gd name="T9" fmla="*/ 2147483647 h 180"/>
              <a:gd name="T10" fmla="*/ 2147483647 w 480"/>
              <a:gd name="T11" fmla="*/ 2147483647 h 180"/>
              <a:gd name="T12" fmla="*/ 2147483647 w 480"/>
              <a:gd name="T13" fmla="*/ 2147483647 h 180"/>
              <a:gd name="T14" fmla="*/ 2147483647 w 480"/>
              <a:gd name="T15" fmla="*/ 2147483647 h 180"/>
              <a:gd name="T16" fmla="*/ 2147483647 w 480"/>
              <a:gd name="T17" fmla="*/ 2147483647 h 180"/>
              <a:gd name="T18" fmla="*/ 2147483647 w 480"/>
              <a:gd name="T19" fmla="*/ 2147483647 h 180"/>
              <a:gd name="T20" fmla="*/ 2147483647 w 480"/>
              <a:gd name="T21" fmla="*/ 2147483647 h 180"/>
              <a:gd name="T22" fmla="*/ 2147483647 w 480"/>
              <a:gd name="T23" fmla="*/ 2147483647 h 180"/>
              <a:gd name="T24" fmla="*/ 2147483647 w 480"/>
              <a:gd name="T25" fmla="*/ 2147483647 h 180"/>
              <a:gd name="T26" fmla="*/ 2147483647 w 480"/>
              <a:gd name="T27" fmla="*/ 2147483647 h 180"/>
              <a:gd name="T28" fmla="*/ 2147483647 w 480"/>
              <a:gd name="T29" fmla="*/ 2147483647 h 180"/>
              <a:gd name="T30" fmla="*/ 2147483647 w 480"/>
              <a:gd name="T31" fmla="*/ 2147483647 h 180"/>
              <a:gd name="T32" fmla="*/ 2147483647 w 480"/>
              <a:gd name="T33" fmla="*/ 2147483647 h 180"/>
              <a:gd name="T34" fmla="*/ 2147483647 w 480"/>
              <a:gd name="T35" fmla="*/ 2147483647 h 180"/>
              <a:gd name="T36" fmla="*/ 2147483647 w 480"/>
              <a:gd name="T37" fmla="*/ 2147483647 h 180"/>
              <a:gd name="T38" fmla="*/ 2147483647 w 480"/>
              <a:gd name="T39" fmla="*/ 2147483647 h 180"/>
              <a:gd name="T40" fmla="*/ 2147483647 w 480"/>
              <a:gd name="T41" fmla="*/ 2147483647 h 180"/>
              <a:gd name="T42" fmla="*/ 2147483647 w 480"/>
              <a:gd name="T43" fmla="*/ 2147483647 h 180"/>
              <a:gd name="T44" fmla="*/ 2147483647 w 480"/>
              <a:gd name="T45" fmla="*/ 2147483647 h 180"/>
              <a:gd name="T46" fmla="*/ 2147483647 w 480"/>
              <a:gd name="T47" fmla="*/ 2147483647 h 180"/>
              <a:gd name="T48" fmla="*/ 2147483647 w 480"/>
              <a:gd name="T49" fmla="*/ 2147483647 h 180"/>
              <a:gd name="T50" fmla="*/ 2147483647 w 480"/>
              <a:gd name="T51" fmla="*/ 2147483647 h 180"/>
              <a:gd name="T52" fmla="*/ 0 w 480"/>
              <a:gd name="T53" fmla="*/ 2147483647 h 180"/>
              <a:gd name="T54" fmla="*/ 2147483647 w 480"/>
              <a:gd name="T55" fmla="*/ 0 h 18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480"/>
              <a:gd name="T85" fmla="*/ 0 h 180"/>
              <a:gd name="T86" fmla="*/ 480 w 480"/>
              <a:gd name="T87" fmla="*/ 180 h 18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480" h="180">
                <a:moveTo>
                  <a:pt x="21" y="0"/>
                </a:moveTo>
                <a:lnTo>
                  <a:pt x="37" y="21"/>
                </a:lnTo>
                <a:lnTo>
                  <a:pt x="66" y="45"/>
                </a:lnTo>
                <a:lnTo>
                  <a:pt x="81" y="53"/>
                </a:lnTo>
                <a:lnTo>
                  <a:pt x="97" y="53"/>
                </a:lnTo>
                <a:lnTo>
                  <a:pt x="108" y="42"/>
                </a:lnTo>
                <a:lnTo>
                  <a:pt x="129" y="38"/>
                </a:lnTo>
                <a:lnTo>
                  <a:pt x="189" y="48"/>
                </a:lnTo>
                <a:lnTo>
                  <a:pt x="237" y="66"/>
                </a:lnTo>
                <a:lnTo>
                  <a:pt x="300" y="98"/>
                </a:lnTo>
                <a:lnTo>
                  <a:pt x="376" y="132"/>
                </a:lnTo>
                <a:lnTo>
                  <a:pt x="469" y="164"/>
                </a:lnTo>
                <a:lnTo>
                  <a:pt x="480" y="171"/>
                </a:lnTo>
                <a:lnTo>
                  <a:pt x="433" y="180"/>
                </a:lnTo>
                <a:lnTo>
                  <a:pt x="367" y="180"/>
                </a:lnTo>
                <a:lnTo>
                  <a:pt x="289" y="168"/>
                </a:lnTo>
                <a:lnTo>
                  <a:pt x="256" y="164"/>
                </a:lnTo>
                <a:lnTo>
                  <a:pt x="196" y="149"/>
                </a:lnTo>
                <a:lnTo>
                  <a:pt x="142" y="123"/>
                </a:lnTo>
                <a:lnTo>
                  <a:pt x="109" y="104"/>
                </a:lnTo>
                <a:lnTo>
                  <a:pt x="85" y="80"/>
                </a:lnTo>
                <a:lnTo>
                  <a:pt x="91" y="54"/>
                </a:lnTo>
                <a:lnTo>
                  <a:pt x="81" y="75"/>
                </a:lnTo>
                <a:lnTo>
                  <a:pt x="57" y="68"/>
                </a:lnTo>
                <a:lnTo>
                  <a:pt x="33" y="48"/>
                </a:lnTo>
                <a:lnTo>
                  <a:pt x="13" y="33"/>
                </a:lnTo>
                <a:lnTo>
                  <a:pt x="0" y="20"/>
                </a:lnTo>
                <a:lnTo>
                  <a:pt x="21" y="0"/>
                </a:lnTo>
                <a:close/>
              </a:path>
            </a:pathLst>
          </a:custGeom>
          <a:solidFill>
            <a:srgbClr val="BC7D3E"/>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7" name="Freeform 11"/>
          <p:cNvSpPr>
            <a:spLocks/>
          </p:cNvSpPr>
          <p:nvPr/>
        </p:nvSpPr>
        <p:spPr bwMode="auto">
          <a:xfrm>
            <a:off x="2319096" y="3943350"/>
            <a:ext cx="507866" cy="428625"/>
          </a:xfrm>
          <a:custGeom>
            <a:avLst/>
            <a:gdLst>
              <a:gd name="T0" fmla="*/ 2147483647 w 470"/>
              <a:gd name="T1" fmla="*/ 2147483647 h 360"/>
              <a:gd name="T2" fmla="*/ 2147483647 w 470"/>
              <a:gd name="T3" fmla="*/ 2147483647 h 360"/>
              <a:gd name="T4" fmla="*/ 2147483647 w 470"/>
              <a:gd name="T5" fmla="*/ 2147483647 h 360"/>
              <a:gd name="T6" fmla="*/ 2147483647 w 470"/>
              <a:gd name="T7" fmla="*/ 2147483647 h 360"/>
              <a:gd name="T8" fmla="*/ 2147483647 w 470"/>
              <a:gd name="T9" fmla="*/ 2147483647 h 360"/>
              <a:gd name="T10" fmla="*/ 0 w 470"/>
              <a:gd name="T11" fmla="*/ 2147483647 h 360"/>
              <a:gd name="T12" fmla="*/ 2147483647 w 470"/>
              <a:gd name="T13" fmla="*/ 2147483647 h 360"/>
              <a:gd name="T14" fmla="*/ 2147483647 w 470"/>
              <a:gd name="T15" fmla="*/ 2147483647 h 360"/>
              <a:gd name="T16" fmla="*/ 2147483647 w 470"/>
              <a:gd name="T17" fmla="*/ 2147483647 h 360"/>
              <a:gd name="T18" fmla="*/ 2147483647 w 470"/>
              <a:gd name="T19" fmla="*/ 2147483647 h 360"/>
              <a:gd name="T20" fmla="*/ 2147483647 w 470"/>
              <a:gd name="T21" fmla="*/ 2147483647 h 360"/>
              <a:gd name="T22" fmla="*/ 2147483647 w 470"/>
              <a:gd name="T23" fmla="*/ 2147483647 h 360"/>
              <a:gd name="T24" fmla="*/ 2147483647 w 470"/>
              <a:gd name="T25" fmla="*/ 2147483647 h 360"/>
              <a:gd name="T26" fmla="*/ 2147483647 w 470"/>
              <a:gd name="T27" fmla="*/ 2147483647 h 360"/>
              <a:gd name="T28" fmla="*/ 2147483647 w 470"/>
              <a:gd name="T29" fmla="*/ 2147483647 h 360"/>
              <a:gd name="T30" fmla="*/ 2147483647 w 470"/>
              <a:gd name="T31" fmla="*/ 2147483647 h 360"/>
              <a:gd name="T32" fmla="*/ 2147483647 w 470"/>
              <a:gd name="T33" fmla="*/ 2147483647 h 360"/>
              <a:gd name="T34" fmla="*/ 2147483647 w 470"/>
              <a:gd name="T35" fmla="*/ 2147483647 h 360"/>
              <a:gd name="T36" fmla="*/ 2147483647 w 470"/>
              <a:gd name="T37" fmla="*/ 2147483647 h 360"/>
              <a:gd name="T38" fmla="*/ 2147483647 w 470"/>
              <a:gd name="T39" fmla="*/ 2147483647 h 360"/>
              <a:gd name="T40" fmla="*/ 2147483647 w 470"/>
              <a:gd name="T41" fmla="*/ 2147483647 h 360"/>
              <a:gd name="T42" fmla="*/ 2147483647 w 470"/>
              <a:gd name="T43" fmla="*/ 2147483647 h 360"/>
              <a:gd name="T44" fmla="*/ 2147483647 w 470"/>
              <a:gd name="T45" fmla="*/ 2147483647 h 360"/>
              <a:gd name="T46" fmla="*/ 2147483647 w 470"/>
              <a:gd name="T47" fmla="*/ 2147483647 h 360"/>
              <a:gd name="T48" fmla="*/ 2147483647 w 470"/>
              <a:gd name="T49" fmla="*/ 2147483647 h 360"/>
              <a:gd name="T50" fmla="*/ 2147483647 w 470"/>
              <a:gd name="T51" fmla="*/ 2147483647 h 360"/>
              <a:gd name="T52" fmla="*/ 2147483647 w 470"/>
              <a:gd name="T53" fmla="*/ 2147483647 h 360"/>
              <a:gd name="T54" fmla="*/ 2147483647 w 470"/>
              <a:gd name="T55" fmla="*/ 2147483647 h 360"/>
              <a:gd name="T56" fmla="*/ 2147483647 w 470"/>
              <a:gd name="T57" fmla="*/ 2147483647 h 360"/>
              <a:gd name="T58" fmla="*/ 2147483647 w 470"/>
              <a:gd name="T59" fmla="*/ 2147483647 h 360"/>
              <a:gd name="T60" fmla="*/ 2147483647 w 470"/>
              <a:gd name="T61" fmla="*/ 2147483647 h 360"/>
              <a:gd name="T62" fmla="*/ 2147483647 w 470"/>
              <a:gd name="T63" fmla="*/ 2147483647 h 360"/>
              <a:gd name="T64" fmla="*/ 2147483647 w 470"/>
              <a:gd name="T65" fmla="*/ 2147483647 h 360"/>
              <a:gd name="T66" fmla="*/ 2147483647 w 470"/>
              <a:gd name="T67" fmla="*/ 2147483647 h 360"/>
              <a:gd name="T68" fmla="*/ 2147483647 w 470"/>
              <a:gd name="T69" fmla="*/ 2147483647 h 360"/>
              <a:gd name="T70" fmla="*/ 2147483647 w 470"/>
              <a:gd name="T71" fmla="*/ 2147483647 h 360"/>
              <a:gd name="T72" fmla="*/ 2147483647 w 470"/>
              <a:gd name="T73" fmla="*/ 2147483647 h 360"/>
              <a:gd name="T74" fmla="*/ 2147483647 w 470"/>
              <a:gd name="T75" fmla="*/ 2147483647 h 360"/>
              <a:gd name="T76" fmla="*/ 2147483647 w 470"/>
              <a:gd name="T77" fmla="*/ 2147483647 h 360"/>
              <a:gd name="T78" fmla="*/ 2147483647 w 470"/>
              <a:gd name="T79" fmla="*/ 2147483647 h 360"/>
              <a:gd name="T80" fmla="*/ 2147483647 w 470"/>
              <a:gd name="T81" fmla="*/ 2147483647 h 360"/>
              <a:gd name="T82" fmla="*/ 2147483647 w 470"/>
              <a:gd name="T83" fmla="*/ 2147483647 h 360"/>
              <a:gd name="T84" fmla="*/ 2147483647 w 470"/>
              <a:gd name="T85" fmla="*/ 2147483647 h 360"/>
              <a:gd name="T86" fmla="*/ 2147483647 w 470"/>
              <a:gd name="T87" fmla="*/ 2147483647 h 360"/>
              <a:gd name="T88" fmla="*/ 2147483647 w 470"/>
              <a:gd name="T89" fmla="*/ 2147483647 h 360"/>
              <a:gd name="T90" fmla="*/ 2147483647 w 470"/>
              <a:gd name="T91" fmla="*/ 2147483647 h 360"/>
              <a:gd name="T92" fmla="*/ 2147483647 w 470"/>
              <a:gd name="T93" fmla="*/ 2147483647 h 360"/>
              <a:gd name="T94" fmla="*/ 2147483647 w 470"/>
              <a:gd name="T95" fmla="*/ 2147483647 h 360"/>
              <a:gd name="T96" fmla="*/ 2147483647 w 470"/>
              <a:gd name="T97" fmla="*/ 2147483647 h 360"/>
              <a:gd name="T98" fmla="*/ 2147483647 w 470"/>
              <a:gd name="T99" fmla="*/ 2147483647 h 360"/>
              <a:gd name="T100" fmla="*/ 2147483647 w 470"/>
              <a:gd name="T101" fmla="*/ 2147483647 h 360"/>
              <a:gd name="T102" fmla="*/ 2147483647 w 470"/>
              <a:gd name="T103" fmla="*/ 2147483647 h 360"/>
              <a:gd name="T104" fmla="*/ 2147483647 w 470"/>
              <a:gd name="T105" fmla="*/ 2147483647 h 360"/>
              <a:gd name="T106" fmla="*/ 2147483647 w 470"/>
              <a:gd name="T107" fmla="*/ 2147483647 h 360"/>
              <a:gd name="T108" fmla="*/ 2147483647 w 470"/>
              <a:gd name="T109" fmla="*/ 2147483647 h 3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70"/>
              <a:gd name="T166" fmla="*/ 0 h 360"/>
              <a:gd name="T167" fmla="*/ 470 w 470"/>
              <a:gd name="T168" fmla="*/ 360 h 3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70" h="360">
                <a:moveTo>
                  <a:pt x="36" y="299"/>
                </a:moveTo>
                <a:lnTo>
                  <a:pt x="23" y="281"/>
                </a:lnTo>
                <a:lnTo>
                  <a:pt x="21" y="248"/>
                </a:lnTo>
                <a:lnTo>
                  <a:pt x="30" y="240"/>
                </a:lnTo>
                <a:lnTo>
                  <a:pt x="15" y="228"/>
                </a:lnTo>
                <a:lnTo>
                  <a:pt x="5" y="216"/>
                </a:lnTo>
                <a:lnTo>
                  <a:pt x="8" y="198"/>
                </a:lnTo>
                <a:lnTo>
                  <a:pt x="9" y="173"/>
                </a:lnTo>
                <a:lnTo>
                  <a:pt x="18" y="153"/>
                </a:lnTo>
                <a:lnTo>
                  <a:pt x="9" y="137"/>
                </a:lnTo>
                <a:lnTo>
                  <a:pt x="5" y="114"/>
                </a:lnTo>
                <a:lnTo>
                  <a:pt x="0" y="96"/>
                </a:lnTo>
                <a:lnTo>
                  <a:pt x="11" y="80"/>
                </a:lnTo>
                <a:lnTo>
                  <a:pt x="18" y="69"/>
                </a:lnTo>
                <a:lnTo>
                  <a:pt x="20" y="39"/>
                </a:lnTo>
                <a:lnTo>
                  <a:pt x="24" y="26"/>
                </a:lnTo>
                <a:lnTo>
                  <a:pt x="36" y="14"/>
                </a:lnTo>
                <a:lnTo>
                  <a:pt x="59" y="21"/>
                </a:lnTo>
                <a:lnTo>
                  <a:pt x="69" y="3"/>
                </a:lnTo>
                <a:lnTo>
                  <a:pt x="93" y="8"/>
                </a:lnTo>
                <a:lnTo>
                  <a:pt x="111" y="0"/>
                </a:lnTo>
                <a:lnTo>
                  <a:pt x="132" y="11"/>
                </a:lnTo>
                <a:lnTo>
                  <a:pt x="152" y="21"/>
                </a:lnTo>
                <a:lnTo>
                  <a:pt x="173" y="5"/>
                </a:lnTo>
                <a:lnTo>
                  <a:pt x="192" y="8"/>
                </a:lnTo>
                <a:lnTo>
                  <a:pt x="218" y="21"/>
                </a:lnTo>
                <a:lnTo>
                  <a:pt x="230" y="32"/>
                </a:lnTo>
                <a:lnTo>
                  <a:pt x="251" y="12"/>
                </a:lnTo>
                <a:lnTo>
                  <a:pt x="267" y="5"/>
                </a:lnTo>
                <a:lnTo>
                  <a:pt x="296" y="15"/>
                </a:lnTo>
                <a:lnTo>
                  <a:pt x="308" y="26"/>
                </a:lnTo>
                <a:lnTo>
                  <a:pt x="323" y="5"/>
                </a:lnTo>
                <a:lnTo>
                  <a:pt x="344" y="0"/>
                </a:lnTo>
                <a:lnTo>
                  <a:pt x="372" y="11"/>
                </a:lnTo>
                <a:lnTo>
                  <a:pt x="405" y="9"/>
                </a:lnTo>
                <a:lnTo>
                  <a:pt x="426" y="26"/>
                </a:lnTo>
                <a:lnTo>
                  <a:pt x="438" y="56"/>
                </a:lnTo>
                <a:lnTo>
                  <a:pt x="458" y="74"/>
                </a:lnTo>
                <a:lnTo>
                  <a:pt x="470" y="92"/>
                </a:lnTo>
                <a:lnTo>
                  <a:pt x="467" y="119"/>
                </a:lnTo>
                <a:lnTo>
                  <a:pt x="458" y="138"/>
                </a:lnTo>
                <a:lnTo>
                  <a:pt x="443" y="149"/>
                </a:lnTo>
                <a:lnTo>
                  <a:pt x="455" y="164"/>
                </a:lnTo>
                <a:lnTo>
                  <a:pt x="465" y="183"/>
                </a:lnTo>
                <a:lnTo>
                  <a:pt x="452" y="198"/>
                </a:lnTo>
                <a:lnTo>
                  <a:pt x="449" y="219"/>
                </a:lnTo>
                <a:lnTo>
                  <a:pt x="440" y="221"/>
                </a:lnTo>
                <a:lnTo>
                  <a:pt x="438" y="248"/>
                </a:lnTo>
                <a:lnTo>
                  <a:pt x="435" y="263"/>
                </a:lnTo>
                <a:lnTo>
                  <a:pt x="416" y="281"/>
                </a:lnTo>
                <a:lnTo>
                  <a:pt x="404" y="281"/>
                </a:lnTo>
                <a:lnTo>
                  <a:pt x="389" y="296"/>
                </a:lnTo>
                <a:lnTo>
                  <a:pt x="372" y="311"/>
                </a:lnTo>
                <a:lnTo>
                  <a:pt x="350" y="315"/>
                </a:lnTo>
                <a:lnTo>
                  <a:pt x="329" y="315"/>
                </a:lnTo>
                <a:lnTo>
                  <a:pt x="314" y="299"/>
                </a:lnTo>
                <a:lnTo>
                  <a:pt x="297" y="317"/>
                </a:lnTo>
                <a:lnTo>
                  <a:pt x="273" y="320"/>
                </a:lnTo>
                <a:lnTo>
                  <a:pt x="254" y="321"/>
                </a:lnTo>
                <a:lnTo>
                  <a:pt x="239" y="315"/>
                </a:lnTo>
                <a:lnTo>
                  <a:pt x="233" y="306"/>
                </a:lnTo>
                <a:lnTo>
                  <a:pt x="227" y="323"/>
                </a:lnTo>
                <a:lnTo>
                  <a:pt x="213" y="324"/>
                </a:lnTo>
                <a:lnTo>
                  <a:pt x="203" y="323"/>
                </a:lnTo>
                <a:lnTo>
                  <a:pt x="224" y="360"/>
                </a:lnTo>
                <a:lnTo>
                  <a:pt x="153" y="360"/>
                </a:lnTo>
                <a:lnTo>
                  <a:pt x="144" y="335"/>
                </a:lnTo>
                <a:lnTo>
                  <a:pt x="149" y="312"/>
                </a:lnTo>
                <a:lnTo>
                  <a:pt x="146" y="281"/>
                </a:lnTo>
                <a:lnTo>
                  <a:pt x="159" y="260"/>
                </a:lnTo>
                <a:lnTo>
                  <a:pt x="179" y="266"/>
                </a:lnTo>
                <a:lnTo>
                  <a:pt x="204" y="245"/>
                </a:lnTo>
                <a:lnTo>
                  <a:pt x="227" y="233"/>
                </a:lnTo>
                <a:lnTo>
                  <a:pt x="246" y="248"/>
                </a:lnTo>
                <a:lnTo>
                  <a:pt x="254" y="258"/>
                </a:lnTo>
                <a:lnTo>
                  <a:pt x="276" y="240"/>
                </a:lnTo>
                <a:lnTo>
                  <a:pt x="294" y="237"/>
                </a:lnTo>
                <a:lnTo>
                  <a:pt x="318" y="254"/>
                </a:lnTo>
                <a:lnTo>
                  <a:pt x="339" y="228"/>
                </a:lnTo>
                <a:lnTo>
                  <a:pt x="359" y="225"/>
                </a:lnTo>
                <a:lnTo>
                  <a:pt x="380" y="240"/>
                </a:lnTo>
                <a:lnTo>
                  <a:pt x="363" y="210"/>
                </a:lnTo>
                <a:lnTo>
                  <a:pt x="366" y="191"/>
                </a:lnTo>
                <a:lnTo>
                  <a:pt x="386" y="174"/>
                </a:lnTo>
                <a:lnTo>
                  <a:pt x="368" y="156"/>
                </a:lnTo>
                <a:lnTo>
                  <a:pt x="362" y="137"/>
                </a:lnTo>
                <a:lnTo>
                  <a:pt x="371" y="117"/>
                </a:lnTo>
                <a:lnTo>
                  <a:pt x="356" y="107"/>
                </a:lnTo>
                <a:lnTo>
                  <a:pt x="350" y="96"/>
                </a:lnTo>
                <a:lnTo>
                  <a:pt x="354" y="71"/>
                </a:lnTo>
                <a:lnTo>
                  <a:pt x="339" y="87"/>
                </a:lnTo>
                <a:lnTo>
                  <a:pt x="315" y="95"/>
                </a:lnTo>
                <a:lnTo>
                  <a:pt x="294" y="90"/>
                </a:lnTo>
                <a:lnTo>
                  <a:pt x="275" y="104"/>
                </a:lnTo>
                <a:lnTo>
                  <a:pt x="248" y="108"/>
                </a:lnTo>
                <a:lnTo>
                  <a:pt x="230" y="105"/>
                </a:lnTo>
                <a:lnTo>
                  <a:pt x="210" y="99"/>
                </a:lnTo>
                <a:lnTo>
                  <a:pt x="186" y="105"/>
                </a:lnTo>
                <a:lnTo>
                  <a:pt x="164" y="111"/>
                </a:lnTo>
                <a:lnTo>
                  <a:pt x="146" y="101"/>
                </a:lnTo>
                <a:lnTo>
                  <a:pt x="134" y="95"/>
                </a:lnTo>
                <a:lnTo>
                  <a:pt x="119" y="108"/>
                </a:lnTo>
                <a:lnTo>
                  <a:pt x="86" y="101"/>
                </a:lnTo>
                <a:lnTo>
                  <a:pt x="90" y="138"/>
                </a:lnTo>
                <a:lnTo>
                  <a:pt x="83" y="164"/>
                </a:lnTo>
                <a:lnTo>
                  <a:pt x="96" y="185"/>
                </a:lnTo>
                <a:lnTo>
                  <a:pt x="81" y="204"/>
                </a:lnTo>
                <a:lnTo>
                  <a:pt x="104" y="231"/>
                </a:lnTo>
                <a:lnTo>
                  <a:pt x="113" y="257"/>
                </a:lnTo>
                <a:lnTo>
                  <a:pt x="105" y="279"/>
                </a:lnTo>
                <a:lnTo>
                  <a:pt x="36" y="299"/>
                </a:lnTo>
                <a:close/>
              </a:path>
            </a:pathLst>
          </a:custGeom>
          <a:solidFill>
            <a:srgbClr val="FF9900"/>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8" name="Freeform 12"/>
          <p:cNvSpPr>
            <a:spLocks/>
          </p:cNvSpPr>
          <p:nvPr/>
        </p:nvSpPr>
        <p:spPr bwMode="auto">
          <a:xfrm>
            <a:off x="6063106" y="3656411"/>
            <a:ext cx="453710" cy="711994"/>
          </a:xfrm>
          <a:custGeom>
            <a:avLst/>
            <a:gdLst>
              <a:gd name="T0" fmla="*/ 2147483647 w 377"/>
              <a:gd name="T1" fmla="*/ 2147483647 h 598"/>
              <a:gd name="T2" fmla="*/ 2147483647 w 377"/>
              <a:gd name="T3" fmla="*/ 2147483647 h 598"/>
              <a:gd name="T4" fmla="*/ 2147483647 w 377"/>
              <a:gd name="T5" fmla="*/ 2147483647 h 598"/>
              <a:gd name="T6" fmla="*/ 2147483647 w 377"/>
              <a:gd name="T7" fmla="*/ 2147483647 h 598"/>
              <a:gd name="T8" fmla="*/ 2147483647 w 377"/>
              <a:gd name="T9" fmla="*/ 2147483647 h 598"/>
              <a:gd name="T10" fmla="*/ 2147483647 w 377"/>
              <a:gd name="T11" fmla="*/ 0 h 598"/>
              <a:gd name="T12" fmla="*/ 2147483647 w 377"/>
              <a:gd name="T13" fmla="*/ 2147483647 h 598"/>
              <a:gd name="T14" fmla="*/ 2147483647 w 377"/>
              <a:gd name="T15" fmla="*/ 2147483647 h 598"/>
              <a:gd name="T16" fmla="*/ 2147483647 w 377"/>
              <a:gd name="T17" fmla="*/ 2147483647 h 598"/>
              <a:gd name="T18" fmla="*/ 2147483647 w 377"/>
              <a:gd name="T19" fmla="*/ 2147483647 h 598"/>
              <a:gd name="T20" fmla="*/ 2147483647 w 377"/>
              <a:gd name="T21" fmla="*/ 2147483647 h 598"/>
              <a:gd name="T22" fmla="*/ 2147483647 w 377"/>
              <a:gd name="T23" fmla="*/ 2147483647 h 598"/>
              <a:gd name="T24" fmla="*/ 2147483647 w 377"/>
              <a:gd name="T25" fmla="*/ 2147483647 h 598"/>
              <a:gd name="T26" fmla="*/ 2147483647 w 377"/>
              <a:gd name="T27" fmla="*/ 2147483647 h 598"/>
              <a:gd name="T28" fmla="*/ 2147483647 w 377"/>
              <a:gd name="T29" fmla="*/ 2147483647 h 598"/>
              <a:gd name="T30" fmla="*/ 2147483647 w 377"/>
              <a:gd name="T31" fmla="*/ 2147483647 h 598"/>
              <a:gd name="T32" fmla="*/ 2147483647 w 377"/>
              <a:gd name="T33" fmla="*/ 2147483647 h 598"/>
              <a:gd name="T34" fmla="*/ 2147483647 w 377"/>
              <a:gd name="T35" fmla="*/ 2147483647 h 598"/>
              <a:gd name="T36" fmla="*/ 2147483647 w 377"/>
              <a:gd name="T37" fmla="*/ 2147483647 h 598"/>
              <a:gd name="T38" fmla="*/ 2147483647 w 377"/>
              <a:gd name="T39" fmla="*/ 2147483647 h 598"/>
              <a:gd name="T40" fmla="*/ 2147483647 w 377"/>
              <a:gd name="T41" fmla="*/ 2147483647 h 598"/>
              <a:gd name="T42" fmla="*/ 2147483647 w 377"/>
              <a:gd name="T43" fmla="*/ 2147483647 h 598"/>
              <a:gd name="T44" fmla="*/ 2147483647 w 377"/>
              <a:gd name="T45" fmla="*/ 2147483647 h 598"/>
              <a:gd name="T46" fmla="*/ 2147483647 w 377"/>
              <a:gd name="T47" fmla="*/ 2147483647 h 598"/>
              <a:gd name="T48" fmla="*/ 2147483647 w 377"/>
              <a:gd name="T49" fmla="*/ 2147483647 h 598"/>
              <a:gd name="T50" fmla="*/ 2147483647 w 377"/>
              <a:gd name="T51" fmla="*/ 2147483647 h 598"/>
              <a:gd name="T52" fmla="*/ 2147483647 w 377"/>
              <a:gd name="T53" fmla="*/ 2147483647 h 598"/>
              <a:gd name="T54" fmla="*/ 2147483647 w 377"/>
              <a:gd name="T55" fmla="*/ 2147483647 h 598"/>
              <a:gd name="T56" fmla="*/ 2147483647 w 377"/>
              <a:gd name="T57" fmla="*/ 2147483647 h 598"/>
              <a:gd name="T58" fmla="*/ 2147483647 w 377"/>
              <a:gd name="T59" fmla="*/ 2147483647 h 598"/>
              <a:gd name="T60" fmla="*/ 2147483647 w 377"/>
              <a:gd name="T61" fmla="*/ 2147483647 h 598"/>
              <a:gd name="T62" fmla="*/ 2147483647 w 377"/>
              <a:gd name="T63" fmla="*/ 2147483647 h 598"/>
              <a:gd name="T64" fmla="*/ 2147483647 w 377"/>
              <a:gd name="T65" fmla="*/ 2147483647 h 598"/>
              <a:gd name="T66" fmla="*/ 2147483647 w 377"/>
              <a:gd name="T67" fmla="*/ 2147483647 h 598"/>
              <a:gd name="T68" fmla="*/ 2147483647 w 377"/>
              <a:gd name="T69" fmla="*/ 2147483647 h 598"/>
              <a:gd name="T70" fmla="*/ 2147483647 w 377"/>
              <a:gd name="T71" fmla="*/ 2147483647 h 598"/>
              <a:gd name="T72" fmla="*/ 2147483647 w 377"/>
              <a:gd name="T73" fmla="*/ 2147483647 h 598"/>
              <a:gd name="T74" fmla="*/ 2147483647 w 377"/>
              <a:gd name="T75" fmla="*/ 2147483647 h 598"/>
              <a:gd name="T76" fmla="*/ 2147483647 w 377"/>
              <a:gd name="T77" fmla="*/ 2147483647 h 598"/>
              <a:gd name="T78" fmla="*/ 2147483647 w 377"/>
              <a:gd name="T79" fmla="*/ 2147483647 h 598"/>
              <a:gd name="T80" fmla="*/ 2147483647 w 377"/>
              <a:gd name="T81" fmla="*/ 2147483647 h 598"/>
              <a:gd name="T82" fmla="*/ 2147483647 w 377"/>
              <a:gd name="T83" fmla="*/ 2147483647 h 598"/>
              <a:gd name="T84" fmla="*/ 0 w 377"/>
              <a:gd name="T85" fmla="*/ 2147483647 h 598"/>
              <a:gd name="T86" fmla="*/ 2147483647 w 377"/>
              <a:gd name="T87" fmla="*/ 2147483647 h 598"/>
              <a:gd name="T88" fmla="*/ 2147483647 w 377"/>
              <a:gd name="T89" fmla="*/ 2147483647 h 598"/>
              <a:gd name="T90" fmla="*/ 2147483647 w 377"/>
              <a:gd name="T91" fmla="*/ 2147483647 h 598"/>
              <a:gd name="T92" fmla="*/ 2147483647 w 377"/>
              <a:gd name="T93" fmla="*/ 2147483647 h 598"/>
              <a:gd name="T94" fmla="*/ 2147483647 w 377"/>
              <a:gd name="T95" fmla="*/ 2147483647 h 598"/>
              <a:gd name="T96" fmla="*/ 2147483647 w 377"/>
              <a:gd name="T97" fmla="*/ 2147483647 h 598"/>
              <a:gd name="T98" fmla="*/ 2147483647 w 377"/>
              <a:gd name="T99" fmla="*/ 2147483647 h 598"/>
              <a:gd name="T100" fmla="*/ 2147483647 w 377"/>
              <a:gd name="T101" fmla="*/ 2147483647 h 598"/>
              <a:gd name="T102" fmla="*/ 2147483647 w 377"/>
              <a:gd name="T103" fmla="*/ 2147483647 h 59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77"/>
              <a:gd name="T157" fmla="*/ 0 h 598"/>
              <a:gd name="T158" fmla="*/ 377 w 377"/>
              <a:gd name="T159" fmla="*/ 598 h 59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77" h="598">
                <a:moveTo>
                  <a:pt x="207" y="145"/>
                </a:moveTo>
                <a:lnTo>
                  <a:pt x="195" y="103"/>
                </a:lnTo>
                <a:lnTo>
                  <a:pt x="191" y="67"/>
                </a:lnTo>
                <a:lnTo>
                  <a:pt x="192" y="34"/>
                </a:lnTo>
                <a:lnTo>
                  <a:pt x="207" y="10"/>
                </a:lnTo>
                <a:lnTo>
                  <a:pt x="234" y="0"/>
                </a:lnTo>
                <a:cubicBezTo>
                  <a:pt x="258" y="2"/>
                  <a:pt x="282" y="3"/>
                  <a:pt x="306" y="7"/>
                </a:cubicBezTo>
                <a:cubicBezTo>
                  <a:pt x="310" y="8"/>
                  <a:pt x="309" y="15"/>
                  <a:pt x="311" y="18"/>
                </a:cubicBezTo>
                <a:cubicBezTo>
                  <a:pt x="316" y="25"/>
                  <a:pt x="327" y="26"/>
                  <a:pt x="330" y="33"/>
                </a:cubicBezTo>
                <a:lnTo>
                  <a:pt x="368" y="88"/>
                </a:lnTo>
                <a:lnTo>
                  <a:pt x="372" y="133"/>
                </a:lnTo>
                <a:lnTo>
                  <a:pt x="377" y="202"/>
                </a:lnTo>
                <a:lnTo>
                  <a:pt x="366" y="282"/>
                </a:lnTo>
                <a:lnTo>
                  <a:pt x="344" y="315"/>
                </a:lnTo>
                <a:lnTo>
                  <a:pt x="315" y="342"/>
                </a:lnTo>
                <a:lnTo>
                  <a:pt x="287" y="352"/>
                </a:lnTo>
                <a:lnTo>
                  <a:pt x="257" y="352"/>
                </a:lnTo>
                <a:lnTo>
                  <a:pt x="234" y="339"/>
                </a:lnTo>
                <a:lnTo>
                  <a:pt x="210" y="309"/>
                </a:lnTo>
                <a:lnTo>
                  <a:pt x="206" y="286"/>
                </a:lnTo>
                <a:lnTo>
                  <a:pt x="206" y="243"/>
                </a:lnTo>
                <a:lnTo>
                  <a:pt x="206" y="223"/>
                </a:lnTo>
                <a:lnTo>
                  <a:pt x="207" y="201"/>
                </a:lnTo>
                <a:lnTo>
                  <a:pt x="164" y="222"/>
                </a:lnTo>
                <a:lnTo>
                  <a:pt x="135" y="246"/>
                </a:lnTo>
                <a:lnTo>
                  <a:pt x="114" y="277"/>
                </a:lnTo>
                <a:lnTo>
                  <a:pt x="98" y="301"/>
                </a:lnTo>
                <a:lnTo>
                  <a:pt x="98" y="319"/>
                </a:lnTo>
                <a:lnTo>
                  <a:pt x="123" y="342"/>
                </a:lnTo>
                <a:lnTo>
                  <a:pt x="131" y="366"/>
                </a:lnTo>
                <a:lnTo>
                  <a:pt x="122" y="388"/>
                </a:lnTo>
                <a:lnTo>
                  <a:pt x="108" y="399"/>
                </a:lnTo>
                <a:lnTo>
                  <a:pt x="95" y="408"/>
                </a:lnTo>
                <a:lnTo>
                  <a:pt x="86" y="417"/>
                </a:lnTo>
                <a:lnTo>
                  <a:pt x="83" y="493"/>
                </a:lnTo>
                <a:lnTo>
                  <a:pt x="83" y="562"/>
                </a:lnTo>
                <a:lnTo>
                  <a:pt x="83" y="598"/>
                </a:lnTo>
                <a:lnTo>
                  <a:pt x="45" y="598"/>
                </a:lnTo>
                <a:lnTo>
                  <a:pt x="44" y="549"/>
                </a:lnTo>
                <a:lnTo>
                  <a:pt x="47" y="468"/>
                </a:lnTo>
                <a:lnTo>
                  <a:pt x="47" y="414"/>
                </a:lnTo>
                <a:lnTo>
                  <a:pt x="20" y="397"/>
                </a:lnTo>
                <a:lnTo>
                  <a:pt x="0" y="370"/>
                </a:lnTo>
                <a:lnTo>
                  <a:pt x="5" y="348"/>
                </a:lnTo>
                <a:lnTo>
                  <a:pt x="21" y="318"/>
                </a:lnTo>
                <a:lnTo>
                  <a:pt x="47" y="307"/>
                </a:lnTo>
                <a:lnTo>
                  <a:pt x="63" y="304"/>
                </a:lnTo>
                <a:lnTo>
                  <a:pt x="83" y="250"/>
                </a:lnTo>
                <a:lnTo>
                  <a:pt x="110" y="210"/>
                </a:lnTo>
                <a:lnTo>
                  <a:pt x="138" y="183"/>
                </a:lnTo>
                <a:lnTo>
                  <a:pt x="173" y="160"/>
                </a:lnTo>
                <a:lnTo>
                  <a:pt x="207" y="145"/>
                </a:lnTo>
                <a:close/>
              </a:path>
            </a:pathLst>
          </a:custGeom>
          <a:solidFill>
            <a:srgbClr val="996633"/>
          </a:solidFill>
          <a:ln w="9525">
            <a:solidFill>
              <a:schemeClr val="tx1"/>
            </a:solidFill>
            <a:round/>
            <a:headEnd/>
            <a:tailEnd/>
          </a:ln>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469" name="Rectangle 13"/>
          <p:cNvSpPr>
            <a:spLocks noChangeArrowheads="1"/>
          </p:cNvSpPr>
          <p:nvPr/>
        </p:nvSpPr>
        <p:spPr bwMode="auto">
          <a:xfrm>
            <a:off x="3853526" y="1039416"/>
            <a:ext cx="1309380" cy="355997"/>
          </a:xfrm>
          <a:prstGeom prst="rect">
            <a:avLst/>
          </a:prstGeom>
          <a:solidFill>
            <a:schemeClr val="folHlink"/>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a:solidFill>
                  <a:srgbClr val="000000"/>
                </a:solidFill>
                <a:latin typeface=".VnArialH" panose="020B7200000000000000" pitchFamily="34" charset="0"/>
              </a:rPr>
              <a:t>C¬ thÓ</a:t>
            </a:r>
          </a:p>
        </p:txBody>
      </p:sp>
      <p:sp>
        <p:nvSpPr>
          <p:cNvPr id="19470" name="Rectangle 14"/>
          <p:cNvSpPr>
            <a:spLocks noChangeArrowheads="1"/>
          </p:cNvSpPr>
          <p:nvPr/>
        </p:nvSpPr>
        <p:spPr bwMode="auto">
          <a:xfrm>
            <a:off x="4215771" y="2233613"/>
            <a:ext cx="577668" cy="229791"/>
          </a:xfrm>
          <a:prstGeom prst="rect">
            <a:avLst/>
          </a:prstGeom>
          <a:solidFill>
            <a:schemeClr val="folHlink"/>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900">
                <a:solidFill>
                  <a:srgbClr val="000000"/>
                </a:solidFill>
                <a:latin typeface=".VnArialH" panose="020B7200000000000000" pitchFamily="34" charset="0"/>
              </a:rPr>
              <a:t>TÕ bµo</a:t>
            </a:r>
          </a:p>
        </p:txBody>
      </p:sp>
      <p:sp>
        <p:nvSpPr>
          <p:cNvPr id="19471" name="Rectangle 15"/>
          <p:cNvSpPr>
            <a:spLocks noChangeArrowheads="1"/>
          </p:cNvSpPr>
          <p:nvPr/>
        </p:nvSpPr>
        <p:spPr bwMode="auto">
          <a:xfrm>
            <a:off x="625807" y="2460974"/>
            <a:ext cx="480187" cy="383430"/>
          </a:xfrm>
          <a:prstGeom prst="rect">
            <a:avLst/>
          </a:prstGeom>
          <a:solidFill>
            <a:srgbClr val="FFFF00"/>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500" b="1" dirty="0">
                <a:solidFill>
                  <a:srgbClr val="FF0000"/>
                </a:solidFill>
                <a:latin typeface="Times New Roman" panose="02020603050405020304" pitchFamily="18" charset="0"/>
                <a:cs typeface="Times New Roman" panose="02020603050405020304" pitchFamily="18" charset="0"/>
              </a:rPr>
              <a:t>MÁU</a:t>
            </a:r>
          </a:p>
        </p:txBody>
      </p:sp>
      <p:sp>
        <p:nvSpPr>
          <p:cNvPr id="19472" name="Rectangle 16"/>
          <p:cNvSpPr>
            <a:spLocks noChangeArrowheads="1"/>
          </p:cNvSpPr>
          <p:nvPr/>
        </p:nvSpPr>
        <p:spPr bwMode="auto">
          <a:xfrm>
            <a:off x="3416664" y="4417220"/>
            <a:ext cx="2426205" cy="355997"/>
          </a:xfrm>
          <a:prstGeom prst="rect">
            <a:avLst/>
          </a:prstGeom>
          <a:solidFill>
            <a:srgbClr val="00FFFF"/>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MÔI TRƯỜNG NGOÀI</a:t>
            </a:r>
          </a:p>
        </p:txBody>
      </p:sp>
      <p:sp>
        <p:nvSpPr>
          <p:cNvPr id="157713" name="Line 17"/>
          <p:cNvSpPr>
            <a:spLocks noChangeShapeType="1"/>
          </p:cNvSpPr>
          <p:nvPr/>
        </p:nvSpPr>
        <p:spPr bwMode="auto">
          <a:xfrm>
            <a:off x="2467123" y="4419601"/>
            <a:ext cx="0" cy="1654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14" name="Line 18"/>
          <p:cNvSpPr>
            <a:spLocks noChangeShapeType="1"/>
          </p:cNvSpPr>
          <p:nvPr/>
        </p:nvSpPr>
        <p:spPr bwMode="auto">
          <a:xfrm>
            <a:off x="6137720" y="4419600"/>
            <a:ext cx="0" cy="1905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15" name="Line 19"/>
          <p:cNvSpPr>
            <a:spLocks noChangeShapeType="1"/>
          </p:cNvSpPr>
          <p:nvPr/>
        </p:nvSpPr>
        <p:spPr bwMode="auto">
          <a:xfrm>
            <a:off x="2132557" y="672703"/>
            <a:ext cx="0" cy="20359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9476" name="Rectangle 20"/>
          <p:cNvSpPr>
            <a:spLocks noChangeArrowheads="1"/>
          </p:cNvSpPr>
          <p:nvPr/>
        </p:nvSpPr>
        <p:spPr bwMode="auto">
          <a:xfrm>
            <a:off x="3821032" y="971551"/>
            <a:ext cx="1309380" cy="355997"/>
          </a:xfrm>
          <a:prstGeom prst="rect">
            <a:avLst/>
          </a:prstGeom>
          <a:solidFill>
            <a:srgbClr val="00FFFF"/>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2700" b="1" dirty="0" err="1">
                <a:solidFill>
                  <a:srgbClr val="FF0000"/>
                </a:solidFill>
                <a:latin typeface="Times New Roman" panose="02020603050405020304" pitchFamily="18" charset="0"/>
                <a:cs typeface="Times New Roman" panose="02020603050405020304" pitchFamily="18" charset="0"/>
              </a:rPr>
              <a:t>Cơ</a:t>
            </a:r>
            <a:r>
              <a:rPr lang="en-US" altLang="en-US" sz="2700" b="1" dirty="0">
                <a:solidFill>
                  <a:srgbClr val="FF0000"/>
                </a:solidFill>
                <a:latin typeface="Times New Roman" panose="02020603050405020304" pitchFamily="18" charset="0"/>
                <a:cs typeface="Times New Roman" panose="02020603050405020304" pitchFamily="18" charset="0"/>
              </a:rPr>
              <a:t> </a:t>
            </a:r>
            <a:r>
              <a:rPr lang="en-US" altLang="en-US" sz="2700" b="1" dirty="0" err="1">
                <a:solidFill>
                  <a:srgbClr val="FF0000"/>
                </a:solidFill>
                <a:latin typeface="Times New Roman" panose="02020603050405020304" pitchFamily="18" charset="0"/>
                <a:cs typeface="Times New Roman" panose="02020603050405020304" pitchFamily="18" charset="0"/>
              </a:rPr>
              <a:t>thể</a:t>
            </a:r>
            <a:endParaRPr lang="en-US" altLang="en-US" sz="2700" b="1" dirty="0">
              <a:solidFill>
                <a:srgbClr val="FF0000"/>
              </a:solidFill>
              <a:latin typeface="Times New Roman" panose="02020603050405020304" pitchFamily="18" charset="0"/>
              <a:cs typeface="Times New Roman" panose="02020603050405020304" pitchFamily="18" charset="0"/>
            </a:endParaRPr>
          </a:p>
        </p:txBody>
      </p:sp>
      <p:sp>
        <p:nvSpPr>
          <p:cNvPr id="19477" name="Rectangle 21"/>
          <p:cNvSpPr>
            <a:spLocks noChangeArrowheads="1"/>
          </p:cNvSpPr>
          <p:nvPr/>
        </p:nvSpPr>
        <p:spPr bwMode="auto">
          <a:xfrm>
            <a:off x="4215771" y="2233613"/>
            <a:ext cx="577668" cy="229791"/>
          </a:xfrm>
          <a:prstGeom prst="rect">
            <a:avLst/>
          </a:prstGeom>
          <a:solidFill>
            <a:srgbClr val="FFFF00"/>
          </a:solidFill>
          <a:ln w="9525">
            <a:solidFill>
              <a:schemeClr val="tx1"/>
            </a:solidFill>
            <a:miter lim="800000"/>
            <a:headEnd/>
            <a:tailEnd/>
          </a:ln>
        </p:spPr>
        <p:txBody>
          <a:bodyPr wrap="none" lIns="69046" tIns="34523" rIns="69046" bIns="34523"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en-US" altLang="en-US" sz="1100" b="1" dirty="0">
                <a:solidFill>
                  <a:srgbClr val="FF0000"/>
                </a:solidFill>
                <a:latin typeface="Times New Roman" panose="02020603050405020304" pitchFamily="18" charset="0"/>
                <a:cs typeface="Times New Roman" panose="02020603050405020304" pitchFamily="18" charset="0"/>
              </a:rPr>
              <a:t>TẾ BÀO</a:t>
            </a:r>
          </a:p>
        </p:txBody>
      </p:sp>
      <p:grpSp>
        <p:nvGrpSpPr>
          <p:cNvPr id="2" name="Group 22"/>
          <p:cNvGrpSpPr>
            <a:grpSpLocks/>
          </p:cNvGrpSpPr>
          <p:nvPr/>
        </p:nvGrpSpPr>
        <p:grpSpPr bwMode="auto">
          <a:xfrm>
            <a:off x="5201417" y="1947864"/>
            <a:ext cx="182928" cy="183356"/>
            <a:chOff x="3421" y="1621"/>
            <a:chExt cx="152" cy="154"/>
          </a:xfrm>
        </p:grpSpPr>
        <p:sp>
          <p:nvSpPr>
            <p:cNvPr id="19537" name="Freeform 23"/>
            <p:cNvSpPr>
              <a:spLocks/>
            </p:cNvSpPr>
            <p:nvPr/>
          </p:nvSpPr>
          <p:spPr bwMode="auto">
            <a:xfrm>
              <a:off x="3456" y="1621"/>
              <a:ext cx="117" cy="118"/>
            </a:xfrm>
            <a:custGeom>
              <a:avLst/>
              <a:gdLst>
                <a:gd name="T0" fmla="*/ 117 w 117"/>
                <a:gd name="T1" fmla="*/ 0 h 118"/>
                <a:gd name="T2" fmla="*/ 0 w 117"/>
                <a:gd name="T3" fmla="*/ 118 h 118"/>
                <a:gd name="T4" fmla="*/ 0 60000 65536"/>
                <a:gd name="T5" fmla="*/ 0 60000 65536"/>
                <a:gd name="T6" fmla="*/ 0 w 117"/>
                <a:gd name="T7" fmla="*/ 0 h 118"/>
                <a:gd name="T8" fmla="*/ 117 w 117"/>
                <a:gd name="T9" fmla="*/ 118 h 118"/>
              </a:gdLst>
              <a:ahLst/>
              <a:cxnLst>
                <a:cxn ang="T4">
                  <a:pos x="T0" y="T1"/>
                </a:cxn>
                <a:cxn ang="T5">
                  <a:pos x="T2" y="T3"/>
                </a:cxn>
              </a:cxnLst>
              <a:rect l="T6" t="T7" r="T8" b="T9"/>
              <a:pathLst>
                <a:path w="117" h="118">
                  <a:moveTo>
                    <a:pt x="117" y="0"/>
                  </a:moveTo>
                  <a:cubicBezTo>
                    <a:pt x="117" y="0"/>
                    <a:pt x="58" y="59"/>
                    <a:pt x="0" y="11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8" name="Line 24"/>
            <p:cNvSpPr>
              <a:spLocks noChangeShapeType="1"/>
            </p:cNvSpPr>
            <p:nvPr/>
          </p:nvSpPr>
          <p:spPr bwMode="auto">
            <a:xfrm flipH="1">
              <a:off x="3421" y="1681"/>
              <a:ext cx="94" cy="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3" name="Group 25"/>
          <p:cNvGrpSpPr>
            <a:grpSpLocks/>
          </p:cNvGrpSpPr>
          <p:nvPr/>
        </p:nvGrpSpPr>
        <p:grpSpPr bwMode="auto">
          <a:xfrm>
            <a:off x="5089495" y="2184797"/>
            <a:ext cx="60174" cy="251222"/>
            <a:chOff x="3289" y="1835"/>
            <a:chExt cx="50" cy="211"/>
          </a:xfrm>
        </p:grpSpPr>
        <p:sp>
          <p:nvSpPr>
            <p:cNvPr id="19535" name="Freeform 26"/>
            <p:cNvSpPr>
              <a:spLocks/>
            </p:cNvSpPr>
            <p:nvPr/>
          </p:nvSpPr>
          <p:spPr bwMode="auto">
            <a:xfrm>
              <a:off x="3289" y="1835"/>
              <a:ext cx="50" cy="181"/>
            </a:xfrm>
            <a:custGeom>
              <a:avLst/>
              <a:gdLst>
                <a:gd name="T0" fmla="*/ 50 w 50"/>
                <a:gd name="T1" fmla="*/ 0 h 181"/>
                <a:gd name="T2" fmla="*/ 7 w 50"/>
                <a:gd name="T3" fmla="*/ 85 h 181"/>
                <a:gd name="T4" fmla="*/ 7 w 50"/>
                <a:gd name="T5" fmla="*/ 181 h 181"/>
                <a:gd name="T6" fmla="*/ 0 60000 65536"/>
                <a:gd name="T7" fmla="*/ 0 60000 65536"/>
                <a:gd name="T8" fmla="*/ 0 60000 65536"/>
                <a:gd name="T9" fmla="*/ 0 w 50"/>
                <a:gd name="T10" fmla="*/ 0 h 181"/>
                <a:gd name="T11" fmla="*/ 50 w 50"/>
                <a:gd name="T12" fmla="*/ 181 h 181"/>
              </a:gdLst>
              <a:ahLst/>
              <a:cxnLst>
                <a:cxn ang="T6">
                  <a:pos x="T0" y="T1"/>
                </a:cxn>
                <a:cxn ang="T7">
                  <a:pos x="T2" y="T3"/>
                </a:cxn>
                <a:cxn ang="T8">
                  <a:pos x="T4" y="T5"/>
                </a:cxn>
              </a:cxnLst>
              <a:rect l="T9" t="T10" r="T11" b="T12"/>
              <a:pathLst>
                <a:path w="50" h="181">
                  <a:moveTo>
                    <a:pt x="50" y="0"/>
                  </a:moveTo>
                  <a:cubicBezTo>
                    <a:pt x="32" y="27"/>
                    <a:pt x="14" y="55"/>
                    <a:pt x="7" y="85"/>
                  </a:cubicBezTo>
                  <a:cubicBezTo>
                    <a:pt x="0" y="115"/>
                    <a:pt x="0" y="160"/>
                    <a:pt x="7" y="18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6" name="Line 27"/>
            <p:cNvSpPr>
              <a:spLocks noChangeShapeType="1"/>
            </p:cNvSpPr>
            <p:nvPr/>
          </p:nvSpPr>
          <p:spPr bwMode="auto">
            <a:xfrm>
              <a:off x="3291" y="2001"/>
              <a:ext cx="9" cy="4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24" name="Text Box 28"/>
          <p:cNvSpPr txBox="1">
            <a:spLocks noChangeArrowheads="1"/>
          </p:cNvSpPr>
          <p:nvPr/>
        </p:nvSpPr>
        <p:spPr bwMode="auto">
          <a:xfrm>
            <a:off x="1105993" y="1593056"/>
            <a:ext cx="689591"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Chất</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dinh</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dưỡng</a:t>
            </a:r>
            <a:endParaRPr lang="en-US" altLang="en-US" sz="1500" b="1" dirty="0">
              <a:latin typeface="Times New Roman" panose="02020603050405020304" pitchFamily="18" charset="0"/>
              <a:cs typeface="Times New Roman" panose="02020603050405020304" pitchFamily="18" charset="0"/>
            </a:endParaRPr>
          </a:p>
        </p:txBody>
      </p:sp>
      <p:grpSp>
        <p:nvGrpSpPr>
          <p:cNvPr id="4" name="Group 29"/>
          <p:cNvGrpSpPr>
            <a:grpSpLocks/>
          </p:cNvGrpSpPr>
          <p:nvPr/>
        </p:nvGrpSpPr>
        <p:grpSpPr bwMode="auto">
          <a:xfrm>
            <a:off x="3250586" y="1944291"/>
            <a:ext cx="324938" cy="179784"/>
            <a:chOff x="1782" y="1633"/>
            <a:chExt cx="270" cy="151"/>
          </a:xfrm>
        </p:grpSpPr>
        <p:sp>
          <p:nvSpPr>
            <p:cNvPr id="19533" name="Line 30"/>
            <p:cNvSpPr>
              <a:spLocks noChangeShapeType="1"/>
            </p:cNvSpPr>
            <p:nvPr/>
          </p:nvSpPr>
          <p:spPr bwMode="auto">
            <a:xfrm>
              <a:off x="2025" y="1710"/>
              <a:ext cx="27" cy="7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sp>
          <p:nvSpPr>
            <p:cNvPr id="19534" name="Freeform 31"/>
            <p:cNvSpPr>
              <a:spLocks/>
            </p:cNvSpPr>
            <p:nvPr/>
          </p:nvSpPr>
          <p:spPr bwMode="auto">
            <a:xfrm>
              <a:off x="1782" y="1633"/>
              <a:ext cx="246" cy="83"/>
            </a:xfrm>
            <a:custGeom>
              <a:avLst/>
              <a:gdLst>
                <a:gd name="T0" fmla="*/ 0 w 246"/>
                <a:gd name="T1" fmla="*/ 2 h 83"/>
                <a:gd name="T2" fmla="*/ 81 w 246"/>
                <a:gd name="T3" fmla="*/ 2 h 83"/>
                <a:gd name="T4" fmla="*/ 135 w 246"/>
                <a:gd name="T5" fmla="*/ 14 h 83"/>
                <a:gd name="T6" fmla="*/ 183 w 246"/>
                <a:gd name="T7" fmla="*/ 29 h 83"/>
                <a:gd name="T8" fmla="*/ 225 w 246"/>
                <a:gd name="T9" fmla="*/ 59 h 83"/>
                <a:gd name="T10" fmla="*/ 246 w 246"/>
                <a:gd name="T11" fmla="*/ 83 h 83"/>
                <a:gd name="T12" fmla="*/ 0 60000 65536"/>
                <a:gd name="T13" fmla="*/ 0 60000 65536"/>
                <a:gd name="T14" fmla="*/ 0 60000 65536"/>
                <a:gd name="T15" fmla="*/ 0 60000 65536"/>
                <a:gd name="T16" fmla="*/ 0 60000 65536"/>
                <a:gd name="T17" fmla="*/ 0 60000 65536"/>
                <a:gd name="T18" fmla="*/ 0 w 246"/>
                <a:gd name="T19" fmla="*/ 0 h 83"/>
                <a:gd name="T20" fmla="*/ 246 w 246"/>
                <a:gd name="T21" fmla="*/ 83 h 83"/>
              </a:gdLst>
              <a:ahLst/>
              <a:cxnLst>
                <a:cxn ang="T12">
                  <a:pos x="T0" y="T1"/>
                </a:cxn>
                <a:cxn ang="T13">
                  <a:pos x="T2" y="T3"/>
                </a:cxn>
                <a:cxn ang="T14">
                  <a:pos x="T4" y="T5"/>
                </a:cxn>
                <a:cxn ang="T15">
                  <a:pos x="T6" y="T7"/>
                </a:cxn>
                <a:cxn ang="T16">
                  <a:pos x="T8" y="T9"/>
                </a:cxn>
                <a:cxn ang="T17">
                  <a:pos x="T10" y="T11"/>
                </a:cxn>
              </a:cxnLst>
              <a:rect l="T18" t="T19" r="T20" b="T21"/>
              <a:pathLst>
                <a:path w="246" h="83">
                  <a:moveTo>
                    <a:pt x="0" y="2"/>
                  </a:moveTo>
                  <a:cubicBezTo>
                    <a:pt x="29" y="1"/>
                    <a:pt x="59" y="0"/>
                    <a:pt x="81" y="2"/>
                  </a:cubicBezTo>
                  <a:cubicBezTo>
                    <a:pt x="103" y="4"/>
                    <a:pt x="118" y="10"/>
                    <a:pt x="135" y="14"/>
                  </a:cubicBezTo>
                  <a:cubicBezTo>
                    <a:pt x="152" y="18"/>
                    <a:pt x="168" y="22"/>
                    <a:pt x="183" y="29"/>
                  </a:cubicBezTo>
                  <a:cubicBezTo>
                    <a:pt x="198" y="36"/>
                    <a:pt x="215" y="50"/>
                    <a:pt x="225" y="59"/>
                  </a:cubicBezTo>
                  <a:cubicBezTo>
                    <a:pt x="235" y="68"/>
                    <a:pt x="240" y="75"/>
                    <a:pt x="246" y="83"/>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grpSp>
      <p:grpSp>
        <p:nvGrpSpPr>
          <p:cNvPr id="5" name="Group 32"/>
          <p:cNvGrpSpPr>
            <a:grpSpLocks/>
          </p:cNvGrpSpPr>
          <p:nvPr/>
        </p:nvGrpSpPr>
        <p:grpSpPr bwMode="auto">
          <a:xfrm>
            <a:off x="2234853" y="1722836"/>
            <a:ext cx="950745" cy="296465"/>
            <a:chOff x="938" y="1447"/>
            <a:chExt cx="790" cy="249"/>
          </a:xfrm>
        </p:grpSpPr>
        <p:sp>
          <p:nvSpPr>
            <p:cNvPr id="19531" name="Freeform 33"/>
            <p:cNvSpPr>
              <a:spLocks/>
            </p:cNvSpPr>
            <p:nvPr/>
          </p:nvSpPr>
          <p:spPr bwMode="auto">
            <a:xfrm>
              <a:off x="938" y="1447"/>
              <a:ext cx="789" cy="249"/>
            </a:xfrm>
            <a:custGeom>
              <a:avLst/>
              <a:gdLst>
                <a:gd name="T0" fmla="*/ 0 w 789"/>
                <a:gd name="T1" fmla="*/ 249 h 249"/>
                <a:gd name="T2" fmla="*/ 245 w 789"/>
                <a:gd name="T3" fmla="*/ 110 h 249"/>
                <a:gd name="T4" fmla="*/ 544 w 789"/>
                <a:gd name="T5" fmla="*/ 4 h 249"/>
                <a:gd name="T6" fmla="*/ 789 w 789"/>
                <a:gd name="T7" fmla="*/ 132 h 249"/>
                <a:gd name="T8" fmla="*/ 0 60000 65536"/>
                <a:gd name="T9" fmla="*/ 0 60000 65536"/>
                <a:gd name="T10" fmla="*/ 0 60000 65536"/>
                <a:gd name="T11" fmla="*/ 0 60000 65536"/>
                <a:gd name="T12" fmla="*/ 0 w 789"/>
                <a:gd name="T13" fmla="*/ 0 h 249"/>
                <a:gd name="T14" fmla="*/ 789 w 789"/>
                <a:gd name="T15" fmla="*/ 249 h 249"/>
              </a:gdLst>
              <a:ahLst/>
              <a:cxnLst>
                <a:cxn ang="T8">
                  <a:pos x="T0" y="T1"/>
                </a:cxn>
                <a:cxn ang="T9">
                  <a:pos x="T2" y="T3"/>
                </a:cxn>
                <a:cxn ang="T10">
                  <a:pos x="T4" y="T5"/>
                </a:cxn>
                <a:cxn ang="T11">
                  <a:pos x="T6" y="T7"/>
                </a:cxn>
              </a:cxnLst>
              <a:rect l="T12" t="T13" r="T14" b="T15"/>
              <a:pathLst>
                <a:path w="789" h="249">
                  <a:moveTo>
                    <a:pt x="0" y="249"/>
                  </a:moveTo>
                  <a:cubicBezTo>
                    <a:pt x="77" y="200"/>
                    <a:pt x="154" y="151"/>
                    <a:pt x="245" y="110"/>
                  </a:cubicBezTo>
                  <a:cubicBezTo>
                    <a:pt x="336" y="69"/>
                    <a:pt x="453" y="0"/>
                    <a:pt x="544" y="4"/>
                  </a:cubicBezTo>
                  <a:cubicBezTo>
                    <a:pt x="635" y="8"/>
                    <a:pt x="712" y="70"/>
                    <a:pt x="789" y="132"/>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2" name="Line 34"/>
            <p:cNvSpPr>
              <a:spLocks noChangeShapeType="1"/>
            </p:cNvSpPr>
            <p:nvPr/>
          </p:nvSpPr>
          <p:spPr bwMode="auto">
            <a:xfrm>
              <a:off x="1632" y="1509"/>
              <a:ext cx="96" cy="6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6" name="Group 35"/>
          <p:cNvGrpSpPr>
            <a:grpSpLocks/>
          </p:cNvGrpSpPr>
          <p:nvPr/>
        </p:nvGrpSpPr>
        <p:grpSpPr bwMode="auto">
          <a:xfrm>
            <a:off x="3571912" y="2133600"/>
            <a:ext cx="71005" cy="238125"/>
            <a:chOff x="2049" y="1792"/>
            <a:chExt cx="59" cy="200"/>
          </a:xfrm>
        </p:grpSpPr>
        <p:sp>
          <p:nvSpPr>
            <p:cNvPr id="19529" name="Freeform 36"/>
            <p:cNvSpPr>
              <a:spLocks/>
            </p:cNvSpPr>
            <p:nvPr/>
          </p:nvSpPr>
          <p:spPr bwMode="auto">
            <a:xfrm>
              <a:off x="2049" y="1792"/>
              <a:ext cx="59" cy="158"/>
            </a:xfrm>
            <a:custGeom>
              <a:avLst/>
              <a:gdLst>
                <a:gd name="T0" fmla="*/ 0 w 377"/>
                <a:gd name="T1" fmla="*/ 0 h 320"/>
                <a:gd name="T2" fmla="*/ 0 w 377"/>
                <a:gd name="T3" fmla="*/ 0 h 320"/>
                <a:gd name="T4" fmla="*/ 0 w 377"/>
                <a:gd name="T5" fmla="*/ 0 h 320"/>
                <a:gd name="T6" fmla="*/ 0 w 377"/>
                <a:gd name="T7" fmla="*/ 0 h 320"/>
                <a:gd name="T8" fmla="*/ 0 w 377"/>
                <a:gd name="T9" fmla="*/ 0 h 320"/>
                <a:gd name="T10" fmla="*/ 0 w 377"/>
                <a:gd name="T11" fmla="*/ 0 h 320"/>
                <a:gd name="T12" fmla="*/ 0 60000 65536"/>
                <a:gd name="T13" fmla="*/ 0 60000 65536"/>
                <a:gd name="T14" fmla="*/ 0 60000 65536"/>
                <a:gd name="T15" fmla="*/ 0 60000 65536"/>
                <a:gd name="T16" fmla="*/ 0 60000 65536"/>
                <a:gd name="T17" fmla="*/ 0 60000 65536"/>
                <a:gd name="T18" fmla="*/ 0 w 377"/>
                <a:gd name="T19" fmla="*/ 0 h 320"/>
                <a:gd name="T20" fmla="*/ 377 w 377"/>
                <a:gd name="T21" fmla="*/ 320 h 320"/>
              </a:gdLst>
              <a:ahLst/>
              <a:cxnLst>
                <a:cxn ang="T12">
                  <a:pos x="T0" y="T1"/>
                </a:cxn>
                <a:cxn ang="T13">
                  <a:pos x="T2" y="T3"/>
                </a:cxn>
                <a:cxn ang="T14">
                  <a:pos x="T4" y="T5"/>
                </a:cxn>
                <a:cxn ang="T15">
                  <a:pos x="T6" y="T7"/>
                </a:cxn>
                <a:cxn ang="T16">
                  <a:pos x="T8" y="T9"/>
                </a:cxn>
                <a:cxn ang="T17">
                  <a:pos x="T10" y="T11"/>
                </a:cxn>
              </a:cxnLst>
              <a:rect l="T18" t="T19" r="T20" b="T21"/>
              <a:pathLst>
                <a:path w="377" h="320">
                  <a:moveTo>
                    <a:pt x="0" y="0"/>
                  </a:moveTo>
                  <a:cubicBezTo>
                    <a:pt x="58" y="7"/>
                    <a:pt x="117" y="14"/>
                    <a:pt x="160" y="21"/>
                  </a:cubicBezTo>
                  <a:cubicBezTo>
                    <a:pt x="203" y="28"/>
                    <a:pt x="226" y="30"/>
                    <a:pt x="256" y="43"/>
                  </a:cubicBezTo>
                  <a:cubicBezTo>
                    <a:pt x="286" y="56"/>
                    <a:pt x="323" y="69"/>
                    <a:pt x="341" y="96"/>
                  </a:cubicBezTo>
                  <a:cubicBezTo>
                    <a:pt x="359" y="123"/>
                    <a:pt x="358" y="166"/>
                    <a:pt x="363" y="203"/>
                  </a:cubicBezTo>
                  <a:cubicBezTo>
                    <a:pt x="368" y="240"/>
                    <a:pt x="377" y="293"/>
                    <a:pt x="373" y="320"/>
                  </a:cubicBezTo>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30" name="Line 37"/>
            <p:cNvSpPr>
              <a:spLocks noChangeShapeType="1"/>
            </p:cNvSpPr>
            <p:nvPr/>
          </p:nvSpPr>
          <p:spPr bwMode="auto">
            <a:xfrm>
              <a:off x="2100" y="1920"/>
              <a:ext cx="0" cy="72"/>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9484" name="Text Box 38"/>
          <p:cNvSpPr txBox="1">
            <a:spLocks noChangeArrowheads="1"/>
          </p:cNvSpPr>
          <p:nvPr/>
        </p:nvSpPr>
        <p:spPr bwMode="auto">
          <a:xfrm>
            <a:off x="1736614" y="2632472"/>
            <a:ext cx="935100"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Nước</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mô</a:t>
            </a:r>
            <a:endParaRPr lang="en-US" altLang="en-US" sz="1500" b="1" dirty="0">
              <a:latin typeface="Times New Roman" panose="02020603050405020304" pitchFamily="18" charset="0"/>
              <a:cs typeface="Times New Roman" panose="02020603050405020304" pitchFamily="18" charset="0"/>
            </a:endParaRPr>
          </a:p>
        </p:txBody>
      </p:sp>
      <p:sp>
        <p:nvSpPr>
          <p:cNvPr id="157735" name="Text Box 39"/>
          <p:cNvSpPr txBox="1">
            <a:spLocks noChangeArrowheads="1"/>
          </p:cNvSpPr>
          <p:nvPr/>
        </p:nvSpPr>
        <p:spPr bwMode="auto">
          <a:xfrm>
            <a:off x="1404454" y="1"/>
            <a:ext cx="1896676" cy="622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dirty="0" err="1">
                <a:solidFill>
                  <a:srgbClr val="FF0000"/>
                </a:solidFill>
                <a:latin typeface="Times New Roman" panose="02020603050405020304" pitchFamily="18" charset="0"/>
                <a:cs typeface="Times New Roman" panose="02020603050405020304" pitchFamily="18" charset="0"/>
              </a:rPr>
              <a:t>Thức</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ăn</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nước</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muối</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khoáng</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57736" name="Line 40"/>
          <p:cNvSpPr>
            <a:spLocks noChangeShapeType="1"/>
          </p:cNvSpPr>
          <p:nvPr/>
        </p:nvSpPr>
        <p:spPr bwMode="auto">
          <a:xfrm>
            <a:off x="5692435" y="722710"/>
            <a:ext cx="0" cy="203597"/>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37" name="Text Box 41"/>
          <p:cNvSpPr txBox="1">
            <a:spLocks noChangeArrowheads="1"/>
          </p:cNvSpPr>
          <p:nvPr/>
        </p:nvSpPr>
        <p:spPr bwMode="auto">
          <a:xfrm>
            <a:off x="4348153" y="21696"/>
            <a:ext cx="1748649" cy="62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dirty="0" smtClean="0">
                <a:solidFill>
                  <a:srgbClr val="FF0000"/>
                </a:solidFill>
                <a:latin typeface="Times New Roman" panose="02020603050405020304" pitchFamily="18" charset="0"/>
                <a:cs typeface="Times New Roman" panose="02020603050405020304" pitchFamily="18" charset="0"/>
              </a:rPr>
              <a:t>OXYGEN </a:t>
            </a:r>
            <a:r>
              <a:rPr lang="en-US" altLang="en-US" sz="1800" b="1" dirty="0" err="1">
                <a:solidFill>
                  <a:srgbClr val="FF0000"/>
                </a:solidFill>
                <a:latin typeface="Times New Roman" panose="02020603050405020304" pitchFamily="18" charset="0"/>
                <a:cs typeface="Times New Roman" panose="02020603050405020304" pitchFamily="18" charset="0"/>
              </a:rPr>
              <a:t>trong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không</a:t>
            </a:r>
            <a:r>
              <a:rPr lang="en-US" altLang="en-US" sz="1800" b="1" dirty="0">
                <a:solidFill>
                  <a:srgbClr val="FF0000"/>
                </a:solidFill>
                <a:latin typeface="Times New Roman" panose="02020603050405020304" pitchFamily="18" charset="0"/>
                <a:cs typeface="Times New Roman" panose="02020603050405020304" pitchFamily="18" charset="0"/>
              </a:rPr>
              <a:t> </a:t>
            </a:r>
            <a:r>
              <a:rPr lang="en-US" altLang="en-US" sz="1800" b="1" dirty="0" err="1">
                <a:solidFill>
                  <a:srgbClr val="FF0000"/>
                </a:solidFill>
                <a:latin typeface="Times New Roman" panose="02020603050405020304" pitchFamily="18" charset="0"/>
                <a:cs typeface="Times New Roman" panose="02020603050405020304" pitchFamily="18" charset="0"/>
              </a:rPr>
              <a:t>khí</a:t>
            </a:r>
            <a:endParaRPr lang="en-US" altLang="en-US" sz="1800" b="1" dirty="0">
              <a:solidFill>
                <a:srgbClr val="FF0000"/>
              </a:solidFill>
              <a:latin typeface="Times New Roman" panose="02020603050405020304" pitchFamily="18" charset="0"/>
              <a:cs typeface="Times New Roman" panose="02020603050405020304" pitchFamily="18" charset="0"/>
            </a:endParaRPr>
          </a:p>
        </p:txBody>
      </p:sp>
      <p:sp>
        <p:nvSpPr>
          <p:cNvPr id="157738" name="Text Box 42"/>
          <p:cNvSpPr txBox="1">
            <a:spLocks noChangeArrowheads="1"/>
          </p:cNvSpPr>
          <p:nvPr/>
        </p:nvSpPr>
        <p:spPr bwMode="auto">
          <a:xfrm>
            <a:off x="3012297" y="2286000"/>
            <a:ext cx="1328636"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dirty="0" err="1">
                <a:latin typeface="Times New Roman" panose="02020603050405020304" pitchFamily="18" charset="0"/>
                <a:cs typeface="Times New Roman" panose="02020603050405020304" pitchFamily="18" charset="0"/>
              </a:rPr>
              <a:t>Chất</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dinh</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dưỡng</a:t>
            </a:r>
            <a:endParaRPr lang="en-US" altLang="en-US" sz="1100" b="1" dirty="0">
              <a:latin typeface="Times New Roman" panose="02020603050405020304" pitchFamily="18" charset="0"/>
              <a:cs typeface="Times New Roman" panose="02020603050405020304" pitchFamily="18" charset="0"/>
            </a:endParaRPr>
          </a:p>
        </p:txBody>
      </p:sp>
      <p:sp>
        <p:nvSpPr>
          <p:cNvPr id="157739" name="Text Box 43"/>
          <p:cNvSpPr txBox="1">
            <a:spLocks noChangeArrowheads="1"/>
          </p:cNvSpPr>
          <p:nvPr/>
        </p:nvSpPr>
        <p:spPr bwMode="auto">
          <a:xfrm>
            <a:off x="3603203" y="1791891"/>
            <a:ext cx="167523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Chất</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dinh</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dưỡng</a:t>
            </a:r>
            <a:endParaRPr lang="en-US" altLang="en-US" sz="1500" b="1" dirty="0">
              <a:latin typeface="Times New Roman" panose="02020603050405020304" pitchFamily="18" charset="0"/>
              <a:cs typeface="Times New Roman" panose="02020603050405020304" pitchFamily="18" charset="0"/>
            </a:endParaRPr>
          </a:p>
        </p:txBody>
      </p:sp>
      <p:grpSp>
        <p:nvGrpSpPr>
          <p:cNvPr id="7" name="Group 44"/>
          <p:cNvGrpSpPr>
            <a:grpSpLocks/>
          </p:cNvGrpSpPr>
          <p:nvPr/>
        </p:nvGrpSpPr>
        <p:grpSpPr bwMode="auto">
          <a:xfrm>
            <a:off x="5460164" y="1621632"/>
            <a:ext cx="102296" cy="235744"/>
            <a:chOff x="3618" y="1344"/>
            <a:chExt cx="85" cy="198"/>
          </a:xfrm>
        </p:grpSpPr>
        <p:sp>
          <p:nvSpPr>
            <p:cNvPr id="19527" name="Freeform 45"/>
            <p:cNvSpPr>
              <a:spLocks/>
            </p:cNvSpPr>
            <p:nvPr/>
          </p:nvSpPr>
          <p:spPr bwMode="auto">
            <a:xfrm>
              <a:off x="3669" y="1344"/>
              <a:ext cx="34" cy="139"/>
            </a:xfrm>
            <a:custGeom>
              <a:avLst/>
              <a:gdLst>
                <a:gd name="T0" fmla="*/ 11 w 34"/>
                <a:gd name="T1" fmla="*/ 0 h 139"/>
                <a:gd name="T2" fmla="*/ 32 w 34"/>
                <a:gd name="T3" fmla="*/ 85 h 139"/>
                <a:gd name="T4" fmla="*/ 0 w 34"/>
                <a:gd name="T5" fmla="*/ 139 h 139"/>
                <a:gd name="T6" fmla="*/ 0 60000 65536"/>
                <a:gd name="T7" fmla="*/ 0 60000 65536"/>
                <a:gd name="T8" fmla="*/ 0 60000 65536"/>
                <a:gd name="T9" fmla="*/ 0 w 34"/>
                <a:gd name="T10" fmla="*/ 0 h 139"/>
                <a:gd name="T11" fmla="*/ 34 w 34"/>
                <a:gd name="T12" fmla="*/ 139 h 139"/>
              </a:gdLst>
              <a:ahLst/>
              <a:cxnLst>
                <a:cxn ang="T6">
                  <a:pos x="T0" y="T1"/>
                </a:cxn>
                <a:cxn ang="T7">
                  <a:pos x="T2" y="T3"/>
                </a:cxn>
                <a:cxn ang="T8">
                  <a:pos x="T4" y="T5"/>
                </a:cxn>
              </a:cxnLst>
              <a:rect l="T9" t="T10" r="T11" b="T12"/>
              <a:pathLst>
                <a:path w="34" h="139">
                  <a:moveTo>
                    <a:pt x="11" y="0"/>
                  </a:moveTo>
                  <a:cubicBezTo>
                    <a:pt x="22" y="31"/>
                    <a:pt x="34" y="62"/>
                    <a:pt x="32" y="85"/>
                  </a:cubicBezTo>
                  <a:cubicBezTo>
                    <a:pt x="30" y="108"/>
                    <a:pt x="11" y="123"/>
                    <a:pt x="0" y="13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8" name="Line 46"/>
            <p:cNvSpPr>
              <a:spLocks noChangeShapeType="1"/>
            </p:cNvSpPr>
            <p:nvPr/>
          </p:nvSpPr>
          <p:spPr bwMode="auto">
            <a:xfrm flipH="1">
              <a:off x="3618" y="1464"/>
              <a:ext cx="66" cy="78"/>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8" name="Group 47"/>
          <p:cNvGrpSpPr>
            <a:grpSpLocks/>
          </p:cNvGrpSpPr>
          <p:nvPr/>
        </p:nvGrpSpPr>
        <p:grpSpPr bwMode="auto">
          <a:xfrm>
            <a:off x="5590140" y="1651397"/>
            <a:ext cx="432048" cy="270272"/>
            <a:chOff x="3972" y="1429"/>
            <a:chExt cx="131" cy="215"/>
          </a:xfrm>
        </p:grpSpPr>
        <p:sp>
          <p:nvSpPr>
            <p:cNvPr id="19525" name="Freeform 48"/>
            <p:cNvSpPr>
              <a:spLocks/>
            </p:cNvSpPr>
            <p:nvPr/>
          </p:nvSpPr>
          <p:spPr bwMode="auto">
            <a:xfrm>
              <a:off x="4043" y="1429"/>
              <a:ext cx="60" cy="150"/>
            </a:xfrm>
            <a:custGeom>
              <a:avLst/>
              <a:gdLst>
                <a:gd name="T0" fmla="*/ 0 w 60"/>
                <a:gd name="T1" fmla="*/ 150 h 150"/>
                <a:gd name="T2" fmla="*/ 53 w 60"/>
                <a:gd name="T3" fmla="*/ 86 h 150"/>
                <a:gd name="T4" fmla="*/ 42 w 60"/>
                <a:gd name="T5" fmla="*/ 0 h 150"/>
                <a:gd name="T6" fmla="*/ 0 60000 65536"/>
                <a:gd name="T7" fmla="*/ 0 60000 65536"/>
                <a:gd name="T8" fmla="*/ 0 60000 65536"/>
                <a:gd name="T9" fmla="*/ 0 w 60"/>
                <a:gd name="T10" fmla="*/ 0 h 150"/>
                <a:gd name="T11" fmla="*/ 60 w 60"/>
                <a:gd name="T12" fmla="*/ 150 h 150"/>
              </a:gdLst>
              <a:ahLst/>
              <a:cxnLst>
                <a:cxn ang="T6">
                  <a:pos x="T0" y="T1"/>
                </a:cxn>
                <a:cxn ang="T7">
                  <a:pos x="T2" y="T3"/>
                </a:cxn>
                <a:cxn ang="T8">
                  <a:pos x="T4" y="T5"/>
                </a:cxn>
              </a:cxnLst>
              <a:rect l="T9" t="T10" r="T11" b="T12"/>
              <a:pathLst>
                <a:path w="60" h="150">
                  <a:moveTo>
                    <a:pt x="0" y="150"/>
                  </a:moveTo>
                  <a:cubicBezTo>
                    <a:pt x="23" y="130"/>
                    <a:pt x="46" y="111"/>
                    <a:pt x="53" y="86"/>
                  </a:cubicBezTo>
                  <a:cubicBezTo>
                    <a:pt x="60" y="61"/>
                    <a:pt x="51" y="30"/>
                    <a:pt x="42"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6" name="Line 49"/>
            <p:cNvSpPr>
              <a:spLocks noChangeShapeType="1"/>
            </p:cNvSpPr>
            <p:nvPr/>
          </p:nvSpPr>
          <p:spPr bwMode="auto">
            <a:xfrm flipH="1">
              <a:off x="3972" y="1572"/>
              <a:ext cx="78" cy="7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46" name="Text Box 50"/>
          <p:cNvSpPr txBox="1">
            <a:spLocks noChangeArrowheads="1"/>
          </p:cNvSpPr>
          <p:nvPr/>
        </p:nvSpPr>
        <p:spPr bwMode="auto">
          <a:xfrm>
            <a:off x="5276033" y="1810942"/>
            <a:ext cx="466948"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1200" b="1">
                <a:solidFill>
                  <a:srgbClr val="FF0000"/>
                </a:solidFill>
                <a:latin typeface="Times New Roman" panose="02020603050405020304" pitchFamily="18" charset="0"/>
                <a:cs typeface="Times New Roman" panose="02020603050405020304" pitchFamily="18" charset="0"/>
              </a:rPr>
              <a:t>OXI</a:t>
            </a:r>
          </a:p>
        </p:txBody>
      </p:sp>
      <p:sp>
        <p:nvSpPr>
          <p:cNvPr id="157747" name="Text Box 51"/>
          <p:cNvSpPr txBox="1">
            <a:spLocks noChangeArrowheads="1"/>
          </p:cNvSpPr>
          <p:nvPr/>
        </p:nvSpPr>
        <p:spPr bwMode="auto">
          <a:xfrm>
            <a:off x="4878887" y="2382441"/>
            <a:ext cx="675149" cy="20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50000"/>
              </a:spcBef>
              <a:spcAft>
                <a:spcPct val="0"/>
              </a:spcAft>
            </a:pPr>
            <a:r>
              <a:rPr lang="en-US" altLang="en-US" sz="900" b="1" dirty="0" smtClean="0">
                <a:solidFill>
                  <a:srgbClr val="FF0000"/>
                </a:solidFill>
                <a:latin typeface="Times New Roman" panose="02020603050405020304" pitchFamily="18" charset="0"/>
                <a:cs typeface="Times New Roman" panose="02020603050405020304" pitchFamily="18" charset="0"/>
              </a:rPr>
              <a:t>OXYGEN</a:t>
            </a:r>
            <a:endParaRPr lang="en-US" altLang="en-US" sz="900" b="1" dirty="0">
              <a:solidFill>
                <a:srgbClr val="FF0000"/>
              </a:solidFill>
              <a:latin typeface="Times New Roman" panose="02020603050405020304" pitchFamily="18" charset="0"/>
              <a:cs typeface="Times New Roman" panose="02020603050405020304" pitchFamily="18" charset="0"/>
            </a:endParaRPr>
          </a:p>
        </p:txBody>
      </p:sp>
      <p:sp>
        <p:nvSpPr>
          <p:cNvPr id="157748" name="Text Box 52"/>
          <p:cNvSpPr txBox="1">
            <a:spLocks noChangeArrowheads="1"/>
          </p:cNvSpPr>
          <p:nvPr/>
        </p:nvSpPr>
        <p:spPr bwMode="auto">
          <a:xfrm>
            <a:off x="3647731" y="2514600"/>
            <a:ext cx="1213102" cy="253604"/>
          </a:xfrm>
          <a:prstGeom prst="rect">
            <a:avLst/>
          </a:prstGeom>
          <a:solidFill>
            <a:srgbClr val="FFFF00"/>
          </a:solidFill>
          <a:ln w="9525">
            <a:solidFill>
              <a:srgbClr val="0033CC"/>
            </a:solidFill>
            <a:miter lim="800000"/>
            <a:headEnd/>
            <a:tailEnd/>
          </a:ln>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a:solidFill>
                  <a:srgbClr val="FF0000"/>
                </a:solidFill>
                <a:latin typeface="Times New Roman" panose="02020603050405020304" pitchFamily="18" charset="0"/>
                <a:cs typeface="Times New Roman" panose="02020603050405020304" pitchFamily="18" charset="0"/>
              </a:rPr>
              <a:t>NĂNG LƯỢNG</a:t>
            </a:r>
          </a:p>
        </p:txBody>
      </p:sp>
      <p:sp>
        <p:nvSpPr>
          <p:cNvPr id="157749" name="Line 53"/>
          <p:cNvSpPr>
            <a:spLocks noChangeShapeType="1"/>
          </p:cNvSpPr>
          <p:nvPr/>
        </p:nvSpPr>
        <p:spPr bwMode="auto">
          <a:xfrm>
            <a:off x="4866853" y="2743200"/>
            <a:ext cx="642655"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0" name="Line 54"/>
          <p:cNvSpPr>
            <a:spLocks noChangeShapeType="1"/>
          </p:cNvSpPr>
          <p:nvPr/>
        </p:nvSpPr>
        <p:spPr bwMode="auto">
          <a:xfrm>
            <a:off x="4520250" y="2882505"/>
            <a:ext cx="167283" cy="292894"/>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1" name="Line 55"/>
          <p:cNvSpPr>
            <a:spLocks noChangeShapeType="1"/>
          </p:cNvSpPr>
          <p:nvPr/>
        </p:nvSpPr>
        <p:spPr bwMode="auto">
          <a:xfrm flipH="1">
            <a:off x="3699481" y="2844404"/>
            <a:ext cx="269578" cy="2667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2" name="Line 56"/>
          <p:cNvSpPr>
            <a:spLocks noChangeShapeType="1"/>
          </p:cNvSpPr>
          <p:nvPr/>
        </p:nvSpPr>
        <p:spPr bwMode="auto">
          <a:xfrm flipH="1">
            <a:off x="3301131" y="2800350"/>
            <a:ext cx="462134" cy="28575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53" name="Text Box 57"/>
          <p:cNvSpPr txBox="1">
            <a:spLocks noChangeArrowheads="1"/>
          </p:cNvSpPr>
          <p:nvPr/>
        </p:nvSpPr>
        <p:spPr bwMode="auto">
          <a:xfrm>
            <a:off x="5496268" y="2694386"/>
            <a:ext cx="659504" cy="25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a:latin typeface="Times New Roman" panose="02020603050405020304" pitchFamily="18" charset="0"/>
                <a:cs typeface="Times New Roman" panose="02020603050405020304" pitchFamily="18" charset="0"/>
              </a:rPr>
              <a:t>CO2</a:t>
            </a:r>
          </a:p>
        </p:txBody>
      </p:sp>
      <p:grpSp>
        <p:nvGrpSpPr>
          <p:cNvPr id="9" name="Group 58"/>
          <p:cNvGrpSpPr>
            <a:grpSpLocks/>
          </p:cNvGrpSpPr>
          <p:nvPr/>
        </p:nvGrpSpPr>
        <p:grpSpPr bwMode="auto">
          <a:xfrm>
            <a:off x="6048664" y="2403873"/>
            <a:ext cx="151638" cy="244078"/>
            <a:chOff x="4107" y="2019"/>
            <a:chExt cx="126" cy="205"/>
          </a:xfrm>
        </p:grpSpPr>
        <p:sp>
          <p:nvSpPr>
            <p:cNvPr id="19523" name="Freeform 59"/>
            <p:cNvSpPr>
              <a:spLocks/>
            </p:cNvSpPr>
            <p:nvPr/>
          </p:nvSpPr>
          <p:spPr bwMode="auto">
            <a:xfrm>
              <a:off x="4107" y="2059"/>
              <a:ext cx="126" cy="165"/>
            </a:xfrm>
            <a:custGeom>
              <a:avLst/>
              <a:gdLst>
                <a:gd name="T0" fmla="*/ 0 w 126"/>
                <a:gd name="T1" fmla="*/ 165 h 165"/>
                <a:gd name="T2" fmla="*/ 60 w 126"/>
                <a:gd name="T3" fmla="*/ 140 h 165"/>
                <a:gd name="T4" fmla="*/ 110 w 126"/>
                <a:gd name="T5" fmla="*/ 105 h 165"/>
                <a:gd name="T6" fmla="*/ 125 w 126"/>
                <a:gd name="T7" fmla="*/ 60 h 165"/>
                <a:gd name="T8" fmla="*/ 115 w 126"/>
                <a:gd name="T9" fmla="*/ 0 h 165"/>
                <a:gd name="T10" fmla="*/ 0 60000 65536"/>
                <a:gd name="T11" fmla="*/ 0 60000 65536"/>
                <a:gd name="T12" fmla="*/ 0 60000 65536"/>
                <a:gd name="T13" fmla="*/ 0 60000 65536"/>
                <a:gd name="T14" fmla="*/ 0 60000 65536"/>
                <a:gd name="T15" fmla="*/ 0 w 126"/>
                <a:gd name="T16" fmla="*/ 0 h 165"/>
                <a:gd name="T17" fmla="*/ 126 w 126"/>
                <a:gd name="T18" fmla="*/ 165 h 165"/>
              </a:gdLst>
              <a:ahLst/>
              <a:cxnLst>
                <a:cxn ang="T10">
                  <a:pos x="T0" y="T1"/>
                </a:cxn>
                <a:cxn ang="T11">
                  <a:pos x="T2" y="T3"/>
                </a:cxn>
                <a:cxn ang="T12">
                  <a:pos x="T4" y="T5"/>
                </a:cxn>
                <a:cxn ang="T13">
                  <a:pos x="T6" y="T7"/>
                </a:cxn>
                <a:cxn ang="T14">
                  <a:pos x="T8" y="T9"/>
                </a:cxn>
              </a:cxnLst>
              <a:rect l="T15" t="T16" r="T17" b="T18"/>
              <a:pathLst>
                <a:path w="126" h="165">
                  <a:moveTo>
                    <a:pt x="0" y="165"/>
                  </a:moveTo>
                  <a:cubicBezTo>
                    <a:pt x="21" y="157"/>
                    <a:pt x="42" y="150"/>
                    <a:pt x="60" y="140"/>
                  </a:cubicBezTo>
                  <a:cubicBezTo>
                    <a:pt x="78" y="130"/>
                    <a:pt x="99" y="118"/>
                    <a:pt x="110" y="105"/>
                  </a:cubicBezTo>
                  <a:cubicBezTo>
                    <a:pt x="121" y="92"/>
                    <a:pt x="124" y="77"/>
                    <a:pt x="125" y="60"/>
                  </a:cubicBezTo>
                  <a:cubicBezTo>
                    <a:pt x="126" y="43"/>
                    <a:pt x="120" y="21"/>
                    <a:pt x="115"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4" name="Line 60"/>
            <p:cNvSpPr>
              <a:spLocks noChangeShapeType="1"/>
            </p:cNvSpPr>
            <p:nvPr/>
          </p:nvSpPr>
          <p:spPr bwMode="auto">
            <a:xfrm flipH="1" flipV="1">
              <a:off x="4212" y="2019"/>
              <a:ext cx="15" cy="6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grpSp>
        <p:nvGrpSpPr>
          <p:cNvPr id="10" name="Group 61"/>
          <p:cNvGrpSpPr>
            <a:grpSpLocks/>
          </p:cNvGrpSpPr>
          <p:nvPr/>
        </p:nvGrpSpPr>
        <p:grpSpPr bwMode="auto">
          <a:xfrm>
            <a:off x="6096802" y="2087166"/>
            <a:ext cx="91464" cy="246459"/>
            <a:chOff x="4147" y="1753"/>
            <a:chExt cx="76" cy="207"/>
          </a:xfrm>
        </p:grpSpPr>
        <p:sp>
          <p:nvSpPr>
            <p:cNvPr id="19521" name="Freeform 62"/>
            <p:cNvSpPr>
              <a:spLocks/>
            </p:cNvSpPr>
            <p:nvPr/>
          </p:nvSpPr>
          <p:spPr bwMode="auto">
            <a:xfrm>
              <a:off x="4186" y="1789"/>
              <a:ext cx="37" cy="171"/>
            </a:xfrm>
            <a:custGeom>
              <a:avLst/>
              <a:gdLst>
                <a:gd name="T0" fmla="*/ 32 w 37"/>
                <a:gd name="T1" fmla="*/ 171 h 171"/>
                <a:gd name="T2" fmla="*/ 32 w 37"/>
                <a:gd name="T3" fmla="*/ 75 h 171"/>
                <a:gd name="T4" fmla="*/ 0 w 37"/>
                <a:gd name="T5" fmla="*/ 0 h 171"/>
                <a:gd name="T6" fmla="*/ 0 60000 65536"/>
                <a:gd name="T7" fmla="*/ 0 60000 65536"/>
                <a:gd name="T8" fmla="*/ 0 60000 65536"/>
                <a:gd name="T9" fmla="*/ 0 w 37"/>
                <a:gd name="T10" fmla="*/ 0 h 171"/>
                <a:gd name="T11" fmla="*/ 37 w 37"/>
                <a:gd name="T12" fmla="*/ 171 h 171"/>
              </a:gdLst>
              <a:ahLst/>
              <a:cxnLst>
                <a:cxn ang="T6">
                  <a:pos x="T0" y="T1"/>
                </a:cxn>
                <a:cxn ang="T7">
                  <a:pos x="T2" y="T3"/>
                </a:cxn>
                <a:cxn ang="T8">
                  <a:pos x="T4" y="T5"/>
                </a:cxn>
              </a:cxnLst>
              <a:rect l="T9" t="T10" r="T11" b="T12"/>
              <a:pathLst>
                <a:path w="37" h="171">
                  <a:moveTo>
                    <a:pt x="32" y="171"/>
                  </a:moveTo>
                  <a:cubicBezTo>
                    <a:pt x="34" y="137"/>
                    <a:pt x="37" y="103"/>
                    <a:pt x="32" y="75"/>
                  </a:cubicBezTo>
                  <a:cubicBezTo>
                    <a:pt x="27" y="47"/>
                    <a:pt x="9" y="16"/>
                    <a:pt x="0"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9522" name="Line 63"/>
            <p:cNvSpPr>
              <a:spLocks noChangeShapeType="1"/>
            </p:cNvSpPr>
            <p:nvPr/>
          </p:nvSpPr>
          <p:spPr bwMode="auto">
            <a:xfrm flipH="1" flipV="1">
              <a:off x="4147" y="1753"/>
              <a:ext cx="50" cy="5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vi-VN">
                <a:solidFill>
                  <a:srgbClr val="000000"/>
                </a:solidFill>
              </a:endParaRPr>
            </a:p>
          </p:txBody>
        </p:sp>
      </p:grpSp>
      <p:sp>
        <p:nvSpPr>
          <p:cNvPr id="157760" name="Text Box 64"/>
          <p:cNvSpPr txBox="1">
            <a:spLocks noChangeArrowheads="1"/>
          </p:cNvSpPr>
          <p:nvPr/>
        </p:nvSpPr>
        <p:spPr bwMode="auto">
          <a:xfrm>
            <a:off x="6120873" y="2300289"/>
            <a:ext cx="588499"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a:solidFill>
                  <a:srgbClr val="FF0000"/>
                </a:solidFill>
                <a:latin typeface="Times New Roman" panose="02020603050405020304" pitchFamily="18" charset="0"/>
                <a:cs typeface="Times New Roman" panose="02020603050405020304" pitchFamily="18" charset="0"/>
              </a:rPr>
              <a:t>CO2</a:t>
            </a:r>
          </a:p>
        </p:txBody>
      </p:sp>
      <p:sp>
        <p:nvSpPr>
          <p:cNvPr id="157761" name="Text Box 65"/>
          <p:cNvSpPr txBox="1">
            <a:spLocks noChangeArrowheads="1"/>
          </p:cNvSpPr>
          <p:nvPr/>
        </p:nvSpPr>
        <p:spPr bwMode="auto">
          <a:xfrm>
            <a:off x="3867969" y="2880122"/>
            <a:ext cx="935099" cy="238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100" b="1" dirty="0" err="1">
                <a:latin typeface="Times New Roman" panose="02020603050405020304" pitchFamily="18" charset="0"/>
                <a:cs typeface="Times New Roman" panose="02020603050405020304" pitchFamily="18" charset="0"/>
              </a:rPr>
              <a:t>Chất</a:t>
            </a:r>
            <a:r>
              <a:rPr lang="en-US" altLang="en-US" sz="1100" b="1" dirty="0">
                <a:latin typeface="Times New Roman" panose="02020603050405020304" pitchFamily="18" charset="0"/>
                <a:cs typeface="Times New Roman" panose="02020603050405020304" pitchFamily="18" charset="0"/>
              </a:rPr>
              <a:t> </a:t>
            </a:r>
            <a:r>
              <a:rPr lang="en-US" altLang="en-US" sz="1100" b="1" dirty="0" err="1">
                <a:latin typeface="Times New Roman" panose="02020603050405020304" pitchFamily="18" charset="0"/>
                <a:cs typeface="Times New Roman" panose="02020603050405020304" pitchFamily="18" charset="0"/>
              </a:rPr>
              <a:t>thải</a:t>
            </a:r>
            <a:endParaRPr lang="en-US" altLang="en-US" sz="1100" b="1" dirty="0">
              <a:latin typeface="Times New Roman" panose="02020603050405020304" pitchFamily="18" charset="0"/>
              <a:cs typeface="Times New Roman" panose="02020603050405020304" pitchFamily="18" charset="0"/>
            </a:endParaRPr>
          </a:p>
        </p:txBody>
      </p:sp>
      <p:sp>
        <p:nvSpPr>
          <p:cNvPr id="157762" name="Line 66"/>
          <p:cNvSpPr>
            <a:spLocks noChangeShapeType="1"/>
          </p:cNvSpPr>
          <p:nvPr/>
        </p:nvSpPr>
        <p:spPr bwMode="auto">
          <a:xfrm>
            <a:off x="4260300" y="3063478"/>
            <a:ext cx="22866" cy="251222"/>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3" name="Line 67"/>
          <p:cNvSpPr>
            <a:spLocks noChangeShapeType="1"/>
          </p:cNvSpPr>
          <p:nvPr/>
        </p:nvSpPr>
        <p:spPr bwMode="auto">
          <a:xfrm>
            <a:off x="4260300" y="3486150"/>
            <a:ext cx="0" cy="205979"/>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5" name="Line 69"/>
          <p:cNvSpPr>
            <a:spLocks noChangeShapeType="1"/>
          </p:cNvSpPr>
          <p:nvPr/>
        </p:nvSpPr>
        <p:spPr bwMode="auto">
          <a:xfrm>
            <a:off x="4860834" y="2807495"/>
            <a:ext cx="173300" cy="221456"/>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6" name="Line 70"/>
          <p:cNvSpPr>
            <a:spLocks noChangeShapeType="1"/>
          </p:cNvSpPr>
          <p:nvPr/>
        </p:nvSpPr>
        <p:spPr bwMode="auto">
          <a:xfrm flipH="1" flipV="1">
            <a:off x="3185598" y="2686050"/>
            <a:ext cx="411588" cy="34529"/>
          </a:xfrm>
          <a:prstGeom prst="line">
            <a:avLst/>
          </a:prstGeom>
          <a:noFill/>
          <a:ln w="38100">
            <a:solidFill>
              <a:srgbClr val="FF0000"/>
            </a:solidFill>
            <a:prstDash val="lgDash"/>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68" name="Freeform 72"/>
          <p:cNvSpPr>
            <a:spLocks/>
          </p:cNvSpPr>
          <p:nvPr/>
        </p:nvSpPr>
        <p:spPr bwMode="auto">
          <a:xfrm>
            <a:off x="6249645" y="3418286"/>
            <a:ext cx="122754" cy="345281"/>
          </a:xfrm>
          <a:custGeom>
            <a:avLst/>
            <a:gdLst>
              <a:gd name="T0" fmla="*/ 0 w 102"/>
              <a:gd name="T1" fmla="*/ 0 h 251"/>
              <a:gd name="T2" fmla="*/ 2147483647 w 102"/>
              <a:gd name="T3" fmla="*/ 2147483647 h 251"/>
              <a:gd name="T4" fmla="*/ 2147483647 w 102"/>
              <a:gd name="T5" fmla="*/ 2147483647 h 251"/>
              <a:gd name="T6" fmla="*/ 2147483647 w 102"/>
              <a:gd name="T7" fmla="*/ 2147483647 h 251"/>
              <a:gd name="T8" fmla="*/ 2147483647 w 102"/>
              <a:gd name="T9" fmla="*/ 2147483647 h 251"/>
              <a:gd name="T10" fmla="*/ 0 60000 65536"/>
              <a:gd name="T11" fmla="*/ 0 60000 65536"/>
              <a:gd name="T12" fmla="*/ 0 60000 65536"/>
              <a:gd name="T13" fmla="*/ 0 60000 65536"/>
              <a:gd name="T14" fmla="*/ 0 60000 65536"/>
              <a:gd name="T15" fmla="*/ 0 w 102"/>
              <a:gd name="T16" fmla="*/ 0 h 251"/>
              <a:gd name="T17" fmla="*/ 102 w 102"/>
              <a:gd name="T18" fmla="*/ 251 h 251"/>
            </a:gdLst>
            <a:ahLst/>
            <a:cxnLst>
              <a:cxn ang="T10">
                <a:pos x="T0" y="T1"/>
              </a:cxn>
              <a:cxn ang="T11">
                <a:pos x="T2" y="T3"/>
              </a:cxn>
              <a:cxn ang="T12">
                <a:pos x="T4" y="T5"/>
              </a:cxn>
              <a:cxn ang="T13">
                <a:pos x="T6" y="T7"/>
              </a:cxn>
              <a:cxn ang="T14">
                <a:pos x="T8" y="T9"/>
              </a:cxn>
            </a:cxnLst>
            <a:rect l="T15" t="T16" r="T17" b="T18"/>
            <a:pathLst>
              <a:path w="102" h="251">
                <a:moveTo>
                  <a:pt x="0" y="0"/>
                </a:moveTo>
                <a:lnTo>
                  <a:pt x="67" y="51"/>
                </a:lnTo>
                <a:lnTo>
                  <a:pt x="83" y="83"/>
                </a:lnTo>
                <a:lnTo>
                  <a:pt x="100" y="156"/>
                </a:lnTo>
                <a:lnTo>
                  <a:pt x="102" y="251"/>
                </a:lnTo>
              </a:path>
            </a:pathLst>
          </a:custGeom>
          <a:noFill/>
          <a:ln w="28575">
            <a:solidFill>
              <a:srgbClr val="FF0000"/>
            </a:solidFill>
            <a:round/>
            <a:headEnd/>
            <a:tailEnd type="triangle" w="med" len="med"/>
          </a:ln>
          <a:extLst>
            <a:ext uri="{909E8E84-426E-40DD-AFC4-6F175D3DCCD1}">
              <a14:hiddenFill xmlns:a14="http://schemas.microsoft.com/office/drawing/2010/main">
                <a:solidFill>
                  <a:srgbClr val="FFFFFF"/>
                </a:solidFill>
              </a14:hiddenFill>
            </a:ext>
          </a:extLst>
        </p:spPr>
        <p:txBody>
          <a:bodyPr lIns="69046" tIns="34523" rIns="69046" bIns="34523"/>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vi-VN">
              <a:solidFill>
                <a:srgbClr val="000000"/>
              </a:solidFill>
            </a:endParaRPr>
          </a:p>
        </p:txBody>
      </p:sp>
      <p:sp>
        <p:nvSpPr>
          <p:cNvPr id="157769" name="Line 73"/>
          <p:cNvSpPr>
            <a:spLocks noChangeShapeType="1"/>
          </p:cNvSpPr>
          <p:nvPr/>
        </p:nvSpPr>
        <p:spPr bwMode="auto">
          <a:xfrm flipH="1" flipV="1">
            <a:off x="5996915" y="1537098"/>
            <a:ext cx="90261" cy="4833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70" name="Line 74"/>
          <p:cNvSpPr>
            <a:spLocks noChangeShapeType="1"/>
          </p:cNvSpPr>
          <p:nvPr/>
        </p:nvSpPr>
        <p:spPr bwMode="auto">
          <a:xfrm flipH="1" flipV="1">
            <a:off x="5444520" y="1510905"/>
            <a:ext cx="565633" cy="483394"/>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57771" name="Text Box 75"/>
          <p:cNvSpPr txBox="1">
            <a:spLocks noChangeArrowheads="1"/>
          </p:cNvSpPr>
          <p:nvPr/>
        </p:nvSpPr>
        <p:spPr bwMode="auto">
          <a:xfrm>
            <a:off x="6538478" y="3749278"/>
            <a:ext cx="1499529"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Cơ</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quan</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bài</a:t>
            </a:r>
            <a:r>
              <a:rPr lang="en-US" altLang="en-US" sz="1500" b="1" dirty="0">
                <a:latin typeface="Times New Roman" panose="02020603050405020304" pitchFamily="18" charset="0"/>
                <a:cs typeface="Times New Roman" panose="02020603050405020304" pitchFamily="18" charset="0"/>
              </a:rPr>
              <a:t> </a:t>
            </a:r>
            <a:r>
              <a:rPr lang="en-US" altLang="en-US" sz="1500" b="1" dirty="0" err="1">
                <a:latin typeface="Times New Roman" panose="02020603050405020304" pitchFamily="18" charset="0"/>
                <a:cs typeface="Times New Roman" panose="02020603050405020304" pitchFamily="18" charset="0"/>
              </a:rPr>
              <a:t>tiết</a:t>
            </a:r>
            <a:endParaRPr lang="en-US" altLang="en-US" sz="1500" b="1" dirty="0">
              <a:latin typeface="Times New Roman" panose="02020603050405020304" pitchFamily="18" charset="0"/>
              <a:cs typeface="Times New Roman" panose="02020603050405020304" pitchFamily="18" charset="0"/>
            </a:endParaRPr>
          </a:p>
        </p:txBody>
      </p:sp>
      <p:sp>
        <p:nvSpPr>
          <p:cNvPr id="157772" name="Text Box 76"/>
          <p:cNvSpPr txBox="1">
            <a:spLocks noChangeArrowheads="1"/>
          </p:cNvSpPr>
          <p:nvPr/>
        </p:nvSpPr>
        <p:spPr bwMode="auto">
          <a:xfrm>
            <a:off x="6191876" y="1272778"/>
            <a:ext cx="56322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500" b="1" dirty="0" err="1">
                <a:latin typeface="Times New Roman" panose="02020603050405020304" pitchFamily="18" charset="0"/>
                <a:cs typeface="Times New Roman" panose="02020603050405020304" pitchFamily="18" charset="0"/>
              </a:rPr>
              <a:t>Phổi</a:t>
            </a:r>
            <a:endParaRPr lang="en-US" altLang="en-US" sz="1500" b="1" dirty="0">
              <a:latin typeface="Times New Roman" panose="02020603050405020304" pitchFamily="18" charset="0"/>
              <a:cs typeface="Times New Roman" panose="02020603050405020304" pitchFamily="18" charset="0"/>
            </a:endParaRPr>
          </a:p>
        </p:txBody>
      </p:sp>
      <p:sp>
        <p:nvSpPr>
          <p:cNvPr id="157773" name="Text Box 77"/>
          <p:cNvSpPr txBox="1">
            <a:spLocks noChangeArrowheads="1"/>
          </p:cNvSpPr>
          <p:nvPr/>
        </p:nvSpPr>
        <p:spPr bwMode="auto">
          <a:xfrm>
            <a:off x="6203911" y="4423172"/>
            <a:ext cx="1834095"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Nước tiểu</a:t>
            </a:r>
          </a:p>
        </p:txBody>
      </p:sp>
      <p:sp>
        <p:nvSpPr>
          <p:cNvPr id="157774" name="Text Box 78"/>
          <p:cNvSpPr txBox="1">
            <a:spLocks noChangeArrowheads="1"/>
          </p:cNvSpPr>
          <p:nvPr/>
        </p:nvSpPr>
        <p:spPr bwMode="auto">
          <a:xfrm>
            <a:off x="2185511" y="4664870"/>
            <a:ext cx="93509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800" b="1">
                <a:solidFill>
                  <a:srgbClr val="FF0000"/>
                </a:solidFill>
                <a:latin typeface="Times New Roman" panose="02020603050405020304" pitchFamily="18" charset="0"/>
                <a:cs typeface="Times New Roman" panose="02020603050405020304" pitchFamily="18" charset="0"/>
              </a:rPr>
              <a:t>Phân</a:t>
            </a:r>
          </a:p>
        </p:txBody>
      </p:sp>
      <p:sp>
        <p:nvSpPr>
          <p:cNvPr id="157775" name="Text Box 79"/>
          <p:cNvSpPr txBox="1">
            <a:spLocks noChangeArrowheads="1"/>
          </p:cNvSpPr>
          <p:nvPr/>
        </p:nvSpPr>
        <p:spPr bwMode="auto">
          <a:xfrm>
            <a:off x="5839259" y="400050"/>
            <a:ext cx="98564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2400" b="1">
                <a:solidFill>
                  <a:srgbClr val="FF0000"/>
                </a:solidFill>
                <a:latin typeface="Times New Roman" panose="02020603050405020304" pitchFamily="18" charset="0"/>
                <a:cs typeface="Times New Roman" panose="02020603050405020304" pitchFamily="18" charset="0"/>
              </a:rPr>
              <a:t> </a:t>
            </a:r>
            <a:endParaRPr lang="en-US" altLang="en-US" sz="2400" b="1" baseline="-25000">
              <a:solidFill>
                <a:srgbClr val="FF0000"/>
              </a:solidFill>
              <a:latin typeface="Times New Roman" panose="02020603050405020304" pitchFamily="18" charset="0"/>
              <a:cs typeface="Times New Roman" panose="02020603050405020304" pitchFamily="18" charset="0"/>
            </a:endParaRPr>
          </a:p>
        </p:txBody>
      </p:sp>
      <p:sp>
        <p:nvSpPr>
          <p:cNvPr id="157776" name="Line 80"/>
          <p:cNvSpPr>
            <a:spLocks noChangeShapeType="1"/>
          </p:cNvSpPr>
          <p:nvPr/>
        </p:nvSpPr>
        <p:spPr bwMode="auto">
          <a:xfrm flipV="1">
            <a:off x="5702064" y="748903"/>
            <a:ext cx="243102" cy="203597"/>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lIns="69046" tIns="34523" rIns="69046" bIns="34523"/>
          <a:lstStyle/>
          <a:p>
            <a:pPr fontAlgn="base">
              <a:spcBef>
                <a:spcPct val="0"/>
              </a:spcBef>
              <a:spcAft>
                <a:spcPct val="0"/>
              </a:spcAft>
            </a:pPr>
            <a:endParaRPr lang="vi-VN">
              <a:solidFill>
                <a:srgbClr val="000000"/>
              </a:solidFill>
            </a:endParaRPr>
          </a:p>
        </p:txBody>
      </p:sp>
      <p:sp>
        <p:nvSpPr>
          <p:cNvPr id="19517" name="Text Box 81"/>
          <p:cNvSpPr txBox="1">
            <a:spLocks noChangeArrowheads="1"/>
          </p:cNvSpPr>
          <p:nvPr/>
        </p:nvSpPr>
        <p:spPr bwMode="auto">
          <a:xfrm>
            <a:off x="6305003" y="2499122"/>
            <a:ext cx="1386403" cy="254386"/>
          </a:xfrm>
          <a:prstGeom prst="rect">
            <a:avLst/>
          </a:prstGeom>
          <a:solidFill>
            <a:srgbClr val="FFFF00"/>
          </a:solidFill>
          <a:ln w="9525">
            <a:solidFill>
              <a:srgbClr val="0033CC"/>
            </a:solidFill>
            <a:miter lim="800000"/>
            <a:headEnd/>
            <a:tailEnd/>
          </a:ln>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sz="1200" b="1" dirty="0" err="1">
                <a:solidFill>
                  <a:srgbClr val="FF0000"/>
                </a:solidFill>
                <a:latin typeface="Times New Roman" panose="02020603050405020304" pitchFamily="18" charset="0"/>
                <a:cs typeface="Times New Roman" panose="02020603050405020304" pitchFamily="18" charset="0"/>
              </a:rPr>
              <a:t>Môi</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trường</a:t>
            </a:r>
            <a:r>
              <a:rPr lang="en-US" altLang="en-US" sz="1200" b="1" dirty="0">
                <a:solidFill>
                  <a:srgbClr val="FF0000"/>
                </a:solidFill>
                <a:latin typeface="Times New Roman" panose="02020603050405020304" pitchFamily="18" charset="0"/>
                <a:cs typeface="Times New Roman" panose="02020603050405020304" pitchFamily="18" charset="0"/>
              </a:rPr>
              <a:t> </a:t>
            </a:r>
            <a:r>
              <a:rPr lang="en-US" altLang="en-US" sz="1200" b="1" dirty="0" err="1">
                <a:solidFill>
                  <a:srgbClr val="FF0000"/>
                </a:solidFill>
                <a:latin typeface="Times New Roman" panose="02020603050405020304" pitchFamily="18" charset="0"/>
                <a:cs typeface="Times New Roman" panose="02020603050405020304" pitchFamily="18" charset="0"/>
              </a:rPr>
              <a:t>trong</a:t>
            </a:r>
            <a:endParaRPr lang="en-US" altLang="en-US" sz="1200" b="1" dirty="0">
              <a:solidFill>
                <a:srgbClr val="FF0000"/>
              </a:solidFill>
              <a:latin typeface="Times New Roman" panose="02020603050405020304" pitchFamily="18" charset="0"/>
              <a:cs typeface="Times New Roman" panose="02020603050405020304" pitchFamily="18" charset="0"/>
            </a:endParaRPr>
          </a:p>
        </p:txBody>
      </p:sp>
      <p:sp>
        <p:nvSpPr>
          <p:cNvPr id="19518" name="TextBox 82"/>
          <p:cNvSpPr txBox="1">
            <a:spLocks noChangeArrowheads="1"/>
          </p:cNvSpPr>
          <p:nvPr/>
        </p:nvSpPr>
        <p:spPr bwMode="auto">
          <a:xfrm>
            <a:off x="5940218" y="428918"/>
            <a:ext cx="750968"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b="1" dirty="0">
                <a:latin typeface="Times New Roman" panose="02020603050405020304" pitchFamily="18" charset="0"/>
                <a:cs typeface="Times New Roman" panose="02020603050405020304" pitchFamily="18" charset="0"/>
              </a:rPr>
              <a:t>CO2</a:t>
            </a:r>
          </a:p>
        </p:txBody>
      </p:sp>
      <p:sp>
        <p:nvSpPr>
          <p:cNvPr id="20543" name="TextBox 83"/>
          <p:cNvSpPr txBox="1">
            <a:spLocks noChangeArrowheads="1"/>
          </p:cNvSpPr>
          <p:nvPr/>
        </p:nvSpPr>
        <p:spPr bwMode="auto">
          <a:xfrm>
            <a:off x="3994332" y="3257550"/>
            <a:ext cx="982035"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a:solidFill>
                  <a:srgbClr val="FF0000"/>
                </a:solidFill>
                <a:latin typeface="Times New Roman" panose="02020603050405020304" pitchFamily="18" charset="0"/>
                <a:cs typeface="Times New Roman" panose="02020603050405020304" pitchFamily="18" charset="0"/>
              </a:rPr>
              <a:t>Chất thải</a:t>
            </a:r>
          </a:p>
        </p:txBody>
      </p:sp>
      <p:sp>
        <p:nvSpPr>
          <p:cNvPr id="19520" name="TextBox 84"/>
          <p:cNvSpPr txBox="1">
            <a:spLocks noChangeArrowheads="1"/>
          </p:cNvSpPr>
          <p:nvPr/>
        </p:nvSpPr>
        <p:spPr bwMode="auto">
          <a:xfrm>
            <a:off x="3936565" y="3771900"/>
            <a:ext cx="924268" cy="285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46" tIns="34523" rIns="69046" bIns="34523">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50000"/>
              </a:spcBef>
              <a:spcAft>
                <a:spcPct val="0"/>
              </a:spcAft>
            </a:pPr>
            <a:r>
              <a:rPr lang="en-US" altLang="en-US" b="1" dirty="0" err="1">
                <a:latin typeface="Times New Roman" panose="02020603050405020304" pitchFamily="18" charset="0"/>
                <a:cs typeface="Times New Roman" panose="02020603050405020304" pitchFamily="18" charset="0"/>
              </a:rPr>
              <a:t>Chất</a:t>
            </a:r>
            <a:r>
              <a:rPr lang="en-US" altLang="en-US" b="1" dirty="0">
                <a:latin typeface="Times New Roman" panose="02020603050405020304" pitchFamily="18" charset="0"/>
                <a:cs typeface="Times New Roman" panose="02020603050405020304" pitchFamily="18" charset="0"/>
              </a:rPr>
              <a:t> </a:t>
            </a:r>
            <a:r>
              <a:rPr lang="en-US" altLang="en-US" b="1" dirty="0" err="1">
                <a:latin typeface="Times New Roman" panose="02020603050405020304" pitchFamily="18" charset="0"/>
                <a:cs typeface="Times New Roman" panose="02020603050405020304" pitchFamily="18" charset="0"/>
              </a:rPr>
              <a:t>thải</a:t>
            </a:r>
            <a:endParaRPr lang="en-US" alt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68139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57735"/>
                                        </p:tgtEl>
                                        <p:attrNameLst>
                                          <p:attrName>style.visibility</p:attrName>
                                        </p:attrNameLst>
                                      </p:cBhvr>
                                      <p:to>
                                        <p:strVal val="visible"/>
                                      </p:to>
                                    </p:set>
                                    <p:anim calcmode="lin" valueType="num">
                                      <p:cBhvr>
                                        <p:cTn id="7" dur="1000" fill="hold"/>
                                        <p:tgtEl>
                                          <p:spTgt spid="157735"/>
                                        </p:tgtEl>
                                        <p:attrNameLst>
                                          <p:attrName>ppt_w</p:attrName>
                                        </p:attrNameLst>
                                      </p:cBhvr>
                                      <p:tavLst>
                                        <p:tav tm="0">
                                          <p:val>
                                            <p:strVal val="#ppt_w+.3"/>
                                          </p:val>
                                        </p:tav>
                                        <p:tav tm="100000">
                                          <p:val>
                                            <p:strVal val="#ppt_w"/>
                                          </p:val>
                                        </p:tav>
                                      </p:tavLst>
                                    </p:anim>
                                    <p:anim calcmode="lin" valueType="num">
                                      <p:cBhvr>
                                        <p:cTn id="8" dur="1000" fill="hold"/>
                                        <p:tgtEl>
                                          <p:spTgt spid="157735"/>
                                        </p:tgtEl>
                                        <p:attrNameLst>
                                          <p:attrName>ppt_h</p:attrName>
                                        </p:attrNameLst>
                                      </p:cBhvr>
                                      <p:tavLst>
                                        <p:tav tm="0">
                                          <p:val>
                                            <p:strVal val="#ppt_h"/>
                                          </p:val>
                                        </p:tav>
                                        <p:tav tm="100000">
                                          <p:val>
                                            <p:strVal val="#ppt_h"/>
                                          </p:val>
                                        </p:tav>
                                      </p:tavLst>
                                    </p:anim>
                                    <p:animEffect transition="in" filter="fade">
                                      <p:cBhvr>
                                        <p:cTn id="9" dur="1000"/>
                                        <p:tgtEl>
                                          <p:spTgt spid="157735"/>
                                        </p:tgtEl>
                                      </p:cBhvr>
                                    </p:animEffect>
                                  </p:childTnLst>
                                </p:cTn>
                              </p:par>
                            </p:childTnLst>
                          </p:cTn>
                        </p:par>
                        <p:par>
                          <p:cTn id="10" fill="hold" nodeType="afterGroup">
                            <p:stCondLst>
                              <p:cond delay="1000"/>
                            </p:stCondLst>
                            <p:childTnLst>
                              <p:par>
                                <p:cTn id="11" presetID="49" presetClass="entr" presetSubtype="0" decel="100000" fill="hold" grpId="0" nodeType="afterEffect">
                                  <p:stCondLst>
                                    <p:cond delay="0"/>
                                  </p:stCondLst>
                                  <p:childTnLst>
                                    <p:set>
                                      <p:cBhvr>
                                        <p:cTn id="12" dur="1" fill="hold">
                                          <p:stCondLst>
                                            <p:cond delay="0"/>
                                          </p:stCondLst>
                                        </p:cTn>
                                        <p:tgtEl>
                                          <p:spTgt spid="157715"/>
                                        </p:tgtEl>
                                        <p:attrNameLst>
                                          <p:attrName>style.visibility</p:attrName>
                                        </p:attrNameLst>
                                      </p:cBhvr>
                                      <p:to>
                                        <p:strVal val="visible"/>
                                      </p:to>
                                    </p:set>
                                    <p:anim calcmode="lin" valueType="num">
                                      <p:cBhvr>
                                        <p:cTn id="13" dur="500" fill="hold"/>
                                        <p:tgtEl>
                                          <p:spTgt spid="157715"/>
                                        </p:tgtEl>
                                        <p:attrNameLst>
                                          <p:attrName>ppt_w</p:attrName>
                                        </p:attrNameLst>
                                      </p:cBhvr>
                                      <p:tavLst>
                                        <p:tav tm="0">
                                          <p:val>
                                            <p:fltVal val="0"/>
                                          </p:val>
                                        </p:tav>
                                        <p:tav tm="100000">
                                          <p:val>
                                            <p:strVal val="#ppt_w"/>
                                          </p:val>
                                        </p:tav>
                                      </p:tavLst>
                                    </p:anim>
                                    <p:anim calcmode="lin" valueType="num">
                                      <p:cBhvr>
                                        <p:cTn id="14" dur="500" fill="hold"/>
                                        <p:tgtEl>
                                          <p:spTgt spid="157715"/>
                                        </p:tgtEl>
                                        <p:attrNameLst>
                                          <p:attrName>ppt_h</p:attrName>
                                        </p:attrNameLst>
                                      </p:cBhvr>
                                      <p:tavLst>
                                        <p:tav tm="0">
                                          <p:val>
                                            <p:fltVal val="0"/>
                                          </p:val>
                                        </p:tav>
                                        <p:tav tm="100000">
                                          <p:val>
                                            <p:strVal val="#ppt_h"/>
                                          </p:val>
                                        </p:tav>
                                      </p:tavLst>
                                    </p:anim>
                                    <p:anim calcmode="lin" valueType="num">
                                      <p:cBhvr>
                                        <p:cTn id="15" dur="500" fill="hold"/>
                                        <p:tgtEl>
                                          <p:spTgt spid="157715"/>
                                        </p:tgtEl>
                                        <p:attrNameLst>
                                          <p:attrName>style.rotation</p:attrName>
                                        </p:attrNameLst>
                                      </p:cBhvr>
                                      <p:tavLst>
                                        <p:tav tm="0">
                                          <p:val>
                                            <p:fltVal val="360"/>
                                          </p:val>
                                        </p:tav>
                                        <p:tav tm="100000">
                                          <p:val>
                                            <p:fltVal val="0"/>
                                          </p:val>
                                        </p:tav>
                                      </p:tavLst>
                                    </p:anim>
                                    <p:animEffect transition="in" filter="fade">
                                      <p:cBhvr>
                                        <p:cTn id="16" dur="500"/>
                                        <p:tgtEl>
                                          <p:spTgt spid="1577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157724"/>
                                        </p:tgtEl>
                                        <p:attrNameLst>
                                          <p:attrName>style.visibility</p:attrName>
                                        </p:attrNameLst>
                                      </p:cBhvr>
                                      <p:to>
                                        <p:strVal val="visible"/>
                                      </p:to>
                                    </p:set>
                                    <p:anim calcmode="lin" valueType="num">
                                      <p:cBhvr>
                                        <p:cTn id="21" dur="1000" fill="hold"/>
                                        <p:tgtEl>
                                          <p:spTgt spid="157724"/>
                                        </p:tgtEl>
                                        <p:attrNameLst>
                                          <p:attrName>ppt_w</p:attrName>
                                        </p:attrNameLst>
                                      </p:cBhvr>
                                      <p:tavLst>
                                        <p:tav tm="0">
                                          <p:val>
                                            <p:strVal val="#ppt_w*0.70"/>
                                          </p:val>
                                        </p:tav>
                                        <p:tav tm="100000">
                                          <p:val>
                                            <p:strVal val="#ppt_w"/>
                                          </p:val>
                                        </p:tav>
                                      </p:tavLst>
                                    </p:anim>
                                    <p:anim calcmode="lin" valueType="num">
                                      <p:cBhvr>
                                        <p:cTn id="22" dur="1000" fill="hold"/>
                                        <p:tgtEl>
                                          <p:spTgt spid="157724"/>
                                        </p:tgtEl>
                                        <p:attrNameLst>
                                          <p:attrName>ppt_h</p:attrName>
                                        </p:attrNameLst>
                                      </p:cBhvr>
                                      <p:tavLst>
                                        <p:tav tm="0">
                                          <p:val>
                                            <p:strVal val="#ppt_h"/>
                                          </p:val>
                                        </p:tav>
                                        <p:tav tm="100000">
                                          <p:val>
                                            <p:strVal val="#ppt_h"/>
                                          </p:val>
                                        </p:tav>
                                      </p:tavLst>
                                    </p:anim>
                                    <p:animEffect transition="in" filter="fade">
                                      <p:cBhvr>
                                        <p:cTn id="23" dur="1000"/>
                                        <p:tgtEl>
                                          <p:spTgt spid="157724"/>
                                        </p:tgtEl>
                                      </p:cBhvr>
                                    </p:animEffect>
                                  </p:childTnLst>
                                </p:cTn>
                              </p:par>
                              <p:par>
                                <p:cTn id="24" presetID="26" presetClass="emph" presetSubtype="0" repeatCount="3000" fill="hold" grpId="1" nodeType="withEffect">
                                  <p:stCondLst>
                                    <p:cond delay="0"/>
                                  </p:stCondLst>
                                  <p:childTnLst>
                                    <p:animEffect transition="out" filter="fade">
                                      <p:cBhvr>
                                        <p:cTn id="25" dur="500" tmFilter="0, 0; .2, .5; .8, .5; 1, 0"/>
                                        <p:tgtEl>
                                          <p:spTgt spid="157724"/>
                                        </p:tgtEl>
                                      </p:cBhvr>
                                    </p:animEffect>
                                    <p:animScale>
                                      <p:cBhvr>
                                        <p:cTn id="26" dur="250" autoRev="1" fill="hold"/>
                                        <p:tgtEl>
                                          <p:spTgt spid="157724"/>
                                        </p:tgtEl>
                                      </p:cBhvr>
                                      <p:by x="105000" y="105000"/>
                                    </p:animScale>
                                  </p:childTnLst>
                                </p:cTn>
                              </p:par>
                            </p:childTnLst>
                          </p:cTn>
                        </p:par>
                        <p:par>
                          <p:cTn id="27" fill="hold" nodeType="afterGroup">
                            <p:stCondLst>
                              <p:cond delay="1500"/>
                            </p:stCondLst>
                            <p:childTnLst>
                              <p:par>
                                <p:cTn id="28" presetID="18" presetClass="entr" presetSubtype="6"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strips(downRight)">
                                      <p:cBhvr>
                                        <p:cTn id="30" dur="500"/>
                                        <p:tgtEl>
                                          <p:spTgt spid="5"/>
                                        </p:tgtEl>
                                      </p:cBhvr>
                                    </p:animEffect>
                                  </p:childTnLst>
                                </p:cTn>
                              </p:par>
                            </p:childTnLst>
                          </p:cTn>
                        </p:par>
                        <p:par>
                          <p:cTn id="31" fill="hold" nodeType="afterGroup">
                            <p:stCondLst>
                              <p:cond delay="2000"/>
                            </p:stCondLst>
                            <p:childTnLst>
                              <p:par>
                                <p:cTn id="32" presetID="18" presetClass="entr" presetSubtype="6"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strips(downRight)">
                                      <p:cBhvr>
                                        <p:cTn id="34" dur="500"/>
                                        <p:tgtEl>
                                          <p:spTgt spid="4"/>
                                        </p:tgtEl>
                                      </p:cBhvr>
                                    </p:animEffect>
                                  </p:childTnLst>
                                </p:cTn>
                              </p:par>
                            </p:childTnLst>
                          </p:cTn>
                        </p:par>
                        <p:par>
                          <p:cTn id="35" fill="hold" nodeType="afterGroup">
                            <p:stCondLst>
                              <p:cond delay="2500"/>
                            </p:stCondLst>
                            <p:childTnLst>
                              <p:par>
                                <p:cTn id="36" presetID="18" presetClass="entr" presetSubtype="12" fill="hold"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strips(downLeft)">
                                      <p:cBhvr>
                                        <p:cTn id="38" dur="500"/>
                                        <p:tgtEl>
                                          <p:spTgt spid="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157739"/>
                                        </p:tgtEl>
                                        <p:attrNameLst>
                                          <p:attrName>style.visibility</p:attrName>
                                        </p:attrNameLst>
                                      </p:cBhvr>
                                      <p:to>
                                        <p:strVal val="visible"/>
                                      </p:to>
                                    </p:set>
                                    <p:animEffect transition="in" filter="strips(downLeft)">
                                      <p:cBhvr>
                                        <p:cTn id="41" dur="500"/>
                                        <p:tgtEl>
                                          <p:spTgt spid="157739"/>
                                        </p:tgtEl>
                                      </p:cBhvr>
                                    </p:animEffect>
                                  </p:childTnLst>
                                </p:cTn>
                              </p:par>
                              <p:par>
                                <p:cTn id="42" presetID="18" presetClass="entr" presetSubtype="12" fill="hold" grpId="0" nodeType="withEffect">
                                  <p:stCondLst>
                                    <p:cond delay="0"/>
                                  </p:stCondLst>
                                  <p:childTnLst>
                                    <p:set>
                                      <p:cBhvr>
                                        <p:cTn id="43" dur="1" fill="hold">
                                          <p:stCondLst>
                                            <p:cond delay="0"/>
                                          </p:stCondLst>
                                        </p:cTn>
                                        <p:tgtEl>
                                          <p:spTgt spid="157738"/>
                                        </p:tgtEl>
                                        <p:attrNameLst>
                                          <p:attrName>style.visibility</p:attrName>
                                        </p:attrNameLst>
                                      </p:cBhvr>
                                      <p:to>
                                        <p:strVal val="visible"/>
                                      </p:to>
                                    </p:set>
                                    <p:animEffect transition="in" filter="strips(downLeft)">
                                      <p:cBhvr>
                                        <p:cTn id="44" dur="500"/>
                                        <p:tgtEl>
                                          <p:spTgt spid="15773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57737"/>
                                        </p:tgtEl>
                                        <p:attrNameLst>
                                          <p:attrName>style.visibility</p:attrName>
                                        </p:attrNameLst>
                                      </p:cBhvr>
                                      <p:to>
                                        <p:strVal val="visible"/>
                                      </p:to>
                                    </p:set>
                                    <p:anim calcmode="lin" valueType="num">
                                      <p:cBhvr>
                                        <p:cTn id="49" dur="1000" fill="hold"/>
                                        <p:tgtEl>
                                          <p:spTgt spid="157737"/>
                                        </p:tgtEl>
                                        <p:attrNameLst>
                                          <p:attrName>ppt_w</p:attrName>
                                        </p:attrNameLst>
                                      </p:cBhvr>
                                      <p:tavLst>
                                        <p:tav tm="0">
                                          <p:val>
                                            <p:strVal val="#ppt_w+.3"/>
                                          </p:val>
                                        </p:tav>
                                        <p:tav tm="100000">
                                          <p:val>
                                            <p:strVal val="#ppt_w"/>
                                          </p:val>
                                        </p:tav>
                                      </p:tavLst>
                                    </p:anim>
                                    <p:anim calcmode="lin" valueType="num">
                                      <p:cBhvr>
                                        <p:cTn id="50" dur="1000" fill="hold"/>
                                        <p:tgtEl>
                                          <p:spTgt spid="157737"/>
                                        </p:tgtEl>
                                        <p:attrNameLst>
                                          <p:attrName>ppt_h</p:attrName>
                                        </p:attrNameLst>
                                      </p:cBhvr>
                                      <p:tavLst>
                                        <p:tav tm="0">
                                          <p:val>
                                            <p:strVal val="#ppt_h"/>
                                          </p:val>
                                        </p:tav>
                                        <p:tav tm="100000">
                                          <p:val>
                                            <p:strVal val="#ppt_h"/>
                                          </p:val>
                                        </p:tav>
                                      </p:tavLst>
                                    </p:anim>
                                    <p:animEffect transition="in" filter="fade">
                                      <p:cBhvr>
                                        <p:cTn id="51" dur="1000"/>
                                        <p:tgtEl>
                                          <p:spTgt spid="157737"/>
                                        </p:tgtEl>
                                      </p:cBhvr>
                                    </p:animEffect>
                                  </p:childTnLst>
                                </p:cTn>
                              </p:par>
                            </p:childTnLst>
                          </p:cTn>
                        </p:par>
                        <p:par>
                          <p:cTn id="52" fill="hold" nodeType="afterGroup">
                            <p:stCondLst>
                              <p:cond delay="1000"/>
                            </p:stCondLst>
                            <p:childTnLst>
                              <p:par>
                                <p:cTn id="53" presetID="49" presetClass="entr" presetSubtype="0" decel="100000" fill="hold" grpId="0" nodeType="afterEffect">
                                  <p:stCondLst>
                                    <p:cond delay="0"/>
                                  </p:stCondLst>
                                  <p:childTnLst>
                                    <p:set>
                                      <p:cBhvr>
                                        <p:cTn id="54" dur="1" fill="hold">
                                          <p:stCondLst>
                                            <p:cond delay="0"/>
                                          </p:stCondLst>
                                        </p:cTn>
                                        <p:tgtEl>
                                          <p:spTgt spid="157736"/>
                                        </p:tgtEl>
                                        <p:attrNameLst>
                                          <p:attrName>style.visibility</p:attrName>
                                        </p:attrNameLst>
                                      </p:cBhvr>
                                      <p:to>
                                        <p:strVal val="visible"/>
                                      </p:to>
                                    </p:set>
                                    <p:anim calcmode="lin" valueType="num">
                                      <p:cBhvr>
                                        <p:cTn id="55" dur="500" fill="hold"/>
                                        <p:tgtEl>
                                          <p:spTgt spid="157736"/>
                                        </p:tgtEl>
                                        <p:attrNameLst>
                                          <p:attrName>ppt_w</p:attrName>
                                        </p:attrNameLst>
                                      </p:cBhvr>
                                      <p:tavLst>
                                        <p:tav tm="0">
                                          <p:val>
                                            <p:fltVal val="0"/>
                                          </p:val>
                                        </p:tav>
                                        <p:tav tm="100000">
                                          <p:val>
                                            <p:strVal val="#ppt_w"/>
                                          </p:val>
                                        </p:tav>
                                      </p:tavLst>
                                    </p:anim>
                                    <p:anim calcmode="lin" valueType="num">
                                      <p:cBhvr>
                                        <p:cTn id="56" dur="500" fill="hold"/>
                                        <p:tgtEl>
                                          <p:spTgt spid="157736"/>
                                        </p:tgtEl>
                                        <p:attrNameLst>
                                          <p:attrName>ppt_h</p:attrName>
                                        </p:attrNameLst>
                                      </p:cBhvr>
                                      <p:tavLst>
                                        <p:tav tm="0">
                                          <p:val>
                                            <p:fltVal val="0"/>
                                          </p:val>
                                        </p:tav>
                                        <p:tav tm="100000">
                                          <p:val>
                                            <p:strVal val="#ppt_h"/>
                                          </p:val>
                                        </p:tav>
                                      </p:tavLst>
                                    </p:anim>
                                    <p:anim calcmode="lin" valueType="num">
                                      <p:cBhvr>
                                        <p:cTn id="57" dur="500" fill="hold"/>
                                        <p:tgtEl>
                                          <p:spTgt spid="157736"/>
                                        </p:tgtEl>
                                        <p:attrNameLst>
                                          <p:attrName>style.rotation</p:attrName>
                                        </p:attrNameLst>
                                      </p:cBhvr>
                                      <p:tavLst>
                                        <p:tav tm="0">
                                          <p:val>
                                            <p:fltVal val="360"/>
                                          </p:val>
                                        </p:tav>
                                        <p:tav tm="100000">
                                          <p:val>
                                            <p:fltVal val="0"/>
                                          </p:val>
                                        </p:tav>
                                      </p:tavLst>
                                    </p:anim>
                                    <p:animEffect transition="in" filter="fade">
                                      <p:cBhvr>
                                        <p:cTn id="58" dur="500"/>
                                        <p:tgtEl>
                                          <p:spTgt spid="157736"/>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strips(downLeft)">
                                      <p:cBhvr>
                                        <p:cTn id="63" dur="500"/>
                                        <p:tgtEl>
                                          <p:spTgt spid="7"/>
                                        </p:tgtEl>
                                      </p:cBhvr>
                                    </p:animEffect>
                                  </p:childTnLst>
                                </p:cTn>
                              </p:par>
                              <p:par>
                                <p:cTn id="64" presetID="18" presetClass="entr" presetSubtype="12"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strips(downLeft)">
                                      <p:cBhvr>
                                        <p:cTn id="66" dur="500"/>
                                        <p:tgtEl>
                                          <p:spTgt spid="8"/>
                                        </p:tgtEl>
                                      </p:cBhvr>
                                    </p:animEffect>
                                  </p:childTnLst>
                                </p:cTn>
                              </p:par>
                            </p:childTnLst>
                          </p:cTn>
                        </p:par>
                        <p:par>
                          <p:cTn id="67" fill="hold" nodeType="afterGroup">
                            <p:stCondLst>
                              <p:cond delay="500"/>
                            </p:stCondLst>
                            <p:childTnLst>
                              <p:par>
                                <p:cTn id="68" presetID="14" presetClass="entr" presetSubtype="10" fill="hold" grpId="0" nodeType="afterEffect">
                                  <p:stCondLst>
                                    <p:cond delay="0"/>
                                  </p:stCondLst>
                                  <p:childTnLst>
                                    <p:set>
                                      <p:cBhvr>
                                        <p:cTn id="69" dur="1" fill="hold">
                                          <p:stCondLst>
                                            <p:cond delay="0"/>
                                          </p:stCondLst>
                                        </p:cTn>
                                        <p:tgtEl>
                                          <p:spTgt spid="157746"/>
                                        </p:tgtEl>
                                        <p:attrNameLst>
                                          <p:attrName>style.visibility</p:attrName>
                                        </p:attrNameLst>
                                      </p:cBhvr>
                                      <p:to>
                                        <p:strVal val="visible"/>
                                      </p:to>
                                    </p:set>
                                    <p:animEffect transition="in" filter="randombar(horizontal)">
                                      <p:cBhvr>
                                        <p:cTn id="70" dur="500"/>
                                        <p:tgtEl>
                                          <p:spTgt spid="157746"/>
                                        </p:tgtEl>
                                      </p:cBhvr>
                                    </p:animEffect>
                                  </p:childTnLst>
                                </p:cTn>
                              </p:par>
                              <p:par>
                                <p:cTn id="71" presetID="18" presetClass="entr" presetSubtype="12"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Effect transition="in" filter="strips(downLeft)">
                                      <p:cBhvr>
                                        <p:cTn id="73" dur="500"/>
                                        <p:tgtEl>
                                          <p:spTgt spid="2"/>
                                        </p:tgtEl>
                                      </p:cBhvr>
                                    </p:animEffect>
                                  </p:childTnLst>
                                </p:cTn>
                              </p:par>
                              <p:par>
                                <p:cTn id="74" presetID="18" presetClass="entr" presetSubtype="12" fill="hold" nodeType="with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strips(downLeft)">
                                      <p:cBhvr>
                                        <p:cTn id="76" dur="500"/>
                                        <p:tgtEl>
                                          <p:spTgt spid="3"/>
                                        </p:tgtEl>
                                      </p:cBhvr>
                                    </p:animEffect>
                                  </p:childTnLst>
                                </p:cTn>
                              </p:par>
                              <p:par>
                                <p:cTn id="77" presetID="18" presetClass="entr" presetSubtype="12" fill="hold" grpId="0" nodeType="withEffect">
                                  <p:stCondLst>
                                    <p:cond delay="0"/>
                                  </p:stCondLst>
                                  <p:childTnLst>
                                    <p:set>
                                      <p:cBhvr>
                                        <p:cTn id="78" dur="1" fill="hold">
                                          <p:stCondLst>
                                            <p:cond delay="0"/>
                                          </p:stCondLst>
                                        </p:cTn>
                                        <p:tgtEl>
                                          <p:spTgt spid="157747"/>
                                        </p:tgtEl>
                                        <p:attrNameLst>
                                          <p:attrName>style.visibility</p:attrName>
                                        </p:attrNameLst>
                                      </p:cBhvr>
                                      <p:to>
                                        <p:strVal val="visible"/>
                                      </p:to>
                                    </p:set>
                                    <p:animEffect transition="in" filter="strips(downLeft)">
                                      <p:cBhvr>
                                        <p:cTn id="79" dur="500"/>
                                        <p:tgtEl>
                                          <p:spTgt spid="157747"/>
                                        </p:tgtEl>
                                      </p:cBhvr>
                                    </p:animEffect>
                                  </p:childTnLst>
                                </p:cTn>
                              </p:par>
                            </p:childTnLst>
                          </p:cTn>
                        </p:par>
                      </p:childTnLst>
                    </p:cTn>
                  </p:par>
                  <p:par>
                    <p:cTn id="80" fill="hold" nodeType="clickPar">
                      <p:stCondLst>
                        <p:cond delay="indefinite"/>
                      </p:stCondLst>
                      <p:childTnLst>
                        <p:par>
                          <p:cTn id="81" fill="hold" nodeType="withGroup">
                            <p:stCondLst>
                              <p:cond delay="0"/>
                            </p:stCondLst>
                            <p:childTnLst>
                              <p:par>
                                <p:cTn id="82" presetID="53" presetClass="entr" presetSubtype="0" fill="hold" grpId="0" nodeType="clickEffect">
                                  <p:stCondLst>
                                    <p:cond delay="0"/>
                                  </p:stCondLst>
                                  <p:childTnLst>
                                    <p:set>
                                      <p:cBhvr>
                                        <p:cTn id="83" dur="1" fill="hold">
                                          <p:stCondLst>
                                            <p:cond delay="0"/>
                                          </p:stCondLst>
                                        </p:cTn>
                                        <p:tgtEl>
                                          <p:spTgt spid="157748"/>
                                        </p:tgtEl>
                                        <p:attrNameLst>
                                          <p:attrName>style.visibility</p:attrName>
                                        </p:attrNameLst>
                                      </p:cBhvr>
                                      <p:to>
                                        <p:strVal val="visible"/>
                                      </p:to>
                                    </p:set>
                                    <p:anim calcmode="lin" valueType="num">
                                      <p:cBhvr>
                                        <p:cTn id="84" dur="500" fill="hold"/>
                                        <p:tgtEl>
                                          <p:spTgt spid="157748"/>
                                        </p:tgtEl>
                                        <p:attrNameLst>
                                          <p:attrName>ppt_w</p:attrName>
                                        </p:attrNameLst>
                                      </p:cBhvr>
                                      <p:tavLst>
                                        <p:tav tm="0">
                                          <p:val>
                                            <p:fltVal val="0"/>
                                          </p:val>
                                        </p:tav>
                                        <p:tav tm="100000">
                                          <p:val>
                                            <p:strVal val="#ppt_w"/>
                                          </p:val>
                                        </p:tav>
                                      </p:tavLst>
                                    </p:anim>
                                    <p:anim calcmode="lin" valueType="num">
                                      <p:cBhvr>
                                        <p:cTn id="85" dur="500" fill="hold"/>
                                        <p:tgtEl>
                                          <p:spTgt spid="157748"/>
                                        </p:tgtEl>
                                        <p:attrNameLst>
                                          <p:attrName>ppt_h</p:attrName>
                                        </p:attrNameLst>
                                      </p:cBhvr>
                                      <p:tavLst>
                                        <p:tav tm="0">
                                          <p:val>
                                            <p:fltVal val="0"/>
                                          </p:val>
                                        </p:tav>
                                        <p:tav tm="100000">
                                          <p:val>
                                            <p:strVal val="#ppt_h"/>
                                          </p:val>
                                        </p:tav>
                                      </p:tavLst>
                                    </p:anim>
                                    <p:animEffect transition="in" filter="fade">
                                      <p:cBhvr>
                                        <p:cTn id="86" dur="500"/>
                                        <p:tgtEl>
                                          <p:spTgt spid="157748"/>
                                        </p:tgtEl>
                                      </p:cBhvr>
                                    </p:animEffect>
                                  </p:childTnLst>
                                </p:cTn>
                              </p:par>
                            </p:childTnLst>
                          </p:cTn>
                        </p:par>
                        <p:par>
                          <p:cTn id="87" fill="hold" nodeType="afterGroup">
                            <p:stCondLst>
                              <p:cond delay="500"/>
                            </p:stCondLst>
                            <p:childTnLst>
                              <p:par>
                                <p:cTn id="88" presetID="18" presetClass="entr" presetSubtype="6" fill="hold" grpId="0" nodeType="afterEffect">
                                  <p:stCondLst>
                                    <p:cond delay="0"/>
                                  </p:stCondLst>
                                  <p:childTnLst>
                                    <p:set>
                                      <p:cBhvr>
                                        <p:cTn id="89" dur="1" fill="hold">
                                          <p:stCondLst>
                                            <p:cond delay="0"/>
                                          </p:stCondLst>
                                        </p:cTn>
                                        <p:tgtEl>
                                          <p:spTgt spid="157749"/>
                                        </p:tgtEl>
                                        <p:attrNameLst>
                                          <p:attrName>style.visibility</p:attrName>
                                        </p:attrNameLst>
                                      </p:cBhvr>
                                      <p:to>
                                        <p:strVal val="visible"/>
                                      </p:to>
                                    </p:set>
                                    <p:animEffect transition="in" filter="strips(downRight)">
                                      <p:cBhvr>
                                        <p:cTn id="90" dur="500"/>
                                        <p:tgtEl>
                                          <p:spTgt spid="157749"/>
                                        </p:tgtEl>
                                      </p:cBhvr>
                                    </p:animEffect>
                                  </p:childTnLst>
                                </p:cTn>
                              </p:par>
                              <p:par>
                                <p:cTn id="91" presetID="18" presetClass="entr" presetSubtype="6" fill="hold" grpId="0" nodeType="withEffect">
                                  <p:stCondLst>
                                    <p:cond delay="0"/>
                                  </p:stCondLst>
                                  <p:childTnLst>
                                    <p:set>
                                      <p:cBhvr>
                                        <p:cTn id="92" dur="1" fill="hold">
                                          <p:stCondLst>
                                            <p:cond delay="0"/>
                                          </p:stCondLst>
                                        </p:cTn>
                                        <p:tgtEl>
                                          <p:spTgt spid="157750"/>
                                        </p:tgtEl>
                                        <p:attrNameLst>
                                          <p:attrName>style.visibility</p:attrName>
                                        </p:attrNameLst>
                                      </p:cBhvr>
                                      <p:to>
                                        <p:strVal val="visible"/>
                                      </p:to>
                                    </p:set>
                                    <p:animEffect transition="in" filter="strips(downRight)">
                                      <p:cBhvr>
                                        <p:cTn id="93" dur="500"/>
                                        <p:tgtEl>
                                          <p:spTgt spid="157750"/>
                                        </p:tgtEl>
                                      </p:cBhvr>
                                    </p:animEffect>
                                  </p:childTnLst>
                                </p:cTn>
                              </p:par>
                              <p:par>
                                <p:cTn id="94" presetID="18" presetClass="entr" presetSubtype="6" fill="hold" grpId="0" nodeType="withEffect">
                                  <p:stCondLst>
                                    <p:cond delay="0"/>
                                  </p:stCondLst>
                                  <p:childTnLst>
                                    <p:set>
                                      <p:cBhvr>
                                        <p:cTn id="95" dur="1" fill="hold">
                                          <p:stCondLst>
                                            <p:cond delay="0"/>
                                          </p:stCondLst>
                                        </p:cTn>
                                        <p:tgtEl>
                                          <p:spTgt spid="157751"/>
                                        </p:tgtEl>
                                        <p:attrNameLst>
                                          <p:attrName>style.visibility</p:attrName>
                                        </p:attrNameLst>
                                      </p:cBhvr>
                                      <p:to>
                                        <p:strVal val="visible"/>
                                      </p:to>
                                    </p:set>
                                    <p:animEffect transition="in" filter="strips(downRight)">
                                      <p:cBhvr>
                                        <p:cTn id="96" dur="500"/>
                                        <p:tgtEl>
                                          <p:spTgt spid="157751"/>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157752"/>
                                        </p:tgtEl>
                                        <p:attrNameLst>
                                          <p:attrName>style.visibility</p:attrName>
                                        </p:attrNameLst>
                                      </p:cBhvr>
                                      <p:to>
                                        <p:strVal val="visible"/>
                                      </p:to>
                                    </p:set>
                                    <p:animEffect transition="in" filter="strips(upLeft)">
                                      <p:cBhvr>
                                        <p:cTn id="99" dur="500"/>
                                        <p:tgtEl>
                                          <p:spTgt spid="157752"/>
                                        </p:tgtEl>
                                      </p:cBhvr>
                                    </p:animEffect>
                                  </p:childTnLst>
                                </p:cTn>
                              </p:par>
                              <p:par>
                                <p:cTn id="100" presetID="18" presetClass="entr" presetSubtype="6" fill="hold" grpId="0" nodeType="withEffect">
                                  <p:stCondLst>
                                    <p:cond delay="0"/>
                                  </p:stCondLst>
                                  <p:childTnLst>
                                    <p:set>
                                      <p:cBhvr>
                                        <p:cTn id="101" dur="1" fill="hold">
                                          <p:stCondLst>
                                            <p:cond delay="0"/>
                                          </p:stCondLst>
                                        </p:cTn>
                                        <p:tgtEl>
                                          <p:spTgt spid="157765"/>
                                        </p:tgtEl>
                                        <p:attrNameLst>
                                          <p:attrName>style.visibility</p:attrName>
                                        </p:attrNameLst>
                                      </p:cBhvr>
                                      <p:to>
                                        <p:strVal val="visible"/>
                                      </p:to>
                                    </p:set>
                                    <p:animEffect transition="in" filter="strips(downRight)">
                                      <p:cBhvr>
                                        <p:cTn id="102" dur="500"/>
                                        <p:tgtEl>
                                          <p:spTgt spid="157765"/>
                                        </p:tgtEl>
                                      </p:cBhvr>
                                    </p:animEffect>
                                  </p:childTnLst>
                                </p:cTn>
                              </p:par>
                              <p:par>
                                <p:cTn id="103" presetID="18" presetClass="entr" presetSubtype="9" fill="hold" grpId="0" nodeType="withEffect">
                                  <p:stCondLst>
                                    <p:cond delay="0"/>
                                  </p:stCondLst>
                                  <p:childTnLst>
                                    <p:set>
                                      <p:cBhvr>
                                        <p:cTn id="104" dur="1" fill="hold">
                                          <p:stCondLst>
                                            <p:cond delay="0"/>
                                          </p:stCondLst>
                                        </p:cTn>
                                        <p:tgtEl>
                                          <p:spTgt spid="157766"/>
                                        </p:tgtEl>
                                        <p:attrNameLst>
                                          <p:attrName>style.visibility</p:attrName>
                                        </p:attrNameLst>
                                      </p:cBhvr>
                                      <p:to>
                                        <p:strVal val="visible"/>
                                      </p:to>
                                    </p:set>
                                    <p:animEffect transition="in" filter="strips(upLeft)">
                                      <p:cBhvr>
                                        <p:cTn id="105" dur="500"/>
                                        <p:tgtEl>
                                          <p:spTgt spid="157766"/>
                                        </p:tgtEl>
                                      </p:cBhvr>
                                    </p:animEffect>
                                  </p:childTnLst>
                                </p:cTn>
                              </p:par>
                            </p:childTnLst>
                          </p:cTn>
                        </p:par>
                        <p:par>
                          <p:cTn id="106" fill="hold" nodeType="afterGroup">
                            <p:stCondLst>
                              <p:cond delay="1000"/>
                            </p:stCondLst>
                            <p:childTnLst>
                              <p:par>
                                <p:cTn id="107" presetID="41" presetClass="entr" presetSubtype="0" fill="hold" grpId="0" nodeType="afterEffect">
                                  <p:stCondLst>
                                    <p:cond delay="2000"/>
                                  </p:stCondLst>
                                  <p:iterate type="lt">
                                    <p:tmPct val="10000"/>
                                  </p:iterate>
                                  <p:childTnLst>
                                    <p:set>
                                      <p:cBhvr>
                                        <p:cTn id="108" dur="1" fill="hold">
                                          <p:stCondLst>
                                            <p:cond delay="0"/>
                                          </p:stCondLst>
                                        </p:cTn>
                                        <p:tgtEl>
                                          <p:spTgt spid="157761"/>
                                        </p:tgtEl>
                                        <p:attrNameLst>
                                          <p:attrName>style.visibility</p:attrName>
                                        </p:attrNameLst>
                                      </p:cBhvr>
                                      <p:to>
                                        <p:strVal val="visible"/>
                                      </p:to>
                                    </p:set>
                                    <p:anim calcmode="lin" valueType="num">
                                      <p:cBhvr>
                                        <p:cTn id="109" dur="500" fill="hold"/>
                                        <p:tgtEl>
                                          <p:spTgt spid="157761"/>
                                        </p:tgtEl>
                                        <p:attrNameLst>
                                          <p:attrName>ppt_x</p:attrName>
                                        </p:attrNameLst>
                                      </p:cBhvr>
                                      <p:tavLst>
                                        <p:tav tm="0">
                                          <p:val>
                                            <p:strVal val="#ppt_x"/>
                                          </p:val>
                                        </p:tav>
                                        <p:tav tm="50000">
                                          <p:val>
                                            <p:strVal val="#ppt_x+.1"/>
                                          </p:val>
                                        </p:tav>
                                        <p:tav tm="100000">
                                          <p:val>
                                            <p:strVal val="#ppt_x"/>
                                          </p:val>
                                        </p:tav>
                                      </p:tavLst>
                                    </p:anim>
                                    <p:anim calcmode="lin" valueType="num">
                                      <p:cBhvr>
                                        <p:cTn id="110" dur="500" fill="hold"/>
                                        <p:tgtEl>
                                          <p:spTgt spid="157761"/>
                                        </p:tgtEl>
                                        <p:attrNameLst>
                                          <p:attrName>ppt_y</p:attrName>
                                        </p:attrNameLst>
                                      </p:cBhvr>
                                      <p:tavLst>
                                        <p:tav tm="0">
                                          <p:val>
                                            <p:strVal val="#ppt_y"/>
                                          </p:val>
                                        </p:tav>
                                        <p:tav tm="100000">
                                          <p:val>
                                            <p:strVal val="#ppt_y"/>
                                          </p:val>
                                        </p:tav>
                                      </p:tavLst>
                                    </p:anim>
                                    <p:anim calcmode="lin" valueType="num">
                                      <p:cBhvr>
                                        <p:cTn id="111" dur="500" fill="hold"/>
                                        <p:tgtEl>
                                          <p:spTgt spid="157761"/>
                                        </p:tgtEl>
                                        <p:attrNameLst>
                                          <p:attrName>ppt_h</p:attrName>
                                        </p:attrNameLst>
                                      </p:cBhvr>
                                      <p:tavLst>
                                        <p:tav tm="0">
                                          <p:val>
                                            <p:strVal val="#ppt_h/10"/>
                                          </p:val>
                                        </p:tav>
                                        <p:tav tm="50000">
                                          <p:val>
                                            <p:strVal val="#ppt_h+.01"/>
                                          </p:val>
                                        </p:tav>
                                        <p:tav tm="100000">
                                          <p:val>
                                            <p:strVal val="#ppt_h"/>
                                          </p:val>
                                        </p:tav>
                                      </p:tavLst>
                                    </p:anim>
                                    <p:anim calcmode="lin" valueType="num">
                                      <p:cBhvr>
                                        <p:cTn id="112" dur="500" fill="hold"/>
                                        <p:tgtEl>
                                          <p:spTgt spid="157761"/>
                                        </p:tgtEl>
                                        <p:attrNameLst>
                                          <p:attrName>ppt_w</p:attrName>
                                        </p:attrNameLst>
                                      </p:cBhvr>
                                      <p:tavLst>
                                        <p:tav tm="0">
                                          <p:val>
                                            <p:strVal val="#ppt_w/10"/>
                                          </p:val>
                                        </p:tav>
                                        <p:tav tm="50000">
                                          <p:val>
                                            <p:strVal val="#ppt_w+.01"/>
                                          </p:val>
                                        </p:tav>
                                        <p:tav tm="100000">
                                          <p:val>
                                            <p:strVal val="#ppt_w"/>
                                          </p:val>
                                        </p:tav>
                                      </p:tavLst>
                                    </p:anim>
                                    <p:animEffect transition="in" filter="fade">
                                      <p:cBhvr>
                                        <p:cTn id="113" dur="500" tmFilter="0,0; .5, 1; 1, 1"/>
                                        <p:tgtEl>
                                          <p:spTgt spid="157761"/>
                                        </p:tgtEl>
                                      </p:cBhvr>
                                    </p:animEffect>
                                  </p:childTnLst>
                                </p:cTn>
                              </p:par>
                              <p:par>
                                <p:cTn id="114" presetID="41" presetClass="entr" presetSubtype="0" fill="hold" grpId="0" nodeType="withEffect">
                                  <p:stCondLst>
                                    <p:cond delay="2000"/>
                                  </p:stCondLst>
                                  <p:iterate type="lt">
                                    <p:tmPct val="10000"/>
                                  </p:iterate>
                                  <p:childTnLst>
                                    <p:set>
                                      <p:cBhvr>
                                        <p:cTn id="115" dur="1" fill="hold">
                                          <p:stCondLst>
                                            <p:cond delay="0"/>
                                          </p:stCondLst>
                                        </p:cTn>
                                        <p:tgtEl>
                                          <p:spTgt spid="157753"/>
                                        </p:tgtEl>
                                        <p:attrNameLst>
                                          <p:attrName>style.visibility</p:attrName>
                                        </p:attrNameLst>
                                      </p:cBhvr>
                                      <p:to>
                                        <p:strVal val="visible"/>
                                      </p:to>
                                    </p:set>
                                    <p:anim calcmode="lin" valueType="num">
                                      <p:cBhvr>
                                        <p:cTn id="116" dur="500" fill="hold"/>
                                        <p:tgtEl>
                                          <p:spTgt spid="157753"/>
                                        </p:tgtEl>
                                        <p:attrNameLst>
                                          <p:attrName>ppt_x</p:attrName>
                                        </p:attrNameLst>
                                      </p:cBhvr>
                                      <p:tavLst>
                                        <p:tav tm="0">
                                          <p:val>
                                            <p:strVal val="#ppt_x"/>
                                          </p:val>
                                        </p:tav>
                                        <p:tav tm="50000">
                                          <p:val>
                                            <p:strVal val="#ppt_x+.1"/>
                                          </p:val>
                                        </p:tav>
                                        <p:tav tm="100000">
                                          <p:val>
                                            <p:strVal val="#ppt_x"/>
                                          </p:val>
                                        </p:tav>
                                      </p:tavLst>
                                    </p:anim>
                                    <p:anim calcmode="lin" valueType="num">
                                      <p:cBhvr>
                                        <p:cTn id="117" dur="500" fill="hold"/>
                                        <p:tgtEl>
                                          <p:spTgt spid="157753"/>
                                        </p:tgtEl>
                                        <p:attrNameLst>
                                          <p:attrName>ppt_y</p:attrName>
                                        </p:attrNameLst>
                                      </p:cBhvr>
                                      <p:tavLst>
                                        <p:tav tm="0">
                                          <p:val>
                                            <p:strVal val="#ppt_y"/>
                                          </p:val>
                                        </p:tav>
                                        <p:tav tm="100000">
                                          <p:val>
                                            <p:strVal val="#ppt_y"/>
                                          </p:val>
                                        </p:tav>
                                      </p:tavLst>
                                    </p:anim>
                                    <p:anim calcmode="lin" valueType="num">
                                      <p:cBhvr>
                                        <p:cTn id="118" dur="500" fill="hold"/>
                                        <p:tgtEl>
                                          <p:spTgt spid="157753"/>
                                        </p:tgtEl>
                                        <p:attrNameLst>
                                          <p:attrName>ppt_h</p:attrName>
                                        </p:attrNameLst>
                                      </p:cBhvr>
                                      <p:tavLst>
                                        <p:tav tm="0">
                                          <p:val>
                                            <p:strVal val="#ppt_h/10"/>
                                          </p:val>
                                        </p:tav>
                                        <p:tav tm="50000">
                                          <p:val>
                                            <p:strVal val="#ppt_h+.01"/>
                                          </p:val>
                                        </p:tav>
                                        <p:tav tm="100000">
                                          <p:val>
                                            <p:strVal val="#ppt_h"/>
                                          </p:val>
                                        </p:tav>
                                      </p:tavLst>
                                    </p:anim>
                                    <p:anim calcmode="lin" valueType="num">
                                      <p:cBhvr>
                                        <p:cTn id="119" dur="500" fill="hold"/>
                                        <p:tgtEl>
                                          <p:spTgt spid="157753"/>
                                        </p:tgtEl>
                                        <p:attrNameLst>
                                          <p:attrName>ppt_w</p:attrName>
                                        </p:attrNameLst>
                                      </p:cBhvr>
                                      <p:tavLst>
                                        <p:tav tm="0">
                                          <p:val>
                                            <p:strVal val="#ppt_w/10"/>
                                          </p:val>
                                        </p:tav>
                                        <p:tav tm="50000">
                                          <p:val>
                                            <p:strVal val="#ppt_w+.01"/>
                                          </p:val>
                                        </p:tav>
                                        <p:tav tm="100000">
                                          <p:val>
                                            <p:strVal val="#ppt_w"/>
                                          </p:val>
                                        </p:tav>
                                      </p:tavLst>
                                    </p:anim>
                                    <p:animEffect transition="in" filter="fade">
                                      <p:cBhvr>
                                        <p:cTn id="120" dur="500" tmFilter="0,0; .5, 1; 1, 1"/>
                                        <p:tgtEl>
                                          <p:spTgt spid="157753"/>
                                        </p:tgtEl>
                                      </p:cBhvr>
                                    </p:animEffec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18" presetClass="entr" presetSubtype="12" fill="hold" grpId="0" nodeType="clickEffect">
                                  <p:stCondLst>
                                    <p:cond delay="0"/>
                                  </p:stCondLst>
                                  <p:childTnLst>
                                    <p:set>
                                      <p:cBhvr>
                                        <p:cTn id="124" dur="1" fill="hold">
                                          <p:stCondLst>
                                            <p:cond delay="0"/>
                                          </p:stCondLst>
                                        </p:cTn>
                                        <p:tgtEl>
                                          <p:spTgt spid="157762"/>
                                        </p:tgtEl>
                                        <p:attrNameLst>
                                          <p:attrName>style.visibility</p:attrName>
                                        </p:attrNameLst>
                                      </p:cBhvr>
                                      <p:to>
                                        <p:strVal val="visible"/>
                                      </p:to>
                                    </p:set>
                                    <p:animEffect transition="in" filter="strips(downLeft)">
                                      <p:cBhvr>
                                        <p:cTn id="125" dur="500"/>
                                        <p:tgtEl>
                                          <p:spTgt spid="157762"/>
                                        </p:tgtEl>
                                      </p:cBhvr>
                                    </p:animEffect>
                                  </p:childTnLst>
                                </p:cTn>
                              </p:par>
                              <p:par>
                                <p:cTn id="126" presetID="18" presetClass="entr" presetSubtype="12" fill="hold" grpId="0" nodeType="withEffect">
                                  <p:stCondLst>
                                    <p:cond delay="0"/>
                                  </p:stCondLst>
                                  <p:childTnLst>
                                    <p:set>
                                      <p:cBhvr>
                                        <p:cTn id="127" dur="1" fill="hold">
                                          <p:stCondLst>
                                            <p:cond delay="0"/>
                                          </p:stCondLst>
                                        </p:cTn>
                                        <p:tgtEl>
                                          <p:spTgt spid="157763"/>
                                        </p:tgtEl>
                                        <p:attrNameLst>
                                          <p:attrName>style.visibility</p:attrName>
                                        </p:attrNameLst>
                                      </p:cBhvr>
                                      <p:to>
                                        <p:strVal val="visible"/>
                                      </p:to>
                                    </p:set>
                                    <p:animEffect transition="in" filter="strips(downLeft)">
                                      <p:cBhvr>
                                        <p:cTn id="128" dur="500"/>
                                        <p:tgtEl>
                                          <p:spTgt spid="157763"/>
                                        </p:tgtEl>
                                      </p:cBhvr>
                                    </p:animEffect>
                                  </p:childTnLst>
                                </p:cTn>
                              </p:par>
                              <p:par>
                                <p:cTn id="129" presetID="18" presetClass="entr" presetSubtype="9" fill="hold" nodeType="withEffect">
                                  <p:stCondLst>
                                    <p:cond delay="0"/>
                                  </p:stCondLst>
                                  <p:childTnLst>
                                    <p:set>
                                      <p:cBhvr>
                                        <p:cTn id="130" dur="1" fill="hold">
                                          <p:stCondLst>
                                            <p:cond delay="0"/>
                                          </p:stCondLst>
                                        </p:cTn>
                                        <p:tgtEl>
                                          <p:spTgt spid="9"/>
                                        </p:tgtEl>
                                        <p:attrNameLst>
                                          <p:attrName>style.visibility</p:attrName>
                                        </p:attrNameLst>
                                      </p:cBhvr>
                                      <p:to>
                                        <p:strVal val="visible"/>
                                      </p:to>
                                    </p:set>
                                    <p:animEffect transition="in" filter="strips(upLeft)">
                                      <p:cBhvr>
                                        <p:cTn id="131" dur="500"/>
                                        <p:tgtEl>
                                          <p:spTgt spid="9"/>
                                        </p:tgtEl>
                                      </p:cBhvr>
                                    </p:animEffect>
                                  </p:childTnLst>
                                </p:cTn>
                              </p:par>
                              <p:par>
                                <p:cTn id="132" presetID="18" presetClass="entr" presetSubtype="9" fill="hold" nodeType="withEffect">
                                  <p:stCondLst>
                                    <p:cond delay="0"/>
                                  </p:stCondLst>
                                  <p:childTnLst>
                                    <p:set>
                                      <p:cBhvr>
                                        <p:cTn id="133" dur="1" fill="hold">
                                          <p:stCondLst>
                                            <p:cond delay="0"/>
                                          </p:stCondLst>
                                        </p:cTn>
                                        <p:tgtEl>
                                          <p:spTgt spid="10"/>
                                        </p:tgtEl>
                                        <p:attrNameLst>
                                          <p:attrName>style.visibility</p:attrName>
                                        </p:attrNameLst>
                                      </p:cBhvr>
                                      <p:to>
                                        <p:strVal val="visible"/>
                                      </p:to>
                                    </p:set>
                                    <p:animEffect transition="in" filter="strips(upLeft)">
                                      <p:cBhvr>
                                        <p:cTn id="134" dur="500"/>
                                        <p:tgtEl>
                                          <p:spTgt spid="10"/>
                                        </p:tgtEl>
                                      </p:cBhvr>
                                    </p:animEffec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8" presetClass="entr" presetSubtype="16" fill="hold" grpId="0" nodeType="clickEffect">
                                  <p:stCondLst>
                                    <p:cond delay="0"/>
                                  </p:stCondLst>
                                  <p:childTnLst>
                                    <p:set>
                                      <p:cBhvr>
                                        <p:cTn id="138" dur="1" fill="hold">
                                          <p:stCondLst>
                                            <p:cond delay="0"/>
                                          </p:stCondLst>
                                        </p:cTn>
                                        <p:tgtEl>
                                          <p:spTgt spid="20543"/>
                                        </p:tgtEl>
                                        <p:attrNameLst>
                                          <p:attrName>style.visibility</p:attrName>
                                        </p:attrNameLst>
                                      </p:cBhvr>
                                      <p:to>
                                        <p:strVal val="visible"/>
                                      </p:to>
                                    </p:set>
                                    <p:animEffect transition="in" filter="diamond(in)">
                                      <p:cBhvr>
                                        <p:cTn id="139" dur="2000"/>
                                        <p:tgtEl>
                                          <p:spTgt spid="20543"/>
                                        </p:tgtEl>
                                      </p:cBhvr>
                                    </p:animEffect>
                                  </p:childTnLst>
                                </p:cTn>
                              </p:par>
                              <p:par>
                                <p:cTn id="140" presetID="42" presetClass="path" presetSubtype="0" accel="50000" decel="50000" fill="hold" grpId="1" nodeType="withEffect">
                                  <p:stCondLst>
                                    <p:cond delay="0"/>
                                  </p:stCondLst>
                                  <p:iterate type="lt">
                                    <p:tmPct val="0"/>
                                  </p:iterate>
                                  <p:childTnLst>
                                    <p:animMotion origin="layout" path="M -4.16667E-6 3.33333E-6 L -4.16667E-6 0.13472 " pathEditMode="relative" rAng="0" ptsTypes="AA">
                                      <p:cBhvr>
                                        <p:cTn id="141" dur="2000" fill="hold"/>
                                        <p:tgtEl>
                                          <p:spTgt spid="157761"/>
                                        </p:tgtEl>
                                        <p:attrNameLst>
                                          <p:attrName>ppt_x</p:attrName>
                                          <p:attrName>ppt_y</p:attrName>
                                        </p:attrNameLst>
                                      </p:cBhvr>
                                      <p:rCtr x="0" y="6736"/>
                                    </p:animMotion>
                                  </p:childTnLst>
                                </p:cTn>
                              </p:par>
                              <p:par>
                                <p:cTn id="142" presetID="0" presetClass="path" presetSubtype="0" accel="50000" decel="50000" fill="hold" grpId="1" nodeType="withEffect">
                                  <p:stCondLst>
                                    <p:cond delay="0"/>
                                  </p:stCondLst>
                                  <p:iterate type="lt">
                                    <p:tmPct val="0"/>
                                  </p:iterate>
                                  <p:childTnLst>
                                    <p:animMotion origin="layout" path="M -2.5E-6 3.33333E-6 C 0.00139 -0.00648 0.00209 -0.00903 0.00625 -0.01111 C 0.00868 -0.01667 0.01094 -0.01991 0.01459 -0.02338 C 0.0191 -0.0338 0.02413 -0.04051 0.03229 -0.04352 C 0.04132 -0.05232 0.03646 -0.07408 0.03125 -0.08565 C 0.03507 -0.10301 0.03854 -0.12709 0.02709 -0.13843 C 0.02448 -0.14422 0.02587 -0.14167 0.02292 -0.14584 " pathEditMode="relative" rAng="0" ptsTypes="ffffffA">
                                      <p:cBhvr>
                                        <p:cTn id="143" dur="2000" fill="hold"/>
                                        <p:tgtEl>
                                          <p:spTgt spid="157753"/>
                                        </p:tgtEl>
                                        <p:attrNameLst>
                                          <p:attrName>ppt_x</p:attrName>
                                          <p:attrName>ppt_y</p:attrName>
                                        </p:attrNameLst>
                                      </p:cBhvr>
                                      <p:rCtr x="2066" y="-7292"/>
                                    </p:animMotion>
                                  </p:childTnLst>
                                </p:cTn>
                              </p:par>
                              <p:par>
                                <p:cTn id="144" presetID="5" presetClass="entr" presetSubtype="10" fill="hold" grpId="0" nodeType="withEffect">
                                  <p:stCondLst>
                                    <p:cond delay="500"/>
                                  </p:stCondLst>
                                  <p:childTnLst>
                                    <p:set>
                                      <p:cBhvr>
                                        <p:cTn id="145" dur="1" fill="hold">
                                          <p:stCondLst>
                                            <p:cond delay="0"/>
                                          </p:stCondLst>
                                        </p:cTn>
                                        <p:tgtEl>
                                          <p:spTgt spid="157760"/>
                                        </p:tgtEl>
                                        <p:attrNameLst>
                                          <p:attrName>style.visibility</p:attrName>
                                        </p:attrNameLst>
                                      </p:cBhvr>
                                      <p:to>
                                        <p:strVal val="visible"/>
                                      </p:to>
                                    </p:set>
                                    <p:animEffect transition="in" filter="checkerboard(across)">
                                      <p:cBhvr>
                                        <p:cTn id="146" dur="500"/>
                                        <p:tgtEl>
                                          <p:spTgt spid="157760"/>
                                        </p:tgtEl>
                                      </p:cBhvr>
                                    </p:animEffect>
                                  </p:childTnLst>
                                </p:cTn>
                              </p:par>
                            </p:childTnLst>
                          </p:cTn>
                        </p:par>
                        <p:par>
                          <p:cTn id="147" fill="hold" nodeType="afterGroup">
                            <p:stCondLst>
                              <p:cond delay="2000"/>
                            </p:stCondLst>
                            <p:childTnLst>
                              <p:par>
                                <p:cTn id="148" presetID="18" presetClass="entr" presetSubtype="12" fill="hold" grpId="0" nodeType="afterEffect">
                                  <p:stCondLst>
                                    <p:cond delay="0"/>
                                  </p:stCondLst>
                                  <p:childTnLst>
                                    <p:set>
                                      <p:cBhvr>
                                        <p:cTn id="149" dur="1" fill="hold">
                                          <p:stCondLst>
                                            <p:cond delay="0"/>
                                          </p:stCondLst>
                                        </p:cTn>
                                        <p:tgtEl>
                                          <p:spTgt spid="157768"/>
                                        </p:tgtEl>
                                        <p:attrNameLst>
                                          <p:attrName>style.visibility</p:attrName>
                                        </p:attrNameLst>
                                      </p:cBhvr>
                                      <p:to>
                                        <p:strVal val="visible"/>
                                      </p:to>
                                    </p:set>
                                    <p:animEffect transition="in" filter="strips(downLeft)">
                                      <p:cBhvr>
                                        <p:cTn id="150" dur="500"/>
                                        <p:tgtEl>
                                          <p:spTgt spid="157768"/>
                                        </p:tgtEl>
                                      </p:cBhvr>
                                    </p:animEffect>
                                  </p:childTnLst>
                                </p:cTn>
                              </p:par>
                            </p:childTnLst>
                          </p:cTn>
                        </p:par>
                        <p:par>
                          <p:cTn id="151" fill="hold" nodeType="afterGroup">
                            <p:stCondLst>
                              <p:cond delay="2500"/>
                            </p:stCondLst>
                            <p:childTnLst>
                              <p:par>
                                <p:cTn id="152" presetID="14" presetClass="entr" presetSubtype="10" fill="hold" grpId="0" nodeType="afterEffect">
                                  <p:stCondLst>
                                    <p:cond delay="0"/>
                                  </p:stCondLst>
                                  <p:childTnLst>
                                    <p:set>
                                      <p:cBhvr>
                                        <p:cTn id="153" dur="1" fill="hold">
                                          <p:stCondLst>
                                            <p:cond delay="0"/>
                                          </p:stCondLst>
                                        </p:cTn>
                                        <p:tgtEl>
                                          <p:spTgt spid="157773"/>
                                        </p:tgtEl>
                                        <p:attrNameLst>
                                          <p:attrName>style.visibility</p:attrName>
                                        </p:attrNameLst>
                                      </p:cBhvr>
                                      <p:to>
                                        <p:strVal val="visible"/>
                                      </p:to>
                                    </p:set>
                                    <p:animEffect transition="in" filter="randombar(horizontal)">
                                      <p:cBhvr>
                                        <p:cTn id="154" dur="500"/>
                                        <p:tgtEl>
                                          <p:spTgt spid="157773"/>
                                        </p:tgtEl>
                                      </p:cBhvr>
                                    </p:animEffect>
                                  </p:childTnLst>
                                </p:cTn>
                              </p:par>
                            </p:childTnLst>
                          </p:cTn>
                        </p:par>
                        <p:par>
                          <p:cTn id="155" fill="hold" nodeType="afterGroup">
                            <p:stCondLst>
                              <p:cond delay="3000"/>
                            </p:stCondLst>
                            <p:childTnLst>
                              <p:par>
                                <p:cTn id="156" presetID="18" presetClass="entr" presetSubtype="9" fill="hold" grpId="0" nodeType="afterEffect">
                                  <p:stCondLst>
                                    <p:cond delay="2000"/>
                                  </p:stCondLst>
                                  <p:childTnLst>
                                    <p:set>
                                      <p:cBhvr>
                                        <p:cTn id="157" dur="1" fill="hold">
                                          <p:stCondLst>
                                            <p:cond delay="0"/>
                                          </p:stCondLst>
                                        </p:cTn>
                                        <p:tgtEl>
                                          <p:spTgt spid="157770"/>
                                        </p:tgtEl>
                                        <p:attrNameLst>
                                          <p:attrName>style.visibility</p:attrName>
                                        </p:attrNameLst>
                                      </p:cBhvr>
                                      <p:to>
                                        <p:strVal val="visible"/>
                                      </p:to>
                                    </p:set>
                                    <p:animEffect transition="in" filter="strips(upLeft)">
                                      <p:cBhvr>
                                        <p:cTn id="158" dur="500"/>
                                        <p:tgtEl>
                                          <p:spTgt spid="157770"/>
                                        </p:tgtEl>
                                      </p:cBhvr>
                                    </p:animEffect>
                                  </p:childTnLst>
                                </p:cTn>
                              </p:par>
                              <p:par>
                                <p:cTn id="159" presetID="18" presetClass="entr" presetSubtype="9" fill="hold" grpId="0" nodeType="withEffect">
                                  <p:stCondLst>
                                    <p:cond delay="2000"/>
                                  </p:stCondLst>
                                  <p:childTnLst>
                                    <p:set>
                                      <p:cBhvr>
                                        <p:cTn id="160" dur="1" fill="hold">
                                          <p:stCondLst>
                                            <p:cond delay="0"/>
                                          </p:stCondLst>
                                        </p:cTn>
                                        <p:tgtEl>
                                          <p:spTgt spid="157769"/>
                                        </p:tgtEl>
                                        <p:attrNameLst>
                                          <p:attrName>style.visibility</p:attrName>
                                        </p:attrNameLst>
                                      </p:cBhvr>
                                      <p:to>
                                        <p:strVal val="visible"/>
                                      </p:to>
                                    </p:set>
                                    <p:animEffect transition="in" filter="strips(upLeft)">
                                      <p:cBhvr>
                                        <p:cTn id="161" dur="500"/>
                                        <p:tgtEl>
                                          <p:spTgt spid="157769"/>
                                        </p:tgtEl>
                                      </p:cBhvr>
                                    </p:animEffect>
                                  </p:childTnLst>
                                </p:cTn>
                              </p:par>
                            </p:childTnLst>
                          </p:cTn>
                        </p:par>
                        <p:par>
                          <p:cTn id="162" fill="hold" nodeType="afterGroup">
                            <p:stCondLst>
                              <p:cond delay="5500"/>
                            </p:stCondLst>
                            <p:childTnLst>
                              <p:par>
                                <p:cTn id="163" presetID="18" presetClass="entr" presetSubtype="9" fill="hold" grpId="0" nodeType="afterEffect">
                                  <p:stCondLst>
                                    <p:cond delay="0"/>
                                  </p:stCondLst>
                                  <p:childTnLst>
                                    <p:set>
                                      <p:cBhvr>
                                        <p:cTn id="164" dur="1" fill="hold">
                                          <p:stCondLst>
                                            <p:cond delay="0"/>
                                          </p:stCondLst>
                                        </p:cTn>
                                        <p:tgtEl>
                                          <p:spTgt spid="157776"/>
                                        </p:tgtEl>
                                        <p:attrNameLst>
                                          <p:attrName>style.visibility</p:attrName>
                                        </p:attrNameLst>
                                      </p:cBhvr>
                                      <p:to>
                                        <p:strVal val="visible"/>
                                      </p:to>
                                    </p:set>
                                    <p:animEffect transition="in" filter="strips(upLeft)">
                                      <p:cBhvr>
                                        <p:cTn id="165" dur="500"/>
                                        <p:tgtEl>
                                          <p:spTgt spid="157776"/>
                                        </p:tgtEl>
                                      </p:cBhvr>
                                    </p:animEffect>
                                  </p:childTnLst>
                                </p:cTn>
                              </p:par>
                              <p:par>
                                <p:cTn id="166" presetID="18" presetClass="entr" presetSubtype="12" fill="hold" grpId="0" nodeType="withEffect">
                                  <p:stCondLst>
                                    <p:cond delay="0"/>
                                  </p:stCondLst>
                                  <p:childTnLst>
                                    <p:set>
                                      <p:cBhvr>
                                        <p:cTn id="167" dur="1" fill="hold">
                                          <p:stCondLst>
                                            <p:cond delay="0"/>
                                          </p:stCondLst>
                                        </p:cTn>
                                        <p:tgtEl>
                                          <p:spTgt spid="157775"/>
                                        </p:tgtEl>
                                        <p:attrNameLst>
                                          <p:attrName>style.visibility</p:attrName>
                                        </p:attrNameLst>
                                      </p:cBhvr>
                                      <p:to>
                                        <p:strVal val="visible"/>
                                      </p:to>
                                    </p:set>
                                    <p:animEffect transition="in" filter="strips(downLeft)">
                                      <p:cBhvr>
                                        <p:cTn id="168" dur="500"/>
                                        <p:tgtEl>
                                          <p:spTgt spid="157775"/>
                                        </p:tgtEl>
                                      </p:cBhvr>
                                    </p:animEffect>
                                  </p:childTnLst>
                                </p:cTn>
                              </p:par>
                              <p:par>
                                <p:cTn id="169" presetID="14" presetClass="entr" presetSubtype="10" fill="hold" grpId="0" nodeType="withEffect">
                                  <p:stCondLst>
                                    <p:cond delay="0"/>
                                  </p:stCondLst>
                                  <p:childTnLst>
                                    <p:set>
                                      <p:cBhvr>
                                        <p:cTn id="170" dur="1" fill="hold">
                                          <p:stCondLst>
                                            <p:cond delay="0"/>
                                          </p:stCondLst>
                                        </p:cTn>
                                        <p:tgtEl>
                                          <p:spTgt spid="157771"/>
                                        </p:tgtEl>
                                        <p:attrNameLst>
                                          <p:attrName>style.visibility</p:attrName>
                                        </p:attrNameLst>
                                      </p:cBhvr>
                                      <p:to>
                                        <p:strVal val="visible"/>
                                      </p:to>
                                    </p:set>
                                    <p:animEffect transition="in" filter="randombar(horizontal)">
                                      <p:cBhvr>
                                        <p:cTn id="171" dur="500"/>
                                        <p:tgtEl>
                                          <p:spTgt spid="157771"/>
                                        </p:tgtEl>
                                      </p:cBhvr>
                                    </p:animEffect>
                                  </p:childTnLst>
                                </p:cTn>
                              </p:par>
                              <p:par>
                                <p:cTn id="172" presetID="18" presetClass="entr" presetSubtype="12" fill="hold" grpId="0" nodeType="withEffect">
                                  <p:stCondLst>
                                    <p:cond delay="0"/>
                                  </p:stCondLst>
                                  <p:childTnLst>
                                    <p:set>
                                      <p:cBhvr>
                                        <p:cTn id="173" dur="1" fill="hold">
                                          <p:stCondLst>
                                            <p:cond delay="0"/>
                                          </p:stCondLst>
                                        </p:cTn>
                                        <p:tgtEl>
                                          <p:spTgt spid="157714"/>
                                        </p:tgtEl>
                                        <p:attrNameLst>
                                          <p:attrName>style.visibility</p:attrName>
                                        </p:attrNameLst>
                                      </p:cBhvr>
                                      <p:to>
                                        <p:strVal val="visible"/>
                                      </p:to>
                                    </p:set>
                                    <p:animEffect transition="in" filter="strips(downLeft)">
                                      <p:cBhvr>
                                        <p:cTn id="174" dur="500"/>
                                        <p:tgtEl>
                                          <p:spTgt spid="157714"/>
                                        </p:tgtEl>
                                      </p:cBhvr>
                                    </p:animEffect>
                                  </p:childTnLst>
                                </p:cTn>
                              </p:par>
                              <p:par>
                                <p:cTn id="175" presetID="5" presetClass="entr" presetSubtype="10" fill="hold" grpId="0" nodeType="withEffect">
                                  <p:stCondLst>
                                    <p:cond delay="0"/>
                                  </p:stCondLst>
                                  <p:childTnLst>
                                    <p:set>
                                      <p:cBhvr>
                                        <p:cTn id="176" dur="1" fill="hold">
                                          <p:stCondLst>
                                            <p:cond delay="0"/>
                                          </p:stCondLst>
                                        </p:cTn>
                                        <p:tgtEl>
                                          <p:spTgt spid="157772"/>
                                        </p:tgtEl>
                                        <p:attrNameLst>
                                          <p:attrName>style.visibility</p:attrName>
                                        </p:attrNameLst>
                                      </p:cBhvr>
                                      <p:to>
                                        <p:strVal val="visible"/>
                                      </p:to>
                                    </p:set>
                                    <p:animEffect transition="in" filter="checkerboard(across)">
                                      <p:cBhvr>
                                        <p:cTn id="177" dur="1000"/>
                                        <p:tgtEl>
                                          <p:spTgt spid="157772"/>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8" presetClass="entr" presetSubtype="12" fill="hold" grpId="0" nodeType="clickEffect">
                                  <p:stCondLst>
                                    <p:cond delay="0"/>
                                  </p:stCondLst>
                                  <p:childTnLst>
                                    <p:set>
                                      <p:cBhvr>
                                        <p:cTn id="181" dur="1" fill="hold">
                                          <p:stCondLst>
                                            <p:cond delay="0"/>
                                          </p:stCondLst>
                                        </p:cTn>
                                        <p:tgtEl>
                                          <p:spTgt spid="157713"/>
                                        </p:tgtEl>
                                        <p:attrNameLst>
                                          <p:attrName>style.visibility</p:attrName>
                                        </p:attrNameLst>
                                      </p:cBhvr>
                                      <p:to>
                                        <p:strVal val="visible"/>
                                      </p:to>
                                    </p:set>
                                    <p:animEffect transition="in" filter="strips(downLeft)">
                                      <p:cBhvr>
                                        <p:cTn id="182" dur="500"/>
                                        <p:tgtEl>
                                          <p:spTgt spid="157713"/>
                                        </p:tgtEl>
                                      </p:cBhvr>
                                    </p:animEffect>
                                  </p:childTnLst>
                                </p:cTn>
                              </p:par>
                              <p:par>
                                <p:cTn id="183" presetID="14" presetClass="entr" presetSubtype="10" fill="hold" grpId="0" nodeType="withEffect">
                                  <p:stCondLst>
                                    <p:cond delay="0"/>
                                  </p:stCondLst>
                                  <p:childTnLst>
                                    <p:set>
                                      <p:cBhvr>
                                        <p:cTn id="184" dur="1" fill="hold">
                                          <p:stCondLst>
                                            <p:cond delay="0"/>
                                          </p:stCondLst>
                                        </p:cTn>
                                        <p:tgtEl>
                                          <p:spTgt spid="157774"/>
                                        </p:tgtEl>
                                        <p:attrNameLst>
                                          <p:attrName>style.visibility</p:attrName>
                                        </p:attrNameLst>
                                      </p:cBhvr>
                                      <p:to>
                                        <p:strVal val="visible"/>
                                      </p:to>
                                    </p:set>
                                    <p:animEffect transition="in" filter="randombar(horizontal)">
                                      <p:cBhvr>
                                        <p:cTn id="185" dur="500"/>
                                        <p:tgtEl>
                                          <p:spTgt spid="1577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13" grpId="0" animBg="1"/>
      <p:bldP spid="157714" grpId="0" animBg="1"/>
      <p:bldP spid="157715" grpId="0" animBg="1"/>
      <p:bldP spid="157724" grpId="0"/>
      <p:bldP spid="157724" grpId="1"/>
      <p:bldP spid="157735" grpId="0"/>
      <p:bldP spid="157736" grpId="0" animBg="1"/>
      <p:bldP spid="157737" grpId="0"/>
      <p:bldP spid="157738" grpId="0"/>
      <p:bldP spid="157739" grpId="0"/>
      <p:bldP spid="157746" grpId="0"/>
      <p:bldP spid="157747" grpId="0"/>
      <p:bldP spid="157748" grpId="0" animBg="1"/>
      <p:bldP spid="157749" grpId="0" animBg="1"/>
      <p:bldP spid="157750" grpId="0" animBg="1"/>
      <p:bldP spid="157751" grpId="0" animBg="1"/>
      <p:bldP spid="157752" grpId="0" animBg="1"/>
      <p:bldP spid="157753" grpId="0"/>
      <p:bldP spid="157753" grpId="1"/>
      <p:bldP spid="157760" grpId="0"/>
      <p:bldP spid="157761" grpId="0"/>
      <p:bldP spid="157761" grpId="1"/>
      <p:bldP spid="157762" grpId="0" animBg="1"/>
      <p:bldP spid="157763" grpId="0" animBg="1"/>
      <p:bldP spid="157765" grpId="0" animBg="1"/>
      <p:bldP spid="157766" grpId="0" animBg="1"/>
      <p:bldP spid="157768" grpId="0" animBg="1"/>
      <p:bldP spid="157769" grpId="0" animBg="1"/>
      <p:bldP spid="157770" grpId="0" animBg="1"/>
      <p:bldP spid="157771" grpId="0"/>
      <p:bldP spid="157772" grpId="0"/>
      <p:bldP spid="157773" grpId="0"/>
      <p:bldP spid="157774" grpId="0"/>
      <p:bldP spid="157775" grpId="0"/>
      <p:bldP spid="157776" grpId="0" animBg="1"/>
      <p:bldP spid="2054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150303" y="519522"/>
            <a:ext cx="2456498" cy="3834426"/>
          </a:xfrm>
          <a:prstGeom prst="ellipse">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600" b="1" dirty="0" err="1">
                <a:latin typeface="Times New Roman" pitchFamily="18" charset="0"/>
                <a:cs typeface="Times New Roman" pitchFamily="18" charset="0"/>
              </a:rPr>
              <a:t>Dựa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vào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trao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đổi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chất</a:t>
            </a:r>
            <a:endParaRPr lang="en-US" sz="3600" b="1" dirty="0">
              <a:latin typeface="Times New Roman" pitchFamily="18" charset="0"/>
              <a:cs typeface="Times New Roman" pitchFamily="18" charset="0"/>
            </a:endParaRPr>
          </a:p>
        </p:txBody>
      </p:sp>
      <p:sp>
        <p:nvSpPr>
          <p:cNvPr id="5" name="Right Arrow 4"/>
          <p:cNvSpPr/>
          <p:nvPr/>
        </p:nvSpPr>
        <p:spPr>
          <a:xfrm>
            <a:off x="2606801" y="2139702"/>
            <a:ext cx="2019787" cy="810090"/>
          </a:xfrm>
          <a:prstGeom prst="rightArrow">
            <a:avLst/>
          </a:prstGeom>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300" b="1" dirty="0" err="1">
                <a:latin typeface="Times New Roman" pitchFamily="18" charset="0"/>
                <a:cs typeface="Times New Roman" pitchFamily="18" charset="0"/>
              </a:rPr>
              <a:t>Sinh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endParaRPr lang="en-US" sz="3300" b="1" dirty="0">
              <a:latin typeface="Times New Roman" pitchFamily="18" charset="0"/>
              <a:cs typeface="Times New Roman" pitchFamily="18" charset="0"/>
            </a:endParaRPr>
          </a:p>
        </p:txBody>
      </p:sp>
      <p:sp>
        <p:nvSpPr>
          <p:cNvPr id="6" name="Rectangle 5"/>
          <p:cNvSpPr/>
          <p:nvPr/>
        </p:nvSpPr>
        <p:spPr>
          <a:xfrm>
            <a:off x="4626588" y="1113588"/>
            <a:ext cx="4226467" cy="1188132"/>
          </a:xfrm>
          <a:prstGeom prst="rect">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3300" b="1" dirty="0" err="1">
                <a:latin typeface="Times New Roman" pitchFamily="18" charset="0"/>
                <a:cs typeface="Times New Roman" pitchFamily="18" charset="0"/>
              </a:rPr>
              <a:t>Sinh</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tự</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dưỡng</a:t>
            </a:r>
            <a:endParaRPr lang="en-US" sz="3300" b="1" dirty="0">
              <a:latin typeface="Times New Roman" pitchFamily="18" charset="0"/>
              <a:cs typeface="Times New Roman" pitchFamily="18" charset="0"/>
            </a:endParaRPr>
          </a:p>
          <a:p>
            <a:pPr algn="ct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Thực</a:t>
            </a:r>
            <a:r>
              <a:rPr lang="en-US" sz="3300" b="1" dirty="0">
                <a:latin typeface="Times New Roman" pitchFamily="18" charset="0"/>
                <a:cs typeface="Times New Roman" pitchFamily="18" charset="0"/>
              </a:rPr>
              <a:t> </a:t>
            </a:r>
            <a:r>
              <a:rPr lang="en-US" sz="3300" b="1" dirty="0" err="1">
                <a:latin typeface="Times New Roman" pitchFamily="18" charset="0"/>
                <a:cs typeface="Times New Roman" pitchFamily="18" charset="0"/>
              </a:rPr>
              <a:t>vật</a:t>
            </a:r>
            <a:r>
              <a:rPr lang="en-US" sz="3300" b="1" dirty="0">
                <a:latin typeface="Times New Roman" pitchFamily="18" charset="0"/>
                <a:cs typeface="Times New Roman" pitchFamily="18" charset="0"/>
              </a:rPr>
              <a:t>)</a:t>
            </a:r>
          </a:p>
        </p:txBody>
      </p:sp>
      <p:sp>
        <p:nvSpPr>
          <p:cNvPr id="7" name="Rectangle 6"/>
          <p:cNvSpPr/>
          <p:nvPr/>
        </p:nvSpPr>
        <p:spPr>
          <a:xfrm>
            <a:off x="4626588" y="2949792"/>
            <a:ext cx="4226467" cy="1242138"/>
          </a:xfrm>
          <a:prstGeom prst="rect">
            <a:avLst/>
          </a:prstGeom>
          <a:solidFill>
            <a:schemeClr val="bg2">
              <a:lumMod val="20000"/>
              <a:lumOff val="80000"/>
            </a:schemeClr>
          </a:solidFill>
        </p:spPr>
        <p:style>
          <a:lnRef idx="1">
            <a:schemeClr val="accent2"/>
          </a:lnRef>
          <a:fillRef idx="2">
            <a:schemeClr val="accent2"/>
          </a:fillRef>
          <a:effectRef idx="1">
            <a:schemeClr val="accent2"/>
          </a:effectRef>
          <a:fontRef idx="minor">
            <a:schemeClr val="dk1"/>
          </a:fontRef>
        </p:style>
        <p:txBody>
          <a:bodyPr lIns="69046" tIns="34523" rIns="69046" bIns="34523" rtlCol="0" anchor="ctr"/>
          <a:lstStyle/>
          <a:p>
            <a:pPr algn="ct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dưỡng</a:t>
            </a:r>
            <a:endParaRPr lang="en-US" sz="2800" b="1" dirty="0">
              <a:latin typeface="Times New Roman" pitchFamily="18" charset="0"/>
              <a:cs typeface="Times New Roman" pitchFamily="18" charset="0"/>
            </a:endParaRPr>
          </a:p>
          <a:p>
            <a:pPr algn="ctr"/>
            <a:r>
              <a:rPr lang="en-US" sz="2800" b="1" dirty="0">
                <a:latin typeface="Times New Roman" pitchFamily="18" charset="0"/>
                <a:cs typeface="Times New Roman" pitchFamily="18" charset="0"/>
              </a:rPr>
              <a:t>(</a:t>
            </a:r>
            <a:r>
              <a:rPr lang="en-US" sz="2800" b="1" dirty="0" err="1">
                <a:latin typeface="Times New Roman" pitchFamily="18" charset="0"/>
                <a:cs typeface="Times New Roman" pitchFamily="18" charset="0"/>
              </a:rPr>
              <a:t>Động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con </a:t>
            </a:r>
            <a:r>
              <a:rPr lang="en-US" sz="2800" b="1" dirty="0" err="1">
                <a:latin typeface="Times New Roman" pitchFamily="18" charset="0"/>
                <a:cs typeface="Times New Roman" pitchFamily="18" charset="0"/>
              </a:rPr>
              <a:t>người</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368117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21" name="Google Shape;421;p48"/>
          <p:cNvSpPr/>
          <p:nvPr/>
        </p:nvSpPr>
        <p:spPr>
          <a:xfrm>
            <a:off x="5229658" y="4479643"/>
            <a:ext cx="3190392" cy="18407"/>
          </a:xfrm>
          <a:custGeom>
            <a:avLst/>
            <a:gdLst/>
            <a:ahLst/>
            <a:cxnLst/>
            <a:rect l="l" t="t" r="r" b="b"/>
            <a:pathLst>
              <a:path w="109260" h="485" extrusionOk="0">
                <a:moveTo>
                  <a:pt x="45984" y="1"/>
                </a:moveTo>
                <a:cubicBezTo>
                  <a:pt x="20586" y="1"/>
                  <a:pt x="1" y="32"/>
                  <a:pt x="1" y="127"/>
                </a:cubicBezTo>
                <a:cubicBezTo>
                  <a:pt x="1" y="191"/>
                  <a:pt x="20586" y="222"/>
                  <a:pt x="45984" y="222"/>
                </a:cubicBezTo>
                <a:cubicBezTo>
                  <a:pt x="69045" y="222"/>
                  <a:pt x="102470" y="484"/>
                  <a:pt x="108357" y="484"/>
                </a:cubicBezTo>
                <a:cubicBezTo>
                  <a:pt x="108946" y="484"/>
                  <a:pt x="109259" y="482"/>
                  <a:pt x="109259" y="476"/>
                </a:cubicBezTo>
                <a:cubicBezTo>
                  <a:pt x="109259" y="413"/>
                  <a:pt x="71351" y="1"/>
                  <a:pt x="45984" y="1"/>
                </a:cubicBezTo>
                <a:close/>
              </a:path>
            </a:pathLst>
          </a:custGeom>
          <a:solidFill>
            <a:srgbClr val="DFDFD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TextBox 4">
            <a:extLst>
              <a:ext uri="{FF2B5EF4-FFF2-40B4-BE49-F238E27FC236}">
                <a16:creationId xmlns="" xmlns:a16="http://schemas.microsoft.com/office/drawing/2014/main" id="{1856C560-FA0C-94E4-0E57-D50AD1285401}"/>
              </a:ext>
            </a:extLst>
          </p:cNvPr>
          <p:cNvSpPr txBox="1"/>
          <p:nvPr/>
        </p:nvSpPr>
        <p:spPr>
          <a:xfrm>
            <a:off x="614520" y="405951"/>
            <a:ext cx="8151627" cy="4562788"/>
          </a:xfrm>
          <a:prstGeom prst="rect">
            <a:avLst/>
          </a:prstGeom>
          <a:noFill/>
        </p:spPr>
        <p:txBody>
          <a:bodyPr wrap="square" rtlCol="0">
            <a:spAutoFit/>
          </a:bodyPr>
          <a:lstStyle/>
          <a:p>
            <a:pPr marL="3175" marR="0" algn="just">
              <a:lnSpc>
                <a:spcPct val="150000"/>
              </a:lnSpc>
              <a:spcBef>
                <a:spcPts val="300"/>
              </a:spcBef>
              <a:spcAft>
                <a:spcPts val="300"/>
              </a:spcAft>
            </a:pPr>
            <a:r>
              <a:rPr lang="en-US" sz="2000" b="1" dirty="0">
                <a:solidFill>
                  <a:srgbClr val="000000"/>
                </a:solidFill>
                <a:effectLst/>
                <a:latin typeface="+mj-lt"/>
                <a:ea typeface="Times New Roman" panose="02020603050405020304" pitchFamily="18" charset="0"/>
              </a:rPr>
              <a:t>1. </a:t>
            </a:r>
            <a:r>
              <a:rPr lang="en-US" sz="2000" b="1" dirty="0" err="1">
                <a:solidFill>
                  <a:srgbClr val="000000"/>
                </a:solidFill>
                <a:effectLst/>
                <a:latin typeface="+mj-lt"/>
                <a:ea typeface="Times New Roman" panose="02020603050405020304" pitchFamily="18" charset="0"/>
              </a:rPr>
              <a:t>Trao</a:t>
            </a:r>
            <a:r>
              <a:rPr lang="en-US" sz="2000" b="1" dirty="0">
                <a:solidFill>
                  <a:srgbClr val="000000"/>
                </a:solidFill>
                <a:effectLst/>
                <a:latin typeface="+mj-lt"/>
                <a:ea typeface="Times New Roman" panose="02020603050405020304" pitchFamily="18" charset="0"/>
              </a:rPr>
              <a:t> </a:t>
            </a:r>
            <a:r>
              <a:rPr lang="en-US" sz="2000" b="1" dirty="0" err="1">
                <a:solidFill>
                  <a:srgbClr val="000000"/>
                </a:solidFill>
                <a:effectLst/>
                <a:latin typeface="+mj-lt"/>
                <a:ea typeface="Times New Roman" panose="02020603050405020304" pitchFamily="18" charset="0"/>
              </a:rPr>
              <a:t>đổi</a:t>
            </a:r>
            <a:r>
              <a:rPr lang="en-US" sz="2000" b="1" dirty="0">
                <a:solidFill>
                  <a:srgbClr val="000000"/>
                </a:solidFill>
                <a:effectLst/>
                <a:latin typeface="+mj-lt"/>
                <a:ea typeface="Times New Roman" panose="02020603050405020304" pitchFamily="18" charset="0"/>
              </a:rPr>
              <a:t> </a:t>
            </a:r>
            <a:r>
              <a:rPr lang="en-US" sz="2000" b="1" dirty="0" err="1">
                <a:solidFill>
                  <a:srgbClr val="000000"/>
                </a:solidFill>
                <a:effectLst/>
                <a:latin typeface="+mj-lt"/>
                <a:ea typeface="Times New Roman" panose="02020603050405020304" pitchFamily="18" charset="0"/>
              </a:rPr>
              <a:t>chất</a:t>
            </a:r>
            <a:endParaRPr lang="en-US" sz="2000" b="1" dirty="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tập</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hợp</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biến</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hoá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học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trong</a:t>
            </a:r>
            <a:r>
              <a:rPr lang="en-US" sz="1800" b="1" dirty="0">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tế</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bào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giữa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với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đảm</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bảo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duy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trì</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sống</a:t>
            </a:r>
            <a:r>
              <a:rPr lang="en-US" sz="1800" b="1" dirty="0">
                <a:solidFill>
                  <a:srgbClr val="000000"/>
                </a:solidFill>
                <a:effectLst/>
                <a:latin typeface="+mj-lt"/>
                <a:ea typeface="Times New Roman" panose="02020603050405020304" pitchFamily="18" charset="0"/>
              </a:rPr>
              <a:t>. </a:t>
            </a:r>
            <a:endParaRPr lang="en-US" sz="1800" b="1" dirty="0">
              <a:latin typeface="+mj-lt"/>
              <a:ea typeface="Times New Roman" panose="02020603050405020304" pitchFamily="18"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lấy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từ</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khí</a:t>
            </a:r>
            <a:r>
              <a:rPr lang="en-US" sz="1800" b="1" dirty="0">
                <a:solidFill>
                  <a:srgbClr val="000000"/>
                </a:solidFill>
                <a:effectLst/>
                <a:latin typeface="+mj-lt"/>
                <a:ea typeface="Times New Roman" panose="02020603050405020304" pitchFamily="18" charset="0"/>
              </a:rPr>
              <a:t> oxygen, </a:t>
            </a:r>
            <a:r>
              <a:rPr lang="en-US" sz="1800" b="1" dirty="0" err="1">
                <a:solidFill>
                  <a:srgbClr val="000000"/>
                </a:solidFill>
                <a:effectLst/>
                <a:latin typeface="+mj-lt"/>
                <a:ea typeface="Times New Roman" panose="02020603050405020304" pitchFamily="18" charset="0"/>
              </a:rPr>
              <a:t>thức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ăn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thải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ra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khí</a:t>
            </a:r>
            <a:r>
              <a:rPr lang="en-US" sz="1800" b="1" dirty="0">
                <a:solidFill>
                  <a:srgbClr val="000000"/>
                </a:solidFill>
                <a:effectLst/>
                <a:latin typeface="+mj-lt"/>
                <a:ea typeface="Times New Roman" panose="02020603050405020304" pitchFamily="18" charset="0"/>
              </a:rPr>
              <a:t> carbon dioxide, </a:t>
            </a:r>
            <a:r>
              <a:rPr lang="en-US" sz="1800" b="1" dirty="0" err="1">
                <a:solidFill>
                  <a:srgbClr val="000000"/>
                </a:solidFill>
                <a:effectLst/>
                <a:latin typeface="+mj-lt"/>
                <a:ea typeface="Times New Roman" panose="02020603050405020304" pitchFamily="18" charset="0"/>
              </a:rPr>
              <a:t>các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cặn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bã</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hoặc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thừa</a:t>
            </a:r>
            <a:r>
              <a:rPr lang="en-US" sz="1800" b="1" dirty="0">
                <a:solidFill>
                  <a:srgbClr val="000000"/>
                </a:solidFill>
                <a:effectLst/>
                <a:latin typeface="+mj-lt"/>
                <a:ea typeface="Times New Roman" panose="02020603050405020304" pitchFamily="18" charset="0"/>
              </a:rPr>
              <a:t>.</a:t>
            </a:r>
            <a:endParaRPr lang="en-US" sz="1800" b="1" dirty="0">
              <a:effectLst/>
              <a:latin typeface="+mj-lt"/>
              <a:ea typeface="Calibri" panose="020F0502020204030204" pitchFamily="34" charset="0"/>
            </a:endParaRPr>
          </a:p>
          <a:p>
            <a:pPr marL="288925" marR="0" indent="-285750" algn="just">
              <a:lnSpc>
                <a:spcPct val="150000"/>
              </a:lnSpc>
              <a:spcBef>
                <a:spcPts val="300"/>
              </a:spcBef>
              <a:spcAft>
                <a:spcPts val="300"/>
              </a:spcAft>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giữa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môi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trường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điều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kiện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tồn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tại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phát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triển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thể</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là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đặc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tính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cơ</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bản</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của</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sống</a:t>
            </a:r>
            <a:r>
              <a:rPr lang="en-US" sz="1800" b="1" dirty="0">
                <a:solidFill>
                  <a:srgbClr val="000000"/>
                </a:solidFill>
                <a:effectLst/>
                <a:latin typeface="+mj-lt"/>
                <a:ea typeface="Times New Roman" panose="02020603050405020304" pitchFamily="18" charset="0"/>
              </a:rPr>
              <a:t>.</a:t>
            </a:r>
            <a:endParaRPr lang="en-US" sz="1800" b="1" dirty="0">
              <a:effectLst/>
              <a:latin typeface="+mj-lt"/>
              <a:ea typeface="Calibri" panose="020F0502020204030204" pitchFamily="34" charset="0"/>
            </a:endParaRPr>
          </a:p>
          <a:p>
            <a:pPr marL="285750" indent="-285750" algn="just">
              <a:lnSpc>
                <a:spcPct val="150000"/>
              </a:lnSpc>
              <a:buFont typeface="Wingdings" panose="05000000000000000000" pitchFamily="2" charset="2"/>
              <a:buChar char="q"/>
            </a:pPr>
            <a:r>
              <a:rPr lang="en-US" sz="1800" b="1" dirty="0" err="1">
                <a:solidFill>
                  <a:srgbClr val="000000"/>
                </a:solidFill>
                <a:effectLst/>
                <a:latin typeface="+mj-lt"/>
                <a:ea typeface="Times New Roman" panose="02020603050405020304" pitchFamily="18" charset="0"/>
              </a:rPr>
              <a:t>Tùy</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theo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kiểu</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trao</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đổi</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chất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được</a:t>
            </a:r>
            <a:r>
              <a:rPr lang="en-US" sz="1800" b="1" dirty="0">
                <a:solidFill>
                  <a:srgbClr val="000000"/>
                </a:solidFill>
                <a:effectLst/>
                <a:latin typeface="+mj-lt"/>
                <a:ea typeface="Times New Roman" panose="02020603050405020304" pitchFamily="18" charset="0"/>
              </a:rPr>
              <a:t> chia </a:t>
            </a:r>
            <a:r>
              <a:rPr lang="en-US" sz="1800" b="1" dirty="0" err="1">
                <a:solidFill>
                  <a:srgbClr val="000000"/>
                </a:solidFill>
                <a:effectLst/>
                <a:latin typeface="+mj-lt"/>
                <a:ea typeface="Times New Roman" panose="02020603050405020304" pitchFamily="18" charset="0"/>
              </a:rPr>
              <a:t>thành</a:t>
            </a:r>
            <a:r>
              <a:rPr lang="en-US" sz="1800" b="1" dirty="0">
                <a:solidFill>
                  <a:srgbClr val="000000"/>
                </a:solidFill>
                <a:effectLst/>
                <a:latin typeface="+mj-lt"/>
                <a:ea typeface="Times New Roman" panose="02020603050405020304" pitchFamily="18" charset="0"/>
              </a:rPr>
              <a:t> 2 </a:t>
            </a:r>
            <a:r>
              <a:rPr lang="en-US" sz="1800" b="1" dirty="0" err="1">
                <a:solidFill>
                  <a:srgbClr val="000000"/>
                </a:solidFill>
                <a:effectLst/>
                <a:latin typeface="+mj-lt"/>
                <a:ea typeface="Times New Roman" panose="02020603050405020304" pitchFamily="18" charset="0"/>
              </a:rPr>
              <a:t>nhóm</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tự</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dưỡng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thực</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sinh</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dị</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dưỡng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động</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vật</a:t>
            </a:r>
            <a:r>
              <a:rPr lang="en-US" sz="1800" b="1" dirty="0">
                <a:solidFill>
                  <a:srgbClr val="000000"/>
                </a:solidFill>
                <a:effectLst/>
                <a:latin typeface="+mj-lt"/>
                <a:ea typeface="Times New Roman" panose="02020603050405020304" pitchFamily="18" charset="0"/>
              </a:rPr>
              <a:t> </a:t>
            </a:r>
            <a:r>
              <a:rPr lang="en-US" sz="1800" b="1" dirty="0" err="1">
                <a:solidFill>
                  <a:srgbClr val="000000"/>
                </a:solidFill>
                <a:effectLst/>
                <a:latin typeface="+mj-lt"/>
                <a:ea typeface="Times New Roman" panose="02020603050405020304" pitchFamily="18" charset="0"/>
              </a:rPr>
              <a:t>và</a:t>
            </a:r>
            <a:r>
              <a:rPr lang="en-US" sz="1800" b="1" dirty="0">
                <a:solidFill>
                  <a:srgbClr val="000000"/>
                </a:solidFill>
                <a:effectLst/>
                <a:latin typeface="+mj-lt"/>
                <a:ea typeface="Times New Roman" panose="02020603050405020304" pitchFamily="18" charset="0"/>
              </a:rPr>
              <a:t> con </a:t>
            </a:r>
            <a:r>
              <a:rPr lang="en-US" sz="1800" b="1" dirty="0" err="1">
                <a:solidFill>
                  <a:srgbClr val="000000"/>
                </a:solidFill>
                <a:effectLst/>
                <a:latin typeface="+mj-lt"/>
                <a:ea typeface="Times New Roman" panose="02020603050405020304" pitchFamily="18" charset="0"/>
              </a:rPr>
              <a:t>người</a:t>
            </a:r>
            <a:r>
              <a:rPr lang="en-US" sz="1800" b="1" dirty="0">
                <a:solidFill>
                  <a:srgbClr val="000000"/>
                </a:solidFill>
                <a:effectLst/>
                <a:latin typeface="+mj-lt"/>
                <a:ea typeface="Times New Roman" panose="02020603050405020304" pitchFamily="18" charset="0"/>
              </a:rPr>
              <a:t>).</a:t>
            </a:r>
            <a:endParaRPr lang="en-US" sz="1800" b="1" dirty="0">
              <a:latin typeface="+mj-lt"/>
            </a:endParaRPr>
          </a:p>
        </p:txBody>
      </p:sp>
      <p:pic>
        <p:nvPicPr>
          <p:cNvPr id="7" name="Picture 19">
            <a:extLst>
              <a:ext uri="{FF2B5EF4-FFF2-40B4-BE49-F238E27FC236}">
                <a16:creationId xmlns="" xmlns:a16="http://schemas.microsoft.com/office/drawing/2014/main" id="{DDE70154-ADBC-E7CE-8F83-193E89F3C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400000" flipH="1">
            <a:off x="5160542" y="242432"/>
            <a:ext cx="938602" cy="800371"/>
          </a:xfrm>
          <a:prstGeom prst="rect">
            <a:avLst/>
          </a:prstGeom>
        </p:spPr>
      </p:pic>
    </p:spTree>
    <p:extLst>
      <p:ext uri="{BB962C8B-B14F-4D97-AF65-F5344CB8AC3E}">
        <p14:creationId xmlns:p14="http://schemas.microsoft.com/office/powerpoint/2010/main" val="26731088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Effect transition="in" filter="fade">
                                      <p:cBhvr>
                                        <p:cTn id="19" dur="1000"/>
                                        <p:tgtEl>
                                          <p:spTgt spid="5">
                                            <p:txEl>
                                              <p:pRg st="2" end="2"/>
                                            </p:txEl>
                                          </p:spTgt>
                                        </p:tgtEl>
                                      </p:cBhvr>
                                    </p:animEffect>
                                    <p:anim calcmode="lin" valueType="num">
                                      <p:cBhvr>
                                        <p:cTn id="2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Effect transition="in" filter="fade">
                                      <p:cBhvr>
                                        <p:cTn id="26" dur="1000"/>
                                        <p:tgtEl>
                                          <p:spTgt spid="5">
                                            <p:txEl>
                                              <p:pRg st="3" end="3"/>
                                            </p:txEl>
                                          </p:spTgt>
                                        </p:tgtEl>
                                      </p:cBhvr>
                                    </p:animEffect>
                                    <p:anim calcmode="lin" valueType="num">
                                      <p:cBhvr>
                                        <p:cTn id="2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fade">
                                      <p:cBhvr>
                                        <p:cTn id="33" dur="1000"/>
                                        <p:tgtEl>
                                          <p:spTgt spid="5">
                                            <p:txEl>
                                              <p:pRg st="4" end="4"/>
                                            </p:txEl>
                                          </p:spTgt>
                                        </p:tgtEl>
                                      </p:cBhvr>
                                    </p:animEffect>
                                    <p:anim calcmode="lin" valueType="num">
                                      <p:cBhvr>
                                        <p:cTn id="3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247" y="411510"/>
            <a:ext cx="8242916" cy="992579"/>
          </a:xfrm>
          <a:prstGeom prst="rect">
            <a:avLst/>
          </a:prstGeom>
          <a:noFill/>
        </p:spPr>
        <p:txBody>
          <a:bodyPr wrap="square" lIns="69046" tIns="34523" rIns="69046" bIns="34523" rtlCol="0">
            <a:spAutoFit/>
          </a:bodyPr>
          <a:lstStyle/>
          <a:p>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Em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hãy</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tìm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hiểu</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thêm</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các</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biện</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pháp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giúp</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tăng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cường</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trao</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đổi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chất</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của</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cơ</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thể</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và</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giải</a:t>
            </a:r>
            <a:r>
              <a:rPr lang="en-US" sz="3000" b="1" dirty="0">
                <a:solidFill>
                  <a:srgbClr val="FF0000"/>
                </a:solidFill>
                <a:latin typeface="Times New Roman" pitchFamily="18" charset="0"/>
                <a:cs typeface="Times New Roman" pitchFamily="18" charset="0"/>
              </a:rPr>
              <a:t> </a:t>
            </a:r>
            <a:r>
              <a:rPr lang="en-US" sz="3000" b="1" dirty="0" err="1">
                <a:solidFill>
                  <a:srgbClr val="FF0000"/>
                </a:solidFill>
                <a:latin typeface="Times New Roman" pitchFamily="18" charset="0"/>
                <a:cs typeface="Times New Roman" pitchFamily="18" charset="0"/>
              </a:rPr>
              <a:t>thích</a:t>
            </a:r>
            <a:r>
              <a:rPr lang="en-US" sz="3000" b="1" dirty="0">
                <a:solidFill>
                  <a:srgbClr val="FF0000"/>
                </a:solidFill>
                <a:latin typeface="Times New Roman" pitchFamily="18" charset="0"/>
                <a:cs typeface="Times New Roman" pitchFamily="18" charset="0"/>
              </a:rPr>
              <a:t>?</a:t>
            </a:r>
          </a:p>
        </p:txBody>
      </p:sp>
      <p:sp>
        <p:nvSpPr>
          <p:cNvPr id="5" name="TextBox 4"/>
          <p:cNvSpPr txBox="1"/>
          <p:nvPr/>
        </p:nvSpPr>
        <p:spPr>
          <a:xfrm>
            <a:off x="368658" y="1545636"/>
            <a:ext cx="8188327" cy="2146742"/>
          </a:xfrm>
          <a:prstGeom prst="rect">
            <a:avLst/>
          </a:prstGeom>
          <a:noFill/>
        </p:spPr>
        <p:txBody>
          <a:bodyPr wrap="square" lIns="69046" tIns="34523" rIns="69046" bIns="34523" rtlCol="0">
            <a:spAutoFit/>
          </a:bodyPr>
          <a:lstStyle/>
          <a:p>
            <a:pPr algn="just"/>
            <a:r>
              <a:rPr lang="en-US" sz="2700" b="1" dirty="0">
                <a:latin typeface="Times New Roman" pitchFamily="18" charset="0"/>
                <a:cs typeface="Times New Roman" pitchFamily="18" charset="0"/>
              </a:rPr>
              <a:t>-&gt; </a:t>
            </a:r>
            <a:r>
              <a:rPr lang="en-US" sz="2700" b="1" dirty="0" err="1">
                <a:latin typeface="Times New Roman" pitchFamily="18" charset="0"/>
                <a:cs typeface="Times New Roman" pitchFamily="18" charset="0"/>
              </a:rPr>
              <a:t>Phơi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nắng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lúc</a:t>
            </a:r>
            <a:r>
              <a:rPr lang="en-US" sz="2700" b="1" dirty="0">
                <a:latin typeface="Times New Roman" pitchFamily="18" charset="0"/>
                <a:cs typeface="Times New Roman" pitchFamily="18" charset="0"/>
              </a:rPr>
              <a:t> 8-9h </a:t>
            </a:r>
            <a:r>
              <a:rPr lang="en-US" sz="2700" b="1" dirty="0" err="1">
                <a:latin typeface="Times New Roman" pitchFamily="18" charset="0"/>
                <a:cs typeface="Times New Roman" pitchFamily="18" charset="0"/>
              </a:rPr>
              <a:t>sáng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để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cơ</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có</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thu</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ánh</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sáng</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chuyển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hóa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chất</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tiền</a:t>
            </a:r>
            <a:r>
              <a:rPr lang="en-US" sz="2700" b="1" dirty="0">
                <a:latin typeface="Times New Roman" pitchFamily="18" charset="0"/>
                <a:cs typeface="Times New Roman" pitchFamily="18" charset="0"/>
              </a:rPr>
              <a:t> VTM D </a:t>
            </a:r>
            <a:r>
              <a:rPr lang="en-US" sz="2700" b="1" dirty="0" err="1">
                <a:latin typeface="Times New Roman" pitchFamily="18" charset="0"/>
                <a:cs typeface="Times New Roman" pitchFamily="18" charset="0"/>
              </a:rPr>
              <a:t>dưới</a:t>
            </a:r>
            <a:r>
              <a:rPr lang="en-US" sz="2700" b="1" dirty="0">
                <a:latin typeface="Times New Roman" pitchFamily="18" charset="0"/>
                <a:cs typeface="Times New Roman" pitchFamily="18" charset="0"/>
              </a:rPr>
              <a:t> da </a:t>
            </a:r>
            <a:r>
              <a:rPr lang="en-US" sz="2700" b="1" dirty="0" err="1">
                <a:latin typeface="Times New Roman" pitchFamily="18" charset="0"/>
                <a:cs typeface="Times New Roman" pitchFamily="18" charset="0"/>
              </a:rPr>
              <a:t>thành</a:t>
            </a:r>
            <a:r>
              <a:rPr lang="en-US" sz="2700" b="1" dirty="0">
                <a:latin typeface="Times New Roman" pitchFamily="18" charset="0"/>
                <a:cs typeface="Times New Roman" pitchFamily="18" charset="0"/>
              </a:rPr>
              <a:t> VTM D </a:t>
            </a:r>
            <a:r>
              <a:rPr lang="en-US" sz="2700" b="1" dirty="0" err="1">
                <a:latin typeface="Times New Roman" pitchFamily="18" charset="0"/>
                <a:cs typeface="Times New Roman" pitchFamily="18" charset="0"/>
              </a:rPr>
              <a:t>cung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cho</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cơ</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thể</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chuyển</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hóa</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hấp</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thu</a:t>
            </a:r>
            <a:r>
              <a:rPr lang="en-US" sz="2700" b="1" dirty="0">
                <a:latin typeface="Times New Roman" pitchFamily="18" charset="0"/>
                <a:cs typeface="Times New Roman" pitchFamily="18" charset="0"/>
              </a:rPr>
              <a:t> </a:t>
            </a:r>
            <a:r>
              <a:rPr lang="en-US" sz="2700" b="1" dirty="0" err="1" smtClean="0">
                <a:latin typeface="Times New Roman" pitchFamily="18" charset="0"/>
                <a:cs typeface="Times New Roman" pitchFamily="18" charset="0"/>
              </a:rPr>
              <a:t>Ca</a:t>
            </a:r>
            <a:r>
              <a:rPr lang="en-US" sz="2700" b="1" dirty="0" smtClean="0">
                <a:latin typeface="Times New Roman" pitchFamily="18" charset="0"/>
                <a:cs typeface="Times New Roman" pitchFamily="18" charset="0"/>
              </a:rPr>
              <a:t>, </a:t>
            </a:r>
            <a:r>
              <a:rPr lang="en-US" sz="2700" b="1" dirty="0" err="1">
                <a:latin typeface="Times New Roman" pitchFamily="18" charset="0"/>
                <a:cs typeface="Times New Roman" pitchFamily="18" charset="0"/>
              </a:rPr>
              <a:t>chống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bệnh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còi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xương</a:t>
            </a:r>
            <a:r>
              <a:rPr lang="en-US" sz="2700" b="1" dirty="0">
                <a:latin typeface="Times New Roman" pitchFamily="18" charset="0"/>
                <a:cs typeface="Times New Roman" pitchFamily="18" charset="0"/>
              </a:rPr>
              <a:t> ở </a:t>
            </a:r>
            <a:r>
              <a:rPr lang="en-US" sz="2700" b="1" dirty="0" err="1">
                <a:latin typeface="Times New Roman" pitchFamily="18" charset="0"/>
                <a:cs typeface="Times New Roman" pitchFamily="18" charset="0"/>
              </a:rPr>
              <a:t>trẻ</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em</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và</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bệnh</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loãng</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xương</a:t>
            </a:r>
            <a:r>
              <a:rPr lang="en-US" sz="2700" b="1" dirty="0">
                <a:latin typeface="Times New Roman" pitchFamily="18" charset="0"/>
                <a:cs typeface="Times New Roman" pitchFamily="18" charset="0"/>
              </a:rPr>
              <a:t> ở </a:t>
            </a:r>
            <a:r>
              <a:rPr lang="en-US" sz="2700" b="1" dirty="0" err="1">
                <a:latin typeface="Times New Roman" pitchFamily="18" charset="0"/>
                <a:cs typeface="Times New Roman" pitchFamily="18" charset="0"/>
              </a:rPr>
              <a:t>người</a:t>
            </a:r>
            <a:r>
              <a:rPr lang="en-US" sz="2700" b="1" dirty="0">
                <a:latin typeface="Times New Roman" pitchFamily="18" charset="0"/>
                <a:cs typeface="Times New Roman" pitchFamily="18" charset="0"/>
              </a:rPr>
              <a:t> </a:t>
            </a:r>
            <a:r>
              <a:rPr lang="en-US" sz="2700" b="1" dirty="0" err="1">
                <a:latin typeface="Times New Roman" pitchFamily="18" charset="0"/>
                <a:cs typeface="Times New Roman" pitchFamily="18" charset="0"/>
              </a:rPr>
              <a:t>già</a:t>
            </a:r>
            <a:r>
              <a:rPr lang="en-US" sz="2700" b="1" dirty="0">
                <a:latin typeface="Times New Roman" pitchFamily="18" charset="0"/>
                <a:cs typeface="Times New Roman" pitchFamily="18" charset="0"/>
              </a:rPr>
              <a:t>.</a:t>
            </a:r>
          </a:p>
        </p:txBody>
      </p:sp>
      <p:sp>
        <p:nvSpPr>
          <p:cNvPr id="6" name="TextBox 5"/>
          <p:cNvSpPr txBox="1"/>
          <p:nvPr/>
        </p:nvSpPr>
        <p:spPr>
          <a:xfrm>
            <a:off x="368658" y="3651870"/>
            <a:ext cx="8297505" cy="931495"/>
          </a:xfrm>
          <a:prstGeom prst="rect">
            <a:avLst/>
          </a:prstGeom>
          <a:noFill/>
        </p:spPr>
        <p:txBody>
          <a:bodyPr wrap="square" lIns="69046" tIns="34523" rIns="69046" bIns="34523" rtlCol="0">
            <a:spAutoFit/>
          </a:bodyPr>
          <a:lstStyle/>
          <a:p>
            <a:r>
              <a:rPr lang="en-US" sz="2800" b="1" dirty="0">
                <a:latin typeface="Times New Roman" pitchFamily="18" charset="0"/>
                <a:cs typeface="Times New Roman" pitchFamily="18" charset="0"/>
              </a:rPr>
              <a:t>-&gt; </a:t>
            </a:r>
            <a:r>
              <a:rPr lang="en-US" sz="2800" b="1" dirty="0" err="1">
                <a:latin typeface="Times New Roman" pitchFamily="18" charset="0"/>
                <a:cs typeface="Times New Roman" pitchFamily="18" charset="0"/>
              </a:rPr>
              <a:t>Tập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thật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sâu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và</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thở</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ra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thật</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mạnh</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để</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cung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cấp</a:t>
            </a:r>
            <a:r>
              <a:rPr lang="en-US" sz="2800" b="1" dirty="0">
                <a:latin typeface="Times New Roman" pitchFamily="18" charset="0"/>
                <a:cs typeface="Times New Roman" pitchFamily="18" charset="0"/>
              </a:rPr>
              <a:t> oxygen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cơ</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thể</a:t>
            </a:r>
            <a:r>
              <a:rPr lang="en-US" sz="2800" b="1" dirty="0">
                <a:latin typeface="Times New Roman" pitchFamily="18" charset="0"/>
                <a:cs typeface="Times New Roman" pitchFamily="18" charset="0"/>
              </a:rPr>
              <a:t>.</a:t>
            </a:r>
          </a:p>
        </p:txBody>
      </p:sp>
    </p:spTree>
    <p:extLst>
      <p:ext uri="{BB962C8B-B14F-4D97-AF65-F5344CB8AC3E}">
        <p14:creationId xmlns:p14="http://schemas.microsoft.com/office/powerpoint/2010/main" val="12061546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a:t> </a:t>
            </a:r>
            <a:r>
              <a:rPr lang="en-US" dirty="0" smtClean="0"/>
              <a:t>   </a:t>
            </a:r>
            <a:endParaRPr lang="en-US" dirty="0"/>
          </a:p>
        </p:txBody>
      </p:sp>
      <p:pic>
        <p:nvPicPr>
          <p:cNvPr id="1026" name="Picture 2" descr="C:\Users\Administrator\Desktop\1kh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856" y="249492"/>
            <a:ext cx="6714431" cy="4698522"/>
          </a:xfrm>
          <a:prstGeom prst="rect">
            <a:avLst/>
          </a:prstGeom>
          <a:noFill/>
          <a:extLst>
            <a:ext uri="{909E8E84-426E-40DD-AFC4-6F175D3DCCD1}">
              <a14:hiddenFill xmlns:a14="http://schemas.microsoft.com/office/drawing/2010/main">
                <a:solidFill>
                  <a:srgbClr val="FFFFFF"/>
                </a:solidFill>
              </a14:hiddenFill>
            </a:ext>
          </a:extLst>
        </p:spPr>
      </p:pic>
      <p:sp>
        <p:nvSpPr>
          <p:cNvPr id="4" name="Flowchart: Sequential Access Storage 3"/>
          <p:cNvSpPr/>
          <p:nvPr/>
        </p:nvSpPr>
        <p:spPr>
          <a:xfrm>
            <a:off x="95714" y="87474"/>
            <a:ext cx="2238143" cy="4320480"/>
          </a:xfrm>
          <a:prstGeom prst="flowChartMagneticTape">
            <a:avLst/>
          </a:prstGeom>
        </p:spPr>
        <p:style>
          <a:lnRef idx="2">
            <a:schemeClr val="accent6"/>
          </a:lnRef>
          <a:fillRef idx="1">
            <a:schemeClr val="lt1"/>
          </a:fillRef>
          <a:effectRef idx="0">
            <a:schemeClr val="accent6"/>
          </a:effectRef>
          <a:fontRef idx="minor">
            <a:schemeClr val="dk1"/>
          </a:fontRef>
        </p:style>
        <p:txBody>
          <a:bodyPr lIns="69046" tIns="34523" rIns="69046" bIns="34523" rtlCol="0" anchor="ctr"/>
          <a:lstStyle/>
          <a:p>
            <a:r>
              <a:rPr lang="en-US" sz="2000" b="1" dirty="0" err="1">
                <a:latin typeface="Times New Roman" pitchFamily="18" charset="0"/>
                <a:cs typeface="Times New Roman" pitchFamily="18" charset="0"/>
              </a:rPr>
              <a:t>Quan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sát</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Hình</a:t>
            </a:r>
            <a:r>
              <a:rPr lang="en-US" sz="2000" b="1" dirty="0">
                <a:latin typeface="Times New Roman" pitchFamily="18" charset="0"/>
                <a:cs typeface="Times New Roman" pitchFamily="18" charset="0"/>
              </a:rPr>
              <a:t> 	17.1</a:t>
            </a:r>
          </a:p>
          <a:p>
            <a:r>
              <a:rPr lang="en-US" sz="2000" b="1" dirty="0" err="1">
                <a:latin typeface="Times New Roman" pitchFamily="18" charset="0"/>
                <a:cs typeface="Times New Roman" pitchFamily="18" charset="0"/>
              </a:rPr>
              <a:t>Hoàn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thành</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phiếu</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học</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tập</a:t>
            </a:r>
            <a:r>
              <a:rPr lang="en-US" sz="2000" b="1" dirty="0">
                <a:latin typeface="Times New Roman" pitchFamily="18" charset="0"/>
                <a:cs typeface="Times New Roman" pitchFamily="18" charset="0"/>
              </a:rPr>
              <a:t>.</a:t>
            </a:r>
          </a:p>
        </p:txBody>
      </p:sp>
    </p:spTree>
    <p:extLst>
      <p:ext uri="{BB962C8B-B14F-4D97-AF65-F5344CB8AC3E}">
        <p14:creationId xmlns:p14="http://schemas.microsoft.com/office/powerpoint/2010/main" val="1179315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4" name="Rectangle: Rounded Corners 3">
            <a:extLst>
              <a:ext uri="{FF2B5EF4-FFF2-40B4-BE49-F238E27FC236}">
                <a16:creationId xmlns="" xmlns:a16="http://schemas.microsoft.com/office/drawing/2014/main" id="{5803BAA6-0102-F4EA-18E1-A5DBBCFD15D4}"/>
              </a:ext>
            </a:extLst>
          </p:cNvPr>
          <p:cNvSpPr/>
          <p:nvPr/>
        </p:nvSpPr>
        <p:spPr>
          <a:xfrm>
            <a:off x="1797460" y="488460"/>
            <a:ext cx="5524205" cy="574829"/>
          </a:xfrm>
          <a:prstGeom prst="roundRect">
            <a:avLst/>
          </a:prstGeom>
          <a:solidFill>
            <a:schemeClr val="tx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a:extLst>
              <a:ext uri="{FF2B5EF4-FFF2-40B4-BE49-F238E27FC236}">
                <a16:creationId xmlns="" xmlns:a16="http://schemas.microsoft.com/office/drawing/2014/main" id="{0D5A6A00-0C38-4E1B-703B-EACF2E8F32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027708" y="566693"/>
            <a:ext cx="595302" cy="441606"/>
          </a:xfrm>
          <a:prstGeom prst="rect">
            <a:avLst/>
          </a:prstGeom>
        </p:spPr>
      </p:pic>
      <p:pic>
        <p:nvPicPr>
          <p:cNvPr id="7" name="Picture 7">
            <a:extLst>
              <a:ext uri="{FF2B5EF4-FFF2-40B4-BE49-F238E27FC236}">
                <a16:creationId xmlns="" xmlns:a16="http://schemas.microsoft.com/office/drawing/2014/main" id="{F669E439-E380-0E82-9EBC-FC77DC665C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6361537">
            <a:off x="1814640" y="578688"/>
            <a:ext cx="426135" cy="394369"/>
          </a:xfrm>
          <a:prstGeom prst="rect">
            <a:avLst/>
          </a:prstGeom>
        </p:spPr>
      </p:pic>
      <p:sp>
        <p:nvSpPr>
          <p:cNvPr id="9" name="TextBox 8">
            <a:extLst>
              <a:ext uri="{FF2B5EF4-FFF2-40B4-BE49-F238E27FC236}">
                <a16:creationId xmlns="" xmlns:a16="http://schemas.microsoft.com/office/drawing/2014/main" id="{173A572B-A921-A94F-1EE6-0A4CC08C3445}"/>
              </a:ext>
            </a:extLst>
          </p:cNvPr>
          <p:cNvSpPr txBox="1"/>
          <p:nvPr/>
        </p:nvSpPr>
        <p:spPr>
          <a:xfrm>
            <a:off x="2285845" y="499861"/>
            <a:ext cx="5372986" cy="496996"/>
          </a:xfrm>
          <a:prstGeom prst="rect">
            <a:avLst/>
          </a:prstGeom>
          <a:noFill/>
        </p:spPr>
        <p:txBody>
          <a:bodyPr wrap="square" rtlCol="0">
            <a:spAutoFit/>
          </a:bodyPr>
          <a:lstStyle/>
          <a:p>
            <a:pPr algn="ctr">
              <a:lnSpc>
                <a:spcPct val="150000"/>
              </a:lnSpc>
            </a:pPr>
            <a:r>
              <a:rPr lang="en-US" sz="2000">
                <a:solidFill>
                  <a:srgbClr val="000000"/>
                </a:solidFill>
                <a:effectLst/>
                <a:latin typeface="+mj-lt"/>
                <a:ea typeface="Times New Roman" panose="02020603050405020304" pitchFamily="18" charset="0"/>
              </a:rPr>
              <a:t>Đọc thông tin mục I (SGK tr. 88 - 89)</a:t>
            </a:r>
            <a:endParaRPr lang="en-US" sz="2000">
              <a:latin typeface="+mj-lt"/>
            </a:endParaRPr>
          </a:p>
        </p:txBody>
      </p:sp>
      <p:pic>
        <p:nvPicPr>
          <p:cNvPr id="16" name="Picture 16">
            <a:extLst>
              <a:ext uri="{FF2B5EF4-FFF2-40B4-BE49-F238E27FC236}">
                <a16:creationId xmlns="" xmlns:a16="http://schemas.microsoft.com/office/drawing/2014/main" id="{C4E8F829-CDC8-5505-845B-C051942703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10831" y="2139308"/>
            <a:ext cx="1973257" cy="2754546"/>
          </a:xfrm>
          <a:prstGeom prst="rect">
            <a:avLst/>
          </a:prstGeom>
        </p:spPr>
      </p:pic>
      <p:sp>
        <p:nvSpPr>
          <p:cNvPr id="20" name="TextBox 19">
            <a:extLst>
              <a:ext uri="{FF2B5EF4-FFF2-40B4-BE49-F238E27FC236}">
                <a16:creationId xmlns="" xmlns:a16="http://schemas.microsoft.com/office/drawing/2014/main" id="{1702131C-3A75-E272-10D3-37DA5C13DC2F}"/>
              </a:ext>
            </a:extLst>
          </p:cNvPr>
          <p:cNvSpPr txBox="1"/>
          <p:nvPr/>
        </p:nvSpPr>
        <p:spPr>
          <a:xfrm>
            <a:off x="2784088" y="1263904"/>
            <a:ext cx="5683931" cy="4124206"/>
          </a:xfrm>
          <a:prstGeom prst="rect">
            <a:avLst/>
          </a:prstGeom>
          <a:noFill/>
        </p:spPr>
        <p:txBody>
          <a:bodyPr wrap="square" rtlCol="0">
            <a:spAutoFit/>
          </a:bodyPr>
          <a:lstStyle/>
          <a:p>
            <a:pPr marL="370205" indent="-285750" algn="just">
              <a:lnSpc>
                <a:spcPct val="150000"/>
              </a:lnSpc>
              <a:spcBef>
                <a:spcPts val="300"/>
              </a:spcBef>
              <a:spcAft>
                <a:spcPts val="300"/>
              </a:spcAft>
              <a:buFont typeface="Arial" panose="020B0604020202020204" pitchFamily="34" charset="0"/>
              <a:buChar char="•"/>
            </a:pPr>
            <a:r>
              <a:rPr lang="en-US" sz="2400" b="1" dirty="0" err="1" smtClean="0">
                <a:solidFill>
                  <a:srgbClr val="000000"/>
                </a:solidFill>
                <a:effectLst/>
                <a:latin typeface="+mj-lt"/>
                <a:ea typeface="Times New Roman" panose="02020603050405020304" pitchFamily="18" charset="0"/>
              </a:rPr>
              <a:t>Kể</a:t>
            </a:r>
            <a:r>
              <a:rPr lang="en-US" sz="2400" b="1" dirty="0" smtClean="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tên</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các</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dạng</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năng</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lượng</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Nêu</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một</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số</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ví</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dụ</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về</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sự</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chuyển</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hóa</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năng</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lượng</a:t>
            </a:r>
            <a:r>
              <a:rPr lang="en-US" sz="2400" b="1" dirty="0">
                <a:solidFill>
                  <a:srgbClr val="000000"/>
                </a:solidFill>
                <a:effectLst/>
                <a:latin typeface="+mj-lt"/>
                <a:ea typeface="Times New Roman" panose="02020603050405020304" pitchFamily="18" charset="0"/>
              </a:rPr>
              <a:t> ở </a:t>
            </a:r>
            <a:r>
              <a:rPr lang="en-US" sz="2400" b="1" dirty="0" err="1">
                <a:solidFill>
                  <a:srgbClr val="000000"/>
                </a:solidFill>
                <a:effectLst/>
                <a:latin typeface="+mj-lt"/>
                <a:ea typeface="Times New Roman" panose="02020603050405020304" pitchFamily="18" charset="0"/>
              </a:rPr>
              <a:t>thực</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vật</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và</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động</a:t>
            </a:r>
            <a:r>
              <a:rPr lang="en-US" sz="2400" b="1" dirty="0">
                <a:solidFill>
                  <a:srgbClr val="000000"/>
                </a:solidFill>
                <a:effectLst/>
                <a:latin typeface="+mj-lt"/>
                <a:ea typeface="Times New Roman" panose="02020603050405020304" pitchFamily="18" charset="0"/>
              </a:rPr>
              <a:t> </a:t>
            </a:r>
            <a:r>
              <a:rPr lang="en-US" sz="2400" b="1" dirty="0" err="1">
                <a:solidFill>
                  <a:srgbClr val="000000"/>
                </a:solidFill>
                <a:effectLst/>
                <a:latin typeface="+mj-lt"/>
                <a:ea typeface="Times New Roman" panose="02020603050405020304" pitchFamily="18" charset="0"/>
              </a:rPr>
              <a:t>vật</a:t>
            </a:r>
            <a:r>
              <a:rPr lang="en-US" sz="2400" b="1" dirty="0" smtClean="0">
                <a:solidFill>
                  <a:srgbClr val="000000"/>
                </a:solidFill>
                <a:effectLst/>
                <a:latin typeface="+mj-lt"/>
                <a:ea typeface="Times New Roman" panose="02020603050405020304" pitchFamily="18" charset="0"/>
              </a:rPr>
              <a:t>.</a:t>
            </a:r>
            <a:r>
              <a:rPr lang="en-US" sz="2400" b="1" dirty="0">
                <a:latin typeface="+mj-lt"/>
                <a:ea typeface="Times New Roman" panose="02020603050405020304" pitchFamily="18" charset="0"/>
              </a:rPr>
              <a:t> </a:t>
            </a:r>
            <a:endParaRPr lang="en-US" sz="2400" b="1" dirty="0" smtClean="0">
              <a:latin typeface="+mj-lt"/>
              <a:ea typeface="Times New Roman" panose="02020603050405020304" pitchFamily="18" charset="0"/>
            </a:endParaRPr>
          </a:p>
          <a:p>
            <a:pPr marL="370205" indent="-285750" algn="just">
              <a:lnSpc>
                <a:spcPct val="150000"/>
              </a:lnSpc>
              <a:spcBef>
                <a:spcPts val="300"/>
              </a:spcBef>
              <a:spcAft>
                <a:spcPts val="300"/>
              </a:spcAft>
              <a:buFont typeface="Arial" panose="020B0604020202020204" pitchFamily="34" charset="0"/>
              <a:buChar char="•"/>
            </a:pPr>
            <a:r>
              <a:rPr lang="en-US" sz="2400" b="1" dirty="0" err="1" smtClean="0">
                <a:latin typeface="+mj-lt"/>
                <a:ea typeface="Times New Roman" panose="02020603050405020304" pitchFamily="18" charset="0"/>
              </a:rPr>
              <a:t>Trình</a:t>
            </a:r>
            <a:r>
              <a:rPr lang="en-US" sz="2400" b="1" dirty="0" smtClean="0">
                <a:latin typeface="+mj-lt"/>
                <a:ea typeface="Times New Roman" panose="02020603050405020304" pitchFamily="18" charset="0"/>
              </a:rPr>
              <a:t> </a:t>
            </a:r>
            <a:r>
              <a:rPr lang="en-US" sz="2400" b="1" dirty="0" err="1">
                <a:latin typeface="+mj-lt"/>
                <a:ea typeface="Times New Roman" panose="02020603050405020304" pitchFamily="18" charset="0"/>
              </a:rPr>
              <a:t>bày</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quá</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trình</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chuyển</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hóa</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năng</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lượng</a:t>
            </a:r>
            <a:r>
              <a:rPr lang="en-US" sz="2400" b="1" dirty="0">
                <a:latin typeface="+mj-lt"/>
                <a:ea typeface="Times New Roman" panose="02020603050405020304" pitchFamily="18" charset="0"/>
              </a:rPr>
              <a:t> ở </a:t>
            </a:r>
            <a:r>
              <a:rPr lang="en-US" sz="2400" b="1" dirty="0" err="1">
                <a:latin typeface="+mj-lt"/>
                <a:ea typeface="Times New Roman" panose="02020603050405020304" pitchFamily="18" charset="0"/>
              </a:rPr>
              <a:t>sinh</a:t>
            </a:r>
            <a:r>
              <a:rPr lang="en-US" sz="2400" b="1" dirty="0">
                <a:latin typeface="+mj-lt"/>
                <a:ea typeface="Times New Roman" panose="02020603050405020304" pitchFamily="18" charset="0"/>
              </a:rPr>
              <a:t> </a:t>
            </a:r>
            <a:r>
              <a:rPr lang="en-US" sz="2400" b="1" dirty="0" err="1">
                <a:latin typeface="+mj-lt"/>
                <a:ea typeface="Times New Roman" panose="02020603050405020304" pitchFamily="18" charset="0"/>
              </a:rPr>
              <a:t>vật</a:t>
            </a:r>
            <a:r>
              <a:rPr lang="en-US" sz="2400" b="1" dirty="0">
                <a:latin typeface="+mj-lt"/>
                <a:ea typeface="Times New Roman" panose="02020603050405020304" pitchFamily="18" charset="0"/>
              </a:rPr>
              <a:t>. </a:t>
            </a:r>
          </a:p>
          <a:p>
            <a:pPr marL="370205" marR="0" indent="-285750" algn="just">
              <a:lnSpc>
                <a:spcPct val="150000"/>
              </a:lnSpc>
              <a:spcBef>
                <a:spcPts val="300"/>
              </a:spcBef>
              <a:spcAft>
                <a:spcPts val="300"/>
              </a:spcAft>
              <a:buFont typeface="Arial" panose="020B0604020202020204" pitchFamily="34" charset="0"/>
              <a:buChar char="•"/>
            </a:pPr>
            <a:endParaRPr lang="en-US" sz="2400" b="1" dirty="0">
              <a:effectLst/>
              <a:latin typeface="+mj-lt"/>
              <a:ea typeface="Calibri" panose="020F0502020204030204" pitchFamily="34" charset="0"/>
            </a:endParaRPr>
          </a:p>
        </p:txBody>
      </p:sp>
      <p:sp>
        <p:nvSpPr>
          <p:cNvPr id="2" name="Line Callout 1 (Border and Accent Bar) 3">
            <a:extLst>
              <a:ext uri="{FF2B5EF4-FFF2-40B4-BE49-F238E27FC236}">
                <a16:creationId xmlns="" xmlns:a16="http://schemas.microsoft.com/office/drawing/2014/main" id="{C59E65D0-8ADE-57C5-DE54-F27632A12599}"/>
              </a:ext>
            </a:extLst>
          </p:cNvPr>
          <p:cNvSpPr/>
          <p:nvPr/>
        </p:nvSpPr>
        <p:spPr>
          <a:xfrm>
            <a:off x="414011" y="1481254"/>
            <a:ext cx="2208999" cy="545813"/>
          </a:xfrm>
          <a:prstGeom prst="accentBorderCallout1">
            <a:avLst>
              <a:gd name="adj1" fmla="val 18750"/>
              <a:gd name="adj2" fmla="val -3127"/>
              <a:gd name="adj3" fmla="val 17954"/>
              <a:gd name="adj4" fmla="val -17509"/>
            </a:avLst>
          </a:prstGeom>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err="1">
                <a:solidFill>
                  <a:schemeClr val="bg1">
                    <a:lumMod val="25000"/>
                  </a:schemeClr>
                </a:solidFill>
              </a:rPr>
              <a:t>Thảo</a:t>
            </a:r>
            <a:r>
              <a:rPr lang="en-US" sz="2000" b="1">
                <a:solidFill>
                  <a:schemeClr val="bg1">
                    <a:lumMod val="25000"/>
                  </a:schemeClr>
                </a:solidFill>
              </a:rPr>
              <a:t> luận nhóm </a:t>
            </a:r>
            <a:endParaRPr lang="en-US" sz="2000" b="1" dirty="0">
              <a:solidFill>
                <a:schemeClr val="bg1">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0">
                                            <p:txEl>
                                              <p:pRg st="0" end="0"/>
                                            </p:txEl>
                                          </p:spTgt>
                                        </p:tgtEl>
                                        <p:attrNameLst>
                                          <p:attrName>style.visibility</p:attrName>
                                        </p:attrNameLst>
                                      </p:cBhvr>
                                      <p:to>
                                        <p:strVal val="visible"/>
                                      </p:to>
                                    </p:set>
                                    <p:animEffect transition="in" filter="fade">
                                      <p:cBhvr>
                                        <p:cTn id="15" dur="1000"/>
                                        <p:tgtEl>
                                          <p:spTgt spid="20">
                                            <p:txEl>
                                              <p:pRg st="0" end="0"/>
                                            </p:txEl>
                                          </p:spTgt>
                                        </p:tgtEl>
                                      </p:cBhvr>
                                    </p:animEffect>
                                    <p:anim calcmode="lin" valueType="num">
                                      <p:cBhvr>
                                        <p:cTn id="16"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0">
                                            <p:txEl>
                                              <p:pRg st="1" end="1"/>
                                            </p:txEl>
                                          </p:spTgt>
                                        </p:tgtEl>
                                        <p:attrNameLst>
                                          <p:attrName>style.visibility</p:attrName>
                                        </p:attrNameLst>
                                      </p:cBhvr>
                                      <p:to>
                                        <p:strVal val="visible"/>
                                      </p:to>
                                    </p:set>
                                    <p:animEffect transition="in" filter="fade">
                                      <p:cBhvr>
                                        <p:cTn id="22" dur="1000"/>
                                        <p:tgtEl>
                                          <p:spTgt spid="20">
                                            <p:txEl>
                                              <p:pRg st="1" end="1"/>
                                            </p:txEl>
                                          </p:spTgt>
                                        </p:tgtEl>
                                      </p:cBhvr>
                                    </p:animEffect>
                                    <p:anim calcmode="lin" valueType="num">
                                      <p:cBhvr>
                                        <p:cTn id="23"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p46"/>
          <p:cNvPicPr preferRelativeResize="0"/>
          <p:nvPr/>
        </p:nvPicPr>
        <p:blipFill rotWithShape="1">
          <a:blip r:embed="rId3">
            <a:alphaModFix/>
          </a:blip>
          <a:srcRect b="11816"/>
          <a:stretch/>
        </p:blipFill>
        <p:spPr>
          <a:xfrm flipH="1">
            <a:off x="6799650" y="1138175"/>
            <a:ext cx="3262251" cy="1235900"/>
          </a:xfrm>
          <a:prstGeom prst="rect">
            <a:avLst/>
          </a:prstGeom>
          <a:noFill/>
          <a:ln>
            <a:noFill/>
          </a:ln>
        </p:spPr>
      </p:pic>
      <p:sp>
        <p:nvSpPr>
          <p:cNvPr id="370" name="Google Shape;370;p46"/>
          <p:cNvSpPr/>
          <p:nvPr/>
        </p:nvSpPr>
        <p:spPr>
          <a:xfrm>
            <a:off x="444432" y="475775"/>
            <a:ext cx="8126253" cy="4466708"/>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46"/>
          <p:cNvPicPr preferRelativeResize="0"/>
          <p:nvPr/>
        </p:nvPicPr>
        <p:blipFill>
          <a:blip r:embed="rId4">
            <a:alphaModFix/>
          </a:blip>
          <a:stretch>
            <a:fillRect/>
          </a:stretch>
        </p:blipFill>
        <p:spPr>
          <a:xfrm>
            <a:off x="752374" y="3696359"/>
            <a:ext cx="940675" cy="1246126"/>
          </a:xfrm>
          <a:prstGeom prst="rect">
            <a:avLst/>
          </a:prstGeom>
          <a:noFill/>
          <a:ln>
            <a:noFill/>
          </a:ln>
        </p:spPr>
      </p:pic>
      <p:pic>
        <p:nvPicPr>
          <p:cNvPr id="376" name="Google Shape;376;p46"/>
          <p:cNvPicPr preferRelativeResize="0"/>
          <p:nvPr/>
        </p:nvPicPr>
        <p:blipFill>
          <a:blip r:embed="rId5">
            <a:alphaModFix/>
          </a:blip>
          <a:stretch>
            <a:fillRect/>
          </a:stretch>
        </p:blipFill>
        <p:spPr>
          <a:xfrm>
            <a:off x="1490201" y="4403808"/>
            <a:ext cx="448725" cy="538675"/>
          </a:xfrm>
          <a:prstGeom prst="rect">
            <a:avLst/>
          </a:prstGeom>
          <a:noFill/>
          <a:ln>
            <a:noFill/>
          </a:ln>
        </p:spPr>
      </p:pic>
      <p:pic>
        <p:nvPicPr>
          <p:cNvPr id="377" name="Google Shape;377;p46"/>
          <p:cNvPicPr preferRelativeResize="0"/>
          <p:nvPr/>
        </p:nvPicPr>
        <p:blipFill rotWithShape="1">
          <a:blip r:embed="rId3">
            <a:alphaModFix/>
          </a:blip>
          <a:srcRect b="11816"/>
          <a:stretch/>
        </p:blipFill>
        <p:spPr>
          <a:xfrm>
            <a:off x="-1955625" y="-53375"/>
            <a:ext cx="4355951" cy="1650250"/>
          </a:xfrm>
          <a:prstGeom prst="rect">
            <a:avLst/>
          </a:prstGeom>
          <a:noFill/>
          <a:ln>
            <a:noFill/>
          </a:ln>
        </p:spPr>
      </p:pic>
      <p:pic>
        <p:nvPicPr>
          <p:cNvPr id="378" name="Google Shape;378;p46"/>
          <p:cNvPicPr preferRelativeResize="0"/>
          <p:nvPr/>
        </p:nvPicPr>
        <p:blipFill rotWithShape="1">
          <a:blip r:embed="rId3">
            <a:alphaModFix/>
          </a:blip>
          <a:srcRect b="11816"/>
          <a:stretch/>
        </p:blipFill>
        <p:spPr>
          <a:xfrm flipH="1">
            <a:off x="5950400" y="-142177"/>
            <a:ext cx="3262251" cy="1235900"/>
          </a:xfrm>
          <a:prstGeom prst="rect">
            <a:avLst/>
          </a:prstGeom>
          <a:noFill/>
          <a:ln>
            <a:noFill/>
          </a:ln>
        </p:spPr>
      </p:pic>
      <p:sp>
        <p:nvSpPr>
          <p:cNvPr id="8" name="TextBox 7">
            <a:extLst>
              <a:ext uri="{FF2B5EF4-FFF2-40B4-BE49-F238E27FC236}">
                <a16:creationId xmlns="" xmlns:a16="http://schemas.microsoft.com/office/drawing/2014/main" id="{AE9C8B93-9847-1635-7839-2ACCDB4153FA}"/>
              </a:ext>
            </a:extLst>
          </p:cNvPr>
          <p:cNvSpPr txBox="1"/>
          <p:nvPr/>
        </p:nvSpPr>
        <p:spPr>
          <a:xfrm>
            <a:off x="2878192" y="535833"/>
            <a:ext cx="2721429" cy="679032"/>
          </a:xfrm>
          <a:prstGeom prst="rect">
            <a:avLst/>
          </a:prstGeom>
          <a:noFill/>
        </p:spPr>
        <p:txBody>
          <a:bodyPr wrap="square" rtlCol="0">
            <a:spAutoFit/>
          </a:bodyPr>
          <a:lstStyle/>
          <a:p>
            <a:pPr algn="ctr">
              <a:lnSpc>
                <a:spcPct val="150000"/>
              </a:lnSpc>
            </a:pPr>
            <a:r>
              <a:rPr lang="en-US" sz="2900" b="1">
                <a:solidFill>
                  <a:srgbClr val="002060"/>
                </a:solidFill>
              </a:rPr>
              <a:t>LUYỆN TẬP</a:t>
            </a:r>
          </a:p>
        </p:txBody>
      </p:sp>
      <p:sp>
        <p:nvSpPr>
          <p:cNvPr id="9" name="Rounded Rectangular Callout 9">
            <a:extLst>
              <a:ext uri="{FF2B5EF4-FFF2-40B4-BE49-F238E27FC236}">
                <a16:creationId xmlns="" xmlns:a16="http://schemas.microsoft.com/office/drawing/2014/main" id="{786899EF-1B59-A889-3B57-363B7F9735EC}"/>
              </a:ext>
            </a:extLst>
          </p:cNvPr>
          <p:cNvSpPr/>
          <p:nvPr/>
        </p:nvSpPr>
        <p:spPr>
          <a:xfrm flipH="1">
            <a:off x="981645" y="1447141"/>
            <a:ext cx="4748666" cy="2053063"/>
          </a:xfrm>
          <a:prstGeom prst="wedgeRoundRectCallout">
            <a:avLst>
              <a:gd name="adj1" fmla="val -59238"/>
              <a:gd name="adj2" fmla="val 36368"/>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11" name="TextBox 10">
            <a:extLst>
              <a:ext uri="{FF2B5EF4-FFF2-40B4-BE49-F238E27FC236}">
                <a16:creationId xmlns="" xmlns:a16="http://schemas.microsoft.com/office/drawing/2014/main" id="{65491407-5E86-9434-7D6B-519F80B05433}"/>
              </a:ext>
            </a:extLst>
          </p:cNvPr>
          <p:cNvSpPr txBox="1"/>
          <p:nvPr/>
        </p:nvSpPr>
        <p:spPr>
          <a:xfrm>
            <a:off x="1091404" y="1611319"/>
            <a:ext cx="4529148" cy="1703030"/>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 </a:t>
            </a:r>
            <a:r>
              <a:rPr lang="en-US" sz="1800" b="1">
                <a:latin typeface="+mj-lt"/>
                <a:ea typeface="Times New Roman" panose="02020603050405020304" pitchFamily="18" charset="0"/>
              </a:rPr>
              <a:t>Câu hỏi 1:</a:t>
            </a:r>
            <a:r>
              <a:rPr lang="en-US" sz="1800">
                <a:effectLst/>
                <a:latin typeface="+mj-lt"/>
                <a:ea typeface="Times New Roman" panose="02020603050405020304" pitchFamily="18" charset="0"/>
              </a:rPr>
              <a:t> Các hoạt động ở con người (đi lại, chơi thể thao,…) đều cần năng lượng. Năng lượng đó được biến đổi từ dạng nào sang dạng nào?</a:t>
            </a:r>
            <a:endParaRPr lang="en-US" sz="1800">
              <a:effectLst/>
              <a:latin typeface="+mj-lt"/>
              <a:ea typeface="Calibri" panose="020F0502020204030204" pitchFamily="34" charset="0"/>
            </a:endParaRPr>
          </a:p>
        </p:txBody>
      </p:sp>
      <p:pic>
        <p:nvPicPr>
          <p:cNvPr id="13" name="Picture 12">
            <a:extLst>
              <a:ext uri="{FF2B5EF4-FFF2-40B4-BE49-F238E27FC236}">
                <a16:creationId xmlns="" xmlns:a16="http://schemas.microsoft.com/office/drawing/2014/main" id="{6DF03B9C-AA54-89B1-C8B0-37B0D7010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950400" y="2152588"/>
            <a:ext cx="2833494" cy="2833494"/>
          </a:xfrm>
          <a:prstGeom prst="rect">
            <a:avLst/>
          </a:prstGeom>
        </p:spPr>
      </p:pic>
      <p:pic>
        <p:nvPicPr>
          <p:cNvPr id="14" name="Picture 13">
            <a:extLst>
              <a:ext uri="{FF2B5EF4-FFF2-40B4-BE49-F238E27FC236}">
                <a16:creationId xmlns="" xmlns:a16="http://schemas.microsoft.com/office/drawing/2014/main" id="{F7B93C67-3C03-CAEF-FE4F-26D4D7DF1A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502871">
            <a:off x="6694423" y="1424092"/>
            <a:ext cx="816334" cy="1021286"/>
          </a:xfrm>
          <a:prstGeom prst="rect">
            <a:avLst/>
          </a:prstGeom>
        </p:spPr>
      </p:pic>
      <p:pic>
        <p:nvPicPr>
          <p:cNvPr id="15" name="Picture 14">
            <a:extLst>
              <a:ext uri="{FF2B5EF4-FFF2-40B4-BE49-F238E27FC236}">
                <a16:creationId xmlns="" xmlns:a16="http://schemas.microsoft.com/office/drawing/2014/main" id="{2FE7BE1C-2641-769E-5AC6-09FE954F7F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1525" y="1411918"/>
            <a:ext cx="769071" cy="96215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circle(in)">
                                      <p:cBhvr>
                                        <p:cTn id="1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 name="Rounded Rectangular Callout 9">
            <a:extLst>
              <a:ext uri="{FF2B5EF4-FFF2-40B4-BE49-F238E27FC236}">
                <a16:creationId xmlns="" xmlns:a16="http://schemas.microsoft.com/office/drawing/2014/main" id="{2A4B1DFD-6127-A5A0-870C-CF593B431347}"/>
              </a:ext>
            </a:extLst>
          </p:cNvPr>
          <p:cNvSpPr/>
          <p:nvPr/>
        </p:nvSpPr>
        <p:spPr>
          <a:xfrm>
            <a:off x="2828260" y="591246"/>
            <a:ext cx="5734494" cy="3366157"/>
          </a:xfrm>
          <a:prstGeom prst="wedgeRoundRectCallout">
            <a:avLst>
              <a:gd name="adj1" fmla="val -59238"/>
              <a:gd name="adj2" fmla="val 19000"/>
              <a:gd name="adj3" fmla="val 16667"/>
            </a:avLst>
          </a:prstGeom>
          <a:solidFill>
            <a:schemeClr val="accent1"/>
          </a:solidFill>
          <a:ln w="57150">
            <a:solidFill>
              <a:schemeClr val="accent5">
                <a:lumMod val="50000"/>
              </a:schemeClr>
            </a:solidFill>
            <a:prstDash val="sys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vi-VN" sz="3800" dirty="0">
              <a:solidFill>
                <a:schemeClr val="tx1"/>
              </a:solidFill>
            </a:endParaRPr>
          </a:p>
        </p:txBody>
      </p:sp>
      <p:sp>
        <p:nvSpPr>
          <p:cNvPr id="5" name="TextBox 4">
            <a:extLst>
              <a:ext uri="{FF2B5EF4-FFF2-40B4-BE49-F238E27FC236}">
                <a16:creationId xmlns="" xmlns:a16="http://schemas.microsoft.com/office/drawing/2014/main" id="{DE684A1E-62A9-DB59-34A0-01DCE8100BF7}"/>
              </a:ext>
            </a:extLst>
          </p:cNvPr>
          <p:cNvSpPr txBox="1"/>
          <p:nvPr/>
        </p:nvSpPr>
        <p:spPr>
          <a:xfrm>
            <a:off x="2934586" y="818360"/>
            <a:ext cx="5521842" cy="2790764"/>
          </a:xfrm>
          <a:prstGeom prst="rect">
            <a:avLst/>
          </a:prstGeom>
          <a:noFill/>
        </p:spPr>
        <p:txBody>
          <a:bodyPr wrap="square" rtlCol="0">
            <a:spAutoFit/>
          </a:bodyPr>
          <a:lstStyle/>
          <a:p>
            <a:pPr marL="0" marR="0" algn="ctr">
              <a:lnSpc>
                <a:spcPct val="150000"/>
              </a:lnSpc>
            </a:pPr>
            <a:r>
              <a:rPr lang="en-US" sz="1700" b="1">
                <a:solidFill>
                  <a:srgbClr val="FF0000"/>
                </a:solidFill>
                <a:latin typeface="+mj-lt"/>
                <a:ea typeface="Times New Roman" panose="02020603050405020304" pitchFamily="18" charset="0"/>
              </a:rPr>
              <a:t>Trả lời</a:t>
            </a:r>
            <a:r>
              <a:rPr lang="en-US" sz="1700" b="1">
                <a:solidFill>
                  <a:srgbClr val="FF0000"/>
                </a:solidFill>
                <a:effectLst/>
                <a:latin typeface="+mj-lt"/>
                <a:ea typeface="Times New Roman" panose="02020603050405020304" pitchFamily="18" charset="0"/>
              </a:rPr>
              <a:t>: </a:t>
            </a: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Năng lượng cần cho các hoạt động của cơ thể người (đi lại, chơi thể thao,…) do quá trình phân giải các chất hữu cơ trong tế bào. </a:t>
            </a:r>
          </a:p>
          <a:p>
            <a:pPr marL="285750" marR="0" indent="-285750" algn="just">
              <a:lnSpc>
                <a:spcPct val="150000"/>
              </a:lnSpc>
              <a:buFont typeface="Arial" panose="020B0604020202020204" pitchFamily="34" charset="0"/>
              <a:buChar char="•"/>
            </a:pPr>
            <a:r>
              <a:rPr lang="en-US" sz="1700">
                <a:effectLst/>
                <a:latin typeface="+mj-lt"/>
                <a:ea typeface="Times New Roman" panose="02020603050405020304" pitchFamily="18" charset="0"/>
              </a:rPr>
              <a:t>Quá trình phân giải các chất hữu cơ trong tế bào biến đổi năng lượng từ dạng hóa học trong chất hữu cơ thành năng lượng cơ học và năng lượng nhiệt</a:t>
            </a:r>
            <a:r>
              <a:rPr lang="en-US" sz="1700" i="1">
                <a:effectLst/>
                <a:latin typeface="+mj-lt"/>
                <a:ea typeface="Times New Roman" panose="02020603050405020304" pitchFamily="18" charset="0"/>
              </a:rPr>
              <a:t>.</a:t>
            </a:r>
            <a:endParaRPr lang="en-US" sz="1700">
              <a:effectLst/>
              <a:latin typeface="+mj-lt"/>
              <a:ea typeface="Calibri" panose="020F0502020204030204" pitchFamily="34" charset="0"/>
            </a:endParaRPr>
          </a:p>
        </p:txBody>
      </p:sp>
      <p:pic>
        <p:nvPicPr>
          <p:cNvPr id="2" name="Picture 1">
            <a:extLst>
              <a:ext uri="{FF2B5EF4-FFF2-40B4-BE49-F238E27FC236}">
                <a16:creationId xmlns="" xmlns:a16="http://schemas.microsoft.com/office/drawing/2014/main" id="{F66BEA44-8155-CE3A-F614-9EBD8668D4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730" y="2697467"/>
            <a:ext cx="2147777" cy="1936218"/>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4716" y="726743"/>
            <a:ext cx="1299950" cy="28250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a:p>
        </p:txBody>
      </p:sp>
      <p:sp>
        <p:nvSpPr>
          <p:cNvPr id="13" name="Rounded Rectangle 12"/>
          <p:cNvSpPr/>
          <p:nvPr/>
        </p:nvSpPr>
        <p:spPr>
          <a:xfrm>
            <a:off x="2405418" y="726743"/>
            <a:ext cx="1299950" cy="2825087"/>
          </a:xfrm>
          <a:prstGeom prst="roundRect">
            <a:avLst/>
          </a:prstGeom>
          <a:noFill/>
          <a:ln w="38100"/>
        </p:spPr>
        <p:style>
          <a:lnRef idx="2">
            <a:schemeClr val="accent1"/>
          </a:lnRef>
          <a:fillRef idx="1">
            <a:schemeClr val="lt1"/>
          </a:fillRef>
          <a:effectRef idx="0">
            <a:schemeClr val="accent1"/>
          </a:effectRef>
          <a:fontRef idx="minor">
            <a:schemeClr val="dk1"/>
          </a:fontRef>
        </p:style>
        <p:txBody>
          <a:bodyPr lIns="68580" tIns="34290" rIns="68580" bIns="34290" rtlCol="0" anchor="ctr"/>
          <a:lstStyle/>
          <a:p>
            <a:pPr algn="ctr"/>
            <a:endParaRPr lang="en-US"/>
          </a:p>
        </p:txBody>
      </p:sp>
      <p:sp>
        <p:nvSpPr>
          <p:cNvPr id="16" name="Rectangle 15"/>
          <p:cNvSpPr/>
          <p:nvPr/>
        </p:nvSpPr>
        <p:spPr>
          <a:xfrm>
            <a:off x="675409" y="99653"/>
            <a:ext cx="8011391" cy="2654573"/>
          </a:xfrm>
          <a:prstGeom prst="rect">
            <a:avLst/>
          </a:prstGeom>
        </p:spPr>
        <p:txBody>
          <a:bodyPr wrap="square" lIns="68580" tIns="34290" rIns="68580" bIns="34290">
            <a:spAutoFit/>
          </a:bodyPr>
          <a:lstStyle/>
          <a:p>
            <a:r>
              <a:rPr lang="en-US" sz="2800" b="1" dirty="0" err="1">
                <a:latin typeface="Times New Roman" pitchFamily="18" charset="0"/>
                <a:ea typeface="Times New Roman" pitchFamily="18" charset="0"/>
                <a:cs typeface="Times New Roman" pitchFamily="18" charset="0"/>
              </a:rPr>
              <a:t>Câu</a:t>
            </a:r>
            <a:r>
              <a:rPr lang="en-US" sz="2800" b="1" dirty="0">
                <a:latin typeface="Times New Roman" pitchFamily="18" charset="0"/>
                <a:ea typeface="Times New Roman" pitchFamily="18" charset="0"/>
                <a:cs typeface="Times New Roman" pitchFamily="18" charset="0"/>
              </a:rPr>
              <a:t> </a:t>
            </a:r>
            <a:r>
              <a:rPr lang="en-US" sz="2800" b="1" dirty="0" err="1">
                <a:latin typeface="Times New Roman" pitchFamily="18" charset="0"/>
                <a:ea typeface="Times New Roman" pitchFamily="18" charset="0"/>
                <a:cs typeface="Times New Roman" pitchFamily="18" charset="0"/>
              </a:rPr>
              <a:t>hỏi</a:t>
            </a:r>
            <a:r>
              <a:rPr lang="en-US" sz="2800" b="1" dirty="0">
                <a:latin typeface="Times New Roman" pitchFamily="18" charset="0"/>
                <a:ea typeface="Times New Roman" pitchFamily="18" charset="0"/>
                <a:cs typeface="Times New Roman" pitchFamily="18" charset="0"/>
              </a:rPr>
              <a:t> </a:t>
            </a:r>
            <a:r>
              <a:rPr lang="en-US" sz="2800" b="1" dirty="0" smtClean="0">
                <a:latin typeface="Times New Roman" pitchFamily="18" charset="0"/>
                <a:ea typeface="Times New Roman" pitchFamily="18" charset="0"/>
                <a:cs typeface="Times New Roman" pitchFamily="18" charset="0"/>
              </a:rPr>
              <a:t>3</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những</a:t>
            </a:r>
            <a:r>
              <a:rPr lang="en-US" sz="2800" b="1" dirty="0" smtClean="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quá</a:t>
            </a:r>
            <a:r>
              <a:rPr lang="en-US" sz="2800" b="1" dirty="0" smtClean="0">
                <a:latin typeface="Times New Roman" pitchFamily="18" charset="0"/>
                <a:cs typeface="Times New Roman" pitchFamily="18" charset="0"/>
              </a:rPr>
              <a:t> </a:t>
            </a:r>
            <a:r>
              <a:rPr lang="en-US" sz="2800" b="1" dirty="0" err="1">
                <a:latin typeface="Times New Roman" pitchFamily="18" charset="0"/>
                <a:cs typeface="Times New Roman" pitchFamily="18" charset="0"/>
              </a:rPr>
              <a:t>trình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đây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trao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đổi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chất</a:t>
            </a:r>
            <a:r>
              <a:rPr lang="en-US" sz="2800" b="1" dirty="0">
                <a:latin typeface="Times New Roman" pitchFamily="18" charset="0"/>
                <a:cs typeface="Times New Roman" pitchFamily="18" charset="0"/>
              </a:rPr>
              <a:t> ở </a:t>
            </a:r>
            <a:r>
              <a:rPr lang="en-US" sz="2800" b="1" dirty="0" err="1">
                <a:latin typeface="Times New Roman" pitchFamily="18" charset="0"/>
                <a:cs typeface="Times New Roman" pitchFamily="18" charset="0"/>
              </a:rPr>
              <a:t>sinh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lvl="0"/>
            <a:r>
              <a:rPr lang="en-US" sz="2800" dirty="0">
                <a:latin typeface="Times New Roman" pitchFamily="18" charset="0"/>
                <a:cs typeface="Times New Roman" pitchFamily="18" charset="0"/>
              </a:rPr>
              <a:t>a/ </a:t>
            </a:r>
            <a:r>
              <a:rPr lang="en-US" sz="2800" dirty="0" err="1">
                <a:latin typeface="Times New Roman" pitchFamily="18" charset="0"/>
                <a:cs typeface="Times New Roman" pitchFamily="18" charset="0"/>
              </a:rPr>
              <a:t>Phân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giải</a:t>
            </a:r>
            <a:r>
              <a:rPr lang="en-US" sz="2800" dirty="0">
                <a:latin typeface="Times New Roman" pitchFamily="18" charset="0"/>
                <a:cs typeface="Times New Roman" pitchFamily="18" charset="0"/>
              </a:rPr>
              <a:t> protein </a:t>
            </a:r>
            <a:r>
              <a:rPr lang="en-US" sz="2800" dirty="0" err="1">
                <a:latin typeface="Times New Roman" pitchFamily="18" charset="0"/>
                <a:cs typeface="Times New Roman" pitchFamily="18" charset="0"/>
              </a:rPr>
              <a:t>trong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tế</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bào</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b/ </a:t>
            </a:r>
            <a:r>
              <a:rPr lang="en-US" sz="2800" dirty="0" err="1">
                <a:latin typeface="Times New Roman" pitchFamily="18" charset="0"/>
                <a:cs typeface="Times New Roman" pitchFamily="18" charset="0"/>
              </a:rPr>
              <a:t>Bài</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tiết</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mồ</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hôi</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c/ </a:t>
            </a:r>
            <a:r>
              <a:rPr lang="en-US" sz="2800" dirty="0" err="1">
                <a:latin typeface="Times New Roman" pitchFamily="18" charset="0"/>
                <a:cs typeface="Times New Roman" pitchFamily="18" charset="0"/>
              </a:rPr>
              <a:t>Vận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chuyển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thức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ăn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từ</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miệng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xuống</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dạ</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dày</a:t>
            </a:r>
            <a:r>
              <a:rPr lang="en-US" sz="2800" dirty="0">
                <a:latin typeface="Times New Roman" pitchFamily="18" charset="0"/>
                <a:cs typeface="Times New Roman" pitchFamily="18" charset="0"/>
              </a:rPr>
              <a:t>.</a:t>
            </a:r>
          </a:p>
          <a:p>
            <a:pPr lvl="0"/>
            <a:r>
              <a:rPr lang="en-US" sz="2800" dirty="0">
                <a:latin typeface="Times New Roman" pitchFamily="18" charset="0"/>
                <a:cs typeface="Times New Roman" pitchFamily="18" charset="0"/>
              </a:rPr>
              <a:t>d/ </a:t>
            </a:r>
            <a:r>
              <a:rPr lang="en-US" sz="2800" dirty="0" err="1">
                <a:latin typeface="Times New Roman" pitchFamily="18" charset="0"/>
                <a:cs typeface="Times New Roman" pitchFamily="18" charset="0"/>
              </a:rPr>
              <a:t>Lấy</a:t>
            </a:r>
            <a:r>
              <a:rPr lang="en-US" sz="2800" dirty="0">
                <a:latin typeface="Times New Roman" pitchFamily="18" charset="0"/>
                <a:cs typeface="Times New Roman" pitchFamily="18" charset="0"/>
              </a:rPr>
              <a:t> carbon dioxide </a:t>
            </a:r>
            <a:r>
              <a:rPr lang="en-US" sz="2800" dirty="0" err="1">
                <a:latin typeface="Times New Roman" pitchFamily="18" charset="0"/>
                <a:cs typeface="Times New Roman" pitchFamily="18" charset="0"/>
              </a:rPr>
              <a:t>và</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thải</a:t>
            </a:r>
            <a:r>
              <a:rPr lang="en-US" sz="2800" dirty="0">
                <a:latin typeface="Times New Roman" pitchFamily="18" charset="0"/>
                <a:cs typeface="Times New Roman" pitchFamily="18" charset="0"/>
              </a:rPr>
              <a:t> oxygen ở </a:t>
            </a:r>
            <a:r>
              <a:rPr lang="en-US" sz="2800" dirty="0" err="1">
                <a:latin typeface="Times New Roman" pitchFamily="18" charset="0"/>
                <a:cs typeface="Times New Roman" pitchFamily="18" charset="0"/>
              </a:rPr>
              <a:t>thực</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vật</a:t>
            </a:r>
            <a:r>
              <a:rPr lang="en-US" sz="2800" dirty="0">
                <a:latin typeface="Times New Roman" pitchFamily="18" charset="0"/>
                <a:cs typeface="Times New Roman" pitchFamily="18" charset="0"/>
              </a:rPr>
              <a:t>.</a:t>
            </a:r>
          </a:p>
        </p:txBody>
      </p:sp>
      <p:sp>
        <p:nvSpPr>
          <p:cNvPr id="18" name="Rectangle 17"/>
          <p:cNvSpPr/>
          <p:nvPr/>
        </p:nvSpPr>
        <p:spPr>
          <a:xfrm>
            <a:off x="675407" y="2754226"/>
            <a:ext cx="8011391" cy="2039020"/>
          </a:xfrm>
          <a:prstGeom prst="rect">
            <a:avLst/>
          </a:prstGeom>
          <a:solidFill>
            <a:schemeClr val="accent1"/>
          </a:solidFill>
          <a:ln>
            <a:gradFill>
              <a:gsLst>
                <a:gs pos="0">
                  <a:srgbClr val="03D4A8"/>
                </a:gs>
                <a:gs pos="25000">
                  <a:srgbClr val="21D6E0"/>
                </a:gs>
                <a:gs pos="75000">
                  <a:srgbClr val="0087E6"/>
                </a:gs>
                <a:gs pos="100000">
                  <a:srgbClr val="005CBF"/>
                </a:gs>
              </a:gsLst>
              <a:lin ang="5400000" scaled="0"/>
            </a:gradFill>
          </a:ln>
        </p:spPr>
        <p:txBody>
          <a:bodyPr wrap="square" lIns="68580" tIns="34290" rIns="68580" bIns="34290">
            <a:spAutoFit/>
          </a:bodyPr>
          <a:lstStyle/>
          <a:p>
            <a:r>
              <a:rPr lang="en-US" sz="3200" dirty="0">
                <a:solidFill>
                  <a:srgbClr val="FF0000"/>
                </a:solidFill>
                <a:latin typeface="Times New Roman" pitchFamily="18" charset="0"/>
                <a:cs typeface="Times New Roman" pitchFamily="18" charset="0"/>
              </a:rPr>
              <a:t>a/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b/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c/ </a:t>
            </a:r>
            <a:r>
              <a:rPr lang="en-US" sz="3200" dirty="0" err="1">
                <a:solidFill>
                  <a:srgbClr val="FF0000"/>
                </a:solidFill>
                <a:latin typeface="Times New Roman" pitchFamily="18" charset="0"/>
                <a:cs typeface="Times New Roman" pitchFamily="18" charset="0"/>
              </a:rPr>
              <a:t>không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thuộc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a:p>
            <a:r>
              <a:rPr lang="en-US" sz="3200" dirty="0">
                <a:solidFill>
                  <a:srgbClr val="FF0000"/>
                </a:solidFill>
                <a:latin typeface="Times New Roman" pitchFamily="18" charset="0"/>
                <a:cs typeface="Times New Roman" pitchFamily="18" charset="0"/>
              </a:rPr>
              <a:t>d/ </a:t>
            </a:r>
            <a:r>
              <a:rPr lang="en-US" sz="3200" dirty="0" err="1">
                <a:solidFill>
                  <a:srgbClr val="FF0000"/>
                </a:solidFill>
                <a:latin typeface="Times New Roman" pitchFamily="18" charset="0"/>
                <a:cs typeface="Times New Roman" pitchFamily="18" charset="0"/>
              </a:rPr>
              <a:t>trao</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đổi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chất</a:t>
            </a:r>
            <a:r>
              <a:rPr lang="en-US" sz="3200"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3472810146"/>
      </p:ext>
    </p:extLst>
  </p:cSld>
  <p:clrMapOvr>
    <a:masterClrMapping/>
  </p:clrMapOvr>
  <p:transition spd="slow">
    <p:wipe/>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repeatCount="4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repeatCount="300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1"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16" grpId="0"/>
      <p:bldP spid="18" grpId="0" animBg="1"/>
      <p:bldP spid="18"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9"/>
          <p:cNvPicPr preferRelativeResize="0"/>
          <p:nvPr/>
        </p:nvPicPr>
        <p:blipFill rotWithShape="1">
          <a:blip r:embed="rId3">
            <a:alphaModFix/>
          </a:blip>
          <a:srcRect b="11816"/>
          <a:stretch/>
        </p:blipFill>
        <p:spPr>
          <a:xfrm flipH="1">
            <a:off x="-521001" y="-389262"/>
            <a:ext cx="4355951" cy="1650250"/>
          </a:xfrm>
          <a:prstGeom prst="rect">
            <a:avLst/>
          </a:prstGeom>
          <a:noFill/>
          <a:ln>
            <a:noFill/>
          </a:ln>
        </p:spPr>
      </p:pic>
      <p:sp>
        <p:nvSpPr>
          <p:cNvPr id="440" name="Google Shape;440;p49"/>
          <p:cNvSpPr/>
          <p:nvPr/>
        </p:nvSpPr>
        <p:spPr>
          <a:xfrm>
            <a:off x="302895" y="1480132"/>
            <a:ext cx="3316454" cy="1782295"/>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marR="0" algn="just">
              <a:lnSpc>
                <a:spcPct val="150000"/>
              </a:lnSpc>
              <a:spcBef>
                <a:spcPts val="300"/>
              </a:spcBef>
              <a:spcAft>
                <a:spcPts val="300"/>
              </a:spcAft>
            </a:pPr>
            <a:endParaRPr lang="en-US" sz="1800">
              <a:effectLst/>
              <a:latin typeface="+mj-lt"/>
              <a:ea typeface="Calibri" panose="020F0502020204030204" pitchFamily="34" charset="0"/>
            </a:endParaRPr>
          </a:p>
        </p:txBody>
      </p:sp>
      <p:pic>
        <p:nvPicPr>
          <p:cNvPr id="449" name="Google Shape;449;p49"/>
          <p:cNvPicPr preferRelativeResize="0"/>
          <p:nvPr/>
        </p:nvPicPr>
        <p:blipFill>
          <a:blip r:embed="rId4">
            <a:alphaModFix/>
          </a:blip>
          <a:stretch>
            <a:fillRect/>
          </a:stretch>
        </p:blipFill>
        <p:spPr>
          <a:xfrm>
            <a:off x="2064936" y="3588263"/>
            <a:ext cx="940675" cy="1246126"/>
          </a:xfrm>
          <a:prstGeom prst="rect">
            <a:avLst/>
          </a:prstGeom>
          <a:noFill/>
          <a:ln>
            <a:noFill/>
          </a:ln>
        </p:spPr>
      </p:pic>
      <p:pic>
        <p:nvPicPr>
          <p:cNvPr id="450" name="Google Shape;450;p49"/>
          <p:cNvPicPr preferRelativeResize="0"/>
          <p:nvPr/>
        </p:nvPicPr>
        <p:blipFill rotWithShape="1">
          <a:blip r:embed="rId3">
            <a:alphaModFix/>
          </a:blip>
          <a:srcRect b="11816"/>
          <a:stretch/>
        </p:blipFill>
        <p:spPr>
          <a:xfrm flipH="1">
            <a:off x="6356550" y="-227200"/>
            <a:ext cx="3262251" cy="1235900"/>
          </a:xfrm>
          <a:prstGeom prst="rect">
            <a:avLst/>
          </a:prstGeom>
          <a:noFill/>
          <a:ln>
            <a:noFill/>
          </a:ln>
        </p:spPr>
      </p:pic>
      <p:pic>
        <p:nvPicPr>
          <p:cNvPr id="451" name="Google Shape;451;p49"/>
          <p:cNvPicPr preferRelativeResize="0"/>
          <p:nvPr/>
        </p:nvPicPr>
        <p:blipFill>
          <a:blip r:embed="rId5">
            <a:alphaModFix/>
          </a:blip>
          <a:stretch>
            <a:fillRect/>
          </a:stretch>
        </p:blipFill>
        <p:spPr>
          <a:xfrm>
            <a:off x="728201" y="4251408"/>
            <a:ext cx="448725" cy="538675"/>
          </a:xfrm>
          <a:prstGeom prst="rect">
            <a:avLst/>
          </a:prstGeom>
          <a:noFill/>
          <a:ln>
            <a:noFill/>
          </a:ln>
        </p:spPr>
      </p:pic>
      <p:sp>
        <p:nvSpPr>
          <p:cNvPr id="25" name="Google Shape;437;p49">
            <a:extLst>
              <a:ext uri="{FF2B5EF4-FFF2-40B4-BE49-F238E27FC236}">
                <a16:creationId xmlns="" xmlns:a16="http://schemas.microsoft.com/office/drawing/2014/main" id="{5E6F5863-05CA-EA9D-FF0D-F2351426FB2E}"/>
              </a:ext>
            </a:extLst>
          </p:cNvPr>
          <p:cNvSpPr/>
          <p:nvPr/>
        </p:nvSpPr>
        <p:spPr>
          <a:xfrm>
            <a:off x="4645320" y="811422"/>
            <a:ext cx="4195785" cy="353521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TextBox 25">
            <a:extLst>
              <a:ext uri="{FF2B5EF4-FFF2-40B4-BE49-F238E27FC236}">
                <a16:creationId xmlns="" xmlns:a16="http://schemas.microsoft.com/office/drawing/2014/main" id="{53C36F63-55AF-7EE0-537C-0344AEC40344}"/>
              </a:ext>
            </a:extLst>
          </p:cNvPr>
          <p:cNvSpPr txBox="1"/>
          <p:nvPr/>
        </p:nvSpPr>
        <p:spPr>
          <a:xfrm>
            <a:off x="437545" y="1739704"/>
            <a:ext cx="3042846" cy="155427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1</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 Cơ thể ở trạng thái nghỉ ngơi có tiêu dùng năng lượng không? Tại sao?</a:t>
            </a:r>
            <a:endParaRPr lang="en-US" sz="1800">
              <a:effectLst/>
              <a:latin typeface="+mj-lt"/>
              <a:ea typeface="Calibri" panose="020F0502020204030204" pitchFamily="34" charset="0"/>
            </a:endParaRPr>
          </a:p>
          <a:p>
            <a:endParaRPr lang="en-US"/>
          </a:p>
        </p:txBody>
      </p:sp>
      <p:sp>
        <p:nvSpPr>
          <p:cNvPr id="27" name="TextBox 26">
            <a:extLst>
              <a:ext uri="{FF2B5EF4-FFF2-40B4-BE49-F238E27FC236}">
                <a16:creationId xmlns="" xmlns:a16="http://schemas.microsoft.com/office/drawing/2014/main" id="{0BAEB197-C27D-0DF3-F93D-29049129349A}"/>
              </a:ext>
            </a:extLst>
          </p:cNvPr>
          <p:cNvSpPr txBox="1"/>
          <p:nvPr/>
        </p:nvSpPr>
        <p:spPr>
          <a:xfrm>
            <a:off x="302895" y="243663"/>
            <a:ext cx="2338907" cy="538609"/>
          </a:xfrm>
          <a:prstGeom prst="rect">
            <a:avLst/>
          </a:prstGeom>
          <a:noFill/>
        </p:spPr>
        <p:txBody>
          <a:bodyPr wrap="square" rtlCol="0">
            <a:spAutoFit/>
          </a:bodyPr>
          <a:lstStyle/>
          <a:p>
            <a:pPr algn="ctr"/>
            <a:r>
              <a:rPr lang="en-US" sz="2900" b="1">
                <a:solidFill>
                  <a:schemeClr val="tx1"/>
                </a:solidFill>
              </a:rPr>
              <a:t>VẬN DỤNG</a:t>
            </a:r>
          </a:p>
        </p:txBody>
      </p:sp>
      <p:sp>
        <p:nvSpPr>
          <p:cNvPr id="28" name="TextBox 27">
            <a:extLst>
              <a:ext uri="{FF2B5EF4-FFF2-40B4-BE49-F238E27FC236}">
                <a16:creationId xmlns="" xmlns:a16="http://schemas.microsoft.com/office/drawing/2014/main" id="{276BF889-D2DC-47F7-98AB-ACEFF28B9F72}"/>
              </a:ext>
            </a:extLst>
          </p:cNvPr>
          <p:cNvSpPr txBox="1"/>
          <p:nvPr/>
        </p:nvSpPr>
        <p:spPr>
          <a:xfrm>
            <a:off x="4785233" y="1104264"/>
            <a:ext cx="3921222" cy="2949525"/>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cơ thể nghỉ ngơi vẫn sẽ tiêu tốn năng lượng. Vì, khi cơ thể nghỉ ngơi các cơ quan trong cơ thể vẫn cần duy trì hoạt động như hệ tuần hoàn, hệ hô hấp, hệ tiêu hóa, … Các cơ quan này cần sử dụng năng lượng để hoạt động.</a:t>
            </a:r>
            <a:endParaRPr lang="en-US" sz="1800">
              <a:effectLst/>
              <a:latin typeface="+mj-lt"/>
              <a:ea typeface="Calibri" panose="020F0502020204030204" pitchFamily="34" charset="0"/>
            </a:endParaRPr>
          </a:p>
        </p:txBody>
      </p:sp>
      <p:sp>
        <p:nvSpPr>
          <p:cNvPr id="30" name="Arrow: Right 29">
            <a:extLst>
              <a:ext uri="{FF2B5EF4-FFF2-40B4-BE49-F238E27FC236}">
                <a16:creationId xmlns="" xmlns:a16="http://schemas.microsoft.com/office/drawing/2014/main" id="{60265A2E-650B-AA65-7620-BE5613F14D69}"/>
              </a:ext>
            </a:extLst>
          </p:cNvPr>
          <p:cNvSpPr/>
          <p:nvPr/>
        </p:nvSpPr>
        <p:spPr>
          <a:xfrm>
            <a:off x="3785191" y="2313158"/>
            <a:ext cx="786809" cy="40736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wipe(down)">
                                      <p:cBhvr>
                                        <p:cTn id="7" dur="500"/>
                                        <p:tgtEl>
                                          <p:spTgt spid="4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circle(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8">
                                            <p:txEl>
                                              <p:pRg st="0" end="0"/>
                                            </p:txEl>
                                          </p:spTgt>
                                        </p:tgtEl>
                                        <p:attrNameLst>
                                          <p:attrName>style.visibility</p:attrName>
                                        </p:attrNameLst>
                                      </p:cBhvr>
                                      <p:to>
                                        <p:strVal val="visible"/>
                                      </p:to>
                                    </p:set>
                                    <p:animEffect transition="in" filter="randombar(horizontal)">
                                      <p:cBhvr>
                                        <p:cTn id="29"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 grpId="0" animBg="1"/>
      <p:bldP spid="25" grpId="0" animBg="1"/>
      <p:bldP spid="26" grpId="0"/>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4" name="Speech Bubble: Rectangle with Corners Rounded 1">
            <a:extLst>
              <a:ext uri="{FF2B5EF4-FFF2-40B4-BE49-F238E27FC236}">
                <a16:creationId xmlns="" xmlns:a16="http://schemas.microsoft.com/office/drawing/2014/main" id="{95B1ABA1-5EE1-7835-7A71-FBF8CE652ADC}"/>
              </a:ext>
            </a:extLst>
          </p:cNvPr>
          <p:cNvSpPr/>
          <p:nvPr/>
        </p:nvSpPr>
        <p:spPr>
          <a:xfrm>
            <a:off x="801738" y="746401"/>
            <a:ext cx="4259360" cy="99025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5" name="Speech Bubble: Rectangle with Corners Rounded 1">
            <a:extLst>
              <a:ext uri="{FF2B5EF4-FFF2-40B4-BE49-F238E27FC236}">
                <a16:creationId xmlns="" xmlns:a16="http://schemas.microsoft.com/office/drawing/2014/main" id="{9445C75A-BDC2-32C7-7283-522798C2ED63}"/>
              </a:ext>
            </a:extLst>
          </p:cNvPr>
          <p:cNvSpPr/>
          <p:nvPr/>
        </p:nvSpPr>
        <p:spPr>
          <a:xfrm>
            <a:off x="730854" y="2184642"/>
            <a:ext cx="4259360" cy="2075470"/>
          </a:xfrm>
          <a:prstGeom prst="wedgeRoundRectCallout">
            <a:avLst>
              <a:gd name="adj1" fmla="val 56765"/>
              <a:gd name="adj2" fmla="val -8274"/>
              <a:gd name="adj3" fmla="val 16667"/>
            </a:avLst>
          </a:prstGeom>
          <a:solidFill>
            <a:srgbClr val="FFE18B"/>
          </a:solidFill>
          <a:ln>
            <a:solidFill>
              <a:srgbClr val="FFE18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endParaRPr lang="en-US" sz="3800" dirty="0">
              <a:solidFill>
                <a:schemeClr val="tx1"/>
              </a:solidFill>
            </a:endParaRPr>
          </a:p>
        </p:txBody>
      </p:sp>
      <p:sp>
        <p:nvSpPr>
          <p:cNvPr id="6" name="TextBox 5">
            <a:extLst>
              <a:ext uri="{FF2B5EF4-FFF2-40B4-BE49-F238E27FC236}">
                <a16:creationId xmlns="" xmlns:a16="http://schemas.microsoft.com/office/drawing/2014/main" id="{3935D470-F0FC-8D9A-BAEB-1B40EED8F8D6}"/>
              </a:ext>
            </a:extLst>
          </p:cNvPr>
          <p:cNvSpPr txBox="1"/>
          <p:nvPr/>
        </p:nvSpPr>
        <p:spPr>
          <a:xfrm>
            <a:off x="730854" y="789817"/>
            <a:ext cx="4444410" cy="872034"/>
          </a:xfrm>
          <a:prstGeom prst="rect">
            <a:avLst/>
          </a:prstGeom>
          <a:noFill/>
        </p:spPr>
        <p:txBody>
          <a:bodyPr wrap="square" rtlCol="0">
            <a:spAutoFit/>
          </a:bodyPr>
          <a:lstStyle/>
          <a:p>
            <a:pPr algn="ctr">
              <a:lnSpc>
                <a:spcPct val="150000"/>
              </a:lnSpc>
            </a:pPr>
            <a:r>
              <a:rPr lang="en-US" sz="1800" b="1">
                <a:latin typeface="+mj-lt"/>
                <a:ea typeface="Times New Roman" panose="02020603050405020304" pitchFamily="18" charset="0"/>
              </a:rPr>
              <a:t>Câu 2</a:t>
            </a:r>
            <a:r>
              <a:rPr lang="en-US" sz="1800" b="1">
                <a:solidFill>
                  <a:srgbClr val="000000"/>
                </a:solidFill>
                <a:effectLst/>
                <a:latin typeface="+mj-lt"/>
                <a:ea typeface="Times New Roman" panose="02020603050405020304" pitchFamily="18" charset="0"/>
              </a:rPr>
              <a:t>.</a:t>
            </a:r>
            <a:r>
              <a:rPr lang="en-US" sz="1800">
                <a:solidFill>
                  <a:srgbClr val="000000"/>
                </a:solidFill>
                <a:effectLst/>
                <a:latin typeface="+mj-lt"/>
                <a:ea typeface="Times New Roman" panose="02020603050405020304" pitchFamily="18" charset="0"/>
              </a:rPr>
              <a:t>Vì sao làm việc nhiều cần tiêu thụ nhiều thức ăn?</a:t>
            </a:r>
            <a:endParaRPr lang="en-US" sz="1800">
              <a:effectLst/>
              <a:latin typeface="+mj-lt"/>
              <a:ea typeface="Calibri" panose="020F0502020204030204" pitchFamily="34" charset="0"/>
            </a:endParaRPr>
          </a:p>
        </p:txBody>
      </p:sp>
      <p:sp>
        <p:nvSpPr>
          <p:cNvPr id="8" name="TextBox 7">
            <a:extLst>
              <a:ext uri="{FF2B5EF4-FFF2-40B4-BE49-F238E27FC236}">
                <a16:creationId xmlns="" xmlns:a16="http://schemas.microsoft.com/office/drawing/2014/main" id="{0AAC505A-4F0C-0F79-7020-48D9B804BCB8}"/>
              </a:ext>
            </a:extLst>
          </p:cNvPr>
          <p:cNvSpPr txBox="1"/>
          <p:nvPr/>
        </p:nvSpPr>
        <p:spPr>
          <a:xfrm>
            <a:off x="801738" y="2370862"/>
            <a:ext cx="4057717"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chúng ta làm việc cơ thể cần tiêu thụ một lượng lớn năng lượng, ta cần tiêu thụ nhiều thức ăn để bổ sung và bù đắp phần năng lượng đã sử dụng.</a:t>
            </a:r>
            <a:endParaRPr lang="en-US" sz="1800">
              <a:effectLst/>
              <a:latin typeface="+mj-lt"/>
              <a:ea typeface="Calibri" panose="020F0502020204030204" pitchFamily="34" charset="0"/>
            </a:endParaRPr>
          </a:p>
        </p:txBody>
      </p:sp>
      <p:pic>
        <p:nvPicPr>
          <p:cNvPr id="11" name="Picture 2">
            <a:extLst>
              <a:ext uri="{FF2B5EF4-FFF2-40B4-BE49-F238E27FC236}">
                <a16:creationId xmlns="" xmlns:a16="http://schemas.microsoft.com/office/drawing/2014/main" id="{CCC86AA9-DF75-5AFD-5CB8-3383FB1E269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6231050" y="260738"/>
            <a:ext cx="1678217" cy="1199925"/>
          </a:xfrm>
          <a:prstGeom prst="rect">
            <a:avLst/>
          </a:prstGeom>
        </p:spPr>
      </p:pic>
      <p:pic>
        <p:nvPicPr>
          <p:cNvPr id="9" name="Picture 8">
            <a:extLst>
              <a:ext uri="{FF2B5EF4-FFF2-40B4-BE49-F238E27FC236}">
                <a16:creationId xmlns="" xmlns:a16="http://schemas.microsoft.com/office/drawing/2014/main" id="{8A0C2430-6319-F62D-D60F-3536C62A2AB2}"/>
              </a:ext>
            </a:extLst>
          </p:cNvPr>
          <p:cNvPicPr>
            <a:picLocks noChangeAspect="1"/>
          </p:cNvPicPr>
          <p:nvPr/>
        </p:nvPicPr>
        <p:blipFill>
          <a:blip r:embed="rId5"/>
          <a:stretch>
            <a:fillRect/>
          </a:stretch>
        </p:blipFill>
        <p:spPr>
          <a:xfrm>
            <a:off x="5465700" y="1721145"/>
            <a:ext cx="3089965" cy="263832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pic>
        <p:nvPicPr>
          <p:cNvPr id="456" name="Google Shape;456;p50"/>
          <p:cNvPicPr preferRelativeResize="0"/>
          <p:nvPr/>
        </p:nvPicPr>
        <p:blipFill rotWithShape="1">
          <a:blip r:embed="rId3">
            <a:alphaModFix/>
          </a:blip>
          <a:srcRect b="11816"/>
          <a:stretch/>
        </p:blipFill>
        <p:spPr>
          <a:xfrm>
            <a:off x="-1955625" y="1138175"/>
            <a:ext cx="3262251" cy="1235900"/>
          </a:xfrm>
          <a:prstGeom prst="rect">
            <a:avLst/>
          </a:prstGeom>
          <a:noFill/>
          <a:ln>
            <a:noFill/>
          </a:ln>
        </p:spPr>
      </p:pic>
      <p:pic>
        <p:nvPicPr>
          <p:cNvPr id="457" name="Google Shape;457;p50"/>
          <p:cNvPicPr preferRelativeResize="0"/>
          <p:nvPr/>
        </p:nvPicPr>
        <p:blipFill rotWithShape="1">
          <a:blip r:embed="rId3">
            <a:alphaModFix/>
          </a:blip>
          <a:srcRect b="11816"/>
          <a:stretch/>
        </p:blipFill>
        <p:spPr>
          <a:xfrm flipH="1">
            <a:off x="5705950" y="-53375"/>
            <a:ext cx="4355951" cy="1650250"/>
          </a:xfrm>
          <a:prstGeom prst="rect">
            <a:avLst/>
          </a:prstGeom>
          <a:noFill/>
          <a:ln>
            <a:noFill/>
          </a:ln>
        </p:spPr>
      </p:pic>
      <p:sp>
        <p:nvSpPr>
          <p:cNvPr id="459" name="Google Shape;459;p50"/>
          <p:cNvSpPr/>
          <p:nvPr/>
        </p:nvSpPr>
        <p:spPr>
          <a:xfrm>
            <a:off x="603567" y="374114"/>
            <a:ext cx="7936865" cy="456836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4" name="Google Shape;464;p50"/>
          <p:cNvPicPr preferRelativeResize="0"/>
          <p:nvPr/>
        </p:nvPicPr>
        <p:blipFill>
          <a:blip r:embed="rId4">
            <a:alphaModFix/>
          </a:blip>
          <a:stretch>
            <a:fillRect/>
          </a:stretch>
        </p:blipFill>
        <p:spPr>
          <a:xfrm flipH="1">
            <a:off x="7784826" y="3696359"/>
            <a:ext cx="940675" cy="1246126"/>
          </a:xfrm>
          <a:prstGeom prst="rect">
            <a:avLst/>
          </a:prstGeom>
          <a:noFill/>
          <a:ln>
            <a:noFill/>
          </a:ln>
        </p:spPr>
      </p:pic>
      <p:pic>
        <p:nvPicPr>
          <p:cNvPr id="466" name="Google Shape;466;p50"/>
          <p:cNvPicPr preferRelativeResize="0"/>
          <p:nvPr/>
        </p:nvPicPr>
        <p:blipFill rotWithShape="1">
          <a:blip r:embed="rId3">
            <a:alphaModFix/>
          </a:blip>
          <a:srcRect b="11816"/>
          <a:stretch/>
        </p:blipFill>
        <p:spPr>
          <a:xfrm>
            <a:off x="468425" y="-142175"/>
            <a:ext cx="3262251" cy="1235900"/>
          </a:xfrm>
          <a:prstGeom prst="rect">
            <a:avLst/>
          </a:prstGeom>
          <a:noFill/>
          <a:ln>
            <a:noFill/>
          </a:ln>
        </p:spPr>
      </p:pic>
      <p:pic>
        <p:nvPicPr>
          <p:cNvPr id="8" name="Picture 5">
            <a:extLst>
              <a:ext uri="{FF2B5EF4-FFF2-40B4-BE49-F238E27FC236}">
                <a16:creationId xmlns="" xmlns:a16="http://schemas.microsoft.com/office/drawing/2014/main" id="{E439875C-C695-1A6B-3FF6-F279C070A68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53431" y="1052903"/>
            <a:ext cx="2926731" cy="1912247"/>
          </a:xfrm>
          <a:prstGeom prst="rect">
            <a:avLst/>
          </a:prstGeom>
        </p:spPr>
      </p:pic>
      <p:sp>
        <p:nvSpPr>
          <p:cNvPr id="9" name="TextBox 8">
            <a:extLst>
              <a:ext uri="{FF2B5EF4-FFF2-40B4-BE49-F238E27FC236}">
                <a16:creationId xmlns="" xmlns:a16="http://schemas.microsoft.com/office/drawing/2014/main" id="{7DC42605-CEB8-F71D-1642-F73C0244FDDB}"/>
              </a:ext>
            </a:extLst>
          </p:cNvPr>
          <p:cNvSpPr txBox="1"/>
          <p:nvPr/>
        </p:nvSpPr>
        <p:spPr>
          <a:xfrm>
            <a:off x="1496031" y="1358317"/>
            <a:ext cx="2176084" cy="1287532"/>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 3</a:t>
            </a:r>
            <a:r>
              <a:rPr lang="en-US" sz="1800">
                <a:solidFill>
                  <a:srgbClr val="000000"/>
                </a:solidFill>
                <a:effectLst/>
                <a:latin typeface="+mj-lt"/>
                <a:ea typeface="Times New Roman" panose="02020603050405020304" pitchFamily="18" charset="0"/>
              </a:rPr>
              <a:t>. Vì sao khi vận động thì cơ thể nóng dần lên?</a:t>
            </a:r>
            <a:endParaRPr lang="en-US" sz="1800">
              <a:effectLst/>
              <a:latin typeface="+mj-lt"/>
              <a:ea typeface="Calibri" panose="020F0502020204030204" pitchFamily="34" charset="0"/>
            </a:endParaRPr>
          </a:p>
        </p:txBody>
      </p:sp>
      <p:cxnSp>
        <p:nvCxnSpPr>
          <p:cNvPr id="12" name="Connector: Elbow 11">
            <a:extLst>
              <a:ext uri="{FF2B5EF4-FFF2-40B4-BE49-F238E27FC236}">
                <a16:creationId xmlns="" xmlns:a16="http://schemas.microsoft.com/office/drawing/2014/main" id="{9240D6DD-8B09-91B3-9CF1-789BE4B451EF}"/>
              </a:ext>
            </a:extLst>
          </p:cNvPr>
          <p:cNvCxnSpPr>
            <a:cxnSpLocks/>
          </p:cNvCxnSpPr>
          <p:nvPr/>
        </p:nvCxnSpPr>
        <p:spPr>
          <a:xfrm>
            <a:off x="2162629" y="2940357"/>
            <a:ext cx="2118746" cy="745474"/>
          </a:xfrm>
          <a:prstGeom prst="bent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Rounded Corners 13">
            <a:extLst>
              <a:ext uri="{FF2B5EF4-FFF2-40B4-BE49-F238E27FC236}">
                <a16:creationId xmlns="" xmlns:a16="http://schemas.microsoft.com/office/drawing/2014/main" id="{126CD78D-6150-BD34-515C-C627470AE66E}"/>
              </a:ext>
            </a:extLst>
          </p:cNvPr>
          <p:cNvSpPr/>
          <p:nvPr/>
        </p:nvSpPr>
        <p:spPr>
          <a:xfrm>
            <a:off x="4322513" y="2480665"/>
            <a:ext cx="3386997" cy="22887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 xmlns:a16="http://schemas.microsoft.com/office/drawing/2014/main" id="{FF546435-D951-69D3-7B97-E3E53929C508}"/>
              </a:ext>
            </a:extLst>
          </p:cNvPr>
          <p:cNvSpPr txBox="1"/>
          <p:nvPr/>
        </p:nvSpPr>
        <p:spPr>
          <a:xfrm>
            <a:off x="4571999" y="2700778"/>
            <a:ext cx="2677595" cy="1703030"/>
          </a:xfrm>
          <a:prstGeom prst="rect">
            <a:avLst/>
          </a:prstGeom>
          <a:noFill/>
        </p:spPr>
        <p:txBody>
          <a:bodyPr wrap="square" rtlCol="0">
            <a:spAutoFit/>
          </a:bodyPr>
          <a:lstStyle/>
          <a:p>
            <a:pPr algn="just">
              <a:lnSpc>
                <a:spcPct val="150000"/>
              </a:lnSpc>
            </a:pPr>
            <a:r>
              <a:rPr lang="en-US" sz="1800">
                <a:effectLst/>
                <a:latin typeface="+mj-lt"/>
                <a:ea typeface="Times New Roman" panose="02020603050405020304" pitchFamily="18" charset="0"/>
              </a:rPr>
              <a:t>Khi vận động cơ thể chúng ta chuyển đổi cơ năng thành nhiệt năng </a:t>
            </a:r>
            <a:r>
              <a:rPr lang="en-US" sz="1800">
                <a:latin typeface="+mj-lt"/>
                <a:ea typeface="Times New Roman" panose="02020603050405020304" pitchFamily="18" charset="0"/>
              </a:rPr>
              <a:t>→</a:t>
            </a:r>
            <a:r>
              <a:rPr lang="en-US" sz="1800">
                <a:effectLst/>
                <a:latin typeface="+mj-lt"/>
                <a:ea typeface="Times New Roman" panose="02020603050405020304" pitchFamily="18" charset="0"/>
              </a:rPr>
              <a:t> Cơ thể nóng lên.</a:t>
            </a:r>
            <a:endParaRPr lang="en-US">
              <a:latin typeface="+mj-lt"/>
            </a:endParaRPr>
          </a:p>
        </p:txBody>
      </p:sp>
      <p:pic>
        <p:nvPicPr>
          <p:cNvPr id="21" name="Picture 20">
            <a:extLst>
              <a:ext uri="{FF2B5EF4-FFF2-40B4-BE49-F238E27FC236}">
                <a16:creationId xmlns="" xmlns:a16="http://schemas.microsoft.com/office/drawing/2014/main" id="{3F55E435-109F-C90A-C850-2D6128911A01}"/>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rot="1199712">
            <a:off x="6404735" y="587308"/>
            <a:ext cx="1833511" cy="1680164"/>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heel(1)">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circle(in)">
                                      <p:cBhvr>
                                        <p:cTn id="2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animBg="1"/>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pic>
        <p:nvPicPr>
          <p:cNvPr id="4" name="Picture 18">
            <a:extLst>
              <a:ext uri="{FF2B5EF4-FFF2-40B4-BE49-F238E27FC236}">
                <a16:creationId xmlns="" xmlns:a16="http://schemas.microsoft.com/office/drawing/2014/main" id="{00BB7691-2208-8FB8-1C24-771F3D16E82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2505202" y="567068"/>
            <a:ext cx="6157538" cy="3735573"/>
          </a:xfrm>
          <a:prstGeom prst="rect">
            <a:avLst/>
          </a:prstGeom>
        </p:spPr>
      </p:pic>
      <p:sp>
        <p:nvSpPr>
          <p:cNvPr id="5" name="TextBox 4">
            <a:extLst>
              <a:ext uri="{FF2B5EF4-FFF2-40B4-BE49-F238E27FC236}">
                <a16:creationId xmlns="" xmlns:a16="http://schemas.microsoft.com/office/drawing/2014/main" id="{5C5E2FBB-F59E-4DC9-11F2-F2B6FD1A20E0}"/>
              </a:ext>
            </a:extLst>
          </p:cNvPr>
          <p:cNvSpPr txBox="1"/>
          <p:nvPr/>
        </p:nvSpPr>
        <p:spPr>
          <a:xfrm>
            <a:off x="2906232" y="1105785"/>
            <a:ext cx="5472224" cy="1138773"/>
          </a:xfrm>
          <a:prstGeom prst="rect">
            <a:avLst/>
          </a:prstGeom>
          <a:noFill/>
        </p:spPr>
        <p:txBody>
          <a:bodyPr wrap="square" rtlCol="0">
            <a:spAutoFit/>
          </a:bodyPr>
          <a:lstStyle/>
          <a:p>
            <a:pPr algn="just">
              <a:lnSpc>
                <a:spcPct val="150000"/>
              </a:lnSpc>
            </a:pPr>
            <a:r>
              <a:rPr lang="en-US" sz="1800" b="1">
                <a:latin typeface="+mj-lt"/>
                <a:ea typeface="Times New Roman" panose="02020603050405020304" pitchFamily="18" charset="0"/>
              </a:rPr>
              <a:t>Câu</a:t>
            </a:r>
            <a:r>
              <a:rPr lang="en-US" sz="1800" b="1">
                <a:solidFill>
                  <a:srgbClr val="000000"/>
                </a:solidFill>
                <a:effectLst/>
                <a:latin typeface="+mj-lt"/>
                <a:ea typeface="Times New Roman" panose="02020603050405020304" pitchFamily="18" charset="0"/>
              </a:rPr>
              <a:t> 4.</a:t>
            </a:r>
            <a:r>
              <a:rPr lang="en-US" sz="1800">
                <a:solidFill>
                  <a:srgbClr val="000000"/>
                </a:solidFill>
                <a:effectLst/>
                <a:latin typeface="+mj-lt"/>
                <a:ea typeface="Times New Roman" panose="02020603050405020304" pitchFamily="18" charset="0"/>
              </a:rPr>
              <a:t> Vì sao cơ thể thường sởn gai ốc, rùng mình khi gặp lạnh?</a:t>
            </a:r>
            <a:endParaRPr lang="en-US" sz="1800">
              <a:effectLst/>
              <a:latin typeface="+mj-lt"/>
              <a:ea typeface="Calibri" panose="020F0502020204030204" pitchFamily="34" charset="0"/>
            </a:endParaRPr>
          </a:p>
          <a:p>
            <a:endParaRPr lang="en-US"/>
          </a:p>
        </p:txBody>
      </p:sp>
      <p:sp>
        <p:nvSpPr>
          <p:cNvPr id="7" name="TextBox 6">
            <a:extLst>
              <a:ext uri="{FF2B5EF4-FFF2-40B4-BE49-F238E27FC236}">
                <a16:creationId xmlns="" xmlns:a16="http://schemas.microsoft.com/office/drawing/2014/main" id="{965CCCA8-61F8-F3E7-FBDB-733A00AFDEF2}"/>
              </a:ext>
            </a:extLst>
          </p:cNvPr>
          <p:cNvSpPr txBox="1"/>
          <p:nvPr/>
        </p:nvSpPr>
        <p:spPr>
          <a:xfrm>
            <a:off x="2906232" y="2173675"/>
            <a:ext cx="5564373" cy="1287532"/>
          </a:xfrm>
          <a:prstGeom prst="rect">
            <a:avLst/>
          </a:prstGeom>
          <a:noFill/>
        </p:spPr>
        <p:txBody>
          <a:bodyPr wrap="square" rtlCol="0">
            <a:spAutoFit/>
          </a:bodyPr>
          <a:lstStyle/>
          <a:p>
            <a:pPr algn="just">
              <a:lnSpc>
                <a:spcPct val="150000"/>
              </a:lnSpc>
            </a:pPr>
            <a:r>
              <a:rPr lang="en-US" sz="1800" b="1">
                <a:effectLst/>
                <a:latin typeface="+mj-lt"/>
                <a:ea typeface="Times New Roman" panose="02020603050405020304" pitchFamily="18" charset="0"/>
              </a:rPr>
              <a:t>Trả lời: </a:t>
            </a:r>
            <a:r>
              <a:rPr lang="en-US" sz="1800">
                <a:effectLst/>
                <a:latin typeface="+mj-lt"/>
                <a:ea typeface="Times New Roman" panose="02020603050405020304" pitchFamily="18" charset="0"/>
              </a:rPr>
              <a:t>Khi gặp lạnh chúng ta bị nổi da gà, rùng mình khiến lông cơ thể dựng lên mở rộng khoảng giữ nhiệt, giúp tăng khả năng chịu lạnh.</a:t>
            </a:r>
            <a:endParaRPr lang="en-US">
              <a:latin typeface="+mj-lt"/>
            </a:endParaRPr>
          </a:p>
        </p:txBody>
      </p:sp>
      <p:pic>
        <p:nvPicPr>
          <p:cNvPr id="10" name="Picture 34">
            <a:extLst>
              <a:ext uri="{FF2B5EF4-FFF2-40B4-BE49-F238E27FC236}">
                <a16:creationId xmlns="" xmlns:a16="http://schemas.microsoft.com/office/drawing/2014/main" id="{BF205274-6437-1E0B-140C-EAEA551759F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75684" y="2434854"/>
            <a:ext cx="2245012" cy="2402251"/>
          </a:xfrm>
          <a:prstGeom prst="rect">
            <a:avLst/>
          </a:prstGeom>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836" y="141480"/>
            <a:ext cx="8406683" cy="4806534"/>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lIns="69046" tIns="34523" rIns="69046" bIns="34523" rtlCol="0" anchor="ctr"/>
          <a:lstStyle/>
          <a:p>
            <a:r>
              <a:rPr lang="en-US" sz="2400" b="1" dirty="0" err="1">
                <a:latin typeface="Times New Roman" pitchFamily="18" charset="0"/>
                <a:cs typeface="Times New Roman" pitchFamily="18" charset="0"/>
              </a:rPr>
              <a:t>Câu</a:t>
            </a:r>
            <a:r>
              <a:rPr lang="en-US" sz="2400" b="1" dirty="0">
                <a:latin typeface="Times New Roman" pitchFamily="18" charset="0"/>
                <a:cs typeface="Times New Roman" pitchFamily="18" charset="0"/>
              </a:rPr>
              <a:t> 1.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đang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nâng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có</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sử</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dụng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không</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en-US" sz="2400" b="1" dirty="0" err="1">
                <a:latin typeface="Times New Roman" pitchFamily="18" charset="0"/>
                <a:cs typeface="Times New Roman" pitchFamily="18" charset="0"/>
              </a:rPr>
              <a:t>Xe</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máy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3.  Con </a:t>
            </a:r>
            <a:r>
              <a:rPr lang="en-US" sz="2400" b="1" dirty="0" err="1">
                <a:latin typeface="Times New Roman" pitchFamily="18" charset="0"/>
                <a:cs typeface="Times New Roman" pitchFamily="18" charset="0"/>
              </a:rPr>
              <a:t>người</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động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thì</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a:t>
            </a:r>
          </a:p>
          <a:p>
            <a:endParaRPr lang="en-US" sz="2400" b="1" dirty="0">
              <a:latin typeface="Times New Roman" pitchFamily="18" charset="0"/>
              <a:cs typeface="Times New Roman" pitchFamily="18" charset="0"/>
            </a:endParaRPr>
          </a:p>
          <a:p>
            <a:r>
              <a:rPr lang="en-US" sz="2400" b="1" dirty="0" err="1" smtClean="0">
                <a:latin typeface="Times New Roman" pitchFamily="18" charset="0"/>
                <a:cs typeface="Times New Roman" pitchFamily="18" charset="0"/>
              </a:rPr>
              <a:t>Câu</a:t>
            </a:r>
            <a:r>
              <a:rPr lang="en-US" sz="2400" b="1" dirty="0" smtClean="0">
                <a:latin typeface="Times New Roman" pitchFamily="18" charset="0"/>
                <a:cs typeface="Times New Roman" pitchFamily="18" charset="0"/>
              </a:rPr>
              <a:t> </a:t>
            </a:r>
            <a:r>
              <a:rPr lang="en-US" sz="2400" b="1" dirty="0">
                <a:latin typeface="Times New Roman" pitchFamily="18" charset="0"/>
                <a:cs typeface="Times New Roman" pitchFamily="18" charset="0"/>
              </a:rPr>
              <a:t>4. </a:t>
            </a:r>
            <a:r>
              <a:rPr lang="en-US" sz="2400" b="1" dirty="0" err="1">
                <a:latin typeface="Times New Roman" pitchFamily="18" charset="0"/>
                <a:cs typeface="Times New Roman" pitchFamily="18" charset="0"/>
              </a:rPr>
              <a:t>Năng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lượng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cung</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cấp</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cho</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sinh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vật</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lấy</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từ</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đâu</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nhờ</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quá</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trình</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nào</a:t>
            </a:r>
            <a:r>
              <a:rPr lang="en-US" sz="2400" b="1" dirty="0">
                <a:latin typeface="Times New Roman" pitchFamily="18" charset="0"/>
                <a:cs typeface="Times New Roman" pitchFamily="18" charset="0"/>
              </a:rPr>
              <a:t>?</a:t>
            </a:r>
          </a:p>
        </p:txBody>
      </p:sp>
      <p:sp>
        <p:nvSpPr>
          <p:cNvPr id="7" name="Bắt đầu thời gian"/>
          <p:cNvSpPr/>
          <p:nvPr/>
        </p:nvSpPr>
        <p:spPr>
          <a:xfrm>
            <a:off x="6594164" y="271223"/>
            <a:ext cx="1364721" cy="70207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9046" tIns="34523" rIns="69046" bIns="34523" rtlCol="0" anchor="ctr"/>
          <a:lstStyle/>
          <a:p>
            <a:pPr algn="ctr"/>
            <a:endParaRPr lang="en-US"/>
          </a:p>
        </p:txBody>
      </p:sp>
    </p:spTree>
    <p:extLst>
      <p:ext uri="{BB962C8B-B14F-4D97-AF65-F5344CB8AC3E}">
        <p14:creationId xmlns:p14="http://schemas.microsoft.com/office/powerpoint/2010/main" val="15793140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9"/>
          <p:cNvPicPr preferRelativeResize="0"/>
          <p:nvPr/>
        </p:nvPicPr>
        <p:blipFill rotWithShape="1">
          <a:blip r:embed="rId3">
            <a:alphaModFix/>
          </a:blip>
          <a:srcRect b="11816"/>
          <a:stretch/>
        </p:blipFill>
        <p:spPr>
          <a:xfrm>
            <a:off x="-743425" y="-78450"/>
            <a:ext cx="3262251" cy="1235900"/>
          </a:xfrm>
          <a:prstGeom prst="rect">
            <a:avLst/>
          </a:prstGeom>
          <a:noFill/>
          <a:ln>
            <a:noFill/>
          </a:ln>
        </p:spPr>
      </p:pic>
      <p:grpSp>
        <p:nvGrpSpPr>
          <p:cNvPr id="2" name="Group 1">
            <a:extLst>
              <a:ext uri="{FF2B5EF4-FFF2-40B4-BE49-F238E27FC236}">
                <a16:creationId xmlns="" xmlns:a16="http://schemas.microsoft.com/office/drawing/2014/main" id="{84239B9A-B7A6-4997-E251-9C0D1ECF32A0}"/>
              </a:ext>
            </a:extLst>
          </p:cNvPr>
          <p:cNvGrpSpPr/>
          <p:nvPr/>
        </p:nvGrpSpPr>
        <p:grpSpPr>
          <a:xfrm>
            <a:off x="4206949" y="1594808"/>
            <a:ext cx="4486939" cy="2631341"/>
            <a:chOff x="4238847" y="1768272"/>
            <a:chExt cx="4486939" cy="2631341"/>
          </a:xfrm>
        </p:grpSpPr>
        <p:sp>
          <p:nvSpPr>
            <p:cNvPr id="10" name="Speech Bubble: Rectangle 9">
              <a:extLst>
                <a:ext uri="{FF2B5EF4-FFF2-40B4-BE49-F238E27FC236}">
                  <a16:creationId xmlns="" xmlns:a16="http://schemas.microsoft.com/office/drawing/2014/main" id="{96AB4771-A57C-4DFB-4AE6-443FA9D53268}"/>
                </a:ext>
              </a:extLst>
            </p:cNvPr>
            <p:cNvSpPr/>
            <p:nvPr/>
          </p:nvSpPr>
          <p:spPr>
            <a:xfrm>
              <a:off x="4238847" y="1768272"/>
              <a:ext cx="4486939" cy="2631341"/>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 xmlns:a16="http://schemas.microsoft.com/office/drawing/2014/main" id="{C77B7E6E-1D0E-787B-D7ED-5A90291F54D9}"/>
                </a:ext>
              </a:extLst>
            </p:cNvPr>
            <p:cNvSpPr txBox="1"/>
            <p:nvPr/>
          </p:nvSpPr>
          <p:spPr>
            <a:xfrm>
              <a:off x="4281259" y="1850853"/>
              <a:ext cx="4338319" cy="2398349"/>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Mọi hoạt động đều cần năng lượng. </a:t>
              </a:r>
            </a:p>
            <a:p>
              <a:pPr marL="285750" indent="-285750" algn="just">
                <a:lnSpc>
                  <a:spcPct val="150000"/>
                </a:lnSpc>
                <a:buFont typeface="Arial" panose="020B0604020202020204" pitchFamily="34" charset="0"/>
                <a:buChar char="•"/>
              </a:pPr>
              <a:r>
                <a:rPr lang="en-US" sz="1700">
                  <a:solidFill>
                    <a:srgbClr val="000000"/>
                  </a:solidFill>
                  <a:effectLst/>
                  <a:latin typeface="+mj-lt"/>
                  <a:ea typeface="Times New Roman" panose="02020603050405020304" pitchFamily="18" charset="0"/>
                </a:rPr>
                <a:t>Ví dụ: xe máy đang chạy cần năng lượng từ xăng, người đang nâng tạ cũng cần năng lượng. Vậy năng lượng cung cấp cho sinh vật lấy từ đâu và nhờ quá trình nào?</a:t>
              </a:r>
              <a:endParaRPr lang="en-US" sz="1700">
                <a:effectLst/>
                <a:latin typeface="+mj-lt"/>
                <a:ea typeface="Calibri" panose="020F0502020204030204" pitchFamily="34" charset="0"/>
              </a:endParaRPr>
            </a:p>
          </p:txBody>
        </p:sp>
      </p:grpSp>
      <p:pic>
        <p:nvPicPr>
          <p:cNvPr id="186" name="Google Shape;186;p39"/>
          <p:cNvPicPr preferRelativeResize="0"/>
          <p:nvPr/>
        </p:nvPicPr>
        <p:blipFill>
          <a:blip r:embed="rId4">
            <a:alphaModFix/>
          </a:blip>
          <a:stretch>
            <a:fillRect/>
          </a:stretch>
        </p:blipFill>
        <p:spPr>
          <a:xfrm>
            <a:off x="7860211" y="4038124"/>
            <a:ext cx="759367" cy="716476"/>
          </a:xfrm>
          <a:prstGeom prst="rect">
            <a:avLst/>
          </a:prstGeom>
          <a:noFill/>
          <a:ln>
            <a:noFill/>
          </a:ln>
        </p:spPr>
      </p:pic>
      <p:sp>
        <p:nvSpPr>
          <p:cNvPr id="13" name="TextBox 12">
            <a:extLst>
              <a:ext uri="{FF2B5EF4-FFF2-40B4-BE49-F238E27FC236}">
                <a16:creationId xmlns="" xmlns:a16="http://schemas.microsoft.com/office/drawing/2014/main" id="{6DFC9735-927A-9BAB-6929-A24301A37C72}"/>
              </a:ext>
            </a:extLst>
          </p:cNvPr>
          <p:cNvSpPr txBox="1"/>
          <p:nvPr/>
        </p:nvSpPr>
        <p:spPr>
          <a:xfrm>
            <a:off x="383838" y="1066008"/>
            <a:ext cx="4116690" cy="456535"/>
          </a:xfrm>
          <a:prstGeom prst="rect">
            <a:avLst/>
          </a:prstGeom>
          <a:noFill/>
        </p:spPr>
        <p:txBody>
          <a:bodyPr wrap="square" rtlCol="0">
            <a:spAutoFit/>
          </a:bodyPr>
          <a:lstStyle/>
          <a:p>
            <a:pPr algn="ctr">
              <a:lnSpc>
                <a:spcPct val="150000"/>
              </a:lnSpc>
            </a:pPr>
            <a:r>
              <a:rPr lang="en-US" sz="1800">
                <a:latin typeface="+mj-lt"/>
                <a:ea typeface="Times New Roman" panose="02020603050405020304" pitchFamily="18" charset="0"/>
              </a:rPr>
              <a:t>Q</a:t>
            </a:r>
            <a:r>
              <a:rPr lang="en-US" sz="1800">
                <a:solidFill>
                  <a:srgbClr val="000000"/>
                </a:solidFill>
                <a:effectLst/>
                <a:latin typeface="+mj-lt"/>
                <a:ea typeface="Times New Roman" panose="02020603050405020304" pitchFamily="18" charset="0"/>
              </a:rPr>
              <a:t>uan sát hình ảnh trong SGK (tr.87)</a:t>
            </a:r>
            <a:endParaRPr lang="en-US" sz="1800">
              <a:latin typeface="+mj-lt"/>
            </a:endParaRPr>
          </a:p>
        </p:txBody>
      </p:sp>
      <p:sp>
        <p:nvSpPr>
          <p:cNvPr id="15" name="TextBox 14">
            <a:extLst>
              <a:ext uri="{FF2B5EF4-FFF2-40B4-BE49-F238E27FC236}">
                <a16:creationId xmlns="" xmlns:a16="http://schemas.microsoft.com/office/drawing/2014/main" id="{F767F514-1F2C-888F-568E-107763458D38}"/>
              </a:ext>
            </a:extLst>
          </p:cNvPr>
          <p:cNvSpPr txBox="1"/>
          <p:nvPr/>
        </p:nvSpPr>
        <p:spPr>
          <a:xfrm>
            <a:off x="3133060" y="539500"/>
            <a:ext cx="3317359" cy="477054"/>
          </a:xfrm>
          <a:prstGeom prst="rect">
            <a:avLst/>
          </a:prstGeom>
          <a:noFill/>
        </p:spPr>
        <p:txBody>
          <a:bodyPr wrap="square" rtlCol="0">
            <a:spAutoFit/>
          </a:bodyPr>
          <a:lstStyle/>
          <a:p>
            <a:pPr algn="ctr"/>
            <a:r>
              <a:rPr lang="en-US" sz="2500" b="1"/>
              <a:t>KHỞI ĐỘNG</a:t>
            </a:r>
          </a:p>
        </p:txBody>
      </p:sp>
      <p:pic>
        <p:nvPicPr>
          <p:cNvPr id="3" name="Picture 2">
            <a:extLst>
              <a:ext uri="{FF2B5EF4-FFF2-40B4-BE49-F238E27FC236}">
                <a16:creationId xmlns="" xmlns:a16="http://schemas.microsoft.com/office/drawing/2014/main" id="{FFF77D20-476B-1D04-9193-BE4D5A0323E9}"/>
              </a:ext>
            </a:extLst>
          </p:cNvPr>
          <p:cNvPicPr>
            <a:picLocks noChangeAspect="1"/>
          </p:cNvPicPr>
          <p:nvPr/>
        </p:nvPicPr>
        <p:blipFill rotWithShape="1">
          <a:blip r:embed="rId5"/>
          <a:srcRect l="50930" t="5052" r="8062"/>
          <a:stretch/>
        </p:blipFill>
        <p:spPr>
          <a:xfrm>
            <a:off x="616690" y="1768272"/>
            <a:ext cx="3274828" cy="2480930"/>
          </a:xfrm>
          <a:prstGeom prst="rect">
            <a:avLst/>
          </a:prstGeom>
        </p:spPr>
      </p:pic>
    </p:spTree>
    <p:extLst>
      <p:ext uri="{BB962C8B-B14F-4D97-AF65-F5344CB8AC3E}">
        <p14:creationId xmlns:p14="http://schemas.microsoft.com/office/powerpoint/2010/main" val="3132152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41"/>
          <p:cNvPicPr preferRelativeResize="0"/>
          <p:nvPr/>
        </p:nvPicPr>
        <p:blipFill rotWithShape="1">
          <a:blip r:embed="rId3">
            <a:alphaModFix/>
          </a:blip>
          <a:srcRect b="11816"/>
          <a:stretch/>
        </p:blipFill>
        <p:spPr>
          <a:xfrm flipH="1">
            <a:off x="5503950" y="-53375"/>
            <a:ext cx="4355951" cy="1650250"/>
          </a:xfrm>
          <a:prstGeom prst="rect">
            <a:avLst/>
          </a:prstGeom>
          <a:noFill/>
          <a:ln>
            <a:noFill/>
          </a:ln>
        </p:spPr>
      </p:pic>
      <p:sp>
        <p:nvSpPr>
          <p:cNvPr id="222" name="Google Shape;222;p41"/>
          <p:cNvSpPr/>
          <p:nvPr/>
        </p:nvSpPr>
        <p:spPr>
          <a:xfrm>
            <a:off x="740895" y="3787818"/>
            <a:ext cx="7936865" cy="647709"/>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1"/>
          <p:cNvSpPr/>
          <p:nvPr/>
        </p:nvSpPr>
        <p:spPr>
          <a:xfrm>
            <a:off x="420990" y="856604"/>
            <a:ext cx="8456585" cy="2690022"/>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rgbClr val="FAF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41"/>
          <p:cNvPicPr preferRelativeResize="0"/>
          <p:nvPr/>
        </p:nvPicPr>
        <p:blipFill rotWithShape="1">
          <a:blip r:embed="rId3">
            <a:alphaModFix/>
          </a:blip>
          <a:srcRect b="11816"/>
          <a:stretch/>
        </p:blipFill>
        <p:spPr>
          <a:xfrm>
            <a:off x="266425" y="-142175"/>
            <a:ext cx="3262251" cy="1235900"/>
          </a:xfrm>
          <a:prstGeom prst="rect">
            <a:avLst/>
          </a:prstGeom>
          <a:noFill/>
          <a:ln>
            <a:noFill/>
          </a:ln>
        </p:spPr>
      </p:pic>
      <p:pic>
        <p:nvPicPr>
          <p:cNvPr id="230" name="Google Shape;230;p41"/>
          <p:cNvPicPr preferRelativeResize="0"/>
          <p:nvPr/>
        </p:nvPicPr>
        <p:blipFill rotWithShape="1">
          <a:blip r:embed="rId3">
            <a:alphaModFix/>
          </a:blip>
          <a:srcRect b="11816"/>
          <a:stretch/>
        </p:blipFill>
        <p:spPr>
          <a:xfrm>
            <a:off x="-1692673" y="1725344"/>
            <a:ext cx="3262251" cy="1235900"/>
          </a:xfrm>
          <a:prstGeom prst="rect">
            <a:avLst/>
          </a:prstGeom>
          <a:noFill/>
          <a:ln>
            <a:noFill/>
          </a:ln>
        </p:spPr>
      </p:pic>
      <p:pic>
        <p:nvPicPr>
          <p:cNvPr id="231" name="Google Shape;231;p41"/>
          <p:cNvPicPr preferRelativeResize="0"/>
          <p:nvPr/>
        </p:nvPicPr>
        <p:blipFill>
          <a:blip r:embed="rId4">
            <a:alphaModFix/>
          </a:blip>
          <a:stretch>
            <a:fillRect/>
          </a:stretch>
        </p:blipFill>
        <p:spPr>
          <a:xfrm>
            <a:off x="549526" y="3696357"/>
            <a:ext cx="940675" cy="1246126"/>
          </a:xfrm>
          <a:prstGeom prst="rect">
            <a:avLst/>
          </a:prstGeom>
          <a:noFill/>
          <a:ln>
            <a:noFill/>
          </a:ln>
        </p:spPr>
      </p:pic>
      <p:pic>
        <p:nvPicPr>
          <p:cNvPr id="232" name="Google Shape;232;p41"/>
          <p:cNvPicPr preferRelativeResize="0"/>
          <p:nvPr/>
        </p:nvPicPr>
        <p:blipFill>
          <a:blip r:embed="rId5">
            <a:alphaModFix/>
          </a:blip>
          <a:stretch>
            <a:fillRect/>
          </a:stretch>
        </p:blipFill>
        <p:spPr>
          <a:xfrm>
            <a:off x="1218666" y="4419668"/>
            <a:ext cx="448725" cy="538675"/>
          </a:xfrm>
          <a:prstGeom prst="rect">
            <a:avLst/>
          </a:prstGeom>
          <a:noFill/>
          <a:ln>
            <a:noFill/>
          </a:ln>
        </p:spPr>
      </p:pic>
      <p:sp>
        <p:nvSpPr>
          <p:cNvPr id="8" name="TextBox 7">
            <a:extLst>
              <a:ext uri="{FF2B5EF4-FFF2-40B4-BE49-F238E27FC236}">
                <a16:creationId xmlns="" xmlns:a16="http://schemas.microsoft.com/office/drawing/2014/main" id="{0CF630D5-AC92-CF4B-550E-4B84D36D46E8}"/>
              </a:ext>
            </a:extLst>
          </p:cNvPr>
          <p:cNvSpPr txBox="1"/>
          <p:nvPr/>
        </p:nvSpPr>
        <p:spPr>
          <a:xfrm>
            <a:off x="314605" y="933300"/>
            <a:ext cx="8562970" cy="2031325"/>
          </a:xfrm>
          <a:prstGeom prst="rect">
            <a:avLst/>
          </a:prstGeom>
          <a:noFill/>
        </p:spPr>
        <p:txBody>
          <a:bodyPr wrap="square" rtlCol="0">
            <a:spAutoFit/>
          </a:bodyPr>
          <a:lstStyle/>
          <a:p>
            <a:pPr algn="ctr"/>
            <a:r>
              <a:rPr lang="en-US" sz="1800" b="1" dirty="0"/>
              <a:t>PHẦN 3: VẬT SỐNG</a:t>
            </a:r>
            <a:endParaRPr lang="en-US" sz="1800" dirty="0"/>
          </a:p>
          <a:p>
            <a:pPr algn="ctr"/>
            <a:r>
              <a:rPr lang="en-US" sz="1800" b="1" dirty="0"/>
              <a:t>   CHỦ ĐỀ 8 :TRAO </a:t>
            </a:r>
            <a:r>
              <a:rPr lang="vi-VN" sz="1800" b="1" dirty="0"/>
              <a:t>ĐỔI CHẤT VÀ CHUYỂN HÓA NĂNG LƯỢNG Ở SINH VẬT</a:t>
            </a:r>
            <a:endParaRPr lang="en-US" sz="1800" dirty="0"/>
          </a:p>
          <a:p>
            <a:pPr algn="ctr">
              <a:lnSpc>
                <a:spcPct val="150000"/>
              </a:lnSpc>
            </a:pPr>
            <a:r>
              <a:rPr lang="en-US" sz="3000" b="1" dirty="0" smtClean="0">
                <a:solidFill>
                  <a:schemeClr val="bg1">
                    <a:lumMod val="25000"/>
                  </a:schemeClr>
                </a:solidFill>
                <a:effectLst/>
                <a:latin typeface="+mj-lt"/>
                <a:ea typeface="Times New Roman" panose="02020603050405020304" pitchFamily="18" charset="0"/>
                <a:cs typeface="Times New Roman" panose="02020603050405020304" pitchFamily="18" charset="0"/>
              </a:rPr>
              <a:t>BÀI </a:t>
            </a:r>
            <a:r>
              <a:rPr lang="en-US" sz="3000" b="1" dirty="0">
                <a:solidFill>
                  <a:schemeClr val="bg1">
                    <a:lumMod val="25000"/>
                  </a:schemeClr>
                </a:solidFill>
                <a:effectLst/>
                <a:latin typeface="+mj-lt"/>
                <a:ea typeface="Times New Roman" panose="02020603050405020304" pitchFamily="18" charset="0"/>
                <a:cs typeface="Times New Roman" panose="02020603050405020304" pitchFamily="18" charset="0"/>
              </a:rPr>
              <a:t>17: VAI TRÒ CỦA TRAO ĐỔI CHẤT </a:t>
            </a:r>
          </a:p>
          <a:p>
            <a:pPr algn="ctr">
              <a:lnSpc>
                <a:spcPct val="150000"/>
              </a:lnSpc>
            </a:pPr>
            <a:r>
              <a:rPr lang="en-US" sz="3000" b="1" dirty="0">
                <a:solidFill>
                  <a:schemeClr val="bg1">
                    <a:lumMod val="25000"/>
                  </a:schemeClr>
                </a:solidFill>
                <a:effectLst/>
                <a:latin typeface="+mj-lt"/>
                <a:ea typeface="Times New Roman" panose="02020603050405020304" pitchFamily="18" charset="0"/>
                <a:cs typeface="Times New Roman" panose="02020603050405020304" pitchFamily="18" charset="0"/>
              </a:rPr>
              <a:t>VÀ CHUYỂN HÓA NĂNG LƯỢNG Ở SINH VẬT</a:t>
            </a:r>
          </a:p>
        </p:txBody>
      </p:sp>
      <p:pic>
        <p:nvPicPr>
          <p:cNvPr id="11" name="Picture 10">
            <a:extLst>
              <a:ext uri="{FF2B5EF4-FFF2-40B4-BE49-F238E27FC236}">
                <a16:creationId xmlns="" xmlns:a16="http://schemas.microsoft.com/office/drawing/2014/main" id="{923B46F6-7ABA-9C79-3D4D-3900D5BD3104}"/>
              </a:ext>
            </a:extLst>
          </p:cNvPr>
          <p:cNvPicPr>
            <a:picLocks noChangeAspect="1"/>
          </p:cNvPicPr>
          <p:nvPr/>
        </p:nvPicPr>
        <p:blipFill>
          <a:blip r:embed="rId6"/>
          <a:stretch>
            <a:fillRect/>
          </a:stretch>
        </p:blipFill>
        <p:spPr>
          <a:xfrm>
            <a:off x="5764526" y="2598765"/>
            <a:ext cx="3590820" cy="2882670"/>
          </a:xfrm>
          <a:prstGeom prst="rect">
            <a:avLst/>
          </a:prstGeom>
        </p:spPr>
      </p:pic>
    </p:spTree>
    <p:extLst>
      <p:ext uri="{BB962C8B-B14F-4D97-AF65-F5344CB8AC3E}">
        <p14:creationId xmlns:p14="http://schemas.microsoft.com/office/powerpoint/2010/main" val="2832544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204" name="Google Shape;204;p40"/>
          <p:cNvSpPr/>
          <p:nvPr/>
        </p:nvSpPr>
        <p:spPr>
          <a:xfrm>
            <a:off x="994521" y="1323087"/>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0"/>
          <p:cNvSpPr txBox="1">
            <a:spLocks noGrp="1"/>
          </p:cNvSpPr>
          <p:nvPr>
            <p:ph type="title"/>
          </p:nvPr>
        </p:nvSpPr>
        <p:spPr>
          <a:xfrm>
            <a:off x="994528" y="1486025"/>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206" name="Google Shape;206;p40"/>
          <p:cNvSpPr/>
          <p:nvPr/>
        </p:nvSpPr>
        <p:spPr>
          <a:xfrm>
            <a:off x="988623" y="3688702"/>
            <a:ext cx="734407" cy="730500"/>
          </a:xfrm>
          <a:custGeom>
            <a:avLst/>
            <a:gdLst/>
            <a:ahLst/>
            <a:cxnLst/>
            <a:rect l="l" t="t" r="r" b="b"/>
            <a:pathLst>
              <a:path w="40258" h="29674" extrusionOk="0">
                <a:moveTo>
                  <a:pt x="36470" y="989"/>
                </a:moveTo>
                <a:cubicBezTo>
                  <a:pt x="36245" y="944"/>
                  <a:pt x="36017" y="903"/>
                  <a:pt x="35785" y="882"/>
                </a:cubicBezTo>
                <a:cubicBezTo>
                  <a:pt x="34672" y="778"/>
                  <a:pt x="33549" y="713"/>
                  <a:pt x="32429" y="685"/>
                </a:cubicBezTo>
                <a:cubicBezTo>
                  <a:pt x="30887" y="640"/>
                  <a:pt x="29346" y="654"/>
                  <a:pt x="27808" y="640"/>
                </a:cubicBezTo>
                <a:cubicBezTo>
                  <a:pt x="27210" y="636"/>
                  <a:pt x="26612" y="640"/>
                  <a:pt x="26014" y="630"/>
                </a:cubicBezTo>
                <a:cubicBezTo>
                  <a:pt x="25308" y="619"/>
                  <a:pt x="24607" y="598"/>
                  <a:pt x="23906" y="560"/>
                </a:cubicBezTo>
                <a:cubicBezTo>
                  <a:pt x="22416" y="477"/>
                  <a:pt x="20926" y="432"/>
                  <a:pt x="19447" y="260"/>
                </a:cubicBezTo>
                <a:cubicBezTo>
                  <a:pt x="17984" y="94"/>
                  <a:pt x="16529" y="18"/>
                  <a:pt x="15064" y="8"/>
                </a:cubicBezTo>
                <a:cubicBezTo>
                  <a:pt x="13765" y="0"/>
                  <a:pt x="12468" y="91"/>
                  <a:pt x="11172" y="198"/>
                </a:cubicBezTo>
                <a:cubicBezTo>
                  <a:pt x="10630" y="246"/>
                  <a:pt x="10080" y="177"/>
                  <a:pt x="9534" y="201"/>
                </a:cubicBezTo>
                <a:cubicBezTo>
                  <a:pt x="8593" y="239"/>
                  <a:pt x="7657" y="180"/>
                  <a:pt x="6720" y="94"/>
                </a:cubicBezTo>
                <a:cubicBezTo>
                  <a:pt x="6565" y="73"/>
                  <a:pt x="6406" y="73"/>
                  <a:pt x="6254" y="91"/>
                </a:cubicBezTo>
                <a:cubicBezTo>
                  <a:pt x="5286" y="270"/>
                  <a:pt x="4318" y="453"/>
                  <a:pt x="3347" y="640"/>
                </a:cubicBezTo>
                <a:cubicBezTo>
                  <a:pt x="2666" y="767"/>
                  <a:pt x="2078" y="1069"/>
                  <a:pt x="1674" y="1694"/>
                </a:cubicBezTo>
                <a:cubicBezTo>
                  <a:pt x="1339" y="2209"/>
                  <a:pt x="958" y="2720"/>
                  <a:pt x="810" y="3342"/>
                </a:cubicBezTo>
                <a:cubicBezTo>
                  <a:pt x="647" y="4010"/>
                  <a:pt x="499" y="4680"/>
                  <a:pt x="513" y="5400"/>
                </a:cubicBezTo>
                <a:cubicBezTo>
                  <a:pt x="516" y="5786"/>
                  <a:pt x="447" y="6170"/>
                  <a:pt x="412" y="6561"/>
                </a:cubicBezTo>
                <a:cubicBezTo>
                  <a:pt x="350" y="7283"/>
                  <a:pt x="277" y="8002"/>
                  <a:pt x="232" y="8731"/>
                </a:cubicBezTo>
                <a:cubicBezTo>
                  <a:pt x="184" y="9426"/>
                  <a:pt x="170" y="10128"/>
                  <a:pt x="149" y="10822"/>
                </a:cubicBezTo>
                <a:cubicBezTo>
                  <a:pt x="119" y="11915"/>
                  <a:pt x="74" y="13006"/>
                  <a:pt x="63" y="14096"/>
                </a:cubicBezTo>
                <a:cubicBezTo>
                  <a:pt x="57" y="15530"/>
                  <a:pt x="122" y="16961"/>
                  <a:pt x="63" y="18382"/>
                </a:cubicBezTo>
                <a:cubicBezTo>
                  <a:pt x="1" y="19844"/>
                  <a:pt x="12" y="21292"/>
                  <a:pt x="132" y="22750"/>
                </a:cubicBezTo>
                <a:cubicBezTo>
                  <a:pt x="212" y="23732"/>
                  <a:pt x="364" y="24700"/>
                  <a:pt x="706" y="25633"/>
                </a:cubicBezTo>
                <a:cubicBezTo>
                  <a:pt x="1194" y="26957"/>
                  <a:pt x="2027" y="27880"/>
                  <a:pt x="3250" y="28419"/>
                </a:cubicBezTo>
                <a:cubicBezTo>
                  <a:pt x="3855" y="28689"/>
                  <a:pt x="4477" y="28875"/>
                  <a:pt x="5106" y="29003"/>
                </a:cubicBezTo>
                <a:cubicBezTo>
                  <a:pt x="5787" y="29145"/>
                  <a:pt x="6478" y="29217"/>
                  <a:pt x="7167" y="29255"/>
                </a:cubicBezTo>
                <a:cubicBezTo>
                  <a:pt x="8963" y="29348"/>
                  <a:pt x="10764" y="29390"/>
                  <a:pt x="12565" y="29477"/>
                </a:cubicBezTo>
                <a:cubicBezTo>
                  <a:pt x="14234" y="29570"/>
                  <a:pt x="15897" y="29597"/>
                  <a:pt x="17566" y="29556"/>
                </a:cubicBezTo>
                <a:cubicBezTo>
                  <a:pt x="18635" y="29528"/>
                  <a:pt x="19702" y="29556"/>
                  <a:pt x="20771" y="29584"/>
                </a:cubicBezTo>
                <a:cubicBezTo>
                  <a:pt x="22388" y="29618"/>
                  <a:pt x="24006" y="29674"/>
                  <a:pt x="25616" y="29542"/>
                </a:cubicBezTo>
                <a:cubicBezTo>
                  <a:pt x="25979" y="29514"/>
                  <a:pt x="26345" y="29501"/>
                  <a:pt x="26709" y="29525"/>
                </a:cubicBezTo>
                <a:cubicBezTo>
                  <a:pt x="26768" y="29528"/>
                  <a:pt x="26830" y="29535"/>
                  <a:pt x="26889" y="29549"/>
                </a:cubicBezTo>
                <a:cubicBezTo>
                  <a:pt x="27130" y="29597"/>
                  <a:pt x="31195" y="28983"/>
                  <a:pt x="31319" y="28979"/>
                </a:cubicBezTo>
                <a:cubicBezTo>
                  <a:pt x="32332" y="28910"/>
                  <a:pt x="33348" y="28837"/>
                  <a:pt x="34361" y="28778"/>
                </a:cubicBezTo>
                <a:cubicBezTo>
                  <a:pt x="35371" y="28710"/>
                  <a:pt x="36379" y="28592"/>
                  <a:pt x="37396" y="28613"/>
                </a:cubicBezTo>
                <a:cubicBezTo>
                  <a:pt x="37942" y="28627"/>
                  <a:pt x="38353" y="28474"/>
                  <a:pt x="38710" y="28094"/>
                </a:cubicBezTo>
                <a:cubicBezTo>
                  <a:pt x="38871" y="27922"/>
                  <a:pt x="39024" y="27727"/>
                  <a:pt x="39148" y="27523"/>
                </a:cubicBezTo>
                <a:cubicBezTo>
                  <a:pt x="39556" y="26836"/>
                  <a:pt x="39805" y="26092"/>
                  <a:pt x="39857" y="25263"/>
                </a:cubicBezTo>
                <a:cubicBezTo>
                  <a:pt x="39978" y="23362"/>
                  <a:pt x="40109" y="21475"/>
                  <a:pt x="40223" y="19571"/>
                </a:cubicBezTo>
                <a:cubicBezTo>
                  <a:pt x="40257" y="19014"/>
                  <a:pt x="40254" y="18457"/>
                  <a:pt x="40251" y="17894"/>
                </a:cubicBezTo>
                <a:cubicBezTo>
                  <a:pt x="40251" y="16463"/>
                  <a:pt x="40223" y="15039"/>
                  <a:pt x="40219" y="13612"/>
                </a:cubicBezTo>
                <a:cubicBezTo>
                  <a:pt x="40216" y="12267"/>
                  <a:pt x="40144" y="10923"/>
                  <a:pt x="40029" y="9585"/>
                </a:cubicBezTo>
                <a:cubicBezTo>
                  <a:pt x="39943" y="8600"/>
                  <a:pt x="39912" y="7622"/>
                  <a:pt x="39839" y="6640"/>
                </a:cubicBezTo>
                <a:cubicBezTo>
                  <a:pt x="39791" y="6028"/>
                  <a:pt x="39742" y="5410"/>
                  <a:pt x="39653" y="4798"/>
                </a:cubicBezTo>
                <a:cubicBezTo>
                  <a:pt x="39493" y="3754"/>
                  <a:pt x="39134" y="2787"/>
                  <a:pt x="38530" y="1922"/>
                </a:cubicBezTo>
                <a:cubicBezTo>
                  <a:pt x="38287" y="1576"/>
                  <a:pt x="38011" y="1314"/>
                  <a:pt x="37606" y="1235"/>
                </a:cubicBezTo>
                <a:cubicBezTo>
                  <a:pt x="37596" y="1231"/>
                  <a:pt x="37582" y="1227"/>
                  <a:pt x="37569" y="1224"/>
                </a:cubicBezTo>
                <a:cubicBezTo>
                  <a:pt x="37499" y="1214"/>
                  <a:pt x="37430" y="1200"/>
                  <a:pt x="37362" y="1186"/>
                </a:cubicBezTo>
                <a:cubicBezTo>
                  <a:pt x="37064" y="1128"/>
                  <a:pt x="36767" y="1051"/>
                  <a:pt x="36470" y="9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0"/>
          <p:cNvSpPr txBox="1">
            <a:spLocks noGrp="1"/>
          </p:cNvSpPr>
          <p:nvPr>
            <p:ph type="title" idx="3"/>
          </p:nvPr>
        </p:nvSpPr>
        <p:spPr>
          <a:xfrm>
            <a:off x="972968" y="3762558"/>
            <a:ext cx="734400" cy="393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t>03</a:t>
            </a:r>
            <a:endParaRPr dirty="0"/>
          </a:p>
        </p:txBody>
      </p:sp>
      <p:pic>
        <p:nvPicPr>
          <p:cNvPr id="216" name="Google Shape;216;p40"/>
          <p:cNvPicPr preferRelativeResize="0"/>
          <p:nvPr/>
        </p:nvPicPr>
        <p:blipFill>
          <a:blip r:embed="rId3">
            <a:alphaModFix/>
          </a:blip>
          <a:stretch>
            <a:fillRect/>
          </a:stretch>
        </p:blipFill>
        <p:spPr>
          <a:xfrm>
            <a:off x="7812702" y="3523191"/>
            <a:ext cx="940675" cy="1246126"/>
          </a:xfrm>
          <a:prstGeom prst="rect">
            <a:avLst/>
          </a:prstGeom>
          <a:noFill/>
          <a:ln>
            <a:noFill/>
          </a:ln>
        </p:spPr>
      </p:pic>
      <p:sp>
        <p:nvSpPr>
          <p:cNvPr id="3" name="Title 2">
            <a:extLst>
              <a:ext uri="{FF2B5EF4-FFF2-40B4-BE49-F238E27FC236}">
                <a16:creationId xmlns="" xmlns:a16="http://schemas.microsoft.com/office/drawing/2014/main" id="{DE6156D2-E953-64E9-259B-F46CEA46C7E4}"/>
              </a:ext>
            </a:extLst>
          </p:cNvPr>
          <p:cNvSpPr>
            <a:spLocks noGrp="1"/>
          </p:cNvSpPr>
          <p:nvPr>
            <p:ph type="title" idx="21"/>
          </p:nvPr>
        </p:nvSpPr>
        <p:spPr/>
        <p:txBody>
          <a:bodyPr/>
          <a:lstStyle/>
          <a:p>
            <a:r>
              <a:rPr lang="en-US" sz="2900" b="1">
                <a:latin typeface="+mj-lt"/>
              </a:rPr>
              <a:t>NỘI DUNG BÀI HỌC</a:t>
            </a:r>
          </a:p>
        </p:txBody>
      </p:sp>
      <p:sp>
        <p:nvSpPr>
          <p:cNvPr id="43" name="Rectangle: Rounded Corners 42">
            <a:extLst>
              <a:ext uri="{FF2B5EF4-FFF2-40B4-BE49-F238E27FC236}">
                <a16:creationId xmlns="" xmlns:a16="http://schemas.microsoft.com/office/drawing/2014/main" id="{932D61D4-0E45-E5D0-D8AE-7052B362373D}"/>
              </a:ext>
            </a:extLst>
          </p:cNvPr>
          <p:cNvSpPr/>
          <p:nvPr/>
        </p:nvSpPr>
        <p:spPr>
          <a:xfrm>
            <a:off x="2184400" y="3501331"/>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 xmlns:a16="http://schemas.microsoft.com/office/drawing/2014/main" id="{ADC14448-D21E-9166-F02F-BF599D0C5EBB}"/>
              </a:ext>
            </a:extLst>
          </p:cNvPr>
          <p:cNvSpPr txBox="1"/>
          <p:nvPr/>
        </p:nvSpPr>
        <p:spPr>
          <a:xfrm>
            <a:off x="2184400" y="3523191"/>
            <a:ext cx="5628300" cy="872034"/>
          </a:xfrm>
          <a:prstGeom prst="rect">
            <a:avLst/>
          </a:prstGeom>
          <a:noFill/>
        </p:spPr>
        <p:txBody>
          <a:bodyPr wrap="square" rtlCol="0">
            <a:spAutoFit/>
          </a:bodyPr>
          <a:lstStyle/>
          <a:p>
            <a:pPr algn="just">
              <a:lnSpc>
                <a:spcPct val="150000"/>
              </a:lnSpc>
            </a:pPr>
            <a:r>
              <a:rPr lang="en-US" sz="1800" dirty="0" err="1">
                <a:solidFill>
                  <a:srgbClr val="000000"/>
                </a:solidFill>
                <a:effectLst/>
                <a:latin typeface="+mj-lt"/>
                <a:ea typeface="Times New Roman" panose="02020603050405020304" pitchFamily="18" charset="0"/>
              </a:rPr>
              <a:t>Vai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trò</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của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trao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đổi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chất</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và</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chuyển</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hóa</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năng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lượng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trong</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cơ</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thể</a:t>
            </a:r>
            <a:endParaRPr lang="en-US" sz="1800" dirty="0">
              <a:latin typeface="+mj-lt"/>
            </a:endParaRPr>
          </a:p>
        </p:txBody>
      </p:sp>
      <p:sp>
        <p:nvSpPr>
          <p:cNvPr id="4" name="Rectangle: Rounded Corners 3">
            <a:extLst>
              <a:ext uri="{FF2B5EF4-FFF2-40B4-BE49-F238E27FC236}">
                <a16:creationId xmlns="" xmlns:a16="http://schemas.microsoft.com/office/drawing/2014/main" id="{3236A738-DD7C-5572-9563-EDD55FB6C961}"/>
              </a:ext>
            </a:extLst>
          </p:cNvPr>
          <p:cNvSpPr/>
          <p:nvPr/>
        </p:nvSpPr>
        <p:spPr>
          <a:xfrm>
            <a:off x="2121622" y="1303615"/>
            <a:ext cx="5628302" cy="951167"/>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 xmlns:a16="http://schemas.microsoft.com/office/drawing/2014/main" id="{1159FB46-6F3B-3F2F-BEF7-827D8E6D0DFA}"/>
              </a:ext>
            </a:extLst>
          </p:cNvPr>
          <p:cNvSpPr txBox="1"/>
          <p:nvPr/>
        </p:nvSpPr>
        <p:spPr>
          <a:xfrm>
            <a:off x="2298966" y="1226672"/>
            <a:ext cx="5450958" cy="923330"/>
          </a:xfrm>
          <a:prstGeom prst="rect">
            <a:avLst/>
          </a:prstGeom>
          <a:noFill/>
        </p:spPr>
        <p:txBody>
          <a:bodyPr wrap="square" rtlCol="0">
            <a:spAutoFit/>
          </a:bodyPr>
          <a:lstStyle/>
          <a:p>
            <a:pPr algn="just">
              <a:lnSpc>
                <a:spcPct val="150000"/>
              </a:lnSpc>
            </a:pPr>
            <a:r>
              <a:rPr lang="en-US" sz="1800" dirty="0" err="1">
                <a:solidFill>
                  <a:srgbClr val="000000"/>
                </a:solidFill>
                <a:effectLst/>
                <a:latin typeface="+mj-lt"/>
                <a:ea typeface="Times New Roman" panose="02020603050405020304" pitchFamily="18" charset="0"/>
              </a:rPr>
              <a:t>Khái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niệm</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trao</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đổi</a:t>
            </a:r>
            <a:r>
              <a:rPr lang="en-US" sz="1800" dirty="0">
                <a:solidFill>
                  <a:srgbClr val="000000"/>
                </a:solidFill>
                <a:effectLst/>
                <a:latin typeface="+mj-lt"/>
                <a:ea typeface="Times New Roman" panose="02020603050405020304" pitchFamily="18" charset="0"/>
              </a:rPr>
              <a:t> </a:t>
            </a:r>
            <a:r>
              <a:rPr lang="en-US" sz="1800" dirty="0" err="1">
                <a:solidFill>
                  <a:srgbClr val="000000"/>
                </a:solidFill>
                <a:effectLst/>
                <a:latin typeface="+mj-lt"/>
                <a:ea typeface="Times New Roman" panose="02020603050405020304" pitchFamily="18" charset="0"/>
              </a:rPr>
              <a:t>chất</a:t>
            </a:r>
            <a:r>
              <a:rPr lang="en-US" sz="1800" dirty="0">
                <a:solidFill>
                  <a:srgbClr val="000000"/>
                </a:solidFill>
                <a:effectLst/>
                <a:latin typeface="+mj-lt"/>
                <a:ea typeface="Times New Roman" panose="02020603050405020304" pitchFamily="18" charset="0"/>
              </a:rPr>
              <a:t> </a:t>
            </a:r>
            <a:endParaRPr lang="en-US" sz="1800" dirty="0" smtClean="0">
              <a:solidFill>
                <a:srgbClr val="000000"/>
              </a:solidFill>
              <a:effectLst/>
              <a:latin typeface="+mj-lt"/>
              <a:ea typeface="Times New Roman" panose="02020603050405020304" pitchFamily="18" charset="0"/>
            </a:endParaRPr>
          </a:p>
          <a:p>
            <a:pPr algn="just">
              <a:lnSpc>
                <a:spcPct val="150000"/>
              </a:lnSpc>
            </a:pPr>
            <a:endParaRPr lang="en-US" sz="1800" dirty="0">
              <a:latin typeface="+mj-lt"/>
              <a:ea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966" y="2527811"/>
            <a:ext cx="73818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024250" y="2616731"/>
            <a:ext cx="686905" cy="553998"/>
          </a:xfrm>
          <a:prstGeom prst="rect">
            <a:avLst/>
          </a:prstGeom>
          <a:noFill/>
        </p:spPr>
        <p:txBody>
          <a:bodyPr wrap="square" rtlCol="0">
            <a:spAutoFit/>
          </a:bodyPr>
          <a:lstStyle/>
          <a:p>
            <a:r>
              <a:rPr lang="en" sz="3000" dirty="0" smtClean="0">
                <a:solidFill>
                  <a:srgbClr val="F68C77"/>
                </a:solidFill>
                <a:latin typeface="Luckiest Guy"/>
                <a:sym typeface="Luckiest Guy"/>
              </a:rPr>
              <a:t>02</a:t>
            </a:r>
            <a:endParaRPr lang="en-US" dirty="0"/>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8422" y="2406366"/>
            <a:ext cx="5651500" cy="97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184400" y="2616731"/>
            <a:ext cx="3720890" cy="369332"/>
          </a:xfrm>
          <a:prstGeom prst="rect">
            <a:avLst/>
          </a:prstGeom>
          <a:noFill/>
        </p:spPr>
        <p:txBody>
          <a:bodyPr wrap="none" rtlCol="0">
            <a:spAutoFit/>
          </a:bodyPr>
          <a:lstStyle/>
          <a:p>
            <a:r>
              <a:rPr lang="en-US" sz="1800" dirty="0" err="1">
                <a:ea typeface="Times New Roman" panose="02020603050405020304" pitchFamily="18" charset="0"/>
              </a:rPr>
              <a:t>Khái</a:t>
            </a:r>
            <a:r>
              <a:rPr lang="en-US" sz="1800" dirty="0">
                <a:ea typeface="Times New Roman" panose="02020603050405020304" pitchFamily="18" charset="0"/>
              </a:rPr>
              <a:t> </a:t>
            </a:r>
            <a:r>
              <a:rPr lang="en-US" sz="1800" dirty="0" err="1">
                <a:ea typeface="Times New Roman" panose="02020603050405020304" pitchFamily="18" charset="0"/>
              </a:rPr>
              <a:t>niệm</a:t>
            </a:r>
            <a:r>
              <a:rPr lang="en-US" sz="1800" dirty="0">
                <a:ea typeface="Times New Roman" panose="02020603050405020304" pitchFamily="18" charset="0"/>
              </a:rPr>
              <a:t> </a:t>
            </a:r>
            <a:r>
              <a:rPr lang="en-US" sz="1800" dirty="0" err="1" smtClean="0">
                <a:ea typeface="Times New Roman" panose="02020603050405020304" pitchFamily="18" charset="0"/>
              </a:rPr>
              <a:t>chuyển</a:t>
            </a:r>
            <a:r>
              <a:rPr lang="en-US" sz="1800" dirty="0" smtClean="0">
                <a:ea typeface="Times New Roman" panose="02020603050405020304" pitchFamily="18" charset="0"/>
              </a:rPr>
              <a:t> </a:t>
            </a:r>
            <a:r>
              <a:rPr lang="en-US" sz="1800" dirty="0" err="1" smtClean="0">
                <a:ea typeface="Times New Roman" panose="02020603050405020304" pitchFamily="18" charset="0"/>
              </a:rPr>
              <a:t>hóa</a:t>
            </a:r>
            <a:r>
              <a:rPr lang="en-US" sz="1800" dirty="0" smtClean="0">
                <a:ea typeface="Times New Roman" panose="02020603050405020304" pitchFamily="18" charset="0"/>
              </a:rPr>
              <a:t> </a:t>
            </a:r>
            <a:r>
              <a:rPr lang="en-US" sz="1800" dirty="0" err="1" smtClean="0">
                <a:ea typeface="Times New Roman" panose="02020603050405020304" pitchFamily="18" charset="0"/>
              </a:rPr>
              <a:t>năng</a:t>
            </a:r>
            <a:r>
              <a:rPr lang="en-US" sz="1800" dirty="0" smtClean="0">
                <a:ea typeface="Times New Roman" panose="02020603050405020304" pitchFamily="18" charset="0"/>
              </a:rPr>
              <a:t> </a:t>
            </a:r>
            <a:r>
              <a:rPr lang="en-US" sz="1800" dirty="0" err="1" smtClean="0">
                <a:ea typeface="Times New Roman" panose="02020603050405020304" pitchFamily="18" charset="0"/>
              </a:rPr>
              <a:t>lượng</a:t>
            </a:r>
            <a:endParaRPr lang="en-US" dirty="0"/>
          </a:p>
        </p:txBody>
      </p:sp>
    </p:spTree>
    <p:extLst>
      <p:ext uri="{BB962C8B-B14F-4D97-AF65-F5344CB8AC3E}">
        <p14:creationId xmlns:p14="http://schemas.microsoft.com/office/powerpoint/2010/main" val="3561268153"/>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circle(in)">
                                      <p:cBhvr>
                                        <p:cTn id="7" dur="1000"/>
                                        <p:tgtEl>
                                          <p:spTgt spid="20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05"/>
                                        </p:tgtEl>
                                        <p:attrNameLst>
                                          <p:attrName>style.visibility</p:attrName>
                                        </p:attrNameLst>
                                      </p:cBhvr>
                                      <p:to>
                                        <p:strVal val="visible"/>
                                      </p:to>
                                    </p:set>
                                    <p:animEffect transition="in" filter="circle(in)">
                                      <p:cBhvr>
                                        <p:cTn id="10" dur="2000"/>
                                        <p:tgtEl>
                                          <p:spTgt spid="20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07"/>
                                        </p:tgtEl>
                                        <p:attrNameLst>
                                          <p:attrName>style.visibility</p:attrName>
                                        </p:attrNameLst>
                                      </p:cBhvr>
                                      <p:to>
                                        <p:strVal val="visible"/>
                                      </p:to>
                                    </p:set>
                                    <p:animEffect transition="in" filter="circle(in)">
                                      <p:cBhvr>
                                        <p:cTn id="25" dur="750"/>
                                        <p:tgtEl>
                                          <p:spTgt spid="20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206"/>
                                        </p:tgtEl>
                                        <p:attrNameLst>
                                          <p:attrName>style.visibility</p:attrName>
                                        </p:attrNameLst>
                                      </p:cBhvr>
                                      <p:to>
                                        <p:strVal val="visible"/>
                                      </p:to>
                                    </p:set>
                                    <p:animEffect transition="in" filter="circle(in)">
                                      <p:cBhvr>
                                        <p:cTn id="28" dur="750"/>
                                        <p:tgtEl>
                                          <p:spTgt spid="206"/>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randombar(horizontal)">
                                      <p:cBhvr>
                                        <p:cTn id="33" dur="500"/>
                                        <p:tgtEl>
                                          <p:spTgt spid="4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205" grpId="0"/>
      <p:bldP spid="206" grpId="0" animBg="1"/>
      <p:bldP spid="207" grpId="0"/>
      <p:bldP spid="43" grpId="0" animBg="1"/>
      <p:bldP spid="2" grpId="0"/>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ao đổi nước ở tv">
            <a:hlinkClick r:id="" action="ppaction://media"/>
            <a:extLst>
              <a:ext uri="{FF2B5EF4-FFF2-40B4-BE49-F238E27FC236}">
                <a16:creationId xmlns="" xmlns:a16="http://schemas.microsoft.com/office/drawing/2014/main" id="{F4E8E889-8B09-EF7A-D2C3-E9B0B48100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4759841"/>
          </a:xfrm>
          <a:prstGeom prst="rect">
            <a:avLst/>
          </a:prstGeom>
        </p:spPr>
      </p:pic>
    </p:spTree>
    <p:extLst>
      <p:ext uri="{BB962C8B-B14F-4D97-AF65-F5344CB8AC3E}">
        <p14:creationId xmlns:p14="http://schemas.microsoft.com/office/powerpoint/2010/main" val="246180471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6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9394">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7" name="yt1s.com - Quá trình di chuyển của thức ăn  Quá trình tiêu hóa_360p">
            <a:hlinkClick r:id="" action="ppaction://media"/>
            <a:extLst>
              <a:ext uri="{FF2B5EF4-FFF2-40B4-BE49-F238E27FC236}">
                <a16:creationId xmlns="" xmlns:a16="http://schemas.microsoft.com/office/drawing/2014/main" id="{F28A0A2F-051E-AD44-08C9-8A2012464D1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0"/>
            <a:ext cx="9144000" cy="4710223"/>
          </a:xfrm>
          <a:prstGeom prst="rect">
            <a:avLst/>
          </a:prstGeom>
        </p:spPr>
      </p:pic>
      <p:pic>
        <p:nvPicPr>
          <p:cNvPr id="8" name="Google Shape;260;p42">
            <a:extLst>
              <a:ext uri="{FF2B5EF4-FFF2-40B4-BE49-F238E27FC236}">
                <a16:creationId xmlns="" xmlns:a16="http://schemas.microsoft.com/office/drawing/2014/main" id="{B34F89B1-0AFC-1EEE-B053-E163DC45BB78}"/>
              </a:ext>
            </a:extLst>
          </p:cNvPr>
          <p:cNvPicPr preferRelativeResize="0"/>
          <p:nvPr/>
        </p:nvPicPr>
        <p:blipFill>
          <a:blip r:embed="rId6">
            <a:alphaModFix/>
          </a:blip>
          <a:stretch>
            <a:fillRect/>
          </a:stretch>
        </p:blipFill>
        <p:spPr>
          <a:xfrm>
            <a:off x="8179831" y="4307370"/>
            <a:ext cx="448725" cy="538675"/>
          </a:xfrm>
          <a:prstGeom prst="rect">
            <a:avLst/>
          </a:prstGeom>
          <a:noFill/>
          <a:ln>
            <a:noFill/>
          </a:ln>
        </p:spPr>
      </p:pic>
    </p:spTree>
    <p:extLst>
      <p:ext uri="{BB962C8B-B14F-4D97-AF65-F5344CB8AC3E}">
        <p14:creationId xmlns:p14="http://schemas.microsoft.com/office/powerpoint/2010/main" val="1143786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76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57F1E4F-1CFF-5643-939E-02111984F565}" type="slidenum">
              <a:rPr lang="en-US" smtClean="0"/>
              <a:t>9</a:t>
            </a:fld>
            <a:endParaRPr lang="en-US" dirty="0"/>
          </a:p>
        </p:txBody>
      </p:sp>
      <p:sp>
        <p:nvSpPr>
          <p:cNvPr id="5" name="Rectangle 4"/>
          <p:cNvSpPr/>
          <p:nvPr/>
        </p:nvSpPr>
        <p:spPr>
          <a:xfrm>
            <a:off x="0" y="115998"/>
            <a:ext cx="2929007" cy="253916"/>
          </a:xfrm>
          <a:prstGeom prst="rect">
            <a:avLst/>
          </a:prstGeom>
        </p:spPr>
        <p:txBody>
          <a:bodyPr wrap="none">
            <a:spAutoFit/>
          </a:bodyPr>
          <a:lstStyle/>
          <a:p>
            <a:r>
              <a:rPr lang="en-GB" sz="1050"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hlinkClick r:id="rId3"/>
              </a:rPr>
              <a:t>https://www.youtube.com/watch?v=3PjzFT02Bko</a:t>
            </a:r>
            <a:r>
              <a:rPr lang="en-GB" sz="1050" dirty="0">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yiH7t6wpx7U"/>
          <p:cNvPicPr>
            <a:picLocks noRot="1" noChangeAspect="1"/>
          </p:cNvPicPr>
          <p:nvPr>
            <a:videoFile r:link="rId1"/>
          </p:nvPr>
        </p:nvPicPr>
        <p:blipFill>
          <a:blip r:embed="rId4"/>
          <a:stretch>
            <a:fillRect/>
          </a:stretch>
        </p:blipFill>
        <p:spPr>
          <a:xfrm>
            <a:off x="709956" y="0"/>
            <a:ext cx="8434044" cy="5041109"/>
          </a:xfrm>
          <a:prstGeom prst="rect">
            <a:avLst/>
          </a:prstGeom>
        </p:spPr>
      </p:pic>
    </p:spTree>
    <p:extLst>
      <p:ext uri="{BB962C8B-B14F-4D97-AF65-F5344CB8AC3E}">
        <p14:creationId xmlns:p14="http://schemas.microsoft.com/office/powerpoint/2010/main" val="3296416507"/>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te Alpacas Social Media Planner by Slidesgo">
  <a:themeElements>
    <a:clrScheme name="Simple Light">
      <a:dk1>
        <a:srgbClr val="352F5D"/>
      </a:dk1>
      <a:lt1>
        <a:srgbClr val="BBC6F6"/>
      </a:lt1>
      <a:dk2>
        <a:srgbClr val="F68C77"/>
      </a:dk2>
      <a:lt2>
        <a:srgbClr val="FAF2ED"/>
      </a:lt2>
      <a:accent1>
        <a:srgbClr val="FFFFFF"/>
      </a:accent1>
      <a:accent2>
        <a:srgbClr val="FFFFFF"/>
      </a:accent2>
      <a:accent3>
        <a:srgbClr val="FFFFFF"/>
      </a:accent3>
      <a:accent4>
        <a:srgbClr val="FFFFFF"/>
      </a:accent4>
      <a:accent5>
        <a:srgbClr val="FFFFFF"/>
      </a:accent5>
      <a:accent6>
        <a:srgbClr val="FFFFFF"/>
      </a:accent6>
      <a:hlink>
        <a:srgbClr val="352F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696</TotalTime>
  <Words>1243</Words>
  <Application>Microsoft Office PowerPoint</Application>
  <PresentationFormat>On-screen Show (16:9)</PresentationFormat>
  <Paragraphs>142</Paragraphs>
  <Slides>27</Slides>
  <Notes>13</Notes>
  <HiddenSlides>0</HiddenSlides>
  <MMClips>3</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27</vt:i4>
      </vt:variant>
    </vt:vector>
  </HeadingPairs>
  <TitlesOfParts>
    <vt:vector size="41" baseType="lpstr">
      <vt:lpstr>Arial</vt:lpstr>
      <vt:lpstr>Barlow</vt:lpstr>
      <vt:lpstr>PT Sans</vt:lpstr>
      <vt:lpstr>Wingdings</vt:lpstr>
      <vt:lpstr>Fira Sans Extra Condensed SemiBold</vt:lpstr>
      <vt:lpstr>Bebas Neue</vt:lpstr>
      <vt:lpstr>Times New Roman</vt:lpstr>
      <vt:lpstr>Calibri</vt:lpstr>
      <vt:lpstr>Fira Sans Extra Condensed Medium</vt:lpstr>
      <vt:lpstr>.VnArialH</vt:lpstr>
      <vt:lpstr>Roboto</vt:lpstr>
      <vt:lpstr>Luckiest Guy</vt:lpstr>
      <vt:lpstr>Simple Light</vt:lpstr>
      <vt:lpstr>Cute Alpacas Social Media Planner by Slidesgo</vt:lpstr>
      <vt:lpstr>CHÀO MỪNG CÁC EM  ĐẾN VỚI BÀI HỌC HÔM NAY</vt:lpstr>
      <vt:lpstr>PowerPoint Presentation</vt:lpstr>
      <vt:lpstr>PowerPoint Presentation</vt:lpstr>
      <vt:lpstr>PowerPoint Presentation</vt:lpstr>
      <vt:lpstr>PowerPoint Presentation</vt:lpstr>
      <vt:lpstr>01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ADMIN</dc:creator>
  <cp:lastModifiedBy>hp</cp:lastModifiedBy>
  <cp:revision>37</cp:revision>
  <dcterms:modified xsi:type="dcterms:W3CDTF">2025-01-25T13:34:55Z</dcterms:modified>
</cp:coreProperties>
</file>