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3" r:id="rId2"/>
    <p:sldId id="335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00CC"/>
    <a:srgbClr val="FF0000"/>
    <a:srgbClr val="006600"/>
    <a:srgbClr val="FF6600"/>
    <a:srgbClr val="00CC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64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inh%20B&#7897;t%20&#272;&#432;&#7907;c%20T&#7841;o%20Th&#224;nh%20Trong%20Qu&#225;%20Tr&#236;nh%20Quang%20H&#7907;p%20-%20Th&#237;%20Nghi&#7879;m%20Ph&#225;t%20Hi&#7879;n%20Tinh%20B&#7897;t%20Trong%20L&#225;%20C&#226;y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Th&#237;%20Nghi&#7879;m%20Ch&#7913;ng%20Minh%20Kh&#237;%20Carbon%20Dioxide%20C&#7847;n%20Cho%20Quang%20H&#7907;p-%20KHTN%207-%20C&#225;nh%20Di&#7873;u.mp4" TargetMode="Externa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GIẢNG ĐIỆN TỬ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NHIÊN 7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" y="2303145"/>
            <a:ext cx="11256010" cy="4231640"/>
          </a:xfrm>
          <a:prstGeom prst="rect">
            <a:avLst/>
          </a:prstGeom>
        </p:spPr>
      </p:pic>
      <p:sp>
        <p:nvSpPr>
          <p:cNvPr id="10" name="Chevron 9">
            <a:hlinkClick r:id="rId3" action="ppaction://hlinkfile"/>
          </p:cNvPr>
          <p:cNvSpPr/>
          <p:nvPr/>
        </p:nvSpPr>
        <p:spPr>
          <a:xfrm>
            <a:off x="4471670" y="238125"/>
            <a:ext cx="3249295" cy="121285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endParaRPr lang="en-US" sz="3200" b="1" dirty="0"/>
          </a:p>
        </p:txBody>
      </p:sp>
      <p:sp>
        <p:nvSpPr>
          <p:cNvPr id="3" name="Down Arrow 2"/>
          <p:cNvSpPr/>
          <p:nvPr/>
        </p:nvSpPr>
        <p:spPr>
          <a:xfrm>
            <a:off x="5788660" y="1527810"/>
            <a:ext cx="659130" cy="906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4126230" y="238125"/>
            <a:ext cx="3249295" cy="1212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Giải thích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2384425"/>
            <a:ext cx="10751820" cy="424751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440045" y="1500505"/>
            <a:ext cx="476885" cy="1025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4346575" y="338455"/>
            <a:ext cx="2696845" cy="121285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luận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2655570"/>
            <a:ext cx="12017375" cy="375983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385435" y="1610360"/>
            <a:ext cx="366395" cy="970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531035"/>
            <a:ext cx="1162431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dioxide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1257" y="1082675"/>
            <a:ext cx="1134019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3 - 4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110" y="1903095"/>
            <a:ext cx="12023725" cy="3978275"/>
            <a:chOff x="118110" y="1903095"/>
            <a:chExt cx="12023725" cy="3978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110" y="3564255"/>
              <a:ext cx="5656580" cy="23171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485" y="3579495"/>
              <a:ext cx="5721350" cy="228600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5861685" y="4451985"/>
              <a:ext cx="558800" cy="5403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5740" y="1903095"/>
              <a:ext cx="2096770" cy="146240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05979" y="819694"/>
            <a:ext cx="1144333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1465" y="3992451"/>
            <a:ext cx="11821160" cy="2248964"/>
            <a:chOff x="291465" y="1764030"/>
            <a:chExt cx="11821160" cy="44773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465" y="2465070"/>
              <a:ext cx="5417185" cy="37763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4955" y="2464435"/>
              <a:ext cx="5487670" cy="37769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7750" y="1764030"/>
              <a:ext cx="2311400" cy="99695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5880100" y="4138295"/>
              <a:ext cx="705485" cy="45783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2430" y="882467"/>
            <a:ext cx="1142428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4 - 6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iodine (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970" y="1996857"/>
            <a:ext cx="7200719" cy="4691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305" y="261620"/>
            <a:ext cx="11849735" cy="6452870"/>
            <a:chOff x="281305" y="261620"/>
            <a:chExt cx="11849735" cy="6452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305" y="407670"/>
              <a:ext cx="5069840" cy="32486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3925" y="261620"/>
              <a:ext cx="4857115" cy="31108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195" y="3762375"/>
              <a:ext cx="1327150" cy="28721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3925" y="3473450"/>
              <a:ext cx="2645410" cy="324104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5541010" y="2049780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811655" y="5300345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685790" y="5300345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790" y="413385"/>
            <a:ext cx="11430635" cy="6268085"/>
            <a:chOff x="224790" y="413385"/>
            <a:chExt cx="11430635" cy="62680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790" y="413385"/>
              <a:ext cx="4286250" cy="27920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6005" y="413385"/>
              <a:ext cx="1315085" cy="26123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450" y="3583940"/>
              <a:ext cx="7419975" cy="3097530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4927600" y="1903095"/>
              <a:ext cx="1877695" cy="29337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hlinkClick r:id="rId5" action="ppaction://hlinkfile"/>
            </p:cNvPr>
            <p:cNvSpPr/>
            <p:nvPr/>
          </p:nvSpPr>
          <p:spPr>
            <a:xfrm>
              <a:off x="1098550" y="3844925"/>
              <a:ext cx="2720340" cy="21710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/>
                <a:t>Kết</a:t>
              </a:r>
              <a:r>
                <a:rPr lang="en-US" sz="3200" b="1" dirty="0"/>
                <a:t> </a:t>
              </a:r>
              <a:r>
                <a:rPr lang="en-US" sz="3200" b="1" dirty="0" err="1"/>
                <a:t>quả</a:t>
              </a:r>
              <a:endParaRPr lang="en-US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1625" y="210502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A. Tránh không khí bên ngoài lọt vào chuông.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01625" y="334073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B. Tạo áp suất không khí bên trong chuông.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01625" y="457644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C. Làm sạch mặt kính.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01625" y="5712460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D. Giúp cây tăng cường quang hợp.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0"/>
            <a:ext cx="11396345" cy="1509395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301625" y="2105025"/>
            <a:ext cx="11778615" cy="8788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A. Tránh không khí bên ngoài lọt vào chuông.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9" grpId="0" bldLvl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68580" y="329565"/>
            <a:ext cx="3249295" cy="1212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Giải thích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15970" y="377190"/>
            <a:ext cx="887603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Nước</a:t>
            </a:r>
            <a:r>
              <a:rPr lang="en-US" sz="3200" b="1" dirty="0"/>
              <a:t>  </a:t>
            </a:r>
            <a:r>
              <a:rPr lang="en-US" sz="3200" b="1" dirty="0" err="1"/>
              <a:t>vôi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khả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hấp</a:t>
            </a:r>
            <a:r>
              <a:rPr lang="en-US" sz="3200" b="1" dirty="0"/>
              <a:t> </a:t>
            </a:r>
            <a:r>
              <a:rPr lang="en-US" sz="3200" b="1" dirty="0" err="1"/>
              <a:t>thụ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trong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khí</a:t>
            </a:r>
            <a:endParaRPr lang="en-US" sz="32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" y="1680845"/>
            <a:ext cx="10647045" cy="483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6392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3836"/>
            <a:ext cx="12192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426085" y="2069465"/>
            <a:ext cx="2889250" cy="193167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luận</a:t>
            </a:r>
            <a:endParaRPr lang="en-US" sz="3200" b="1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3315335" y="2040890"/>
            <a:ext cx="8674735" cy="19602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sym typeface="+mn-ea"/>
              </a:rPr>
              <a:t>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là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liệu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của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quá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quang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hợp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, 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có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khí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thì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cây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thể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quang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hợp</a:t>
            </a:r>
            <a:endParaRPr lang="en-US" sz="32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821305" y="447040"/>
            <a:ext cx="6549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9750" y="1721485"/>
            <a:ext cx="11049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Carbon dioxide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dioxide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5765" y="577662"/>
            <a:ext cx="47586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1789242"/>
            <a:ext cx="3988435" cy="408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24485" y="473619"/>
            <a:ext cx="254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956945"/>
            <a:ext cx="11652885" cy="277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3968115"/>
            <a:ext cx="11642090" cy="2480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1125855"/>
            <a:ext cx="11057890" cy="359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94030" y="429895"/>
            <a:ext cx="11176635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iodine 1%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Ethanol 70%.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dioxide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515620"/>
            <a:ext cx="113792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2110" y="1750876"/>
            <a:ext cx="52158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4 - 6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545" y="1534160"/>
            <a:ext cx="6098540" cy="486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60894" y="963295"/>
            <a:ext cx="1146937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ethanol 70%.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kiềng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2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2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4505" y="3585107"/>
            <a:ext cx="10668635" cy="2887345"/>
            <a:chOff x="484505" y="2961005"/>
            <a:chExt cx="10668635" cy="28873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505" y="2961005"/>
              <a:ext cx="2580640" cy="27863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4030" y="3160395"/>
              <a:ext cx="2595880" cy="26879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9960" y="3061970"/>
              <a:ext cx="2583180" cy="2786380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7139305" y="4532630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089275" y="4532630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94154" y="637903"/>
            <a:ext cx="9097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3200" b="1" dirty="0">
                <a:solidFill>
                  <a:srgbClr val="1D41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gắp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ethanol 70%,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185" y="605790"/>
            <a:ext cx="2075815" cy="27647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37260" y="3284855"/>
            <a:ext cx="9820275" cy="2997835"/>
            <a:chOff x="937260" y="3284855"/>
            <a:chExt cx="9820275" cy="29978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260" y="3760470"/>
              <a:ext cx="1927860" cy="2453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5045" y="3691255"/>
              <a:ext cx="1868805" cy="25914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13775" y="3284855"/>
              <a:ext cx="2143760" cy="2929255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3328670" y="5027295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212965" y="5027295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20: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/>
          <p:nvPr/>
        </p:nvSpPr>
        <p:spPr>
          <a:xfrm>
            <a:off x="473983" y="2212703"/>
            <a:ext cx="909701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200" b="1" dirty="0" smtClean="0">
                <a:solidFill>
                  <a:srgbClr val="1D41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petri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iodine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3560</TotalTime>
  <Words>700</Words>
  <Application>Microsoft Office PowerPoint</Application>
  <PresentationFormat>Custom</PresentationFormat>
  <Paragraphs>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hp</cp:lastModifiedBy>
  <cp:revision>639</cp:revision>
  <dcterms:created xsi:type="dcterms:W3CDTF">2022-07-11T10:05:56Z</dcterms:created>
  <dcterms:modified xsi:type="dcterms:W3CDTF">2025-02-01T15:57:58Z</dcterms:modified>
</cp:coreProperties>
</file>