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18288000" cy="10287000"/>
  <p:notesSz cx="6858000" cy="9144000"/>
  <p:embeddedFontLst>
    <p:embeddedFont>
      <p:font typeface="Bungee" charset="0"/>
      <p:regular r:id="rId8"/>
    </p:embeddedFont>
    <p:embeddedFont>
      <p:font typeface="Dancing Script Bold" charset="0"/>
      <p:regular r:id="rId9"/>
    </p:embeddedFont>
    <p:embeddedFont>
      <p:font typeface="Coming Soon" charset="0"/>
      <p:regular r:id="rId10"/>
    </p:embeddedFont>
    <p:embeddedFont>
      <p:font typeface="Baloo" charset="0"/>
      <p:regular r:id="rId11"/>
    </p:embeddedFont>
    <p:embeddedFont>
      <p:font typeface="Maitree" charset="-34"/>
      <p:regular r:id="rId12"/>
    </p:embeddedFont>
    <p:embeddedFont>
      <p:font typeface="Calibri" pitchFamily="34" charset="0"/>
      <p:regular r:id="rId13"/>
      <p:bold r:id="rId14"/>
      <p:italic r:id="rId15"/>
      <p:boldItalic r:id="rId16"/>
    </p:embeddedFont>
    <p:embeddedFont>
      <p:font typeface="Maitree Bold" charset="-34"/>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972" y="-6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8.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36.sv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0.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9362795"/>
            <a:ext cx="18288000" cy="924205"/>
            <a:chOff x="0" y="0"/>
            <a:chExt cx="4816593" cy="243412"/>
          </a:xfrm>
        </p:grpSpPr>
        <p:sp>
          <p:nvSpPr>
            <p:cNvPr id="3" name="Freeform 3"/>
            <p:cNvSpPr/>
            <p:nvPr/>
          </p:nvSpPr>
          <p:spPr>
            <a:xfrm>
              <a:off x="0" y="0"/>
              <a:ext cx="4816592" cy="243412"/>
            </a:xfrm>
            <a:custGeom>
              <a:avLst/>
              <a:gdLst/>
              <a:ahLst/>
              <a:cxnLst/>
              <a:rect l="l" t="t" r="r" b="b"/>
              <a:pathLst>
                <a:path w="4816592" h="243412">
                  <a:moveTo>
                    <a:pt x="0" y="0"/>
                  </a:moveTo>
                  <a:lnTo>
                    <a:pt x="4816592" y="0"/>
                  </a:lnTo>
                  <a:lnTo>
                    <a:pt x="4816592" y="243412"/>
                  </a:lnTo>
                  <a:lnTo>
                    <a:pt x="0" y="243412"/>
                  </a:lnTo>
                  <a:close/>
                </a:path>
              </a:pathLst>
            </a:custGeom>
            <a:solidFill>
              <a:srgbClr val="631B26"/>
            </a:solidFill>
          </p:spPr>
        </p:sp>
        <p:sp>
          <p:nvSpPr>
            <p:cNvPr id="4" name="TextBox 4"/>
            <p:cNvSpPr txBox="1"/>
            <p:nvPr/>
          </p:nvSpPr>
          <p:spPr>
            <a:xfrm>
              <a:off x="0" y="-38100"/>
              <a:ext cx="4816593" cy="28151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8679040">
            <a:off x="15524379" y="-1359852"/>
            <a:ext cx="4200159" cy="4147657"/>
          </a:xfrm>
          <a:custGeom>
            <a:avLst/>
            <a:gdLst/>
            <a:ahLst/>
            <a:cxnLst/>
            <a:rect l="l" t="t" r="r" b="b"/>
            <a:pathLst>
              <a:path w="4200159" h="4147657">
                <a:moveTo>
                  <a:pt x="0" y="0"/>
                </a:moveTo>
                <a:lnTo>
                  <a:pt x="4200159" y="0"/>
                </a:lnTo>
                <a:lnTo>
                  <a:pt x="4200159" y="4147656"/>
                </a:lnTo>
                <a:lnTo>
                  <a:pt x="0" y="4147656"/>
                </a:lnTo>
                <a:lnTo>
                  <a:pt x="0" y="0"/>
                </a:lnTo>
                <a:close/>
              </a:path>
            </a:pathLst>
          </a:custGeom>
          <a:blipFill>
            <a:blip r:embed="rId2"/>
            <a:stretch>
              <a:fillRect/>
            </a:stretch>
          </a:blipFill>
        </p:spPr>
      </p:sp>
      <p:sp>
        <p:nvSpPr>
          <p:cNvPr id="6" name="Freeform 6"/>
          <p:cNvSpPr/>
          <p:nvPr/>
        </p:nvSpPr>
        <p:spPr>
          <a:xfrm rot="8550344">
            <a:off x="-1420745" y="-1342686"/>
            <a:ext cx="4200159" cy="4147657"/>
          </a:xfrm>
          <a:custGeom>
            <a:avLst/>
            <a:gdLst/>
            <a:ahLst/>
            <a:cxnLst/>
            <a:rect l="l" t="t" r="r" b="b"/>
            <a:pathLst>
              <a:path w="4200159" h="4147657">
                <a:moveTo>
                  <a:pt x="0" y="0"/>
                </a:moveTo>
                <a:lnTo>
                  <a:pt x="4200158" y="0"/>
                </a:lnTo>
                <a:lnTo>
                  <a:pt x="4200158" y="4147657"/>
                </a:lnTo>
                <a:lnTo>
                  <a:pt x="0" y="4147657"/>
                </a:lnTo>
                <a:lnTo>
                  <a:pt x="0" y="0"/>
                </a:lnTo>
                <a:close/>
              </a:path>
            </a:pathLst>
          </a:custGeom>
          <a:blipFill>
            <a:blip r:embed="rId2"/>
            <a:stretch>
              <a:fillRect/>
            </a:stretch>
          </a:blipFill>
        </p:spPr>
      </p:sp>
      <p:sp>
        <p:nvSpPr>
          <p:cNvPr id="7" name="Freeform 7"/>
          <p:cNvSpPr/>
          <p:nvPr/>
        </p:nvSpPr>
        <p:spPr>
          <a:xfrm>
            <a:off x="3888774" y="6455274"/>
            <a:ext cx="10201960" cy="3494171"/>
          </a:xfrm>
          <a:custGeom>
            <a:avLst/>
            <a:gdLst/>
            <a:ahLst/>
            <a:cxnLst/>
            <a:rect l="l" t="t" r="r" b="b"/>
            <a:pathLst>
              <a:path w="10201960" h="3494171">
                <a:moveTo>
                  <a:pt x="0" y="0"/>
                </a:moveTo>
                <a:lnTo>
                  <a:pt x="10201959" y="0"/>
                </a:lnTo>
                <a:lnTo>
                  <a:pt x="10201959" y="3494171"/>
                </a:lnTo>
                <a:lnTo>
                  <a:pt x="0" y="3494171"/>
                </a:lnTo>
                <a:lnTo>
                  <a:pt x="0" y="0"/>
                </a:lnTo>
                <a:close/>
              </a:path>
            </a:pathLst>
          </a:custGeom>
          <a:blipFill>
            <a:blip r:embed="rId3"/>
            <a:stretch>
              <a:fillRect/>
            </a:stretch>
          </a:blipFill>
        </p:spPr>
      </p:sp>
      <p:grpSp>
        <p:nvGrpSpPr>
          <p:cNvPr id="8" name="Group 8"/>
          <p:cNvGrpSpPr/>
          <p:nvPr/>
        </p:nvGrpSpPr>
        <p:grpSpPr>
          <a:xfrm>
            <a:off x="6675486" y="5460028"/>
            <a:ext cx="4875194" cy="1051684"/>
            <a:chOff x="-16284" y="0"/>
            <a:chExt cx="1284002" cy="375705"/>
          </a:xfrm>
        </p:grpSpPr>
        <p:sp>
          <p:nvSpPr>
            <p:cNvPr id="9" name="Freeform 9"/>
            <p:cNvSpPr/>
            <p:nvPr/>
          </p:nvSpPr>
          <p:spPr>
            <a:xfrm>
              <a:off x="0" y="0"/>
              <a:ext cx="1267718" cy="284044"/>
            </a:xfrm>
            <a:custGeom>
              <a:avLst/>
              <a:gdLst/>
              <a:ahLst/>
              <a:cxnLst/>
              <a:rect l="l" t="t" r="r" b="b"/>
              <a:pathLst>
                <a:path w="1267718" h="284044">
                  <a:moveTo>
                    <a:pt x="45036" y="0"/>
                  </a:moveTo>
                  <a:lnTo>
                    <a:pt x="1222682" y="0"/>
                  </a:lnTo>
                  <a:cubicBezTo>
                    <a:pt x="1247554" y="0"/>
                    <a:pt x="1267718" y="20163"/>
                    <a:pt x="1267718" y="45036"/>
                  </a:cubicBezTo>
                  <a:lnTo>
                    <a:pt x="1267718" y="239008"/>
                  </a:lnTo>
                  <a:cubicBezTo>
                    <a:pt x="1267718" y="263881"/>
                    <a:pt x="1247554" y="284044"/>
                    <a:pt x="1222682" y="284044"/>
                  </a:cubicBezTo>
                  <a:lnTo>
                    <a:pt x="45036" y="284044"/>
                  </a:lnTo>
                  <a:cubicBezTo>
                    <a:pt x="33092" y="284044"/>
                    <a:pt x="21637" y="279299"/>
                    <a:pt x="13191" y="270854"/>
                  </a:cubicBezTo>
                  <a:cubicBezTo>
                    <a:pt x="4745" y="262408"/>
                    <a:pt x="0" y="250953"/>
                    <a:pt x="0" y="239008"/>
                  </a:cubicBezTo>
                  <a:lnTo>
                    <a:pt x="0" y="45036"/>
                  </a:lnTo>
                  <a:cubicBezTo>
                    <a:pt x="0" y="33092"/>
                    <a:pt x="4745" y="21637"/>
                    <a:pt x="13191" y="13191"/>
                  </a:cubicBezTo>
                  <a:cubicBezTo>
                    <a:pt x="21637" y="4745"/>
                    <a:pt x="33092" y="0"/>
                    <a:pt x="45036" y="0"/>
                  </a:cubicBezTo>
                  <a:close/>
                </a:path>
              </a:pathLst>
            </a:custGeom>
            <a:solidFill>
              <a:srgbClr val="F58F3D"/>
            </a:solidFill>
          </p:spPr>
        </p:sp>
        <p:sp>
          <p:nvSpPr>
            <p:cNvPr id="10" name="TextBox 10"/>
            <p:cNvSpPr txBox="1"/>
            <p:nvPr/>
          </p:nvSpPr>
          <p:spPr>
            <a:xfrm>
              <a:off x="-16284" y="5936"/>
              <a:ext cx="1267718" cy="369769"/>
            </a:xfrm>
            <a:prstGeom prst="rect">
              <a:avLst/>
            </a:prstGeom>
          </p:spPr>
          <p:txBody>
            <a:bodyPr lIns="50800" tIns="50800" rIns="50800" bIns="50800" rtlCol="0" anchor="ctr"/>
            <a:lstStyle/>
            <a:p>
              <a:pPr algn="ctr">
                <a:lnSpc>
                  <a:spcPts val="6019"/>
                </a:lnSpc>
              </a:pPr>
              <a:r>
                <a:rPr lang="vi-VN" sz="6000" dirty="0" smtClean="0">
                  <a:solidFill>
                    <a:srgbClr val="631B26"/>
                  </a:solidFill>
                  <a:latin typeface="Baloo"/>
                  <a:ea typeface="Baloo"/>
                  <a:cs typeface="Baloo"/>
                  <a:sym typeface="Baloo"/>
                </a:rPr>
                <a:t>SINH HỌC </a:t>
              </a:r>
              <a:r>
                <a:rPr lang="en-US" sz="6000" dirty="0" smtClean="0">
                  <a:solidFill>
                    <a:srgbClr val="631B26"/>
                  </a:solidFill>
                  <a:latin typeface="Baloo"/>
                  <a:ea typeface="Baloo"/>
                  <a:cs typeface="Baloo"/>
                  <a:sym typeface="Baloo"/>
                </a:rPr>
                <a:t>7</a:t>
              </a:r>
              <a:endParaRPr lang="en-US" sz="6000" dirty="0">
                <a:solidFill>
                  <a:srgbClr val="631B26"/>
                </a:solidFill>
                <a:latin typeface="Baloo"/>
                <a:ea typeface="Baloo"/>
                <a:cs typeface="Baloo"/>
                <a:sym typeface="Baloo"/>
              </a:endParaRPr>
            </a:p>
          </p:txBody>
        </p:sp>
      </p:grpSp>
      <p:sp>
        <p:nvSpPr>
          <p:cNvPr id="11" name="TextBox 11"/>
          <p:cNvSpPr txBox="1"/>
          <p:nvPr/>
        </p:nvSpPr>
        <p:spPr>
          <a:xfrm>
            <a:off x="1847812" y="1986980"/>
            <a:ext cx="14283883" cy="3366231"/>
          </a:xfrm>
          <a:prstGeom prst="rect">
            <a:avLst/>
          </a:prstGeom>
        </p:spPr>
        <p:txBody>
          <a:bodyPr lIns="0" tIns="0" rIns="0" bIns="0" rtlCol="0" anchor="t">
            <a:spAutoFit/>
          </a:bodyPr>
          <a:lstStyle/>
          <a:p>
            <a:pPr algn="ctr">
              <a:lnSpc>
                <a:spcPts val="27507"/>
              </a:lnSpc>
            </a:pPr>
            <a:r>
              <a:rPr lang="en-US" sz="19648" b="1">
                <a:solidFill>
                  <a:srgbClr val="631B26"/>
                </a:solidFill>
                <a:latin typeface="Dancing Script Bold"/>
                <a:ea typeface="Dancing Script Bold"/>
                <a:cs typeface="Dancing Script Bold"/>
                <a:sym typeface="Dancing Script Bold"/>
              </a:rPr>
              <a:t>Quang hợp</a:t>
            </a:r>
          </a:p>
        </p:txBody>
      </p:sp>
      <p:sp>
        <p:nvSpPr>
          <p:cNvPr id="12" name="TextBox 12"/>
          <p:cNvSpPr txBox="1"/>
          <p:nvPr/>
        </p:nvSpPr>
        <p:spPr>
          <a:xfrm>
            <a:off x="3175881" y="1558060"/>
            <a:ext cx="12206013" cy="1203050"/>
          </a:xfrm>
          <a:prstGeom prst="rect">
            <a:avLst/>
          </a:prstGeom>
        </p:spPr>
        <p:txBody>
          <a:bodyPr lIns="0" tIns="0" rIns="0" bIns="0" rtlCol="0" anchor="t">
            <a:spAutoFit/>
          </a:bodyPr>
          <a:lstStyle/>
          <a:p>
            <a:pPr algn="ctr">
              <a:lnSpc>
                <a:spcPts val="9815"/>
              </a:lnSpc>
            </a:pPr>
            <a:r>
              <a:rPr lang="en-US" sz="7010">
                <a:solidFill>
                  <a:srgbClr val="631B26"/>
                </a:solidFill>
                <a:latin typeface="Baloo"/>
                <a:ea typeface="Baloo"/>
                <a:cs typeface="Baloo"/>
                <a:sym typeface="Baloo"/>
              </a:rPr>
              <a:t>CÁC YẾU TỐ ẢNH HƯỞNG ĐẾN </a:t>
            </a:r>
          </a:p>
        </p:txBody>
      </p:sp>
      <p:sp>
        <p:nvSpPr>
          <p:cNvPr id="13" name="Freeform 13"/>
          <p:cNvSpPr/>
          <p:nvPr/>
        </p:nvSpPr>
        <p:spPr>
          <a:xfrm>
            <a:off x="13941346" y="2898068"/>
            <a:ext cx="4870086" cy="6682794"/>
          </a:xfrm>
          <a:custGeom>
            <a:avLst/>
            <a:gdLst/>
            <a:ahLst/>
            <a:cxnLst/>
            <a:rect l="l" t="t" r="r" b="b"/>
            <a:pathLst>
              <a:path w="4870086" h="6682794">
                <a:moveTo>
                  <a:pt x="0" y="0"/>
                </a:moveTo>
                <a:lnTo>
                  <a:pt x="4870086" y="0"/>
                </a:lnTo>
                <a:lnTo>
                  <a:pt x="4870086" y="6682794"/>
                </a:lnTo>
                <a:lnTo>
                  <a:pt x="0" y="6682794"/>
                </a:lnTo>
                <a:lnTo>
                  <a:pt x="0" y="0"/>
                </a:lnTo>
                <a:close/>
              </a:path>
            </a:pathLst>
          </a:custGeom>
          <a:blipFill>
            <a:blip r:embed="rId4"/>
            <a:stretch>
              <a:fillRect/>
            </a:stretch>
          </a:blipFill>
        </p:spPr>
      </p:sp>
      <p:sp>
        <p:nvSpPr>
          <p:cNvPr id="14" name="Freeform 14"/>
          <p:cNvSpPr/>
          <p:nvPr/>
        </p:nvSpPr>
        <p:spPr>
          <a:xfrm>
            <a:off x="-124419" y="2898068"/>
            <a:ext cx="6112927" cy="6926829"/>
          </a:xfrm>
          <a:custGeom>
            <a:avLst/>
            <a:gdLst/>
            <a:ahLst/>
            <a:cxnLst/>
            <a:rect l="l" t="t" r="r" b="b"/>
            <a:pathLst>
              <a:path w="6112927" h="6926829">
                <a:moveTo>
                  <a:pt x="0" y="0"/>
                </a:moveTo>
                <a:lnTo>
                  <a:pt x="6112927" y="0"/>
                </a:lnTo>
                <a:lnTo>
                  <a:pt x="6112927" y="6926829"/>
                </a:lnTo>
                <a:lnTo>
                  <a:pt x="0" y="6926829"/>
                </a:lnTo>
                <a:lnTo>
                  <a:pt x="0" y="0"/>
                </a:lnTo>
                <a:close/>
              </a:path>
            </a:pathLst>
          </a:custGeom>
          <a:blipFill>
            <a:blip r:embed="rId5"/>
            <a:stretch>
              <a:fillRect/>
            </a:stretch>
          </a:blipFill>
        </p:spPr>
      </p:sp>
      <p:sp>
        <p:nvSpPr>
          <p:cNvPr id="15" name="Freeform 15"/>
          <p:cNvSpPr/>
          <p:nvPr/>
        </p:nvSpPr>
        <p:spPr>
          <a:xfrm>
            <a:off x="5164760" y="2632076"/>
            <a:ext cx="7315200" cy="129033"/>
          </a:xfrm>
          <a:custGeom>
            <a:avLst/>
            <a:gdLst/>
            <a:ahLst/>
            <a:cxnLst/>
            <a:rect l="l" t="t" r="r" b="b"/>
            <a:pathLst>
              <a:path w="7315200" h="129033">
                <a:moveTo>
                  <a:pt x="0" y="0"/>
                </a:moveTo>
                <a:lnTo>
                  <a:pt x="7315200" y="0"/>
                </a:lnTo>
                <a:lnTo>
                  <a:pt x="7315200" y="129033"/>
                </a:lnTo>
                <a:lnTo>
                  <a:pt x="0" y="1290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a:off x="6125466" y="3080679"/>
            <a:ext cx="4722217" cy="121740"/>
          </a:xfrm>
          <a:custGeom>
            <a:avLst/>
            <a:gdLst/>
            <a:ahLst/>
            <a:cxnLst/>
            <a:rect l="l" t="t" r="r" b="b"/>
            <a:pathLst>
              <a:path w="4722217" h="121740">
                <a:moveTo>
                  <a:pt x="0" y="0"/>
                </a:moveTo>
                <a:lnTo>
                  <a:pt x="4722217" y="0"/>
                </a:lnTo>
                <a:lnTo>
                  <a:pt x="4722217" y="121740"/>
                </a:lnTo>
                <a:lnTo>
                  <a:pt x="0" y="1217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3"/>
        </a:solidFill>
        <a:effectLst/>
      </p:bgPr>
    </p:bg>
    <p:spTree>
      <p:nvGrpSpPr>
        <p:cNvPr id="1" name=""/>
        <p:cNvGrpSpPr/>
        <p:nvPr/>
      </p:nvGrpSpPr>
      <p:grpSpPr>
        <a:xfrm>
          <a:off x="0" y="0"/>
          <a:ext cx="0" cy="0"/>
          <a:chOff x="0" y="0"/>
          <a:chExt cx="0" cy="0"/>
        </a:xfrm>
      </p:grpSpPr>
      <p:sp>
        <p:nvSpPr>
          <p:cNvPr id="2" name="Freeform 2"/>
          <p:cNvSpPr/>
          <p:nvPr/>
        </p:nvSpPr>
        <p:spPr>
          <a:xfrm>
            <a:off x="-3115382" y="8731292"/>
            <a:ext cx="23125396" cy="1555708"/>
          </a:xfrm>
          <a:custGeom>
            <a:avLst/>
            <a:gdLst/>
            <a:ahLst/>
            <a:cxnLst/>
            <a:rect l="l" t="t" r="r" b="b"/>
            <a:pathLst>
              <a:path w="23125396" h="1555708">
                <a:moveTo>
                  <a:pt x="0" y="0"/>
                </a:moveTo>
                <a:lnTo>
                  <a:pt x="23125395" y="0"/>
                </a:lnTo>
                <a:lnTo>
                  <a:pt x="23125395" y="1555708"/>
                </a:lnTo>
                <a:lnTo>
                  <a:pt x="0" y="15557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128491" y="2260306"/>
            <a:ext cx="6994477" cy="3637128"/>
          </a:xfrm>
          <a:custGeom>
            <a:avLst/>
            <a:gdLst/>
            <a:ahLst/>
            <a:cxnLst/>
            <a:rect l="l" t="t" r="r" b="b"/>
            <a:pathLst>
              <a:path w="6994477" h="3637128">
                <a:moveTo>
                  <a:pt x="0" y="0"/>
                </a:moveTo>
                <a:lnTo>
                  <a:pt x="6994477" y="0"/>
                </a:lnTo>
                <a:lnTo>
                  <a:pt x="6994477" y="3637128"/>
                </a:lnTo>
                <a:lnTo>
                  <a:pt x="0" y="36371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507089" y="328703"/>
            <a:ext cx="9167075" cy="3750167"/>
          </a:xfrm>
          <a:custGeom>
            <a:avLst/>
            <a:gdLst/>
            <a:ahLst/>
            <a:cxnLst/>
            <a:rect l="l" t="t" r="r" b="b"/>
            <a:pathLst>
              <a:path w="9167075" h="3750167">
                <a:moveTo>
                  <a:pt x="0" y="0"/>
                </a:moveTo>
                <a:lnTo>
                  <a:pt x="9167075" y="0"/>
                </a:lnTo>
                <a:lnTo>
                  <a:pt x="9167075" y="3750167"/>
                </a:lnTo>
                <a:lnTo>
                  <a:pt x="0" y="37501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2572205" y="7442264"/>
            <a:ext cx="5987143" cy="4114800"/>
          </a:xfrm>
          <a:custGeom>
            <a:avLst/>
            <a:gdLst/>
            <a:ahLst/>
            <a:cxnLst/>
            <a:rect l="l" t="t" r="r" b="b"/>
            <a:pathLst>
              <a:path w="5987143" h="4114800">
                <a:moveTo>
                  <a:pt x="0" y="0"/>
                </a:moveTo>
                <a:lnTo>
                  <a:pt x="5987143" y="0"/>
                </a:lnTo>
                <a:lnTo>
                  <a:pt x="5987143"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1460891" y="3342666"/>
            <a:ext cx="6725666" cy="5388626"/>
          </a:xfrm>
          <a:prstGeom prst="rect">
            <a:avLst/>
          </a:prstGeom>
        </p:spPr>
        <p:txBody>
          <a:bodyPr lIns="0" tIns="0" rIns="0" bIns="0" rtlCol="0" anchor="t">
            <a:spAutoFit/>
          </a:bodyPr>
          <a:lstStyle/>
          <a:p>
            <a:pPr algn="ctr">
              <a:lnSpc>
                <a:spcPts val="4798"/>
              </a:lnSpc>
              <a:spcBef>
                <a:spcPct val="0"/>
              </a:spcBef>
            </a:pPr>
            <a:r>
              <a:rPr lang="en-US" sz="3427" b="1">
                <a:solidFill>
                  <a:srgbClr val="09384F"/>
                </a:solidFill>
                <a:latin typeface="Maitree Bold"/>
                <a:ea typeface="Maitree Bold"/>
                <a:cs typeface="Maitree Bold"/>
                <a:sym typeface="Maitree Bold"/>
              </a:rPr>
              <a:t>BẰNG THỰC NGHIỆM CÁC NHÀ KHOA HỌC ĐÃ KẾT LUẬN: ĐẶC ĐIỂM CỦA LOÀI THỰC VẬT VÀ CÁC YẾU TỐ MÔI TRƯỜNG NHƯ ÁNH SÁNG, NỒNG ĐỘ CARBON DIOXIDE, NƯỚC, NHIỆT ĐỘ,… ĐỀU ẢNH HƯỞNG ĐẾN QUANG HỢP.</a:t>
            </a:r>
          </a:p>
        </p:txBody>
      </p:sp>
      <p:sp>
        <p:nvSpPr>
          <p:cNvPr id="9" name="TextBox 9"/>
          <p:cNvSpPr txBox="1"/>
          <p:nvPr/>
        </p:nvSpPr>
        <p:spPr>
          <a:xfrm>
            <a:off x="5303058" y="83183"/>
            <a:ext cx="7888122" cy="2709850"/>
          </a:xfrm>
          <a:prstGeom prst="rect">
            <a:avLst/>
          </a:prstGeom>
        </p:spPr>
        <p:txBody>
          <a:bodyPr lIns="0" tIns="0" rIns="0" bIns="0" rtlCol="0" anchor="t">
            <a:spAutoFit/>
          </a:bodyPr>
          <a:lstStyle/>
          <a:p>
            <a:pPr algn="ctr">
              <a:lnSpc>
                <a:spcPts val="19909"/>
              </a:lnSpc>
            </a:pPr>
            <a:r>
              <a:rPr lang="en-US" sz="14221">
                <a:solidFill>
                  <a:srgbClr val="09384F">
                    <a:alpha val="29804"/>
                  </a:srgbClr>
                </a:solidFill>
                <a:latin typeface="HandMade"/>
                <a:ea typeface="HandMade"/>
                <a:cs typeface="HandMade"/>
                <a:sym typeface="HandMade"/>
              </a:rPr>
              <a:t>KẾT LUẬN</a:t>
            </a:r>
          </a:p>
        </p:txBody>
      </p:sp>
      <p:sp>
        <p:nvSpPr>
          <p:cNvPr id="10" name="TextBox 10"/>
          <p:cNvSpPr txBox="1"/>
          <p:nvPr/>
        </p:nvSpPr>
        <p:spPr>
          <a:xfrm>
            <a:off x="4360023" y="198726"/>
            <a:ext cx="9774191" cy="2765907"/>
          </a:xfrm>
          <a:prstGeom prst="rect">
            <a:avLst/>
          </a:prstGeom>
        </p:spPr>
        <p:txBody>
          <a:bodyPr lIns="0" tIns="0" rIns="0" bIns="0" rtlCol="0" anchor="t">
            <a:spAutoFit/>
          </a:bodyPr>
          <a:lstStyle/>
          <a:p>
            <a:pPr algn="ctr">
              <a:lnSpc>
                <a:spcPts val="19124"/>
              </a:lnSpc>
            </a:pPr>
            <a:r>
              <a:rPr lang="en-US" sz="13660" b="1">
                <a:solidFill>
                  <a:srgbClr val="09384F"/>
                </a:solidFill>
                <a:latin typeface="Maitree Bold"/>
                <a:ea typeface="Maitree Bold"/>
                <a:cs typeface="Maitree Bold"/>
                <a:sym typeface="Maitree Bold"/>
              </a:rPr>
              <a:t>KẾT LUẬN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4973" t="-1027" r="-34602"/>
            </a:stretch>
          </a:blipFill>
        </p:spPr>
      </p:sp>
      <p:sp>
        <p:nvSpPr>
          <p:cNvPr id="3" name="Freeform 3"/>
          <p:cNvSpPr/>
          <p:nvPr/>
        </p:nvSpPr>
        <p:spPr>
          <a:xfrm>
            <a:off x="16691026" y="0"/>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110282">
            <a:off x="437681" y="114829"/>
            <a:ext cx="7194330" cy="2130839"/>
          </a:xfrm>
          <a:custGeom>
            <a:avLst/>
            <a:gdLst/>
            <a:ahLst/>
            <a:cxnLst/>
            <a:rect l="l" t="t" r="r" b="b"/>
            <a:pathLst>
              <a:path w="7194330" h="2130839">
                <a:moveTo>
                  <a:pt x="0" y="0"/>
                </a:moveTo>
                <a:lnTo>
                  <a:pt x="7194330" y="0"/>
                </a:lnTo>
                <a:lnTo>
                  <a:pt x="7194330" y="2130839"/>
                </a:lnTo>
                <a:lnTo>
                  <a:pt x="0" y="2130839"/>
                </a:lnTo>
                <a:lnTo>
                  <a:pt x="0" y="0"/>
                </a:lnTo>
                <a:close/>
              </a:path>
            </a:pathLst>
          </a:custGeom>
          <a:blipFill>
            <a:blip r:embed="rId5"/>
            <a:stretch>
              <a:fillRect l="-15451" t="-34522" r="-1717" b="-33606"/>
            </a:stretch>
          </a:blipFill>
        </p:spPr>
      </p:sp>
      <p:sp>
        <p:nvSpPr>
          <p:cNvPr id="11" name="TextBox 11"/>
          <p:cNvSpPr txBox="1"/>
          <p:nvPr/>
        </p:nvSpPr>
        <p:spPr>
          <a:xfrm>
            <a:off x="-621895" y="604035"/>
            <a:ext cx="8840533" cy="1380824"/>
          </a:xfrm>
          <a:prstGeom prst="rect">
            <a:avLst/>
          </a:prstGeom>
        </p:spPr>
        <p:txBody>
          <a:bodyPr lIns="0" tIns="0" rIns="0" bIns="0" rtlCol="0" anchor="t">
            <a:spAutoFit/>
          </a:bodyPr>
          <a:lstStyle/>
          <a:p>
            <a:pPr marL="2338763" lvl="1" indent="-1169382" algn="l">
              <a:lnSpc>
                <a:spcPts val="10290"/>
              </a:lnSpc>
              <a:buAutoNum type="arabicPeriod"/>
            </a:pPr>
            <a:r>
              <a:rPr lang="en-US" sz="9600" b="1" spc="-725" dirty="0" err="1">
                <a:solidFill>
                  <a:srgbClr val="000000"/>
                </a:solidFill>
                <a:latin typeface="Maitree Bold"/>
                <a:ea typeface="Maitree Bold"/>
                <a:cs typeface="Maitree Bold"/>
                <a:sym typeface="Maitree Bold"/>
              </a:rPr>
              <a:t>Ánh</a:t>
            </a:r>
            <a:r>
              <a:rPr lang="en-US" sz="9600" b="1" spc="-725" dirty="0">
                <a:solidFill>
                  <a:srgbClr val="000000"/>
                </a:solidFill>
                <a:latin typeface="Maitree Bold"/>
                <a:ea typeface="Maitree Bold"/>
                <a:cs typeface="Maitree Bold"/>
                <a:sym typeface="Maitree Bold"/>
              </a:rPr>
              <a:t> </a:t>
            </a:r>
            <a:r>
              <a:rPr lang="en-US" sz="9600" b="1" spc="-725" dirty="0" err="1">
                <a:solidFill>
                  <a:srgbClr val="000000"/>
                </a:solidFill>
                <a:latin typeface="Maitree Bold"/>
                <a:ea typeface="Maitree Bold"/>
                <a:cs typeface="Maitree Bold"/>
                <a:sym typeface="Maitree Bold"/>
              </a:rPr>
              <a:t>sáng</a:t>
            </a:r>
            <a:endParaRPr lang="en-US" sz="9600" b="1" spc="-725" dirty="0">
              <a:solidFill>
                <a:srgbClr val="000000"/>
              </a:solidFill>
              <a:latin typeface="Maitree Bold"/>
              <a:ea typeface="Maitree Bold"/>
              <a:cs typeface="Maitree Bold"/>
              <a:sym typeface="Maitree Bold"/>
            </a:endParaRPr>
          </a:p>
        </p:txBody>
      </p:sp>
      <p:grpSp>
        <p:nvGrpSpPr>
          <p:cNvPr id="12" name="Group 12"/>
          <p:cNvGrpSpPr/>
          <p:nvPr/>
        </p:nvGrpSpPr>
        <p:grpSpPr>
          <a:xfrm>
            <a:off x="10153650" y="-26670"/>
            <a:ext cx="314325" cy="936307"/>
            <a:chOff x="0" y="0"/>
            <a:chExt cx="419100" cy="1248410"/>
          </a:xfrm>
        </p:grpSpPr>
        <p:sp>
          <p:nvSpPr>
            <p:cNvPr id="13" name="Freeform 13"/>
            <p:cNvSpPr/>
            <p:nvPr/>
          </p:nvSpPr>
          <p:spPr>
            <a:xfrm>
              <a:off x="46990" y="50800"/>
              <a:ext cx="325120" cy="1149350"/>
            </a:xfrm>
            <a:custGeom>
              <a:avLst/>
              <a:gdLst/>
              <a:ahLst/>
              <a:cxnLst/>
              <a:rect l="l" t="t" r="r" b="b"/>
              <a:pathLst>
                <a:path w="325120" h="1149350">
                  <a:moveTo>
                    <a:pt x="156210" y="76200"/>
                  </a:moveTo>
                  <a:cubicBezTo>
                    <a:pt x="130810" y="302260"/>
                    <a:pt x="158750" y="370840"/>
                    <a:pt x="180340" y="438150"/>
                  </a:cubicBezTo>
                  <a:cubicBezTo>
                    <a:pt x="201930" y="509270"/>
                    <a:pt x="237490" y="575310"/>
                    <a:pt x="259080" y="651510"/>
                  </a:cubicBezTo>
                  <a:cubicBezTo>
                    <a:pt x="281940" y="732790"/>
                    <a:pt x="302260" y="835660"/>
                    <a:pt x="312420" y="913130"/>
                  </a:cubicBezTo>
                  <a:cubicBezTo>
                    <a:pt x="320040" y="972820"/>
                    <a:pt x="325120" y="1040130"/>
                    <a:pt x="321310" y="1076960"/>
                  </a:cubicBezTo>
                  <a:cubicBezTo>
                    <a:pt x="318770" y="1096010"/>
                    <a:pt x="316230" y="1107440"/>
                    <a:pt x="308610" y="1118870"/>
                  </a:cubicBezTo>
                  <a:cubicBezTo>
                    <a:pt x="300990" y="1129030"/>
                    <a:pt x="287020" y="1139190"/>
                    <a:pt x="274320" y="1144270"/>
                  </a:cubicBezTo>
                  <a:cubicBezTo>
                    <a:pt x="261620" y="1148080"/>
                    <a:pt x="243840" y="1149350"/>
                    <a:pt x="231140" y="1143000"/>
                  </a:cubicBezTo>
                  <a:cubicBezTo>
                    <a:pt x="214630" y="1135380"/>
                    <a:pt x="194310" y="1112520"/>
                    <a:pt x="187960" y="1096010"/>
                  </a:cubicBezTo>
                  <a:cubicBezTo>
                    <a:pt x="184150" y="1082040"/>
                    <a:pt x="185420" y="1065530"/>
                    <a:pt x="191770" y="1052830"/>
                  </a:cubicBezTo>
                  <a:cubicBezTo>
                    <a:pt x="199390" y="1037590"/>
                    <a:pt x="222250" y="1016000"/>
                    <a:pt x="240030" y="1013460"/>
                  </a:cubicBezTo>
                  <a:cubicBezTo>
                    <a:pt x="259080" y="1009650"/>
                    <a:pt x="288290" y="1018540"/>
                    <a:pt x="300990" y="1031240"/>
                  </a:cubicBezTo>
                  <a:cubicBezTo>
                    <a:pt x="314960" y="1043940"/>
                    <a:pt x="322580" y="1074420"/>
                    <a:pt x="320040" y="1090930"/>
                  </a:cubicBezTo>
                  <a:cubicBezTo>
                    <a:pt x="318770" y="1106170"/>
                    <a:pt x="309880" y="1120140"/>
                    <a:pt x="299720" y="1129030"/>
                  </a:cubicBezTo>
                  <a:cubicBezTo>
                    <a:pt x="289560" y="1137920"/>
                    <a:pt x="273050" y="1145540"/>
                    <a:pt x="260350" y="1146810"/>
                  </a:cubicBezTo>
                  <a:cubicBezTo>
                    <a:pt x="246380" y="1148080"/>
                    <a:pt x="229870" y="1144270"/>
                    <a:pt x="217170" y="1136650"/>
                  </a:cubicBezTo>
                  <a:cubicBezTo>
                    <a:pt x="205740" y="1129030"/>
                    <a:pt x="196850" y="1120140"/>
                    <a:pt x="190500" y="1103630"/>
                  </a:cubicBezTo>
                  <a:cubicBezTo>
                    <a:pt x="175260" y="1062990"/>
                    <a:pt x="186690" y="960120"/>
                    <a:pt x="176530" y="885190"/>
                  </a:cubicBezTo>
                  <a:cubicBezTo>
                    <a:pt x="165100" y="801370"/>
                    <a:pt x="146050" y="698500"/>
                    <a:pt x="123190" y="622300"/>
                  </a:cubicBezTo>
                  <a:cubicBezTo>
                    <a:pt x="104140" y="560070"/>
                    <a:pt x="77470" y="518160"/>
                    <a:pt x="58420" y="458470"/>
                  </a:cubicBezTo>
                  <a:cubicBezTo>
                    <a:pt x="36830" y="388620"/>
                    <a:pt x="7620" y="298450"/>
                    <a:pt x="3810" y="227330"/>
                  </a:cubicBezTo>
                  <a:cubicBezTo>
                    <a:pt x="0" y="166370"/>
                    <a:pt x="11430" y="93980"/>
                    <a:pt x="22860" y="57150"/>
                  </a:cubicBezTo>
                  <a:cubicBezTo>
                    <a:pt x="29210" y="38100"/>
                    <a:pt x="35560" y="25400"/>
                    <a:pt x="45720" y="16510"/>
                  </a:cubicBezTo>
                  <a:cubicBezTo>
                    <a:pt x="57150" y="6350"/>
                    <a:pt x="77470" y="1270"/>
                    <a:pt x="91440" y="0"/>
                  </a:cubicBezTo>
                  <a:cubicBezTo>
                    <a:pt x="101600" y="0"/>
                    <a:pt x="113030" y="3810"/>
                    <a:pt x="121920" y="8890"/>
                  </a:cubicBezTo>
                  <a:cubicBezTo>
                    <a:pt x="130810" y="13970"/>
                    <a:pt x="139700" y="20320"/>
                    <a:pt x="146050" y="30480"/>
                  </a:cubicBezTo>
                  <a:cubicBezTo>
                    <a:pt x="152400" y="41910"/>
                    <a:pt x="156210" y="76200"/>
                    <a:pt x="156210" y="76200"/>
                  </a:cubicBezTo>
                </a:path>
              </a:pathLst>
            </a:custGeom>
            <a:solidFill>
              <a:srgbClr val="F2E2C6"/>
            </a:solidFill>
            <a:ln cap="sq">
              <a:noFill/>
              <a:prstDash val="solid"/>
              <a:miter/>
            </a:ln>
          </p:spPr>
        </p:sp>
      </p:grpSp>
      <p:grpSp>
        <p:nvGrpSpPr>
          <p:cNvPr id="14" name="Group 14"/>
          <p:cNvGrpSpPr/>
          <p:nvPr/>
        </p:nvGrpSpPr>
        <p:grpSpPr>
          <a:xfrm>
            <a:off x="10289857" y="1146810"/>
            <a:ext cx="274320" cy="910590"/>
            <a:chOff x="0" y="0"/>
            <a:chExt cx="365760" cy="1214120"/>
          </a:xfrm>
        </p:grpSpPr>
        <p:sp>
          <p:nvSpPr>
            <p:cNvPr id="15" name="Freeform 15"/>
            <p:cNvSpPr/>
            <p:nvPr/>
          </p:nvSpPr>
          <p:spPr>
            <a:xfrm>
              <a:off x="45720" y="49530"/>
              <a:ext cx="280670" cy="1115060"/>
            </a:xfrm>
            <a:custGeom>
              <a:avLst/>
              <a:gdLst/>
              <a:ahLst/>
              <a:cxnLst/>
              <a:rect l="l" t="t" r="r" b="b"/>
              <a:pathLst>
                <a:path w="280670" h="1115060">
                  <a:moveTo>
                    <a:pt x="142240" y="68580"/>
                  </a:moveTo>
                  <a:cubicBezTo>
                    <a:pt x="148590" y="231140"/>
                    <a:pt x="190500" y="274320"/>
                    <a:pt x="204470" y="331470"/>
                  </a:cubicBezTo>
                  <a:cubicBezTo>
                    <a:pt x="222250" y="403860"/>
                    <a:pt x="212090" y="521970"/>
                    <a:pt x="223520" y="591820"/>
                  </a:cubicBezTo>
                  <a:cubicBezTo>
                    <a:pt x="232410" y="641350"/>
                    <a:pt x="250190" y="675640"/>
                    <a:pt x="257810" y="715010"/>
                  </a:cubicBezTo>
                  <a:cubicBezTo>
                    <a:pt x="264160" y="750570"/>
                    <a:pt x="264160" y="774700"/>
                    <a:pt x="265430" y="816610"/>
                  </a:cubicBezTo>
                  <a:cubicBezTo>
                    <a:pt x="267970" y="880110"/>
                    <a:pt x="280670" y="1019810"/>
                    <a:pt x="265430" y="1064260"/>
                  </a:cubicBezTo>
                  <a:cubicBezTo>
                    <a:pt x="259080" y="1083310"/>
                    <a:pt x="250190" y="1092200"/>
                    <a:pt x="237490" y="1099820"/>
                  </a:cubicBezTo>
                  <a:cubicBezTo>
                    <a:pt x="226060" y="1108710"/>
                    <a:pt x="209550" y="1115060"/>
                    <a:pt x="194310" y="1112520"/>
                  </a:cubicBezTo>
                  <a:cubicBezTo>
                    <a:pt x="175260" y="1109980"/>
                    <a:pt x="147320" y="1093470"/>
                    <a:pt x="135890" y="1078230"/>
                  </a:cubicBezTo>
                  <a:cubicBezTo>
                    <a:pt x="127000" y="1065530"/>
                    <a:pt x="125730" y="1047750"/>
                    <a:pt x="127000" y="1033780"/>
                  </a:cubicBezTo>
                  <a:cubicBezTo>
                    <a:pt x="128270" y="1019810"/>
                    <a:pt x="134620" y="1002030"/>
                    <a:pt x="146050" y="991870"/>
                  </a:cubicBezTo>
                  <a:cubicBezTo>
                    <a:pt x="160020" y="980440"/>
                    <a:pt x="190500" y="969010"/>
                    <a:pt x="209550" y="971550"/>
                  </a:cubicBezTo>
                  <a:cubicBezTo>
                    <a:pt x="224790" y="971550"/>
                    <a:pt x="240030" y="981710"/>
                    <a:pt x="248920" y="991870"/>
                  </a:cubicBezTo>
                  <a:cubicBezTo>
                    <a:pt x="259080" y="1003300"/>
                    <a:pt x="267970" y="1018540"/>
                    <a:pt x="267970" y="1033780"/>
                  </a:cubicBezTo>
                  <a:cubicBezTo>
                    <a:pt x="269240" y="1051560"/>
                    <a:pt x="256540" y="1082040"/>
                    <a:pt x="243840" y="1096010"/>
                  </a:cubicBezTo>
                  <a:cubicBezTo>
                    <a:pt x="232410" y="1106170"/>
                    <a:pt x="215900" y="1111250"/>
                    <a:pt x="201930" y="1112520"/>
                  </a:cubicBezTo>
                  <a:cubicBezTo>
                    <a:pt x="186690" y="1113790"/>
                    <a:pt x="168910" y="1108710"/>
                    <a:pt x="157480" y="1099820"/>
                  </a:cubicBezTo>
                  <a:cubicBezTo>
                    <a:pt x="146050" y="1092200"/>
                    <a:pt x="137160" y="1083310"/>
                    <a:pt x="129540" y="1064260"/>
                  </a:cubicBezTo>
                  <a:cubicBezTo>
                    <a:pt x="113030" y="1016000"/>
                    <a:pt x="132080" y="881380"/>
                    <a:pt x="125730" y="781050"/>
                  </a:cubicBezTo>
                  <a:cubicBezTo>
                    <a:pt x="118110" y="666750"/>
                    <a:pt x="97790" y="496570"/>
                    <a:pt x="85090" y="412750"/>
                  </a:cubicBezTo>
                  <a:cubicBezTo>
                    <a:pt x="77470" y="368300"/>
                    <a:pt x="73660" y="347980"/>
                    <a:pt x="63500" y="313690"/>
                  </a:cubicBezTo>
                  <a:cubicBezTo>
                    <a:pt x="49530" y="274320"/>
                    <a:pt x="17780" y="232410"/>
                    <a:pt x="8890" y="190500"/>
                  </a:cubicBezTo>
                  <a:cubicBezTo>
                    <a:pt x="0" y="151130"/>
                    <a:pt x="0" y="99060"/>
                    <a:pt x="5080" y="68580"/>
                  </a:cubicBezTo>
                  <a:cubicBezTo>
                    <a:pt x="8890" y="49530"/>
                    <a:pt x="12700" y="34290"/>
                    <a:pt x="22860" y="22860"/>
                  </a:cubicBezTo>
                  <a:cubicBezTo>
                    <a:pt x="33020" y="11430"/>
                    <a:pt x="49530" y="1270"/>
                    <a:pt x="66040" y="1270"/>
                  </a:cubicBezTo>
                  <a:cubicBezTo>
                    <a:pt x="83820" y="0"/>
                    <a:pt x="113030" y="10160"/>
                    <a:pt x="125730" y="22860"/>
                  </a:cubicBezTo>
                  <a:cubicBezTo>
                    <a:pt x="137160" y="34290"/>
                    <a:pt x="142240" y="68580"/>
                    <a:pt x="142240" y="68580"/>
                  </a:cubicBezTo>
                </a:path>
              </a:pathLst>
            </a:custGeom>
            <a:solidFill>
              <a:srgbClr val="F2E2C6"/>
            </a:solidFill>
            <a:ln cap="sq">
              <a:noFill/>
              <a:prstDash val="solid"/>
              <a:miter/>
            </a:ln>
          </p:spPr>
        </p:sp>
      </p:grpSp>
      <p:grpSp>
        <p:nvGrpSpPr>
          <p:cNvPr id="16" name="Group 16"/>
          <p:cNvGrpSpPr/>
          <p:nvPr/>
        </p:nvGrpSpPr>
        <p:grpSpPr>
          <a:xfrm>
            <a:off x="10321290" y="2349817"/>
            <a:ext cx="296228" cy="938212"/>
            <a:chOff x="0" y="0"/>
            <a:chExt cx="394970" cy="1250950"/>
          </a:xfrm>
        </p:grpSpPr>
        <p:sp>
          <p:nvSpPr>
            <p:cNvPr id="17" name="Freeform 17"/>
            <p:cNvSpPr/>
            <p:nvPr/>
          </p:nvSpPr>
          <p:spPr>
            <a:xfrm>
              <a:off x="24130" y="49530"/>
              <a:ext cx="320040" cy="1151890"/>
            </a:xfrm>
            <a:custGeom>
              <a:avLst/>
              <a:gdLst/>
              <a:ahLst/>
              <a:cxnLst/>
              <a:rect l="l" t="t" r="r" b="b"/>
              <a:pathLst>
                <a:path w="320040" h="1151890">
                  <a:moveTo>
                    <a:pt x="165100" y="71120"/>
                  </a:moveTo>
                  <a:cubicBezTo>
                    <a:pt x="175260" y="557530"/>
                    <a:pt x="214630" y="568960"/>
                    <a:pt x="229870" y="618490"/>
                  </a:cubicBezTo>
                  <a:cubicBezTo>
                    <a:pt x="254000" y="695960"/>
                    <a:pt x="222250" y="853440"/>
                    <a:pt x="245110" y="934720"/>
                  </a:cubicBezTo>
                  <a:cubicBezTo>
                    <a:pt x="260350" y="991870"/>
                    <a:pt x="316230" y="1032510"/>
                    <a:pt x="318770" y="1070610"/>
                  </a:cubicBezTo>
                  <a:cubicBezTo>
                    <a:pt x="320040" y="1094740"/>
                    <a:pt x="308610" y="1118870"/>
                    <a:pt x="295910" y="1131570"/>
                  </a:cubicBezTo>
                  <a:cubicBezTo>
                    <a:pt x="285750" y="1143000"/>
                    <a:pt x="269240" y="1149350"/>
                    <a:pt x="255270" y="1150620"/>
                  </a:cubicBezTo>
                  <a:cubicBezTo>
                    <a:pt x="241300" y="1151890"/>
                    <a:pt x="223520" y="1148080"/>
                    <a:pt x="212090" y="1139190"/>
                  </a:cubicBezTo>
                  <a:cubicBezTo>
                    <a:pt x="196850" y="1129030"/>
                    <a:pt x="179070" y="1102360"/>
                    <a:pt x="179070" y="1082040"/>
                  </a:cubicBezTo>
                  <a:cubicBezTo>
                    <a:pt x="177800" y="1062990"/>
                    <a:pt x="194310" y="1035050"/>
                    <a:pt x="207010" y="1023620"/>
                  </a:cubicBezTo>
                  <a:cubicBezTo>
                    <a:pt x="218440" y="1013460"/>
                    <a:pt x="236220" y="1009650"/>
                    <a:pt x="250190" y="1009650"/>
                  </a:cubicBezTo>
                  <a:cubicBezTo>
                    <a:pt x="264160" y="1009650"/>
                    <a:pt x="281940" y="1014730"/>
                    <a:pt x="292100" y="1024890"/>
                  </a:cubicBezTo>
                  <a:cubicBezTo>
                    <a:pt x="306070" y="1037590"/>
                    <a:pt x="318770" y="1066800"/>
                    <a:pt x="318770" y="1084580"/>
                  </a:cubicBezTo>
                  <a:cubicBezTo>
                    <a:pt x="318770" y="1099820"/>
                    <a:pt x="311150" y="1116330"/>
                    <a:pt x="302260" y="1126490"/>
                  </a:cubicBezTo>
                  <a:cubicBezTo>
                    <a:pt x="292100" y="1136650"/>
                    <a:pt x="276860" y="1145540"/>
                    <a:pt x="262890" y="1149350"/>
                  </a:cubicBezTo>
                  <a:cubicBezTo>
                    <a:pt x="248920" y="1151890"/>
                    <a:pt x="231140" y="1149350"/>
                    <a:pt x="218440" y="1143000"/>
                  </a:cubicBezTo>
                  <a:cubicBezTo>
                    <a:pt x="205740" y="1136650"/>
                    <a:pt x="198120" y="1127760"/>
                    <a:pt x="186690" y="1111250"/>
                  </a:cubicBezTo>
                  <a:cubicBezTo>
                    <a:pt x="163830" y="1079500"/>
                    <a:pt x="125730" y="1010920"/>
                    <a:pt x="107950" y="942340"/>
                  </a:cubicBezTo>
                  <a:cubicBezTo>
                    <a:pt x="86360" y="853440"/>
                    <a:pt x="114300" y="684530"/>
                    <a:pt x="88900" y="613410"/>
                  </a:cubicBezTo>
                  <a:cubicBezTo>
                    <a:pt x="74930" y="572770"/>
                    <a:pt x="43180" y="571500"/>
                    <a:pt x="29210" y="529590"/>
                  </a:cubicBezTo>
                  <a:cubicBezTo>
                    <a:pt x="0" y="438150"/>
                    <a:pt x="5080" y="124460"/>
                    <a:pt x="26670" y="54610"/>
                  </a:cubicBezTo>
                  <a:cubicBezTo>
                    <a:pt x="34290" y="31750"/>
                    <a:pt x="41910" y="22860"/>
                    <a:pt x="54610" y="13970"/>
                  </a:cubicBezTo>
                  <a:cubicBezTo>
                    <a:pt x="67310" y="5080"/>
                    <a:pt x="87630" y="0"/>
                    <a:pt x="102870" y="1270"/>
                  </a:cubicBezTo>
                  <a:cubicBezTo>
                    <a:pt x="118110" y="3810"/>
                    <a:pt x="137160" y="12700"/>
                    <a:pt x="147320" y="25400"/>
                  </a:cubicBezTo>
                  <a:cubicBezTo>
                    <a:pt x="157480" y="36830"/>
                    <a:pt x="165100" y="71120"/>
                    <a:pt x="165100" y="71120"/>
                  </a:cubicBezTo>
                </a:path>
              </a:pathLst>
            </a:custGeom>
            <a:solidFill>
              <a:srgbClr val="F2E2C6"/>
            </a:solidFill>
            <a:ln cap="sq">
              <a:noFill/>
              <a:prstDash val="solid"/>
              <a:miter/>
            </a:ln>
          </p:spPr>
        </p:sp>
      </p:grpSp>
      <p:grpSp>
        <p:nvGrpSpPr>
          <p:cNvPr id="18" name="Group 18"/>
          <p:cNvGrpSpPr/>
          <p:nvPr/>
        </p:nvGrpSpPr>
        <p:grpSpPr>
          <a:xfrm>
            <a:off x="10444162" y="3558540"/>
            <a:ext cx="305753" cy="1058227"/>
            <a:chOff x="0" y="0"/>
            <a:chExt cx="407670" cy="1410970"/>
          </a:xfrm>
        </p:grpSpPr>
        <p:sp>
          <p:nvSpPr>
            <p:cNvPr id="19" name="Freeform 19"/>
            <p:cNvSpPr/>
            <p:nvPr/>
          </p:nvSpPr>
          <p:spPr>
            <a:xfrm>
              <a:off x="45720" y="46990"/>
              <a:ext cx="321310" cy="1314450"/>
            </a:xfrm>
            <a:custGeom>
              <a:avLst/>
              <a:gdLst/>
              <a:ahLst/>
              <a:cxnLst/>
              <a:rect l="l" t="t" r="r" b="b"/>
              <a:pathLst>
                <a:path w="321310" h="1314450">
                  <a:moveTo>
                    <a:pt x="143510" y="68580"/>
                  </a:moveTo>
                  <a:cubicBezTo>
                    <a:pt x="148590" y="231140"/>
                    <a:pt x="190500" y="271780"/>
                    <a:pt x="204470" y="330200"/>
                  </a:cubicBezTo>
                  <a:cubicBezTo>
                    <a:pt x="223520" y="408940"/>
                    <a:pt x="210820" y="548640"/>
                    <a:pt x="224790" y="618490"/>
                  </a:cubicBezTo>
                  <a:cubicBezTo>
                    <a:pt x="232410" y="661670"/>
                    <a:pt x="251460" y="684530"/>
                    <a:pt x="257810" y="718820"/>
                  </a:cubicBezTo>
                  <a:cubicBezTo>
                    <a:pt x="264160" y="751840"/>
                    <a:pt x="257810" y="781050"/>
                    <a:pt x="262890" y="821690"/>
                  </a:cubicBezTo>
                  <a:cubicBezTo>
                    <a:pt x="270510" y="876300"/>
                    <a:pt x="297180" y="949960"/>
                    <a:pt x="306070" y="1018540"/>
                  </a:cubicBezTo>
                  <a:cubicBezTo>
                    <a:pt x="313690" y="1089660"/>
                    <a:pt x="321310" y="1191260"/>
                    <a:pt x="309880" y="1240790"/>
                  </a:cubicBezTo>
                  <a:cubicBezTo>
                    <a:pt x="303530" y="1268730"/>
                    <a:pt x="293370" y="1289050"/>
                    <a:pt x="279400" y="1300480"/>
                  </a:cubicBezTo>
                  <a:cubicBezTo>
                    <a:pt x="267970" y="1309370"/>
                    <a:pt x="250190" y="1313180"/>
                    <a:pt x="234950" y="1313180"/>
                  </a:cubicBezTo>
                  <a:cubicBezTo>
                    <a:pt x="220980" y="1311910"/>
                    <a:pt x="203200" y="1306830"/>
                    <a:pt x="193040" y="1295400"/>
                  </a:cubicBezTo>
                  <a:cubicBezTo>
                    <a:pt x="180340" y="1282700"/>
                    <a:pt x="167640" y="1252220"/>
                    <a:pt x="167640" y="1234440"/>
                  </a:cubicBezTo>
                  <a:cubicBezTo>
                    <a:pt x="167640" y="1219200"/>
                    <a:pt x="176530" y="1202690"/>
                    <a:pt x="186690" y="1192530"/>
                  </a:cubicBezTo>
                  <a:cubicBezTo>
                    <a:pt x="196850" y="1182370"/>
                    <a:pt x="212090" y="1172210"/>
                    <a:pt x="227330" y="1170940"/>
                  </a:cubicBezTo>
                  <a:cubicBezTo>
                    <a:pt x="245110" y="1169670"/>
                    <a:pt x="276860" y="1179830"/>
                    <a:pt x="290830" y="1192530"/>
                  </a:cubicBezTo>
                  <a:cubicBezTo>
                    <a:pt x="302260" y="1202690"/>
                    <a:pt x="308610" y="1219200"/>
                    <a:pt x="309880" y="1233170"/>
                  </a:cubicBezTo>
                  <a:cubicBezTo>
                    <a:pt x="311150" y="1247140"/>
                    <a:pt x="308610" y="1264920"/>
                    <a:pt x="299720" y="1277620"/>
                  </a:cubicBezTo>
                  <a:cubicBezTo>
                    <a:pt x="289560" y="1292860"/>
                    <a:pt x="261620" y="1309370"/>
                    <a:pt x="242570" y="1313180"/>
                  </a:cubicBezTo>
                  <a:cubicBezTo>
                    <a:pt x="227330" y="1314450"/>
                    <a:pt x="210820" y="1308100"/>
                    <a:pt x="199390" y="1300480"/>
                  </a:cubicBezTo>
                  <a:cubicBezTo>
                    <a:pt x="186690" y="1292860"/>
                    <a:pt x="179070" y="1283970"/>
                    <a:pt x="171450" y="1264920"/>
                  </a:cubicBezTo>
                  <a:cubicBezTo>
                    <a:pt x="153670" y="1214120"/>
                    <a:pt x="168910" y="1062990"/>
                    <a:pt x="158750" y="967740"/>
                  </a:cubicBezTo>
                  <a:cubicBezTo>
                    <a:pt x="149860" y="877570"/>
                    <a:pt x="132080" y="769620"/>
                    <a:pt x="116840" y="707390"/>
                  </a:cubicBezTo>
                  <a:cubicBezTo>
                    <a:pt x="107950" y="670560"/>
                    <a:pt x="93980" y="657860"/>
                    <a:pt x="88900" y="622300"/>
                  </a:cubicBezTo>
                  <a:cubicBezTo>
                    <a:pt x="78740" y="568960"/>
                    <a:pt x="91440" y="468630"/>
                    <a:pt x="85090" y="412750"/>
                  </a:cubicBezTo>
                  <a:cubicBezTo>
                    <a:pt x="80010" y="372110"/>
                    <a:pt x="73660" y="346710"/>
                    <a:pt x="63500" y="312420"/>
                  </a:cubicBezTo>
                  <a:cubicBezTo>
                    <a:pt x="50800" y="273050"/>
                    <a:pt x="17780" y="231140"/>
                    <a:pt x="8890" y="190500"/>
                  </a:cubicBezTo>
                  <a:cubicBezTo>
                    <a:pt x="0" y="149860"/>
                    <a:pt x="0" y="99060"/>
                    <a:pt x="5080" y="68580"/>
                  </a:cubicBezTo>
                  <a:cubicBezTo>
                    <a:pt x="8890" y="49530"/>
                    <a:pt x="13970" y="34290"/>
                    <a:pt x="22860" y="22860"/>
                  </a:cubicBezTo>
                  <a:cubicBezTo>
                    <a:pt x="29210" y="13970"/>
                    <a:pt x="39370" y="7620"/>
                    <a:pt x="49530" y="3810"/>
                  </a:cubicBezTo>
                  <a:cubicBezTo>
                    <a:pt x="63500" y="0"/>
                    <a:pt x="85090" y="0"/>
                    <a:pt x="99060" y="3810"/>
                  </a:cubicBezTo>
                  <a:cubicBezTo>
                    <a:pt x="109220" y="7620"/>
                    <a:pt x="118110" y="13970"/>
                    <a:pt x="125730" y="22860"/>
                  </a:cubicBezTo>
                  <a:cubicBezTo>
                    <a:pt x="134620" y="34290"/>
                    <a:pt x="143510" y="68580"/>
                    <a:pt x="143510" y="68580"/>
                  </a:cubicBezTo>
                </a:path>
              </a:pathLst>
            </a:custGeom>
            <a:solidFill>
              <a:srgbClr val="F2E2C6"/>
            </a:solidFill>
            <a:ln cap="sq">
              <a:noFill/>
              <a:prstDash val="solid"/>
              <a:miter/>
            </a:ln>
          </p:spPr>
        </p:sp>
      </p:grpSp>
      <p:grpSp>
        <p:nvGrpSpPr>
          <p:cNvPr id="20" name="Group 20"/>
          <p:cNvGrpSpPr/>
          <p:nvPr/>
        </p:nvGrpSpPr>
        <p:grpSpPr>
          <a:xfrm>
            <a:off x="10566082" y="4975860"/>
            <a:ext cx="245745" cy="1130618"/>
            <a:chOff x="0" y="0"/>
            <a:chExt cx="327660" cy="1507490"/>
          </a:xfrm>
        </p:grpSpPr>
        <p:sp>
          <p:nvSpPr>
            <p:cNvPr id="21" name="Freeform 21"/>
            <p:cNvSpPr/>
            <p:nvPr/>
          </p:nvSpPr>
          <p:spPr>
            <a:xfrm>
              <a:off x="33020" y="49530"/>
              <a:ext cx="251460" cy="1409700"/>
            </a:xfrm>
            <a:custGeom>
              <a:avLst/>
              <a:gdLst/>
              <a:ahLst/>
              <a:cxnLst/>
              <a:rect l="l" t="t" r="r" b="b"/>
              <a:pathLst>
                <a:path w="251460" h="1409700">
                  <a:moveTo>
                    <a:pt x="158750" y="71120"/>
                  </a:moveTo>
                  <a:cubicBezTo>
                    <a:pt x="166370" y="624840"/>
                    <a:pt x="184150" y="633730"/>
                    <a:pt x="191770" y="679450"/>
                  </a:cubicBezTo>
                  <a:cubicBezTo>
                    <a:pt x="205740" y="763270"/>
                    <a:pt x="187960" y="958850"/>
                    <a:pt x="200660" y="1046480"/>
                  </a:cubicBezTo>
                  <a:cubicBezTo>
                    <a:pt x="208280" y="1096010"/>
                    <a:pt x="227330" y="1118870"/>
                    <a:pt x="234950" y="1162050"/>
                  </a:cubicBezTo>
                  <a:cubicBezTo>
                    <a:pt x="242570" y="1217930"/>
                    <a:pt x="251460" y="1318260"/>
                    <a:pt x="240030" y="1356360"/>
                  </a:cubicBezTo>
                  <a:cubicBezTo>
                    <a:pt x="233680" y="1374140"/>
                    <a:pt x="224790" y="1384300"/>
                    <a:pt x="213360" y="1393190"/>
                  </a:cubicBezTo>
                  <a:cubicBezTo>
                    <a:pt x="200660" y="1402080"/>
                    <a:pt x="182880" y="1407160"/>
                    <a:pt x="168910" y="1405890"/>
                  </a:cubicBezTo>
                  <a:cubicBezTo>
                    <a:pt x="153670" y="1405890"/>
                    <a:pt x="137160" y="1399540"/>
                    <a:pt x="125730" y="1390650"/>
                  </a:cubicBezTo>
                  <a:cubicBezTo>
                    <a:pt x="114300" y="1380490"/>
                    <a:pt x="104140" y="1365250"/>
                    <a:pt x="101600" y="1351280"/>
                  </a:cubicBezTo>
                  <a:cubicBezTo>
                    <a:pt x="97790" y="1337310"/>
                    <a:pt x="97790" y="1318260"/>
                    <a:pt x="105410" y="1305560"/>
                  </a:cubicBezTo>
                  <a:cubicBezTo>
                    <a:pt x="114300" y="1289050"/>
                    <a:pt x="138430" y="1266190"/>
                    <a:pt x="158750" y="1263650"/>
                  </a:cubicBezTo>
                  <a:cubicBezTo>
                    <a:pt x="177800" y="1259840"/>
                    <a:pt x="208280" y="1271270"/>
                    <a:pt x="222250" y="1283970"/>
                  </a:cubicBezTo>
                  <a:cubicBezTo>
                    <a:pt x="234950" y="1294130"/>
                    <a:pt x="241300" y="1310640"/>
                    <a:pt x="242570" y="1324610"/>
                  </a:cubicBezTo>
                  <a:cubicBezTo>
                    <a:pt x="245110" y="1339850"/>
                    <a:pt x="241300" y="1357630"/>
                    <a:pt x="233680" y="1370330"/>
                  </a:cubicBezTo>
                  <a:cubicBezTo>
                    <a:pt x="226060" y="1383030"/>
                    <a:pt x="212090" y="1395730"/>
                    <a:pt x="199390" y="1400810"/>
                  </a:cubicBezTo>
                  <a:cubicBezTo>
                    <a:pt x="185420" y="1405890"/>
                    <a:pt x="167640" y="1409700"/>
                    <a:pt x="153670" y="1404620"/>
                  </a:cubicBezTo>
                  <a:cubicBezTo>
                    <a:pt x="135890" y="1398270"/>
                    <a:pt x="115570" y="1383030"/>
                    <a:pt x="102870" y="1358900"/>
                  </a:cubicBezTo>
                  <a:cubicBezTo>
                    <a:pt x="81280" y="1313180"/>
                    <a:pt x="100330" y="1186180"/>
                    <a:pt x="88900" y="1130300"/>
                  </a:cubicBezTo>
                  <a:cubicBezTo>
                    <a:pt x="81280" y="1097280"/>
                    <a:pt x="66040" y="1087120"/>
                    <a:pt x="59690" y="1051560"/>
                  </a:cubicBezTo>
                  <a:cubicBezTo>
                    <a:pt x="46990" y="982980"/>
                    <a:pt x="66040" y="830580"/>
                    <a:pt x="57150" y="744220"/>
                  </a:cubicBezTo>
                  <a:cubicBezTo>
                    <a:pt x="49530" y="680720"/>
                    <a:pt x="25400" y="627380"/>
                    <a:pt x="19050" y="580390"/>
                  </a:cubicBezTo>
                  <a:cubicBezTo>
                    <a:pt x="15240" y="544830"/>
                    <a:pt x="17780" y="528320"/>
                    <a:pt x="17780" y="486410"/>
                  </a:cubicBezTo>
                  <a:cubicBezTo>
                    <a:pt x="17780" y="393700"/>
                    <a:pt x="0" y="120650"/>
                    <a:pt x="21590" y="54610"/>
                  </a:cubicBezTo>
                  <a:cubicBezTo>
                    <a:pt x="27940" y="31750"/>
                    <a:pt x="36830" y="22860"/>
                    <a:pt x="49530" y="13970"/>
                  </a:cubicBezTo>
                  <a:cubicBezTo>
                    <a:pt x="62230" y="5080"/>
                    <a:pt x="82550" y="0"/>
                    <a:pt x="97790" y="1270"/>
                  </a:cubicBezTo>
                  <a:cubicBezTo>
                    <a:pt x="113030" y="3810"/>
                    <a:pt x="130810" y="12700"/>
                    <a:pt x="140970" y="24130"/>
                  </a:cubicBezTo>
                  <a:cubicBezTo>
                    <a:pt x="151130" y="36830"/>
                    <a:pt x="158750" y="71120"/>
                    <a:pt x="158750" y="71120"/>
                  </a:cubicBezTo>
                </a:path>
              </a:pathLst>
            </a:custGeom>
            <a:solidFill>
              <a:srgbClr val="F2E2C6"/>
            </a:solidFill>
            <a:ln cap="sq">
              <a:noFill/>
              <a:prstDash val="solid"/>
              <a:miter/>
            </a:ln>
          </p:spPr>
        </p:sp>
      </p:grpSp>
      <p:grpSp>
        <p:nvGrpSpPr>
          <p:cNvPr id="22" name="Group 22"/>
          <p:cNvGrpSpPr/>
          <p:nvPr/>
        </p:nvGrpSpPr>
        <p:grpSpPr>
          <a:xfrm>
            <a:off x="10506075" y="6519862"/>
            <a:ext cx="942975" cy="987743"/>
            <a:chOff x="0" y="0"/>
            <a:chExt cx="1257300" cy="1316990"/>
          </a:xfrm>
        </p:grpSpPr>
        <p:sp>
          <p:nvSpPr>
            <p:cNvPr id="23" name="Freeform 23"/>
            <p:cNvSpPr/>
            <p:nvPr/>
          </p:nvSpPr>
          <p:spPr>
            <a:xfrm>
              <a:off x="40640" y="50800"/>
              <a:ext cx="1169670" cy="1229360"/>
            </a:xfrm>
            <a:custGeom>
              <a:avLst/>
              <a:gdLst/>
              <a:ahLst/>
              <a:cxnLst/>
              <a:rect l="l" t="t" r="r" b="b"/>
              <a:pathLst>
                <a:path w="1169670" h="1229360">
                  <a:moveTo>
                    <a:pt x="147320" y="53340"/>
                  </a:moveTo>
                  <a:cubicBezTo>
                    <a:pt x="194310" y="304800"/>
                    <a:pt x="185420" y="461010"/>
                    <a:pt x="209550" y="525780"/>
                  </a:cubicBezTo>
                  <a:cubicBezTo>
                    <a:pt x="222250" y="558800"/>
                    <a:pt x="247650" y="563880"/>
                    <a:pt x="259080" y="594360"/>
                  </a:cubicBezTo>
                  <a:cubicBezTo>
                    <a:pt x="275590" y="640080"/>
                    <a:pt x="265430" y="727710"/>
                    <a:pt x="275590" y="781050"/>
                  </a:cubicBezTo>
                  <a:cubicBezTo>
                    <a:pt x="283210" y="821690"/>
                    <a:pt x="289560" y="855980"/>
                    <a:pt x="307340" y="889000"/>
                  </a:cubicBezTo>
                  <a:cubicBezTo>
                    <a:pt x="326390" y="924560"/>
                    <a:pt x="372110" y="951230"/>
                    <a:pt x="391160" y="984250"/>
                  </a:cubicBezTo>
                  <a:cubicBezTo>
                    <a:pt x="407670" y="1012190"/>
                    <a:pt x="392430" y="1049020"/>
                    <a:pt x="421640" y="1070610"/>
                  </a:cubicBezTo>
                  <a:cubicBezTo>
                    <a:pt x="502920" y="1126490"/>
                    <a:pt x="1003300" y="1052830"/>
                    <a:pt x="1094740" y="1068070"/>
                  </a:cubicBezTo>
                  <a:cubicBezTo>
                    <a:pt x="1118870" y="1071880"/>
                    <a:pt x="1127760" y="1073150"/>
                    <a:pt x="1139190" y="1083310"/>
                  </a:cubicBezTo>
                  <a:cubicBezTo>
                    <a:pt x="1150620" y="1092200"/>
                    <a:pt x="1162050" y="1106170"/>
                    <a:pt x="1165860" y="1121410"/>
                  </a:cubicBezTo>
                  <a:cubicBezTo>
                    <a:pt x="1169670" y="1140460"/>
                    <a:pt x="1163320" y="1173480"/>
                    <a:pt x="1150620" y="1188720"/>
                  </a:cubicBezTo>
                  <a:cubicBezTo>
                    <a:pt x="1137920" y="1205230"/>
                    <a:pt x="1106170" y="1216660"/>
                    <a:pt x="1085850" y="1215390"/>
                  </a:cubicBezTo>
                  <a:cubicBezTo>
                    <a:pt x="1065530" y="1212850"/>
                    <a:pt x="1038860" y="1193800"/>
                    <a:pt x="1028700" y="1176020"/>
                  </a:cubicBezTo>
                  <a:cubicBezTo>
                    <a:pt x="1019810" y="1158240"/>
                    <a:pt x="1019810" y="1125220"/>
                    <a:pt x="1028700" y="1107440"/>
                  </a:cubicBezTo>
                  <a:cubicBezTo>
                    <a:pt x="1038860" y="1088390"/>
                    <a:pt x="1065530" y="1070610"/>
                    <a:pt x="1085850" y="1068070"/>
                  </a:cubicBezTo>
                  <a:cubicBezTo>
                    <a:pt x="1106170" y="1065530"/>
                    <a:pt x="1137920" y="1078230"/>
                    <a:pt x="1150620" y="1093470"/>
                  </a:cubicBezTo>
                  <a:cubicBezTo>
                    <a:pt x="1163320" y="1108710"/>
                    <a:pt x="1169670" y="1143000"/>
                    <a:pt x="1165860" y="1160780"/>
                  </a:cubicBezTo>
                  <a:cubicBezTo>
                    <a:pt x="1162050" y="1177290"/>
                    <a:pt x="1150620" y="1191260"/>
                    <a:pt x="1139190" y="1200150"/>
                  </a:cubicBezTo>
                  <a:cubicBezTo>
                    <a:pt x="1126490" y="1209040"/>
                    <a:pt x="1118870" y="1211580"/>
                    <a:pt x="1094740" y="1215390"/>
                  </a:cubicBezTo>
                  <a:cubicBezTo>
                    <a:pt x="1005840" y="1229360"/>
                    <a:pt x="579120" y="1229360"/>
                    <a:pt x="453390" y="1211580"/>
                  </a:cubicBezTo>
                  <a:cubicBezTo>
                    <a:pt x="398780" y="1203960"/>
                    <a:pt x="372110" y="1201420"/>
                    <a:pt x="340360" y="1178560"/>
                  </a:cubicBezTo>
                  <a:cubicBezTo>
                    <a:pt x="304800" y="1153160"/>
                    <a:pt x="283210" y="1088390"/>
                    <a:pt x="256540" y="1056640"/>
                  </a:cubicBezTo>
                  <a:cubicBezTo>
                    <a:pt x="237490" y="1035050"/>
                    <a:pt x="217170" y="1028700"/>
                    <a:pt x="200660" y="1005840"/>
                  </a:cubicBezTo>
                  <a:cubicBezTo>
                    <a:pt x="175260" y="970280"/>
                    <a:pt x="147320" y="914400"/>
                    <a:pt x="133350" y="858520"/>
                  </a:cubicBezTo>
                  <a:cubicBezTo>
                    <a:pt x="118110" y="792480"/>
                    <a:pt x="146050" y="679450"/>
                    <a:pt x="127000" y="631190"/>
                  </a:cubicBezTo>
                  <a:cubicBezTo>
                    <a:pt x="116840" y="604520"/>
                    <a:pt x="91440" y="598170"/>
                    <a:pt x="78740" y="575310"/>
                  </a:cubicBezTo>
                  <a:cubicBezTo>
                    <a:pt x="63500" y="548640"/>
                    <a:pt x="54610" y="515620"/>
                    <a:pt x="49530" y="476250"/>
                  </a:cubicBezTo>
                  <a:cubicBezTo>
                    <a:pt x="40640" y="424180"/>
                    <a:pt x="53340" y="351790"/>
                    <a:pt x="46990" y="285750"/>
                  </a:cubicBezTo>
                  <a:cubicBezTo>
                    <a:pt x="41910" y="212090"/>
                    <a:pt x="0" y="99060"/>
                    <a:pt x="10160" y="53340"/>
                  </a:cubicBezTo>
                  <a:cubicBezTo>
                    <a:pt x="15240" y="33020"/>
                    <a:pt x="27940" y="21590"/>
                    <a:pt x="39370" y="12700"/>
                  </a:cubicBezTo>
                  <a:cubicBezTo>
                    <a:pt x="48260" y="5080"/>
                    <a:pt x="58420" y="1270"/>
                    <a:pt x="69850" y="0"/>
                  </a:cubicBezTo>
                  <a:cubicBezTo>
                    <a:pt x="85090" y="0"/>
                    <a:pt x="106680" y="3810"/>
                    <a:pt x="119380" y="12700"/>
                  </a:cubicBezTo>
                  <a:cubicBezTo>
                    <a:pt x="132080" y="21590"/>
                    <a:pt x="147320" y="53340"/>
                    <a:pt x="147320" y="53340"/>
                  </a:cubicBezTo>
                </a:path>
              </a:pathLst>
            </a:custGeom>
            <a:solidFill>
              <a:srgbClr val="F2E2C6"/>
            </a:solidFill>
            <a:ln cap="sq">
              <a:noFill/>
              <a:prstDash val="solid"/>
              <a:miter/>
            </a:ln>
          </p:spPr>
        </p:sp>
      </p:grpSp>
      <p:grpSp>
        <p:nvGrpSpPr>
          <p:cNvPr id="24" name="Group 24"/>
          <p:cNvGrpSpPr/>
          <p:nvPr/>
        </p:nvGrpSpPr>
        <p:grpSpPr>
          <a:xfrm>
            <a:off x="11648122" y="7260907"/>
            <a:ext cx="303847" cy="792480"/>
            <a:chOff x="0" y="0"/>
            <a:chExt cx="405130" cy="1056640"/>
          </a:xfrm>
        </p:grpSpPr>
        <p:sp>
          <p:nvSpPr>
            <p:cNvPr id="25" name="Freeform 25"/>
            <p:cNvSpPr/>
            <p:nvPr/>
          </p:nvSpPr>
          <p:spPr>
            <a:xfrm>
              <a:off x="43180" y="49530"/>
              <a:ext cx="311150" cy="956310"/>
            </a:xfrm>
            <a:custGeom>
              <a:avLst/>
              <a:gdLst/>
              <a:ahLst/>
              <a:cxnLst/>
              <a:rect l="l" t="t" r="r" b="b"/>
              <a:pathLst>
                <a:path w="311150" h="956310">
                  <a:moveTo>
                    <a:pt x="269240" y="49530"/>
                  </a:moveTo>
                  <a:cubicBezTo>
                    <a:pt x="311150" y="287020"/>
                    <a:pt x="298450" y="331470"/>
                    <a:pt x="285750" y="375920"/>
                  </a:cubicBezTo>
                  <a:cubicBezTo>
                    <a:pt x="273050" y="420370"/>
                    <a:pt x="243840" y="467360"/>
                    <a:pt x="236220" y="505460"/>
                  </a:cubicBezTo>
                  <a:cubicBezTo>
                    <a:pt x="229870" y="534670"/>
                    <a:pt x="238760" y="553720"/>
                    <a:pt x="233680" y="585470"/>
                  </a:cubicBezTo>
                  <a:cubicBezTo>
                    <a:pt x="223520" y="638810"/>
                    <a:pt x="179070" y="732790"/>
                    <a:pt x="165100" y="792480"/>
                  </a:cubicBezTo>
                  <a:cubicBezTo>
                    <a:pt x="153670" y="836930"/>
                    <a:pt x="158750" y="885190"/>
                    <a:pt x="146050" y="911860"/>
                  </a:cubicBezTo>
                  <a:cubicBezTo>
                    <a:pt x="138430" y="928370"/>
                    <a:pt x="128270" y="939800"/>
                    <a:pt x="114300" y="946150"/>
                  </a:cubicBezTo>
                  <a:cubicBezTo>
                    <a:pt x="96520" y="953770"/>
                    <a:pt x="63500" y="955040"/>
                    <a:pt x="45720" y="947420"/>
                  </a:cubicBezTo>
                  <a:cubicBezTo>
                    <a:pt x="30480" y="941070"/>
                    <a:pt x="19050" y="927100"/>
                    <a:pt x="12700" y="913130"/>
                  </a:cubicBezTo>
                  <a:cubicBezTo>
                    <a:pt x="6350" y="899160"/>
                    <a:pt x="3810" y="881380"/>
                    <a:pt x="7620" y="866140"/>
                  </a:cubicBezTo>
                  <a:cubicBezTo>
                    <a:pt x="10160" y="852170"/>
                    <a:pt x="19050" y="835660"/>
                    <a:pt x="31750" y="825500"/>
                  </a:cubicBezTo>
                  <a:cubicBezTo>
                    <a:pt x="46990" y="815340"/>
                    <a:pt x="78740" y="805180"/>
                    <a:pt x="99060" y="810260"/>
                  </a:cubicBezTo>
                  <a:cubicBezTo>
                    <a:pt x="118110" y="816610"/>
                    <a:pt x="140970" y="840740"/>
                    <a:pt x="148590" y="857250"/>
                  </a:cubicBezTo>
                  <a:cubicBezTo>
                    <a:pt x="154940" y="872490"/>
                    <a:pt x="153670" y="890270"/>
                    <a:pt x="149860" y="904240"/>
                  </a:cubicBezTo>
                  <a:cubicBezTo>
                    <a:pt x="144780" y="919480"/>
                    <a:pt x="133350" y="933450"/>
                    <a:pt x="120650" y="942340"/>
                  </a:cubicBezTo>
                  <a:cubicBezTo>
                    <a:pt x="109220" y="951230"/>
                    <a:pt x="90170" y="956310"/>
                    <a:pt x="76200" y="955040"/>
                  </a:cubicBezTo>
                  <a:cubicBezTo>
                    <a:pt x="60960" y="955040"/>
                    <a:pt x="43180" y="947420"/>
                    <a:pt x="31750" y="938530"/>
                  </a:cubicBezTo>
                  <a:cubicBezTo>
                    <a:pt x="20320" y="928370"/>
                    <a:pt x="11430" y="916940"/>
                    <a:pt x="7620" y="897890"/>
                  </a:cubicBezTo>
                  <a:cubicBezTo>
                    <a:pt x="0" y="863600"/>
                    <a:pt x="15240" y="792480"/>
                    <a:pt x="29210" y="739140"/>
                  </a:cubicBezTo>
                  <a:cubicBezTo>
                    <a:pt x="41910" y="683260"/>
                    <a:pt x="78740" y="618490"/>
                    <a:pt x="90170" y="570230"/>
                  </a:cubicBezTo>
                  <a:cubicBezTo>
                    <a:pt x="99060" y="534670"/>
                    <a:pt x="90170" y="502920"/>
                    <a:pt x="100330" y="476250"/>
                  </a:cubicBezTo>
                  <a:cubicBezTo>
                    <a:pt x="109220" y="452120"/>
                    <a:pt x="130810" y="440690"/>
                    <a:pt x="140970" y="412750"/>
                  </a:cubicBezTo>
                  <a:cubicBezTo>
                    <a:pt x="156210" y="372110"/>
                    <a:pt x="170180" y="304800"/>
                    <a:pt x="168910" y="250190"/>
                  </a:cubicBezTo>
                  <a:cubicBezTo>
                    <a:pt x="166370" y="193040"/>
                    <a:pt x="132080" y="113030"/>
                    <a:pt x="130810" y="77470"/>
                  </a:cubicBezTo>
                  <a:cubicBezTo>
                    <a:pt x="130810" y="62230"/>
                    <a:pt x="130810" y="54610"/>
                    <a:pt x="135890" y="44450"/>
                  </a:cubicBezTo>
                  <a:cubicBezTo>
                    <a:pt x="142240" y="31750"/>
                    <a:pt x="158750" y="15240"/>
                    <a:pt x="171450" y="7620"/>
                  </a:cubicBezTo>
                  <a:cubicBezTo>
                    <a:pt x="181610" y="2540"/>
                    <a:pt x="193040" y="0"/>
                    <a:pt x="204470" y="1270"/>
                  </a:cubicBezTo>
                  <a:cubicBezTo>
                    <a:pt x="218440" y="2540"/>
                    <a:pt x="240030" y="11430"/>
                    <a:pt x="250190" y="21590"/>
                  </a:cubicBezTo>
                  <a:cubicBezTo>
                    <a:pt x="260350" y="29210"/>
                    <a:pt x="269240" y="49530"/>
                    <a:pt x="269240" y="49530"/>
                  </a:cubicBezTo>
                </a:path>
              </a:pathLst>
            </a:custGeom>
            <a:solidFill>
              <a:srgbClr val="F2E2C6"/>
            </a:solidFill>
            <a:ln cap="sq">
              <a:noFill/>
              <a:prstDash val="solid"/>
              <a:miter/>
            </a:ln>
          </p:spPr>
        </p:sp>
      </p:grpSp>
      <p:grpSp>
        <p:nvGrpSpPr>
          <p:cNvPr id="26" name="Group 26"/>
          <p:cNvGrpSpPr/>
          <p:nvPr/>
        </p:nvGrpSpPr>
        <p:grpSpPr>
          <a:xfrm>
            <a:off x="11431905" y="8251507"/>
            <a:ext cx="274320" cy="974407"/>
            <a:chOff x="0" y="0"/>
            <a:chExt cx="365760" cy="1299210"/>
          </a:xfrm>
        </p:grpSpPr>
        <p:sp>
          <p:nvSpPr>
            <p:cNvPr id="27" name="Freeform 27"/>
            <p:cNvSpPr/>
            <p:nvPr/>
          </p:nvSpPr>
          <p:spPr>
            <a:xfrm>
              <a:off x="43180" y="48260"/>
              <a:ext cx="270510" cy="1201420"/>
            </a:xfrm>
            <a:custGeom>
              <a:avLst/>
              <a:gdLst/>
              <a:ahLst/>
              <a:cxnLst/>
              <a:rect l="l" t="t" r="r" b="b"/>
              <a:pathLst>
                <a:path w="270510" h="1201420">
                  <a:moveTo>
                    <a:pt x="270510" y="71120"/>
                  </a:moveTo>
                  <a:cubicBezTo>
                    <a:pt x="256540" y="609600"/>
                    <a:pt x="214630" y="814070"/>
                    <a:pt x="191770" y="902970"/>
                  </a:cubicBezTo>
                  <a:cubicBezTo>
                    <a:pt x="181610" y="943610"/>
                    <a:pt x="170180" y="956310"/>
                    <a:pt x="162560" y="990600"/>
                  </a:cubicBezTo>
                  <a:cubicBezTo>
                    <a:pt x="152400" y="1036320"/>
                    <a:pt x="163830" y="1118870"/>
                    <a:pt x="144780" y="1154430"/>
                  </a:cubicBezTo>
                  <a:cubicBezTo>
                    <a:pt x="133350" y="1176020"/>
                    <a:pt x="111760" y="1191260"/>
                    <a:pt x="93980" y="1197610"/>
                  </a:cubicBezTo>
                  <a:cubicBezTo>
                    <a:pt x="80010" y="1201420"/>
                    <a:pt x="62230" y="1198880"/>
                    <a:pt x="49530" y="1192530"/>
                  </a:cubicBezTo>
                  <a:cubicBezTo>
                    <a:pt x="35560" y="1187450"/>
                    <a:pt x="22860" y="1174750"/>
                    <a:pt x="16510" y="1162050"/>
                  </a:cubicBezTo>
                  <a:cubicBezTo>
                    <a:pt x="8890" y="1149350"/>
                    <a:pt x="5080" y="1131570"/>
                    <a:pt x="7620" y="1117600"/>
                  </a:cubicBezTo>
                  <a:cubicBezTo>
                    <a:pt x="12700" y="1099820"/>
                    <a:pt x="31750" y="1073150"/>
                    <a:pt x="48260" y="1064260"/>
                  </a:cubicBezTo>
                  <a:cubicBezTo>
                    <a:pt x="60960" y="1056640"/>
                    <a:pt x="78740" y="1054100"/>
                    <a:pt x="92710" y="1057910"/>
                  </a:cubicBezTo>
                  <a:cubicBezTo>
                    <a:pt x="110490" y="1064260"/>
                    <a:pt x="135890" y="1084580"/>
                    <a:pt x="144780" y="1101090"/>
                  </a:cubicBezTo>
                  <a:cubicBezTo>
                    <a:pt x="151130" y="1115060"/>
                    <a:pt x="151130" y="1132840"/>
                    <a:pt x="147320" y="1146810"/>
                  </a:cubicBezTo>
                  <a:cubicBezTo>
                    <a:pt x="143510" y="1160780"/>
                    <a:pt x="133350" y="1176020"/>
                    <a:pt x="121920" y="1184910"/>
                  </a:cubicBezTo>
                  <a:cubicBezTo>
                    <a:pt x="110490" y="1192530"/>
                    <a:pt x="93980" y="1198880"/>
                    <a:pt x="78740" y="1198880"/>
                  </a:cubicBezTo>
                  <a:cubicBezTo>
                    <a:pt x="64770" y="1198880"/>
                    <a:pt x="46990" y="1195070"/>
                    <a:pt x="35560" y="1184910"/>
                  </a:cubicBezTo>
                  <a:cubicBezTo>
                    <a:pt x="21590" y="1173480"/>
                    <a:pt x="11430" y="1150620"/>
                    <a:pt x="7620" y="1125220"/>
                  </a:cubicBezTo>
                  <a:cubicBezTo>
                    <a:pt x="0" y="1080770"/>
                    <a:pt x="17780" y="1005840"/>
                    <a:pt x="31750" y="942340"/>
                  </a:cubicBezTo>
                  <a:cubicBezTo>
                    <a:pt x="45720" y="871220"/>
                    <a:pt x="82550" y="781050"/>
                    <a:pt x="92710" y="716280"/>
                  </a:cubicBezTo>
                  <a:cubicBezTo>
                    <a:pt x="100330" y="669290"/>
                    <a:pt x="93980" y="633730"/>
                    <a:pt x="100330" y="593090"/>
                  </a:cubicBezTo>
                  <a:cubicBezTo>
                    <a:pt x="106680" y="551180"/>
                    <a:pt x="127000" y="520700"/>
                    <a:pt x="133350" y="466090"/>
                  </a:cubicBezTo>
                  <a:cubicBezTo>
                    <a:pt x="146050" y="368300"/>
                    <a:pt x="114300" y="118110"/>
                    <a:pt x="134620" y="54610"/>
                  </a:cubicBezTo>
                  <a:cubicBezTo>
                    <a:pt x="140970" y="31750"/>
                    <a:pt x="149860" y="22860"/>
                    <a:pt x="162560" y="13970"/>
                  </a:cubicBezTo>
                  <a:cubicBezTo>
                    <a:pt x="175260" y="5080"/>
                    <a:pt x="194310" y="0"/>
                    <a:pt x="209550" y="2540"/>
                  </a:cubicBezTo>
                  <a:cubicBezTo>
                    <a:pt x="224790" y="3810"/>
                    <a:pt x="242570" y="13970"/>
                    <a:pt x="252730" y="25400"/>
                  </a:cubicBezTo>
                  <a:cubicBezTo>
                    <a:pt x="262890" y="36830"/>
                    <a:pt x="270510" y="71120"/>
                    <a:pt x="270510" y="71120"/>
                  </a:cubicBezTo>
                </a:path>
              </a:pathLst>
            </a:custGeom>
            <a:solidFill>
              <a:srgbClr val="F2E2C6"/>
            </a:solidFill>
            <a:ln cap="sq">
              <a:noFill/>
              <a:prstDash val="solid"/>
              <a:miter/>
            </a:ln>
          </p:spPr>
        </p:sp>
      </p:grpSp>
      <p:grpSp>
        <p:nvGrpSpPr>
          <p:cNvPr id="28" name="Group 28"/>
          <p:cNvGrpSpPr/>
          <p:nvPr/>
        </p:nvGrpSpPr>
        <p:grpSpPr>
          <a:xfrm>
            <a:off x="11243310" y="9516428"/>
            <a:ext cx="279082" cy="948690"/>
            <a:chOff x="0" y="0"/>
            <a:chExt cx="372110" cy="1264920"/>
          </a:xfrm>
        </p:grpSpPr>
        <p:sp>
          <p:nvSpPr>
            <p:cNvPr id="29" name="Freeform 29"/>
            <p:cNvSpPr/>
            <p:nvPr/>
          </p:nvSpPr>
          <p:spPr>
            <a:xfrm>
              <a:off x="36830" y="49530"/>
              <a:ext cx="283210" cy="1164590"/>
            </a:xfrm>
            <a:custGeom>
              <a:avLst/>
              <a:gdLst/>
              <a:ahLst/>
              <a:cxnLst/>
              <a:rect l="l" t="t" r="r" b="b"/>
              <a:pathLst>
                <a:path w="283210" h="1164590">
                  <a:moveTo>
                    <a:pt x="283210" y="71120"/>
                  </a:moveTo>
                  <a:cubicBezTo>
                    <a:pt x="276860" y="565150"/>
                    <a:pt x="266700" y="641350"/>
                    <a:pt x="243840" y="707390"/>
                  </a:cubicBezTo>
                  <a:cubicBezTo>
                    <a:pt x="226060" y="762000"/>
                    <a:pt x="184150" y="791210"/>
                    <a:pt x="168910" y="848360"/>
                  </a:cubicBezTo>
                  <a:cubicBezTo>
                    <a:pt x="149860" y="920750"/>
                    <a:pt x="176530" y="1065530"/>
                    <a:pt x="160020" y="1112520"/>
                  </a:cubicBezTo>
                  <a:cubicBezTo>
                    <a:pt x="152400" y="1132840"/>
                    <a:pt x="143510" y="1141730"/>
                    <a:pt x="130810" y="1150620"/>
                  </a:cubicBezTo>
                  <a:cubicBezTo>
                    <a:pt x="118110" y="1159510"/>
                    <a:pt x="99060" y="1164590"/>
                    <a:pt x="83820" y="1163320"/>
                  </a:cubicBezTo>
                  <a:cubicBezTo>
                    <a:pt x="68580" y="1163320"/>
                    <a:pt x="50800" y="1156970"/>
                    <a:pt x="39370" y="1145540"/>
                  </a:cubicBezTo>
                  <a:cubicBezTo>
                    <a:pt x="26670" y="1131570"/>
                    <a:pt x="11430" y="1101090"/>
                    <a:pt x="13970" y="1080770"/>
                  </a:cubicBezTo>
                  <a:cubicBezTo>
                    <a:pt x="16510" y="1059180"/>
                    <a:pt x="36830" y="1032510"/>
                    <a:pt x="53340" y="1022350"/>
                  </a:cubicBezTo>
                  <a:cubicBezTo>
                    <a:pt x="67310" y="1013460"/>
                    <a:pt x="85090" y="1010920"/>
                    <a:pt x="100330" y="1014730"/>
                  </a:cubicBezTo>
                  <a:cubicBezTo>
                    <a:pt x="119380" y="1018540"/>
                    <a:pt x="147320" y="1040130"/>
                    <a:pt x="156210" y="1056640"/>
                  </a:cubicBezTo>
                  <a:cubicBezTo>
                    <a:pt x="165100" y="1070610"/>
                    <a:pt x="165100" y="1089660"/>
                    <a:pt x="161290" y="1104900"/>
                  </a:cubicBezTo>
                  <a:cubicBezTo>
                    <a:pt x="158750" y="1120140"/>
                    <a:pt x="148590" y="1136650"/>
                    <a:pt x="137160" y="1145540"/>
                  </a:cubicBezTo>
                  <a:cubicBezTo>
                    <a:pt x="125730" y="1155700"/>
                    <a:pt x="107950" y="1163320"/>
                    <a:pt x="92710" y="1163320"/>
                  </a:cubicBezTo>
                  <a:cubicBezTo>
                    <a:pt x="77470" y="1164590"/>
                    <a:pt x="58420" y="1160780"/>
                    <a:pt x="45720" y="1150620"/>
                  </a:cubicBezTo>
                  <a:cubicBezTo>
                    <a:pt x="30480" y="1137920"/>
                    <a:pt x="20320" y="1117600"/>
                    <a:pt x="13970" y="1088390"/>
                  </a:cubicBezTo>
                  <a:cubicBezTo>
                    <a:pt x="0" y="1028700"/>
                    <a:pt x="6350" y="869950"/>
                    <a:pt x="29210" y="800100"/>
                  </a:cubicBezTo>
                  <a:cubicBezTo>
                    <a:pt x="45720" y="753110"/>
                    <a:pt x="87630" y="728980"/>
                    <a:pt x="100330" y="693420"/>
                  </a:cubicBezTo>
                  <a:cubicBezTo>
                    <a:pt x="110490" y="661670"/>
                    <a:pt x="101600" y="632460"/>
                    <a:pt x="107950" y="600710"/>
                  </a:cubicBezTo>
                  <a:cubicBezTo>
                    <a:pt x="114300" y="561340"/>
                    <a:pt x="133350" y="530860"/>
                    <a:pt x="140970" y="476250"/>
                  </a:cubicBezTo>
                  <a:cubicBezTo>
                    <a:pt x="153670" y="378460"/>
                    <a:pt x="121920" y="120650"/>
                    <a:pt x="143510" y="54610"/>
                  </a:cubicBezTo>
                  <a:cubicBezTo>
                    <a:pt x="149860" y="31750"/>
                    <a:pt x="158750" y="22860"/>
                    <a:pt x="171450" y="13970"/>
                  </a:cubicBezTo>
                  <a:cubicBezTo>
                    <a:pt x="184150" y="5080"/>
                    <a:pt x="204470" y="0"/>
                    <a:pt x="220980" y="1270"/>
                  </a:cubicBezTo>
                  <a:cubicBezTo>
                    <a:pt x="236220" y="3810"/>
                    <a:pt x="255270" y="12700"/>
                    <a:pt x="265430" y="24130"/>
                  </a:cubicBezTo>
                  <a:cubicBezTo>
                    <a:pt x="275590" y="36830"/>
                    <a:pt x="283210" y="71120"/>
                    <a:pt x="283210" y="71120"/>
                  </a:cubicBezTo>
                </a:path>
              </a:pathLst>
            </a:custGeom>
            <a:solidFill>
              <a:srgbClr val="F2E2C6"/>
            </a:solidFill>
            <a:ln cap="sq">
              <a:noFill/>
              <a:prstDash val="solid"/>
              <a:miter/>
            </a:ln>
          </p:spPr>
        </p:sp>
      </p:grpSp>
      <p:grpSp>
        <p:nvGrpSpPr>
          <p:cNvPr id="30" name="Group 30"/>
          <p:cNvGrpSpPr/>
          <p:nvPr/>
        </p:nvGrpSpPr>
        <p:grpSpPr>
          <a:xfrm>
            <a:off x="-28575" y="283845"/>
            <a:ext cx="542925" cy="516255"/>
            <a:chOff x="0" y="0"/>
            <a:chExt cx="723900" cy="688340"/>
          </a:xfrm>
        </p:grpSpPr>
        <p:sp>
          <p:nvSpPr>
            <p:cNvPr id="31" name="Freeform 31"/>
            <p:cNvSpPr/>
            <p:nvPr/>
          </p:nvSpPr>
          <p:spPr>
            <a:xfrm>
              <a:off x="49530" y="49530"/>
              <a:ext cx="626110" cy="590550"/>
            </a:xfrm>
            <a:custGeom>
              <a:avLst/>
              <a:gdLst/>
              <a:ahLst/>
              <a:cxnLst/>
              <a:rect l="l" t="t" r="r" b="b"/>
              <a:pathLst>
                <a:path w="626110" h="590550">
                  <a:moveTo>
                    <a:pt x="21590" y="469900"/>
                  </a:moveTo>
                  <a:cubicBezTo>
                    <a:pt x="116840" y="372110"/>
                    <a:pt x="125730" y="337820"/>
                    <a:pt x="154940" y="304800"/>
                  </a:cubicBezTo>
                  <a:cubicBezTo>
                    <a:pt x="198120" y="255270"/>
                    <a:pt x="297180" y="179070"/>
                    <a:pt x="344170" y="147320"/>
                  </a:cubicBezTo>
                  <a:cubicBezTo>
                    <a:pt x="370840" y="129540"/>
                    <a:pt x="391160" y="128270"/>
                    <a:pt x="408940" y="111760"/>
                  </a:cubicBezTo>
                  <a:cubicBezTo>
                    <a:pt x="425450" y="95250"/>
                    <a:pt x="429260" y="64770"/>
                    <a:pt x="448310" y="46990"/>
                  </a:cubicBezTo>
                  <a:cubicBezTo>
                    <a:pt x="472440" y="26670"/>
                    <a:pt x="520700" y="3810"/>
                    <a:pt x="547370" y="1270"/>
                  </a:cubicBezTo>
                  <a:cubicBezTo>
                    <a:pt x="563880" y="0"/>
                    <a:pt x="579120" y="2540"/>
                    <a:pt x="590550" y="11430"/>
                  </a:cubicBezTo>
                  <a:cubicBezTo>
                    <a:pt x="605790" y="22860"/>
                    <a:pt x="621030" y="50800"/>
                    <a:pt x="623570" y="69850"/>
                  </a:cubicBezTo>
                  <a:cubicBezTo>
                    <a:pt x="624840" y="83820"/>
                    <a:pt x="618490" y="100330"/>
                    <a:pt x="610870" y="111760"/>
                  </a:cubicBezTo>
                  <a:cubicBezTo>
                    <a:pt x="601980" y="123190"/>
                    <a:pt x="589280" y="135890"/>
                    <a:pt x="574040" y="138430"/>
                  </a:cubicBezTo>
                  <a:cubicBezTo>
                    <a:pt x="556260" y="142240"/>
                    <a:pt x="524510" y="138430"/>
                    <a:pt x="509270" y="127000"/>
                  </a:cubicBezTo>
                  <a:cubicBezTo>
                    <a:pt x="494030" y="114300"/>
                    <a:pt x="481330" y="85090"/>
                    <a:pt x="483870" y="66040"/>
                  </a:cubicBezTo>
                  <a:cubicBezTo>
                    <a:pt x="485140" y="46990"/>
                    <a:pt x="501650" y="20320"/>
                    <a:pt x="518160" y="10160"/>
                  </a:cubicBezTo>
                  <a:cubicBezTo>
                    <a:pt x="535940" y="1270"/>
                    <a:pt x="566420" y="0"/>
                    <a:pt x="584200" y="8890"/>
                  </a:cubicBezTo>
                  <a:cubicBezTo>
                    <a:pt x="601980" y="16510"/>
                    <a:pt x="619760" y="41910"/>
                    <a:pt x="623570" y="62230"/>
                  </a:cubicBezTo>
                  <a:cubicBezTo>
                    <a:pt x="626110" y="81280"/>
                    <a:pt x="614680" y="106680"/>
                    <a:pt x="600710" y="123190"/>
                  </a:cubicBezTo>
                  <a:cubicBezTo>
                    <a:pt x="584200" y="143510"/>
                    <a:pt x="557530" y="147320"/>
                    <a:pt x="524510" y="171450"/>
                  </a:cubicBezTo>
                  <a:cubicBezTo>
                    <a:pt x="457200" y="220980"/>
                    <a:pt x="283210" y="367030"/>
                    <a:pt x="232410" y="427990"/>
                  </a:cubicBezTo>
                  <a:cubicBezTo>
                    <a:pt x="208280" y="455930"/>
                    <a:pt x="208280" y="473710"/>
                    <a:pt x="190500" y="496570"/>
                  </a:cubicBezTo>
                  <a:cubicBezTo>
                    <a:pt x="168910" y="523240"/>
                    <a:pt x="133350" y="565150"/>
                    <a:pt x="106680" y="579120"/>
                  </a:cubicBezTo>
                  <a:cubicBezTo>
                    <a:pt x="90170" y="588010"/>
                    <a:pt x="73660" y="590550"/>
                    <a:pt x="58420" y="588010"/>
                  </a:cubicBezTo>
                  <a:cubicBezTo>
                    <a:pt x="43180" y="585470"/>
                    <a:pt x="25400" y="574040"/>
                    <a:pt x="16510" y="562610"/>
                  </a:cubicBezTo>
                  <a:cubicBezTo>
                    <a:pt x="6350" y="549910"/>
                    <a:pt x="0" y="530860"/>
                    <a:pt x="1270" y="515620"/>
                  </a:cubicBezTo>
                  <a:cubicBezTo>
                    <a:pt x="2540" y="500380"/>
                    <a:pt x="21590" y="469900"/>
                    <a:pt x="21590" y="469900"/>
                  </a:cubicBezTo>
                </a:path>
              </a:pathLst>
            </a:custGeom>
            <a:solidFill>
              <a:srgbClr val="F2E2C6"/>
            </a:solidFill>
            <a:ln cap="sq">
              <a:noFill/>
              <a:prstDash val="solid"/>
              <a:miter/>
            </a:ln>
          </p:spPr>
        </p:sp>
      </p:grpSp>
      <p:grpSp>
        <p:nvGrpSpPr>
          <p:cNvPr id="32" name="Group 32"/>
          <p:cNvGrpSpPr/>
          <p:nvPr/>
        </p:nvGrpSpPr>
        <p:grpSpPr>
          <a:xfrm>
            <a:off x="-87630" y="1000125"/>
            <a:ext cx="537210" cy="294322"/>
            <a:chOff x="0" y="0"/>
            <a:chExt cx="716280" cy="392430"/>
          </a:xfrm>
        </p:grpSpPr>
        <p:sp>
          <p:nvSpPr>
            <p:cNvPr id="33" name="Freeform 33"/>
            <p:cNvSpPr/>
            <p:nvPr/>
          </p:nvSpPr>
          <p:spPr>
            <a:xfrm>
              <a:off x="45720" y="46990"/>
              <a:ext cx="622300" cy="294640"/>
            </a:xfrm>
            <a:custGeom>
              <a:avLst/>
              <a:gdLst/>
              <a:ahLst/>
              <a:cxnLst/>
              <a:rect l="l" t="t" r="r" b="b"/>
              <a:pathLst>
                <a:path w="622300" h="294640">
                  <a:moveTo>
                    <a:pt x="59690" y="157480"/>
                  </a:moveTo>
                  <a:cubicBezTo>
                    <a:pt x="354330" y="109220"/>
                    <a:pt x="429260" y="71120"/>
                    <a:pt x="472440" y="46990"/>
                  </a:cubicBezTo>
                  <a:cubicBezTo>
                    <a:pt x="499110" y="31750"/>
                    <a:pt x="511810" y="8890"/>
                    <a:pt x="533400" y="3810"/>
                  </a:cubicBezTo>
                  <a:cubicBezTo>
                    <a:pt x="553720" y="0"/>
                    <a:pt x="581660" y="7620"/>
                    <a:pt x="595630" y="17780"/>
                  </a:cubicBezTo>
                  <a:cubicBezTo>
                    <a:pt x="608330" y="25400"/>
                    <a:pt x="615950" y="41910"/>
                    <a:pt x="619760" y="54610"/>
                  </a:cubicBezTo>
                  <a:cubicBezTo>
                    <a:pt x="622300" y="68580"/>
                    <a:pt x="621030" y="86360"/>
                    <a:pt x="614680" y="99060"/>
                  </a:cubicBezTo>
                  <a:cubicBezTo>
                    <a:pt x="609600" y="110490"/>
                    <a:pt x="598170" y="124460"/>
                    <a:pt x="585470" y="130810"/>
                  </a:cubicBezTo>
                  <a:cubicBezTo>
                    <a:pt x="568960" y="137160"/>
                    <a:pt x="537210" y="138430"/>
                    <a:pt x="520700" y="130810"/>
                  </a:cubicBezTo>
                  <a:cubicBezTo>
                    <a:pt x="506730" y="125730"/>
                    <a:pt x="496570" y="111760"/>
                    <a:pt x="490220" y="99060"/>
                  </a:cubicBezTo>
                  <a:cubicBezTo>
                    <a:pt x="483870" y="87630"/>
                    <a:pt x="481330" y="69850"/>
                    <a:pt x="485140" y="55880"/>
                  </a:cubicBezTo>
                  <a:cubicBezTo>
                    <a:pt x="490220" y="39370"/>
                    <a:pt x="509270" y="13970"/>
                    <a:pt x="525780" y="6350"/>
                  </a:cubicBezTo>
                  <a:cubicBezTo>
                    <a:pt x="543560" y="0"/>
                    <a:pt x="575310" y="3810"/>
                    <a:pt x="590550" y="12700"/>
                  </a:cubicBezTo>
                  <a:cubicBezTo>
                    <a:pt x="603250" y="20320"/>
                    <a:pt x="612140" y="34290"/>
                    <a:pt x="617220" y="48260"/>
                  </a:cubicBezTo>
                  <a:cubicBezTo>
                    <a:pt x="622300" y="60960"/>
                    <a:pt x="622300" y="78740"/>
                    <a:pt x="617220" y="91440"/>
                  </a:cubicBezTo>
                  <a:cubicBezTo>
                    <a:pt x="613410" y="104140"/>
                    <a:pt x="607060" y="114300"/>
                    <a:pt x="591820" y="127000"/>
                  </a:cubicBezTo>
                  <a:cubicBezTo>
                    <a:pt x="548640" y="161290"/>
                    <a:pt x="397510" y="228600"/>
                    <a:pt x="306070" y="256540"/>
                  </a:cubicBezTo>
                  <a:cubicBezTo>
                    <a:pt x="228600" y="279400"/>
                    <a:pt x="129540" y="294640"/>
                    <a:pt x="82550" y="294640"/>
                  </a:cubicBezTo>
                  <a:cubicBezTo>
                    <a:pt x="60960" y="293370"/>
                    <a:pt x="46990" y="292100"/>
                    <a:pt x="34290" y="284480"/>
                  </a:cubicBezTo>
                  <a:cubicBezTo>
                    <a:pt x="21590" y="276860"/>
                    <a:pt x="8890" y="260350"/>
                    <a:pt x="5080" y="245110"/>
                  </a:cubicBezTo>
                  <a:cubicBezTo>
                    <a:pt x="0" y="231140"/>
                    <a:pt x="1270" y="210820"/>
                    <a:pt x="8890" y="196850"/>
                  </a:cubicBezTo>
                  <a:cubicBezTo>
                    <a:pt x="17780" y="180340"/>
                    <a:pt x="59690" y="157480"/>
                    <a:pt x="59690" y="157480"/>
                  </a:cubicBezTo>
                </a:path>
              </a:pathLst>
            </a:custGeom>
            <a:solidFill>
              <a:srgbClr val="F2E2C6"/>
            </a:solidFill>
            <a:ln cap="sq">
              <a:noFill/>
              <a:prstDash val="solid"/>
              <a:miter/>
            </a:ln>
          </p:spPr>
        </p:sp>
      </p:grpSp>
      <p:grpSp>
        <p:nvGrpSpPr>
          <p:cNvPr id="34" name="Group 34"/>
          <p:cNvGrpSpPr/>
          <p:nvPr/>
        </p:nvGrpSpPr>
        <p:grpSpPr>
          <a:xfrm>
            <a:off x="2857" y="1519238"/>
            <a:ext cx="509588" cy="239078"/>
            <a:chOff x="0" y="0"/>
            <a:chExt cx="679450" cy="318770"/>
          </a:xfrm>
        </p:grpSpPr>
        <p:sp>
          <p:nvSpPr>
            <p:cNvPr id="35" name="Freeform 35"/>
            <p:cNvSpPr/>
            <p:nvPr/>
          </p:nvSpPr>
          <p:spPr>
            <a:xfrm>
              <a:off x="49530" y="49530"/>
              <a:ext cx="579120" cy="226060"/>
            </a:xfrm>
            <a:custGeom>
              <a:avLst/>
              <a:gdLst/>
              <a:ahLst/>
              <a:cxnLst/>
              <a:rect l="l" t="t" r="r" b="b"/>
              <a:pathLst>
                <a:path w="579120" h="226060">
                  <a:moveTo>
                    <a:pt x="69850" y="80010"/>
                  </a:moveTo>
                  <a:cubicBezTo>
                    <a:pt x="340360" y="69850"/>
                    <a:pt x="466090" y="0"/>
                    <a:pt x="513080" y="1270"/>
                  </a:cubicBezTo>
                  <a:cubicBezTo>
                    <a:pt x="533400" y="2540"/>
                    <a:pt x="543560" y="8890"/>
                    <a:pt x="554990" y="17780"/>
                  </a:cubicBezTo>
                  <a:cubicBezTo>
                    <a:pt x="565150" y="27940"/>
                    <a:pt x="575310" y="41910"/>
                    <a:pt x="576580" y="55880"/>
                  </a:cubicBezTo>
                  <a:cubicBezTo>
                    <a:pt x="579120" y="73660"/>
                    <a:pt x="570230" y="104140"/>
                    <a:pt x="558800" y="118110"/>
                  </a:cubicBezTo>
                  <a:cubicBezTo>
                    <a:pt x="549910" y="129540"/>
                    <a:pt x="533400" y="135890"/>
                    <a:pt x="520700" y="138430"/>
                  </a:cubicBezTo>
                  <a:cubicBezTo>
                    <a:pt x="506730" y="140970"/>
                    <a:pt x="488950" y="138430"/>
                    <a:pt x="476250" y="130810"/>
                  </a:cubicBezTo>
                  <a:cubicBezTo>
                    <a:pt x="462280" y="120650"/>
                    <a:pt x="443230" y="96520"/>
                    <a:pt x="440690" y="77470"/>
                  </a:cubicBezTo>
                  <a:cubicBezTo>
                    <a:pt x="439420" y="58420"/>
                    <a:pt x="452120" y="30480"/>
                    <a:pt x="464820" y="17780"/>
                  </a:cubicBezTo>
                  <a:cubicBezTo>
                    <a:pt x="476250" y="7620"/>
                    <a:pt x="491490" y="1270"/>
                    <a:pt x="506730" y="1270"/>
                  </a:cubicBezTo>
                  <a:cubicBezTo>
                    <a:pt x="524510" y="2540"/>
                    <a:pt x="552450" y="15240"/>
                    <a:pt x="565150" y="29210"/>
                  </a:cubicBezTo>
                  <a:cubicBezTo>
                    <a:pt x="574040" y="40640"/>
                    <a:pt x="579120" y="55880"/>
                    <a:pt x="577850" y="71120"/>
                  </a:cubicBezTo>
                  <a:cubicBezTo>
                    <a:pt x="576580" y="88900"/>
                    <a:pt x="567690" y="111760"/>
                    <a:pt x="547370" y="127000"/>
                  </a:cubicBezTo>
                  <a:cubicBezTo>
                    <a:pt x="513080" y="156210"/>
                    <a:pt x="412750" y="173990"/>
                    <a:pt x="360680" y="189230"/>
                  </a:cubicBezTo>
                  <a:cubicBezTo>
                    <a:pt x="322580" y="200660"/>
                    <a:pt x="302260" y="210820"/>
                    <a:pt x="262890" y="215900"/>
                  </a:cubicBezTo>
                  <a:cubicBezTo>
                    <a:pt x="210820" y="223520"/>
                    <a:pt x="111760" y="226060"/>
                    <a:pt x="69850" y="218440"/>
                  </a:cubicBezTo>
                  <a:cubicBezTo>
                    <a:pt x="49530" y="214630"/>
                    <a:pt x="35560" y="210820"/>
                    <a:pt x="24130" y="200660"/>
                  </a:cubicBezTo>
                  <a:cubicBezTo>
                    <a:pt x="12700" y="190500"/>
                    <a:pt x="2540" y="172720"/>
                    <a:pt x="1270" y="157480"/>
                  </a:cubicBezTo>
                  <a:cubicBezTo>
                    <a:pt x="0" y="142240"/>
                    <a:pt x="3810" y="121920"/>
                    <a:pt x="12700" y="109220"/>
                  </a:cubicBezTo>
                  <a:cubicBezTo>
                    <a:pt x="24130" y="95250"/>
                    <a:pt x="69850" y="80010"/>
                    <a:pt x="69850" y="80010"/>
                  </a:cubicBezTo>
                </a:path>
              </a:pathLst>
            </a:custGeom>
            <a:solidFill>
              <a:srgbClr val="F2E2C6"/>
            </a:solidFill>
            <a:ln cap="sq">
              <a:noFill/>
              <a:prstDash val="solid"/>
              <a:miter/>
            </a:ln>
          </p:spPr>
        </p:sp>
      </p:grpSp>
      <p:pic>
        <p:nvPicPr>
          <p:cNvPr id="36" name="Picture 36"/>
          <p:cNvPicPr>
            <a:picLocks noChangeAspect="1"/>
          </p:cNvPicPr>
          <p:nvPr/>
        </p:nvPicPr>
        <p:blipFill>
          <a:blip r:embed="rId6"/>
          <a:srcRect/>
          <a:stretch>
            <a:fillRect/>
          </a:stretch>
        </p:blipFill>
        <p:spPr>
          <a:xfrm>
            <a:off x="7001827" y="-281464"/>
            <a:ext cx="3151822" cy="3151822"/>
          </a:xfrm>
          <a:prstGeom prst="rect">
            <a:avLst/>
          </a:prstGeom>
        </p:spPr>
      </p:pic>
      <p:sp>
        <p:nvSpPr>
          <p:cNvPr id="37" name="TextBox 37"/>
          <p:cNvSpPr txBox="1"/>
          <p:nvPr/>
        </p:nvSpPr>
        <p:spPr>
          <a:xfrm>
            <a:off x="594916" y="2656202"/>
            <a:ext cx="9726374" cy="7633588"/>
          </a:xfrm>
          <a:prstGeom prst="rect">
            <a:avLst/>
          </a:prstGeom>
        </p:spPr>
        <p:txBody>
          <a:bodyPr lIns="0" tIns="0" rIns="0" bIns="0" rtlCol="0" anchor="t">
            <a:spAutoFit/>
          </a:bodyPr>
          <a:lstStyle/>
          <a:p>
            <a:pPr algn="l">
              <a:lnSpc>
                <a:spcPts val="3806"/>
              </a:lnSpc>
            </a:pPr>
            <a:r>
              <a:rPr lang="en-US" sz="3199">
                <a:solidFill>
                  <a:srgbClr val="FDFAF0"/>
                </a:solidFill>
                <a:latin typeface="Maitree"/>
                <a:ea typeface="Maitree"/>
                <a:cs typeface="Maitree"/>
                <a:sym typeface="Maitree"/>
              </a:rPr>
              <a:t>- Vai trò: Ánh sáng có vai trò cung cấp năng lượng cho quang hợp.</a:t>
            </a:r>
          </a:p>
          <a:p>
            <a:pPr algn="l">
              <a:lnSpc>
                <a:spcPts val="3806"/>
              </a:lnSpc>
            </a:pPr>
            <a:r>
              <a:rPr lang="en-US" sz="3199">
                <a:solidFill>
                  <a:srgbClr val="FDFAF0"/>
                </a:solidFill>
                <a:latin typeface="Maitree"/>
                <a:ea typeface="Maitree"/>
                <a:cs typeface="Maitree"/>
                <a:sym typeface="Maitree"/>
              </a:rPr>
              <a:t>- Ảnh hưởng: Ánh sáng mạnh hoặc yếu và thời gian chiếu sáng có thể làm quang hợp của cây tăng lên hay giảm đi.</a:t>
            </a:r>
          </a:p>
          <a:p>
            <a:pPr algn="l">
              <a:lnSpc>
                <a:spcPts val="3806"/>
              </a:lnSpc>
            </a:pPr>
            <a:r>
              <a:rPr lang="en-US" sz="3199">
                <a:solidFill>
                  <a:srgbClr val="FDFAF0"/>
                </a:solidFill>
                <a:latin typeface="Maitree"/>
                <a:ea typeface="Maitree"/>
                <a:cs typeface="Maitree"/>
                <a:sym typeface="Maitree"/>
              </a:rPr>
              <a:t>- Nhu cầu ánh sáng của các loài cây không giống nhau. Dựa vào nhu cầu ánh sáng, người ta phân biệt các loài cây thành 2 nhóm là nhóm cây ưa ánh sáng mạnh và nhóm cây ưa ánh sáng yếu.</a:t>
            </a:r>
          </a:p>
          <a:p>
            <a:pPr algn="l">
              <a:lnSpc>
                <a:spcPts val="3806"/>
              </a:lnSpc>
            </a:pPr>
            <a:r>
              <a:rPr lang="en-US" sz="3199">
                <a:solidFill>
                  <a:srgbClr val="FDFAF0"/>
                </a:solidFill>
                <a:latin typeface="Maitree"/>
                <a:ea typeface="Maitree"/>
                <a:cs typeface="Maitree"/>
                <a:sym typeface="Maitree"/>
              </a:rPr>
              <a:t>+ Nhóm cây ưa ánh sáng mạnh thường mọc ở nơi quang đãng, phiến lá thường nhỏ, màu xanh sáng như lá cây hoa giấy, cây hoa sứ,…</a:t>
            </a:r>
          </a:p>
          <a:p>
            <a:pPr algn="l">
              <a:lnSpc>
                <a:spcPts val="3806"/>
              </a:lnSpc>
            </a:pPr>
            <a:r>
              <a:rPr lang="en-US" sz="3199">
                <a:solidFill>
                  <a:srgbClr val="FDFAF0"/>
                </a:solidFill>
                <a:latin typeface="Maitree"/>
                <a:ea typeface="Maitree"/>
                <a:cs typeface="Maitree"/>
                <a:sym typeface="Maitree"/>
              </a:rPr>
              <a:t>+ Nhóm cây ưa ánh sáng yếu thường mọc dưới tán cây khác,…; phiến lá thường rộng, màu xanh sẫm như lá cây vạn niên thanh, cây sâm ngọc linh,…</a:t>
            </a:r>
          </a:p>
          <a:p>
            <a:pPr algn="l">
              <a:lnSpc>
                <a:spcPts val="3806"/>
              </a:lnSpc>
            </a:pPr>
            <a:endParaRPr lang="en-US" sz="3199">
              <a:solidFill>
                <a:srgbClr val="FDFAF0"/>
              </a:solidFill>
              <a:latin typeface="Maitree"/>
              <a:ea typeface="Maitree"/>
              <a:cs typeface="Maitree"/>
              <a:sym typeface="Maitre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t="-7064" r="-90337"/>
            </a:stretch>
          </a:blipFill>
        </p:spPr>
      </p:sp>
      <p:sp>
        <p:nvSpPr>
          <p:cNvPr id="4" name="Freeform 4"/>
          <p:cNvSpPr/>
          <p:nvPr/>
        </p:nvSpPr>
        <p:spPr>
          <a:xfrm rot="5400000" flipV="1">
            <a:off x="13961982" y="2122380"/>
            <a:ext cx="11137478" cy="6306597"/>
          </a:xfrm>
          <a:custGeom>
            <a:avLst/>
            <a:gdLst/>
            <a:ahLst/>
            <a:cxnLst/>
            <a:rect l="l" t="t" r="r" b="b"/>
            <a:pathLst>
              <a:path w="11137478" h="6306597">
                <a:moveTo>
                  <a:pt x="0" y="6306597"/>
                </a:moveTo>
                <a:lnTo>
                  <a:pt x="11137477" y="6306597"/>
                </a:lnTo>
                <a:lnTo>
                  <a:pt x="11137477" y="0"/>
                </a:lnTo>
                <a:lnTo>
                  <a:pt x="0" y="0"/>
                </a:lnTo>
                <a:lnTo>
                  <a:pt x="0" y="6306597"/>
                </a:lnTo>
                <a:close/>
              </a:path>
            </a:pathLst>
          </a:custGeom>
          <a:blipFill>
            <a:blip r:embed="rId3"/>
            <a:stretch>
              <a:fillRect/>
            </a:stretch>
          </a:blipFill>
        </p:spPr>
      </p:sp>
      <p:sp>
        <p:nvSpPr>
          <p:cNvPr id="5" name="TextBox 5"/>
          <p:cNvSpPr txBox="1"/>
          <p:nvPr/>
        </p:nvSpPr>
        <p:spPr>
          <a:xfrm>
            <a:off x="7867072" y="2993119"/>
            <a:ext cx="7801822" cy="7293881"/>
          </a:xfrm>
          <a:prstGeom prst="rect">
            <a:avLst/>
          </a:prstGeom>
        </p:spPr>
        <p:txBody>
          <a:bodyPr lIns="0" tIns="0" rIns="0" bIns="0" rtlCol="0" anchor="t">
            <a:spAutoFit/>
          </a:bodyPr>
          <a:lstStyle/>
          <a:p>
            <a:pPr algn="l">
              <a:lnSpc>
                <a:spcPts val="4816"/>
              </a:lnSpc>
            </a:pP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Vai</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trò</a:t>
            </a:r>
            <a:r>
              <a:rPr lang="en-US" sz="3440" dirty="0">
                <a:solidFill>
                  <a:srgbClr val="494948"/>
                </a:solidFill>
                <a:latin typeface="Maitree"/>
                <a:ea typeface="Maitree"/>
                <a:cs typeface="Maitree"/>
                <a:sym typeface="Maitree"/>
              </a:rPr>
              <a:t>: Carbon dioxide </a:t>
            </a:r>
            <a:r>
              <a:rPr lang="en-US" sz="3440" dirty="0" err="1">
                <a:solidFill>
                  <a:srgbClr val="494948"/>
                </a:solidFill>
                <a:latin typeface="Maitree"/>
                <a:ea typeface="Maitree"/>
                <a:cs typeface="Maitree"/>
                <a:sym typeface="Maitree"/>
              </a:rPr>
              <a:t>chính</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là</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nguyên</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liệu</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tham</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gia</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trực</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tiếp</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vào</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quá</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trình</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quang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hợp</a:t>
            </a:r>
            <a:r>
              <a:rPr lang="en-US" sz="3440" dirty="0">
                <a:solidFill>
                  <a:srgbClr val="494948"/>
                </a:solidFill>
                <a:latin typeface="Maitree"/>
                <a:ea typeface="Maitree"/>
                <a:cs typeface="Maitree"/>
                <a:sym typeface="Maitree"/>
              </a:rPr>
              <a:t>.</a:t>
            </a:r>
          </a:p>
          <a:p>
            <a:pPr algn="l">
              <a:lnSpc>
                <a:spcPts val="4816"/>
              </a:lnSpc>
            </a:pP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Ảnh</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hưởng</a:t>
            </a:r>
            <a:r>
              <a:rPr lang="en-US" sz="3440" dirty="0">
                <a:solidFill>
                  <a:srgbClr val="494948"/>
                </a:solidFill>
                <a:latin typeface="Maitree"/>
                <a:ea typeface="Maitree"/>
                <a:cs typeface="Maitree"/>
                <a:sym typeface="Maitree"/>
              </a:rPr>
              <a:t>:</a:t>
            </a:r>
          </a:p>
          <a:p>
            <a:pPr algn="l">
              <a:lnSpc>
                <a:spcPts val="4816"/>
              </a:lnSpc>
            </a:pP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Cây</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có</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thể</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quang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được</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với</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nồng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độ</a:t>
            </a:r>
            <a:r>
              <a:rPr lang="en-US" sz="3440" dirty="0">
                <a:solidFill>
                  <a:srgbClr val="494948"/>
                </a:solidFill>
                <a:latin typeface="Maitree"/>
                <a:ea typeface="Maitree"/>
                <a:cs typeface="Maitree"/>
                <a:sym typeface="Maitree"/>
              </a:rPr>
              <a:t> carbon dioxide </a:t>
            </a:r>
            <a:r>
              <a:rPr lang="en-US" sz="3440" dirty="0" err="1">
                <a:solidFill>
                  <a:srgbClr val="494948"/>
                </a:solidFill>
                <a:latin typeface="Maitree"/>
                <a:ea typeface="Maitree"/>
                <a:cs typeface="Maitree"/>
                <a:sym typeface="Maitree"/>
              </a:rPr>
              <a:t>bình</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thường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của</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không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khí</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khoảng</a:t>
            </a:r>
            <a:r>
              <a:rPr lang="en-US" sz="3440" dirty="0">
                <a:solidFill>
                  <a:srgbClr val="494948"/>
                </a:solidFill>
                <a:latin typeface="Maitree"/>
                <a:ea typeface="Maitree"/>
                <a:cs typeface="Maitree"/>
                <a:sym typeface="Maitree"/>
              </a:rPr>
              <a:t> 0,03%).</a:t>
            </a:r>
          </a:p>
          <a:p>
            <a:pPr algn="l">
              <a:lnSpc>
                <a:spcPts val="4816"/>
              </a:lnSpc>
            </a:pP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Nếu</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nồng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độ</a:t>
            </a:r>
            <a:r>
              <a:rPr lang="en-US" sz="3440" dirty="0">
                <a:solidFill>
                  <a:srgbClr val="494948"/>
                </a:solidFill>
                <a:latin typeface="Maitree"/>
                <a:ea typeface="Maitree"/>
                <a:cs typeface="Maitree"/>
                <a:sym typeface="Maitree"/>
              </a:rPr>
              <a:t> carbon dioxide </a:t>
            </a:r>
            <a:r>
              <a:rPr lang="en-US" sz="3440" dirty="0" err="1">
                <a:solidFill>
                  <a:srgbClr val="494948"/>
                </a:solidFill>
                <a:latin typeface="Maitree"/>
                <a:ea typeface="Maitree"/>
                <a:cs typeface="Maitree"/>
                <a:sym typeface="Maitree"/>
              </a:rPr>
              <a:t>tăng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lên</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thì</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quang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hợp</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tăng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nhưng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nếu</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nồng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độ</a:t>
            </a:r>
            <a:r>
              <a:rPr lang="en-US" sz="3440" dirty="0">
                <a:solidFill>
                  <a:srgbClr val="494948"/>
                </a:solidFill>
                <a:latin typeface="Maitree"/>
                <a:ea typeface="Maitree"/>
                <a:cs typeface="Maitree"/>
                <a:sym typeface="Maitree"/>
              </a:rPr>
              <a:t> carbon dioxide </a:t>
            </a:r>
            <a:r>
              <a:rPr lang="en-US" sz="3440" dirty="0" err="1">
                <a:solidFill>
                  <a:srgbClr val="494948"/>
                </a:solidFill>
                <a:latin typeface="Maitree"/>
                <a:ea typeface="Maitree"/>
                <a:cs typeface="Maitree"/>
                <a:sym typeface="Maitree"/>
              </a:rPr>
              <a:t>tăng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cao</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quá</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thì</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quang</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hợp</a:t>
            </a:r>
            <a:r>
              <a:rPr lang="en-US" sz="3440" dirty="0">
                <a:solidFill>
                  <a:srgbClr val="494948"/>
                </a:solidFill>
                <a:latin typeface="Maitree"/>
                <a:ea typeface="Maitree"/>
                <a:cs typeface="Maitree"/>
                <a:sym typeface="Maitree"/>
              </a:rPr>
              <a:t> </a:t>
            </a:r>
            <a:r>
              <a:rPr lang="en-US" sz="3440" dirty="0" err="1">
                <a:solidFill>
                  <a:srgbClr val="494948"/>
                </a:solidFill>
                <a:latin typeface="Maitree"/>
                <a:ea typeface="Maitree"/>
                <a:cs typeface="Maitree"/>
                <a:sym typeface="Maitree"/>
              </a:rPr>
              <a:t>giảm</a:t>
            </a:r>
            <a:r>
              <a:rPr lang="en-US" sz="3440" dirty="0">
                <a:solidFill>
                  <a:srgbClr val="494948"/>
                </a:solidFill>
                <a:latin typeface="Maitree"/>
                <a:ea typeface="Maitree"/>
                <a:cs typeface="Maitree"/>
                <a:sym typeface="Maitree"/>
              </a:rPr>
              <a:t>.</a:t>
            </a:r>
          </a:p>
          <a:p>
            <a:pPr algn="l">
              <a:lnSpc>
                <a:spcPts val="4816"/>
              </a:lnSpc>
            </a:pPr>
            <a:endParaRPr lang="en-US" sz="3440" dirty="0">
              <a:solidFill>
                <a:srgbClr val="494948"/>
              </a:solidFill>
              <a:latin typeface="Maitree"/>
              <a:ea typeface="Maitree"/>
              <a:cs typeface="Maitree"/>
              <a:sym typeface="Maitree"/>
            </a:endParaRPr>
          </a:p>
        </p:txBody>
      </p:sp>
      <p:sp>
        <p:nvSpPr>
          <p:cNvPr id="6" name="Freeform 6"/>
          <p:cNvSpPr/>
          <p:nvPr/>
        </p:nvSpPr>
        <p:spPr>
          <a:xfrm>
            <a:off x="15812739" y="6220294"/>
            <a:ext cx="4561285" cy="4804724"/>
          </a:xfrm>
          <a:custGeom>
            <a:avLst/>
            <a:gdLst/>
            <a:ahLst/>
            <a:cxnLst/>
            <a:rect l="l" t="t" r="r" b="b"/>
            <a:pathLst>
              <a:path w="4561285" h="4804724">
                <a:moveTo>
                  <a:pt x="0" y="0"/>
                </a:moveTo>
                <a:lnTo>
                  <a:pt x="4561284" y="0"/>
                </a:lnTo>
                <a:lnTo>
                  <a:pt x="4561284" y="4804724"/>
                </a:lnTo>
                <a:lnTo>
                  <a:pt x="0" y="4804724"/>
                </a:lnTo>
                <a:lnTo>
                  <a:pt x="0" y="0"/>
                </a:lnTo>
                <a:close/>
              </a:path>
            </a:pathLst>
          </a:custGeom>
          <a:blipFill>
            <a:blip r:embed="rId4"/>
            <a:stretch>
              <a:fillRect/>
            </a:stretch>
          </a:blipFill>
        </p:spPr>
      </p:sp>
      <p:grpSp>
        <p:nvGrpSpPr>
          <p:cNvPr id="7" name="Group 7"/>
          <p:cNvGrpSpPr/>
          <p:nvPr/>
        </p:nvGrpSpPr>
        <p:grpSpPr>
          <a:xfrm>
            <a:off x="7834820" y="1028700"/>
            <a:ext cx="7977919" cy="1886471"/>
            <a:chOff x="0" y="0"/>
            <a:chExt cx="2101180" cy="496848"/>
          </a:xfrm>
        </p:grpSpPr>
        <p:sp>
          <p:nvSpPr>
            <p:cNvPr id="8" name="Freeform 8"/>
            <p:cNvSpPr/>
            <p:nvPr/>
          </p:nvSpPr>
          <p:spPr>
            <a:xfrm>
              <a:off x="0" y="0"/>
              <a:ext cx="2101180" cy="496848"/>
            </a:xfrm>
            <a:custGeom>
              <a:avLst/>
              <a:gdLst/>
              <a:ahLst/>
              <a:cxnLst/>
              <a:rect l="l" t="t" r="r" b="b"/>
              <a:pathLst>
                <a:path w="2101180" h="496848">
                  <a:moveTo>
                    <a:pt x="0" y="0"/>
                  </a:moveTo>
                  <a:lnTo>
                    <a:pt x="2101180" y="0"/>
                  </a:lnTo>
                  <a:lnTo>
                    <a:pt x="2101180" y="496848"/>
                  </a:lnTo>
                  <a:lnTo>
                    <a:pt x="0" y="496848"/>
                  </a:lnTo>
                  <a:close/>
                </a:path>
              </a:pathLst>
            </a:custGeom>
            <a:solidFill>
              <a:srgbClr val="F4EFD5"/>
            </a:solidFill>
          </p:spPr>
        </p:sp>
        <p:sp>
          <p:nvSpPr>
            <p:cNvPr id="9" name="TextBox 9"/>
            <p:cNvSpPr txBox="1"/>
            <p:nvPr/>
          </p:nvSpPr>
          <p:spPr>
            <a:xfrm>
              <a:off x="0" y="-38100"/>
              <a:ext cx="2101180" cy="53494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899325" y="1642286"/>
            <a:ext cx="7737318" cy="945049"/>
          </a:xfrm>
          <a:prstGeom prst="rect">
            <a:avLst/>
          </a:prstGeom>
        </p:spPr>
        <p:txBody>
          <a:bodyPr lIns="0" tIns="0" rIns="0" bIns="0" rtlCol="0" anchor="t">
            <a:spAutoFit/>
          </a:bodyPr>
          <a:lstStyle/>
          <a:p>
            <a:pPr algn="ctr">
              <a:lnSpc>
                <a:spcPts val="6879"/>
              </a:lnSpc>
            </a:pPr>
            <a:r>
              <a:rPr lang="en-US" sz="8092">
                <a:solidFill>
                  <a:srgbClr val="CD9974"/>
                </a:solidFill>
                <a:latin typeface="Margin"/>
                <a:ea typeface="Margin"/>
                <a:cs typeface="Margin"/>
                <a:sym typeface="Margin"/>
              </a:rPr>
              <a:t>2.CARBON DIOXIDE</a:t>
            </a:r>
          </a:p>
        </p:txBody>
      </p:sp>
      <p:sp>
        <p:nvSpPr>
          <p:cNvPr id="11" name="Freeform 11"/>
          <p:cNvSpPr/>
          <p:nvPr/>
        </p:nvSpPr>
        <p:spPr>
          <a:xfrm rot="2844178">
            <a:off x="14224273" y="906822"/>
            <a:ext cx="2695730" cy="808719"/>
          </a:xfrm>
          <a:custGeom>
            <a:avLst/>
            <a:gdLst/>
            <a:ahLst/>
            <a:cxnLst/>
            <a:rect l="l" t="t" r="r" b="b"/>
            <a:pathLst>
              <a:path w="2695730" h="808719">
                <a:moveTo>
                  <a:pt x="0" y="0"/>
                </a:moveTo>
                <a:lnTo>
                  <a:pt x="2695730" y="0"/>
                </a:lnTo>
                <a:lnTo>
                  <a:pt x="2695730" y="808719"/>
                </a:lnTo>
                <a:lnTo>
                  <a:pt x="0" y="808719"/>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grpSp>
        <p:nvGrpSpPr>
          <p:cNvPr id="12" name="Group 12"/>
          <p:cNvGrpSpPr>
            <a:grpSpLocks noChangeAspect="1"/>
          </p:cNvGrpSpPr>
          <p:nvPr/>
        </p:nvGrpSpPr>
        <p:grpSpPr>
          <a:xfrm>
            <a:off x="0" y="-293061"/>
            <a:ext cx="7158545" cy="13026709"/>
            <a:chOff x="0" y="0"/>
            <a:chExt cx="2959100" cy="5384800"/>
          </a:xfrm>
        </p:grpSpPr>
        <p:sp>
          <p:nvSpPr>
            <p:cNvPr id="13" name="Freeform 13"/>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8"/>
              <a:stretch>
                <a:fillRect l="-19007" r="-19007"/>
              </a:stretch>
            </a:blipFill>
          </p:spPr>
        </p:sp>
        <p:sp>
          <p:nvSpPr>
            <p:cNvPr id="14" name="Freeform 14"/>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9"/>
              <a:stretch>
                <a:fillRect l="-99272" r="-35995"/>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3F8"/>
        </a:solidFill>
        <a:effectLst/>
      </p:bgPr>
    </p:bg>
    <p:spTree>
      <p:nvGrpSpPr>
        <p:cNvPr id="1" name=""/>
        <p:cNvGrpSpPr/>
        <p:nvPr/>
      </p:nvGrpSpPr>
      <p:grpSpPr>
        <a:xfrm>
          <a:off x="0" y="0"/>
          <a:ext cx="0" cy="0"/>
          <a:chOff x="0" y="0"/>
          <a:chExt cx="0" cy="0"/>
        </a:xfrm>
      </p:grpSpPr>
      <p:sp>
        <p:nvSpPr>
          <p:cNvPr id="2" name="Freeform 2"/>
          <p:cNvSpPr/>
          <p:nvPr/>
        </p:nvSpPr>
        <p:spPr>
          <a:xfrm flipH="1">
            <a:off x="-5547828" y="2960664"/>
            <a:ext cx="11108453" cy="8229600"/>
          </a:xfrm>
          <a:custGeom>
            <a:avLst/>
            <a:gdLst/>
            <a:ahLst/>
            <a:cxnLst/>
            <a:rect l="l" t="t" r="r" b="b"/>
            <a:pathLst>
              <a:path w="11108453" h="8229600">
                <a:moveTo>
                  <a:pt x="11108452" y="0"/>
                </a:moveTo>
                <a:lnTo>
                  <a:pt x="0" y="0"/>
                </a:lnTo>
                <a:lnTo>
                  <a:pt x="0" y="8229600"/>
                </a:lnTo>
                <a:lnTo>
                  <a:pt x="11108452" y="8229600"/>
                </a:lnTo>
                <a:lnTo>
                  <a:pt x="11108452" y="0"/>
                </a:lnTo>
                <a:close/>
              </a:path>
            </a:pathLst>
          </a:custGeom>
          <a:blipFill>
            <a:blip r:embed="rId2"/>
            <a:stretch>
              <a:fillRect/>
            </a:stretch>
          </a:blipFill>
        </p:spPr>
      </p:sp>
      <p:sp>
        <p:nvSpPr>
          <p:cNvPr id="4" name="Freeform 4"/>
          <p:cNvSpPr/>
          <p:nvPr/>
        </p:nvSpPr>
        <p:spPr>
          <a:xfrm rot="260696">
            <a:off x="14634296" y="8535272"/>
            <a:ext cx="3276552" cy="3289962"/>
          </a:xfrm>
          <a:custGeom>
            <a:avLst/>
            <a:gdLst/>
            <a:ahLst/>
            <a:cxnLst/>
            <a:rect l="l" t="t" r="r" b="b"/>
            <a:pathLst>
              <a:path w="3276552" h="3289962">
                <a:moveTo>
                  <a:pt x="0" y="0"/>
                </a:moveTo>
                <a:lnTo>
                  <a:pt x="3276552" y="0"/>
                </a:lnTo>
                <a:lnTo>
                  <a:pt x="3276552" y="3289962"/>
                </a:lnTo>
                <a:lnTo>
                  <a:pt x="0" y="3289962"/>
                </a:lnTo>
                <a:lnTo>
                  <a:pt x="0" y="0"/>
                </a:lnTo>
                <a:close/>
              </a:path>
            </a:pathLst>
          </a:custGeom>
          <a:blipFill>
            <a:blip r:embed="rId3"/>
            <a:stretch>
              <a:fillRect/>
            </a:stretch>
          </a:blipFill>
        </p:spPr>
      </p:sp>
      <p:grpSp>
        <p:nvGrpSpPr>
          <p:cNvPr id="7" name="Group 7"/>
          <p:cNvGrpSpPr/>
          <p:nvPr/>
        </p:nvGrpSpPr>
        <p:grpSpPr>
          <a:xfrm>
            <a:off x="8464358" y="757782"/>
            <a:ext cx="6858000" cy="7658100"/>
            <a:chOff x="0" y="0"/>
            <a:chExt cx="1806222" cy="2016948"/>
          </a:xfrm>
        </p:grpSpPr>
        <p:sp>
          <p:nvSpPr>
            <p:cNvPr id="8" name="Freeform 8"/>
            <p:cNvSpPr/>
            <p:nvPr/>
          </p:nvSpPr>
          <p:spPr>
            <a:xfrm>
              <a:off x="0" y="0"/>
              <a:ext cx="1806222" cy="2016948"/>
            </a:xfrm>
            <a:custGeom>
              <a:avLst/>
              <a:gdLst/>
              <a:ahLst/>
              <a:cxnLst/>
              <a:rect l="l" t="t" r="r" b="b"/>
              <a:pathLst>
                <a:path w="1806222" h="2016948">
                  <a:moveTo>
                    <a:pt x="33867" y="0"/>
                  </a:moveTo>
                  <a:lnTo>
                    <a:pt x="1772356" y="0"/>
                  </a:lnTo>
                  <a:cubicBezTo>
                    <a:pt x="1791060" y="0"/>
                    <a:pt x="1806222" y="15163"/>
                    <a:pt x="1806222" y="33867"/>
                  </a:cubicBezTo>
                  <a:lnTo>
                    <a:pt x="1806222" y="1983081"/>
                  </a:lnTo>
                  <a:cubicBezTo>
                    <a:pt x="1806222" y="1992063"/>
                    <a:pt x="1802654" y="2000678"/>
                    <a:pt x="1796303" y="2007029"/>
                  </a:cubicBezTo>
                  <a:cubicBezTo>
                    <a:pt x="1789952" y="2013380"/>
                    <a:pt x="1781338" y="2016948"/>
                    <a:pt x="1772356" y="2016948"/>
                  </a:cubicBezTo>
                  <a:lnTo>
                    <a:pt x="33867" y="2016948"/>
                  </a:lnTo>
                  <a:cubicBezTo>
                    <a:pt x="24885" y="2016948"/>
                    <a:pt x="16271" y="2013380"/>
                    <a:pt x="9919" y="2007029"/>
                  </a:cubicBezTo>
                  <a:cubicBezTo>
                    <a:pt x="3568" y="2000678"/>
                    <a:pt x="0" y="1992063"/>
                    <a:pt x="0" y="1983081"/>
                  </a:cubicBezTo>
                  <a:lnTo>
                    <a:pt x="0" y="33867"/>
                  </a:lnTo>
                  <a:cubicBezTo>
                    <a:pt x="0" y="24885"/>
                    <a:pt x="3568" y="16271"/>
                    <a:pt x="9919" y="9919"/>
                  </a:cubicBezTo>
                  <a:cubicBezTo>
                    <a:pt x="16271" y="3568"/>
                    <a:pt x="24885" y="0"/>
                    <a:pt x="33867" y="0"/>
                  </a:cubicBezTo>
                  <a:close/>
                </a:path>
              </a:pathLst>
            </a:custGeom>
            <a:solidFill>
              <a:srgbClr val="FFFFFF"/>
            </a:solidFill>
          </p:spPr>
        </p:sp>
        <p:sp>
          <p:nvSpPr>
            <p:cNvPr id="9" name="TextBox 9"/>
            <p:cNvSpPr txBox="1"/>
            <p:nvPr/>
          </p:nvSpPr>
          <p:spPr>
            <a:xfrm>
              <a:off x="0" y="0"/>
              <a:ext cx="1806222" cy="2016948"/>
            </a:xfrm>
            <a:prstGeom prst="rect">
              <a:avLst/>
            </a:prstGeom>
          </p:spPr>
          <p:txBody>
            <a:bodyPr lIns="50800" tIns="50800" rIns="50800" bIns="50800" rtlCol="0" anchor="ctr"/>
            <a:lstStyle/>
            <a:p>
              <a:pPr algn="ctr">
                <a:lnSpc>
                  <a:spcPts val="2562"/>
                </a:lnSpc>
              </a:pPr>
              <a:endParaRPr/>
            </a:p>
          </p:txBody>
        </p:sp>
      </p:grpSp>
      <p:sp>
        <p:nvSpPr>
          <p:cNvPr id="10" name="TextBox 10"/>
          <p:cNvSpPr txBox="1"/>
          <p:nvPr/>
        </p:nvSpPr>
        <p:spPr>
          <a:xfrm>
            <a:off x="8660012" y="2115224"/>
            <a:ext cx="8431106" cy="7143076"/>
          </a:xfrm>
          <a:prstGeom prst="rect">
            <a:avLst/>
          </a:prstGeom>
        </p:spPr>
        <p:txBody>
          <a:bodyPr lIns="0" tIns="0" rIns="0" bIns="0" rtlCol="0" anchor="t">
            <a:spAutoFit/>
          </a:bodyPr>
          <a:lstStyle/>
          <a:p>
            <a:pPr algn="l">
              <a:lnSpc>
                <a:spcPts val="3376"/>
              </a:lnSpc>
            </a:pPr>
            <a:r>
              <a:rPr lang="en-US" sz="2251" b="1" spc="112">
                <a:solidFill>
                  <a:srgbClr val="8371B4"/>
                </a:solidFill>
                <a:latin typeface="Maitree Bold"/>
                <a:ea typeface="Maitree Bold"/>
                <a:cs typeface="Maitree Bold"/>
                <a:sym typeface="Maitree Bold"/>
              </a:rPr>
              <a:t>Nước là nguyên liệu cho quang hợp ở cây xanh và là yếu tố tham gia quá trình đóng mở khí khổng để trao đổi khí trong quang hợp. Cây thiếu hoặc thừa nước đều ảnh hưởng đến quá trình quang hợp. Khi cây hấp thụ đủ nước, quang hợp diễn ra bình thường. Khi cây thiếu nước, khí khổng đóng lại, lượng carbon dioxide khuếch tán vào lá cây giảm dẫn tới quang hợp giảm. Nhu cầu nước phụ thuộc vào từng loài cây và từng giai đoạn phát triển khác nhau:</a:t>
            </a:r>
          </a:p>
          <a:p>
            <a:pPr algn="l">
              <a:lnSpc>
                <a:spcPts val="3376"/>
              </a:lnSpc>
            </a:pPr>
            <a:r>
              <a:rPr lang="en-US" sz="2251" b="1" spc="112">
                <a:solidFill>
                  <a:srgbClr val="8371B4"/>
                </a:solidFill>
                <a:latin typeface="Maitree Bold"/>
                <a:ea typeface="Maitree Bold"/>
                <a:cs typeface="Maitree Bold"/>
                <a:sym typeface="Maitree Bold"/>
              </a:rPr>
              <a:t>+ Nhu cầu nước của các loài cây là khác nhau: Có cây cần nhiều nước (cây cối, cây ráy,…), có cây cần ít nước (cây sen đá, cây lô hội, cây lưỡi hổ,…).</a:t>
            </a:r>
          </a:p>
          <a:p>
            <a:pPr algn="l">
              <a:lnSpc>
                <a:spcPts val="3376"/>
              </a:lnSpc>
            </a:pPr>
            <a:r>
              <a:rPr lang="en-US" sz="2251" b="1" spc="112">
                <a:solidFill>
                  <a:srgbClr val="8371B4"/>
                </a:solidFill>
                <a:latin typeface="Maitree Bold"/>
                <a:ea typeface="Maitree Bold"/>
                <a:cs typeface="Maitree Bold"/>
                <a:sym typeface="Maitree Bold"/>
              </a:rPr>
              <a:t>+ Nhu cầu nước của một loài cây trong các giai đoạn phát triển khác nhau cũng khác nhau (cây mía cần tưới nước thường xuyên khi mới trồng, đến khi mía có đốt thì không cần tưới nước nữa)</a:t>
            </a:r>
          </a:p>
          <a:p>
            <a:pPr algn="l">
              <a:lnSpc>
                <a:spcPts val="3376"/>
              </a:lnSpc>
            </a:pPr>
            <a:endParaRPr lang="en-US" sz="2251" b="1" spc="112">
              <a:solidFill>
                <a:srgbClr val="8371B4"/>
              </a:solidFill>
              <a:latin typeface="Maitree Bold"/>
              <a:ea typeface="Maitree Bold"/>
              <a:cs typeface="Maitree Bold"/>
              <a:sym typeface="Maitree Bold"/>
            </a:endParaRPr>
          </a:p>
        </p:txBody>
      </p:sp>
      <p:grpSp>
        <p:nvGrpSpPr>
          <p:cNvPr id="11" name="Group 11"/>
          <p:cNvGrpSpPr/>
          <p:nvPr/>
        </p:nvGrpSpPr>
        <p:grpSpPr>
          <a:xfrm>
            <a:off x="4985516" y="9317550"/>
            <a:ext cx="8813459" cy="544124"/>
            <a:chOff x="0" y="0"/>
            <a:chExt cx="2321240" cy="143308"/>
          </a:xfrm>
        </p:grpSpPr>
        <p:sp>
          <p:nvSpPr>
            <p:cNvPr id="12" name="Freeform 12"/>
            <p:cNvSpPr/>
            <p:nvPr/>
          </p:nvSpPr>
          <p:spPr>
            <a:xfrm>
              <a:off x="0" y="0"/>
              <a:ext cx="2321240" cy="143308"/>
            </a:xfrm>
            <a:custGeom>
              <a:avLst/>
              <a:gdLst/>
              <a:ahLst/>
              <a:cxnLst/>
              <a:rect l="l" t="t" r="r" b="b"/>
              <a:pathLst>
                <a:path w="2321240" h="143308">
                  <a:moveTo>
                    <a:pt x="44799" y="0"/>
                  </a:moveTo>
                  <a:lnTo>
                    <a:pt x="2276441" y="0"/>
                  </a:lnTo>
                  <a:cubicBezTo>
                    <a:pt x="2301183" y="0"/>
                    <a:pt x="2321240" y="20057"/>
                    <a:pt x="2321240" y="44799"/>
                  </a:cubicBezTo>
                  <a:lnTo>
                    <a:pt x="2321240" y="98509"/>
                  </a:lnTo>
                  <a:cubicBezTo>
                    <a:pt x="2321240" y="123251"/>
                    <a:pt x="2301183" y="143308"/>
                    <a:pt x="2276441" y="143308"/>
                  </a:cubicBezTo>
                  <a:lnTo>
                    <a:pt x="44799" y="143308"/>
                  </a:lnTo>
                  <a:cubicBezTo>
                    <a:pt x="20057" y="143308"/>
                    <a:pt x="0" y="123251"/>
                    <a:pt x="0" y="98509"/>
                  </a:cubicBezTo>
                  <a:lnTo>
                    <a:pt x="0" y="44799"/>
                  </a:lnTo>
                  <a:cubicBezTo>
                    <a:pt x="0" y="20057"/>
                    <a:pt x="20057" y="0"/>
                    <a:pt x="44799" y="0"/>
                  </a:cubicBezTo>
                  <a:close/>
                </a:path>
              </a:pathLst>
            </a:custGeom>
            <a:solidFill>
              <a:srgbClr val="C9BCE4"/>
            </a:solidFill>
          </p:spPr>
        </p:sp>
        <p:sp>
          <p:nvSpPr>
            <p:cNvPr id="13" name="TextBox 13"/>
            <p:cNvSpPr txBox="1"/>
            <p:nvPr/>
          </p:nvSpPr>
          <p:spPr>
            <a:xfrm>
              <a:off x="0" y="0"/>
              <a:ext cx="2321240" cy="143308"/>
            </a:xfrm>
            <a:prstGeom prst="rect">
              <a:avLst/>
            </a:prstGeom>
          </p:spPr>
          <p:txBody>
            <a:bodyPr lIns="50800" tIns="50800" rIns="50800" bIns="50800" rtlCol="0" anchor="ctr"/>
            <a:lstStyle/>
            <a:p>
              <a:pPr algn="ctr">
                <a:lnSpc>
                  <a:spcPts val="2562"/>
                </a:lnSpc>
              </a:pPr>
              <a:endParaRPr/>
            </a:p>
          </p:txBody>
        </p:sp>
      </p:grpSp>
      <p:sp>
        <p:nvSpPr>
          <p:cNvPr id="17" name="TextBox 17"/>
          <p:cNvSpPr txBox="1"/>
          <p:nvPr/>
        </p:nvSpPr>
        <p:spPr>
          <a:xfrm>
            <a:off x="16488148" y="688213"/>
            <a:ext cx="771152" cy="809645"/>
          </a:xfrm>
          <a:prstGeom prst="rect">
            <a:avLst/>
          </a:prstGeom>
        </p:spPr>
        <p:txBody>
          <a:bodyPr lIns="0" tIns="0" rIns="0" bIns="0" rtlCol="0" anchor="t">
            <a:spAutoFit/>
          </a:bodyPr>
          <a:lstStyle/>
          <a:p>
            <a:pPr algn="ctr">
              <a:lnSpc>
                <a:spcPts val="6045"/>
              </a:lnSpc>
            </a:pPr>
            <a:r>
              <a:rPr lang="en-US" sz="6045" b="1" dirty="0" smtClean="0">
                <a:solidFill>
                  <a:srgbClr val="F6F3F8"/>
                </a:solidFill>
                <a:latin typeface="Childos Arabic Semi-Bold"/>
                <a:ea typeface="Childos Arabic Semi-Bold"/>
                <a:cs typeface="Childos Arabic Semi-Bold"/>
                <a:sym typeface="Childos Arabic Semi-Bold"/>
              </a:rPr>
              <a:t>.</a:t>
            </a:r>
            <a:endParaRPr lang="en-US" sz="6045" b="1" dirty="0">
              <a:solidFill>
                <a:srgbClr val="F6F3F8"/>
              </a:solidFill>
              <a:latin typeface="Childos Arabic Semi-Bold"/>
              <a:ea typeface="Childos Arabic Semi-Bold"/>
              <a:cs typeface="Childos Arabic Semi-Bold"/>
              <a:sym typeface="Childos Arabic Semi-Bold"/>
            </a:endParaRPr>
          </a:p>
        </p:txBody>
      </p:sp>
      <p:sp>
        <p:nvSpPr>
          <p:cNvPr id="18" name="Freeform 18"/>
          <p:cNvSpPr/>
          <p:nvPr/>
        </p:nvSpPr>
        <p:spPr>
          <a:xfrm flipH="1">
            <a:off x="16825621" y="4642339"/>
            <a:ext cx="2410288" cy="6180012"/>
          </a:xfrm>
          <a:custGeom>
            <a:avLst/>
            <a:gdLst/>
            <a:ahLst/>
            <a:cxnLst/>
            <a:rect l="l" t="t" r="r" b="b"/>
            <a:pathLst>
              <a:path w="2410288" h="6180012">
                <a:moveTo>
                  <a:pt x="2410288" y="0"/>
                </a:moveTo>
                <a:lnTo>
                  <a:pt x="0" y="0"/>
                </a:lnTo>
                <a:lnTo>
                  <a:pt x="0" y="6180013"/>
                </a:lnTo>
                <a:lnTo>
                  <a:pt x="2410288" y="6180013"/>
                </a:lnTo>
                <a:lnTo>
                  <a:pt x="2410288" y="0"/>
                </a:lnTo>
                <a:close/>
              </a:path>
            </a:pathLst>
          </a:custGeom>
          <a:blipFill>
            <a:blip r:embed="rId4">
              <a:alphaModFix amt="50000"/>
            </a:blip>
            <a:stretch>
              <a:fillRect/>
            </a:stretch>
          </a:blipFill>
        </p:spPr>
      </p:sp>
      <p:pic>
        <p:nvPicPr>
          <p:cNvPr id="22" name="Picture 22"/>
          <p:cNvPicPr>
            <a:picLocks noChangeAspect="1"/>
          </p:cNvPicPr>
          <p:nvPr/>
        </p:nvPicPr>
        <p:blipFill>
          <a:blip r:embed="rId5"/>
          <a:srcRect/>
          <a:stretch>
            <a:fillRect/>
          </a:stretch>
        </p:blipFill>
        <p:spPr>
          <a:xfrm>
            <a:off x="8281853" y="631063"/>
            <a:ext cx="8543767" cy="2007785"/>
          </a:xfrm>
          <a:prstGeom prst="rect">
            <a:avLst/>
          </a:prstGeom>
        </p:spPr>
      </p:pic>
      <p:sp>
        <p:nvSpPr>
          <p:cNvPr id="23" name="TextBox 23"/>
          <p:cNvSpPr txBox="1"/>
          <p:nvPr/>
        </p:nvSpPr>
        <p:spPr>
          <a:xfrm>
            <a:off x="5287331" y="9420614"/>
            <a:ext cx="8038442" cy="337997"/>
          </a:xfrm>
          <a:prstGeom prst="rect">
            <a:avLst/>
          </a:prstGeom>
        </p:spPr>
        <p:txBody>
          <a:bodyPr lIns="0" tIns="0" rIns="0" bIns="0" rtlCol="0" anchor="t">
            <a:spAutoFit/>
          </a:bodyPr>
          <a:lstStyle/>
          <a:p>
            <a:pPr algn="ctr">
              <a:lnSpc>
                <a:spcPts val="2562"/>
              </a:lnSpc>
            </a:pPr>
            <a:r>
              <a:rPr lang="en-US" sz="2227" spc="222">
                <a:solidFill>
                  <a:srgbClr val="494F90"/>
                </a:solidFill>
                <a:latin typeface="Coming Soon"/>
                <a:ea typeface="Coming Soon"/>
                <a:cs typeface="Coming Soon"/>
                <a:sym typeface="Coming Soon"/>
              </a:rPr>
              <a:t>CÁC YẾU TỐ ẢNH HƯỞNG ĐẾN QUANG HỢP</a:t>
            </a:r>
          </a:p>
        </p:txBody>
      </p:sp>
      <p:sp>
        <p:nvSpPr>
          <p:cNvPr id="24" name="TextBox 24"/>
          <p:cNvSpPr txBox="1"/>
          <p:nvPr/>
        </p:nvSpPr>
        <p:spPr>
          <a:xfrm>
            <a:off x="10868412" y="497713"/>
            <a:ext cx="4914721" cy="1545043"/>
          </a:xfrm>
          <a:prstGeom prst="rect">
            <a:avLst/>
          </a:prstGeom>
        </p:spPr>
        <p:txBody>
          <a:bodyPr lIns="0" tIns="0" rIns="0" bIns="0" rtlCol="0" anchor="t">
            <a:spAutoFit/>
          </a:bodyPr>
          <a:lstStyle/>
          <a:p>
            <a:pPr algn="l">
              <a:lnSpc>
                <a:spcPts val="10710"/>
              </a:lnSpc>
              <a:spcBef>
                <a:spcPct val="0"/>
              </a:spcBef>
            </a:pPr>
            <a:r>
              <a:rPr lang="en-US" sz="9313">
                <a:solidFill>
                  <a:srgbClr val="494F90"/>
                </a:solidFill>
                <a:latin typeface="Bungee"/>
                <a:ea typeface="Bungee"/>
                <a:cs typeface="Bungee"/>
                <a:sym typeface="Bungee"/>
              </a:rPr>
              <a:t>NƯỚC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E2CC"/>
        </a:solidFill>
        <a:effectLst/>
      </p:bgPr>
    </p:bg>
    <p:spTree>
      <p:nvGrpSpPr>
        <p:cNvPr id="1" name=""/>
        <p:cNvGrpSpPr/>
        <p:nvPr/>
      </p:nvGrpSpPr>
      <p:grpSpPr>
        <a:xfrm>
          <a:off x="0" y="0"/>
          <a:ext cx="0" cy="0"/>
          <a:chOff x="0" y="0"/>
          <a:chExt cx="0" cy="0"/>
        </a:xfrm>
      </p:grpSpPr>
      <p:sp>
        <p:nvSpPr>
          <p:cNvPr id="2" name="Freeform 2"/>
          <p:cNvSpPr/>
          <p:nvPr/>
        </p:nvSpPr>
        <p:spPr>
          <a:xfrm>
            <a:off x="1404034" y="3302598"/>
            <a:ext cx="870734" cy="889179"/>
          </a:xfrm>
          <a:custGeom>
            <a:avLst/>
            <a:gdLst/>
            <a:ahLst/>
            <a:cxnLst/>
            <a:rect l="l" t="t" r="r" b="b"/>
            <a:pathLst>
              <a:path w="870734" h="889179">
                <a:moveTo>
                  <a:pt x="0" y="0"/>
                </a:moveTo>
                <a:lnTo>
                  <a:pt x="870734" y="0"/>
                </a:lnTo>
                <a:lnTo>
                  <a:pt x="870734" y="889178"/>
                </a:lnTo>
                <a:lnTo>
                  <a:pt x="0" y="8891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717862" y="3302598"/>
            <a:ext cx="7781185" cy="6934200"/>
          </a:xfrm>
          <a:prstGeom prst="rect">
            <a:avLst/>
          </a:prstGeom>
        </p:spPr>
        <p:txBody>
          <a:bodyPr lIns="0" tIns="0" rIns="0" bIns="0" rtlCol="0" anchor="t">
            <a:spAutoFit/>
          </a:bodyPr>
          <a:lstStyle/>
          <a:p>
            <a:pPr algn="l">
              <a:lnSpc>
                <a:spcPts val="4256"/>
              </a:lnSpc>
            </a:pPr>
            <a:r>
              <a:rPr lang="en-US" sz="3546" b="1" spc="3">
                <a:solidFill>
                  <a:srgbClr val="3C3836"/>
                </a:solidFill>
                <a:latin typeface="Maitree Bold"/>
                <a:ea typeface="Maitree Bold"/>
                <a:cs typeface="Maitree Bold"/>
                <a:sym typeface="Maitree Bold"/>
              </a:rPr>
              <a:t>- Vai trò: </a:t>
            </a:r>
          </a:p>
          <a:p>
            <a:pPr algn="l">
              <a:lnSpc>
                <a:spcPts val="4256"/>
              </a:lnSpc>
            </a:pPr>
            <a:r>
              <a:rPr lang="en-US" sz="3546" b="1" spc="3">
                <a:solidFill>
                  <a:srgbClr val="3C3836"/>
                </a:solidFill>
                <a:latin typeface="Maitree Bold"/>
                <a:ea typeface="Maitree Bold"/>
                <a:cs typeface="Maitree Bold"/>
                <a:sym typeface="Maitree Bold"/>
              </a:rPr>
              <a:t>Nhiệt độ không khí có ảnh hưởng tới các phản ứng trong quang hợp của thực vật.</a:t>
            </a:r>
          </a:p>
          <a:p>
            <a:pPr algn="l">
              <a:lnSpc>
                <a:spcPts val="4256"/>
              </a:lnSpc>
            </a:pPr>
            <a:r>
              <a:rPr lang="en-US" sz="3546" b="1" spc="3">
                <a:solidFill>
                  <a:srgbClr val="3C3836"/>
                </a:solidFill>
                <a:latin typeface="Maitree Bold"/>
                <a:ea typeface="Maitree Bold"/>
                <a:cs typeface="Maitree Bold"/>
                <a:sym typeface="Maitree Bold"/>
              </a:rPr>
              <a:t>- Ảnh hưởng:</a:t>
            </a:r>
          </a:p>
          <a:p>
            <a:pPr algn="l">
              <a:lnSpc>
                <a:spcPts val="4256"/>
              </a:lnSpc>
            </a:pPr>
            <a:r>
              <a:rPr lang="en-US" sz="3546" b="1" spc="3">
                <a:solidFill>
                  <a:srgbClr val="3C3836"/>
                </a:solidFill>
                <a:latin typeface="Maitree Bold"/>
                <a:ea typeface="Maitree Bold"/>
                <a:cs typeface="Maitree Bold"/>
                <a:sym typeface="Maitree Bold"/>
              </a:rPr>
              <a:t>+ Quang hợp của thực vật chỉ diễn ra bình thường ở nhiệt độ trung bình 20 – 30oC.</a:t>
            </a:r>
          </a:p>
          <a:p>
            <a:pPr algn="l">
              <a:lnSpc>
                <a:spcPts val="4256"/>
              </a:lnSpc>
            </a:pPr>
            <a:r>
              <a:rPr lang="en-US" sz="3546" b="1" spc="3">
                <a:solidFill>
                  <a:srgbClr val="3C3836"/>
                </a:solidFill>
                <a:latin typeface="Maitree Bold"/>
                <a:ea typeface="Maitree Bold"/>
                <a:cs typeface="Maitree Bold"/>
                <a:sym typeface="Maitree Bold"/>
              </a:rPr>
              <a:t>+ Khi nhiệt độ quá cao hoặc quá thấp, quang hợp của hầu hết các loài cây đều bị giảm hoặc ngừng trệ.</a:t>
            </a:r>
          </a:p>
          <a:p>
            <a:pPr algn="l">
              <a:lnSpc>
                <a:spcPts val="4256"/>
              </a:lnSpc>
            </a:pPr>
            <a:endParaRPr lang="en-US" sz="3546" b="1" spc="3">
              <a:solidFill>
                <a:srgbClr val="3C3836"/>
              </a:solidFill>
              <a:latin typeface="Maitree Bold"/>
              <a:ea typeface="Maitree Bold"/>
              <a:cs typeface="Maitree Bold"/>
              <a:sym typeface="Maitree Bold"/>
            </a:endParaRPr>
          </a:p>
        </p:txBody>
      </p:sp>
      <p:sp>
        <p:nvSpPr>
          <p:cNvPr id="4" name="Freeform 4"/>
          <p:cNvSpPr/>
          <p:nvPr/>
        </p:nvSpPr>
        <p:spPr>
          <a:xfrm rot="3018432">
            <a:off x="-1301667" y="8087970"/>
            <a:ext cx="6282137" cy="4114800"/>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68523" y="-436562"/>
            <a:ext cx="4394447" cy="4114800"/>
          </a:xfrm>
          <a:custGeom>
            <a:avLst/>
            <a:gdLst/>
            <a:ahLst/>
            <a:cxnLst/>
            <a:rect l="l" t="t" r="r" b="b"/>
            <a:pathLst>
              <a:path w="4394447" h="4114800">
                <a:moveTo>
                  <a:pt x="0" y="0"/>
                </a:moveTo>
                <a:lnTo>
                  <a:pt x="4394446" y="0"/>
                </a:lnTo>
                <a:lnTo>
                  <a:pt x="439444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5278973">
            <a:off x="14857706" y="248285"/>
            <a:ext cx="4394447" cy="4114800"/>
          </a:xfrm>
          <a:custGeom>
            <a:avLst/>
            <a:gdLst/>
            <a:ahLst/>
            <a:cxnLst/>
            <a:rect l="l" t="t" r="r" b="b"/>
            <a:pathLst>
              <a:path w="4394447" h="4114800">
                <a:moveTo>
                  <a:pt x="0" y="0"/>
                </a:moveTo>
                <a:lnTo>
                  <a:pt x="4394447" y="0"/>
                </a:lnTo>
                <a:lnTo>
                  <a:pt x="4394447"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7" name="Group 7"/>
          <p:cNvGrpSpPr/>
          <p:nvPr/>
        </p:nvGrpSpPr>
        <p:grpSpPr>
          <a:xfrm>
            <a:off x="11086823" y="1319420"/>
            <a:ext cx="8850899" cy="12556941"/>
            <a:chOff x="-36830" y="-113030"/>
            <a:chExt cx="3351530" cy="4754880"/>
          </a:xfrm>
        </p:grpSpPr>
        <p:sp>
          <p:nvSpPr>
            <p:cNvPr id="8" name="Freeform 8"/>
            <p:cNvSpPr/>
            <p:nvPr/>
          </p:nvSpPr>
          <p:spPr>
            <a:xfrm>
              <a:off x="0" y="0"/>
              <a:ext cx="3351530" cy="4754880"/>
            </a:xfrm>
            <a:custGeom>
              <a:avLst/>
              <a:gdLst/>
              <a:ahLst/>
              <a:cxnLst/>
              <a:rect l="l" t="t" r="r" b="b"/>
              <a:pathLst>
                <a:path w="3351530" h="4754880">
                  <a:moveTo>
                    <a:pt x="3351530" y="2602230"/>
                  </a:moveTo>
                  <a:cubicBezTo>
                    <a:pt x="3351530" y="2837180"/>
                    <a:pt x="3218180" y="3070860"/>
                    <a:pt x="2955290" y="3163570"/>
                  </a:cubicBezTo>
                  <a:cubicBezTo>
                    <a:pt x="2592070" y="3293110"/>
                    <a:pt x="2547620" y="3620770"/>
                    <a:pt x="2589530" y="3953510"/>
                  </a:cubicBezTo>
                  <a:cubicBezTo>
                    <a:pt x="2645410" y="4399280"/>
                    <a:pt x="2184400" y="4754880"/>
                    <a:pt x="1771650" y="4575810"/>
                  </a:cubicBezTo>
                  <a:cubicBezTo>
                    <a:pt x="1681480" y="4536440"/>
                    <a:pt x="1595120" y="4485640"/>
                    <a:pt x="1497330" y="4470400"/>
                  </a:cubicBezTo>
                  <a:cubicBezTo>
                    <a:pt x="1374140" y="4450080"/>
                    <a:pt x="1245870" y="4479290"/>
                    <a:pt x="1121410" y="4460240"/>
                  </a:cubicBezTo>
                  <a:cubicBezTo>
                    <a:pt x="687070" y="4391660"/>
                    <a:pt x="351790" y="4328160"/>
                    <a:pt x="154940" y="3891280"/>
                  </a:cubicBezTo>
                  <a:cubicBezTo>
                    <a:pt x="0" y="3548380"/>
                    <a:pt x="13970" y="3124200"/>
                    <a:pt x="252730" y="2821940"/>
                  </a:cubicBezTo>
                  <a:cubicBezTo>
                    <a:pt x="384810" y="2658110"/>
                    <a:pt x="450850" y="2442210"/>
                    <a:pt x="450850" y="2221230"/>
                  </a:cubicBezTo>
                  <a:cubicBezTo>
                    <a:pt x="450850" y="1993900"/>
                    <a:pt x="382270" y="1760220"/>
                    <a:pt x="243840" y="1569720"/>
                  </a:cubicBezTo>
                  <a:cubicBezTo>
                    <a:pt x="100330" y="1369060"/>
                    <a:pt x="36830" y="1141730"/>
                    <a:pt x="36830" y="924560"/>
                  </a:cubicBezTo>
                  <a:cubicBezTo>
                    <a:pt x="36830" y="688340"/>
                    <a:pt x="143510" y="400050"/>
                    <a:pt x="314960" y="231140"/>
                  </a:cubicBezTo>
                  <a:cubicBezTo>
                    <a:pt x="551180" y="0"/>
                    <a:pt x="885190" y="137160"/>
                    <a:pt x="1047750" y="391160"/>
                  </a:cubicBezTo>
                  <a:cubicBezTo>
                    <a:pt x="1168400" y="581660"/>
                    <a:pt x="1416050" y="709930"/>
                    <a:pt x="1642110" y="659130"/>
                  </a:cubicBezTo>
                  <a:cubicBezTo>
                    <a:pt x="1723390" y="641350"/>
                    <a:pt x="1799590" y="608330"/>
                    <a:pt x="1877060" y="580390"/>
                  </a:cubicBezTo>
                  <a:cubicBezTo>
                    <a:pt x="2180590" y="472440"/>
                    <a:pt x="2548890" y="610870"/>
                    <a:pt x="2668270" y="919480"/>
                  </a:cubicBezTo>
                  <a:cubicBezTo>
                    <a:pt x="2739390" y="1103630"/>
                    <a:pt x="2664460" y="1231900"/>
                    <a:pt x="2644140" y="1412240"/>
                  </a:cubicBezTo>
                  <a:cubicBezTo>
                    <a:pt x="2613660" y="1678940"/>
                    <a:pt x="2744470" y="1948180"/>
                    <a:pt x="2994660" y="2057400"/>
                  </a:cubicBezTo>
                  <a:cubicBezTo>
                    <a:pt x="3233420" y="2161540"/>
                    <a:pt x="3351530" y="2382520"/>
                    <a:pt x="3351530" y="2602230"/>
                  </a:cubicBezTo>
                  <a:close/>
                </a:path>
              </a:pathLst>
            </a:custGeom>
            <a:blipFill>
              <a:blip r:embed="rId10"/>
              <a:stretch>
                <a:fillRect l="-28623" t="-15566" r="-28623"/>
              </a:stretch>
            </a:blipFill>
          </p:spPr>
        </p:sp>
      </p:grpSp>
      <p:sp>
        <p:nvSpPr>
          <p:cNvPr id="9" name="TextBox 9"/>
          <p:cNvSpPr txBox="1"/>
          <p:nvPr/>
        </p:nvSpPr>
        <p:spPr>
          <a:xfrm>
            <a:off x="2717862" y="1906588"/>
            <a:ext cx="8348528" cy="1083945"/>
          </a:xfrm>
          <a:prstGeom prst="rect">
            <a:avLst/>
          </a:prstGeom>
        </p:spPr>
        <p:txBody>
          <a:bodyPr lIns="0" tIns="0" rIns="0" bIns="0" rtlCol="0" anchor="t">
            <a:spAutoFit/>
          </a:bodyPr>
          <a:lstStyle/>
          <a:p>
            <a:pPr algn="l">
              <a:lnSpc>
                <a:spcPts val="7740"/>
              </a:lnSpc>
            </a:pPr>
            <a:r>
              <a:rPr lang="en-US" sz="9000" b="1">
                <a:solidFill>
                  <a:srgbClr val="3C3836"/>
                </a:solidFill>
                <a:latin typeface="Maitree Bold"/>
                <a:ea typeface="Maitree Bold"/>
                <a:cs typeface="Maitree Bold"/>
                <a:sym typeface="Maitree Bold"/>
              </a:rPr>
              <a:t>4. NHIỆT ĐỘ</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559</Words>
  <Application>Microsoft Office PowerPoint</Application>
  <PresentationFormat>Custom</PresentationFormat>
  <Paragraphs>29</Paragraphs>
  <Slides>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vt:i4>
      </vt:variant>
    </vt:vector>
  </HeadingPairs>
  <TitlesOfParts>
    <vt:vector size="18" baseType="lpstr">
      <vt:lpstr>Arial</vt:lpstr>
      <vt:lpstr>Bungee</vt:lpstr>
      <vt:lpstr>Dancing Script Bold</vt:lpstr>
      <vt:lpstr>Childos Arabic Semi-Bold</vt:lpstr>
      <vt:lpstr>HandMade</vt:lpstr>
      <vt:lpstr>Margin</vt:lpstr>
      <vt:lpstr>Coming Soon</vt:lpstr>
      <vt:lpstr>Baloo</vt:lpstr>
      <vt:lpstr>Maitree</vt:lpstr>
      <vt:lpstr>Calibri</vt:lpstr>
      <vt:lpstr>Maitree Bold</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 YẾU TỐ ẢNH HƯỞNG ĐẾN QUANG HỢP KHTN 7</dc:title>
  <cp:lastModifiedBy>hp</cp:lastModifiedBy>
  <cp:revision>4</cp:revision>
  <dcterms:created xsi:type="dcterms:W3CDTF">2006-08-16T00:00:00Z</dcterms:created>
  <dcterms:modified xsi:type="dcterms:W3CDTF">2025-02-01T15:25:58Z</dcterms:modified>
  <dc:identifier>DAF5HX0vC7o</dc:identifier>
</cp:coreProperties>
</file>