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Patrick Hand" charset="0"/>
      <p:regular r:id="rId28"/>
    </p:embeddedFont>
    <p:embeddedFont>
      <p:font typeface="Lato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Roboto" charset="0"/>
      <p:regular r:id="rId37"/>
      <p:bold r:id="rId38"/>
      <p:italic r:id="rId39"/>
      <p:boldItalic r:id="rId40"/>
    </p:embeddedFont>
    <p:embeddedFont>
      <p:font typeface="Open Sans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4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1379840"/>
        <c:axId val="181381376"/>
      </c:barChart>
      <c:catAx>
        <c:axId val="1813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81376"/>
        <c:crosses val="autoZero"/>
        <c:auto val="1"/>
        <c:lblAlgn val="ctr"/>
        <c:lblOffset val="100"/>
        <c:noMultiLvlLbl val="0"/>
      </c:catAx>
      <c:valAx>
        <c:axId val="1813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001024"/>
        <c:axId val="182015104"/>
      </c:barChart>
      <c:catAx>
        <c:axId val="1820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15104"/>
        <c:crosses val="autoZero"/>
        <c:auto val="1"/>
        <c:lblAlgn val="ctr"/>
        <c:lblOffset val="100"/>
        <c:noMultiLvlLbl val="0"/>
      </c:catAx>
      <c:valAx>
        <c:axId val="18201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45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xmlns="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xmlns="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xmlns="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và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smtClean="0"/>
              <a:t>400 000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3</a:t>
            </a:r>
            <a:r>
              <a:rPr lang="en-US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5</a:t>
            </a:r>
            <a: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xmlns="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xmlns="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1834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Roboto Condensed Light</vt:lpstr>
      <vt:lpstr>Patrick Hand</vt:lpstr>
      <vt:lpstr>Lato</vt:lpstr>
      <vt:lpstr>Calibri</vt:lpstr>
      <vt:lpstr>Roboto</vt:lpstr>
      <vt:lpstr>Livvic</vt:lpstr>
      <vt:lpstr>Times New Roman</vt:lpstr>
      <vt:lpstr>Open Sans</vt:lpstr>
      <vt:lpstr>Wingdings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DELL</cp:lastModifiedBy>
  <cp:revision>47</cp:revision>
  <dcterms:modified xsi:type="dcterms:W3CDTF">2025-01-20T01:16:49Z</dcterms:modified>
</cp:coreProperties>
</file>