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6"/>
  </p:notesMasterIdLst>
  <p:sldIdLst>
    <p:sldId id="424" r:id="rId2"/>
    <p:sldId id="378" r:id="rId3"/>
    <p:sldId id="319" r:id="rId4"/>
    <p:sldId id="320" r:id="rId5"/>
    <p:sldId id="321" r:id="rId6"/>
    <p:sldId id="322" r:id="rId7"/>
    <p:sldId id="327" r:id="rId8"/>
    <p:sldId id="331" r:id="rId9"/>
    <p:sldId id="332" r:id="rId10"/>
    <p:sldId id="397" r:id="rId11"/>
    <p:sldId id="398" r:id="rId12"/>
    <p:sldId id="399" r:id="rId13"/>
    <p:sldId id="400" r:id="rId14"/>
    <p:sldId id="401" r:id="rId15"/>
    <p:sldId id="421" r:id="rId16"/>
    <p:sldId id="404" r:id="rId17"/>
    <p:sldId id="405" r:id="rId18"/>
    <p:sldId id="408" r:id="rId19"/>
    <p:sldId id="409" r:id="rId20"/>
    <p:sldId id="410" r:id="rId21"/>
    <p:sldId id="369" r:id="rId22"/>
    <p:sldId id="370" r:id="rId23"/>
    <p:sldId id="413" r:id="rId24"/>
    <p:sldId id="426" r:id="rId25"/>
  </p:sldIdLst>
  <p:sldSz cx="18288000" cy="10287000"/>
  <p:notesSz cx="6858000" cy="9144000"/>
  <p:embeddedFontLst>
    <p:embeddedFont>
      <p:font typeface="#9Slide05 IcielSanelma" panose="020B0604020202020204" charset="0"/>
      <p:regular r:id="rId27"/>
    </p:embeddedFont>
    <p:embeddedFont>
      <p:font typeface="#9Slide05 SVNFadilla" panose="020B0604020202020204" charset="0"/>
      <p:regular r:id="rId28"/>
    </p:embeddedFont>
    <p:embeddedFont>
      <p:font typeface="#9Slide07 SVNA Love Of Thunder" panose="02040603050506020204" charset="0"/>
      <p:regular r:id="rId29"/>
    </p:embeddedFont>
    <p:embeddedFont>
      <p:font typeface="#9Slide07 SVNGuerrilla" panose="00000500000000000000" charset="0"/>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0A8CB"/>
    <a:srgbClr val="FCDCDC"/>
    <a:srgbClr val="F8A4A4"/>
    <a:srgbClr val="D3E5DE"/>
    <a:srgbClr val="A8CBBD"/>
    <a:srgbClr val="F8DF8C"/>
    <a:srgbClr val="CFAD8A"/>
    <a:srgbClr val="13538A"/>
    <a:srgbClr val="2C92D5"/>
    <a:srgbClr val="37C9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821" autoAdjust="0"/>
  </p:normalViewPr>
  <p:slideViewPr>
    <p:cSldViewPr>
      <p:cViewPr varScale="1">
        <p:scale>
          <a:sx n="37" d="100"/>
          <a:sy n="37" d="100"/>
        </p:scale>
        <p:origin x="1084"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9035"/>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22001C-F5E1-4E45-BB06-4995BDB00B68}" type="datetimeFigureOut">
              <a:rPr lang="en-US" smtClean="0"/>
              <a:t>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D2235F-CBD4-4275-A14B-69DBBBB67F08}" type="slidenum">
              <a:rPr lang="en-US" smtClean="0"/>
              <a:t>‹#›</a:t>
            </a:fld>
            <a:endParaRPr lang="en-US"/>
          </a:p>
        </p:txBody>
      </p:sp>
    </p:spTree>
    <p:extLst>
      <p:ext uri="{BB962C8B-B14F-4D97-AF65-F5344CB8AC3E}">
        <p14:creationId xmlns:p14="http://schemas.microsoft.com/office/powerpoint/2010/main" val="3711154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Cách</a:t>
            </a:r>
            <a:r>
              <a:rPr lang="en-US" baseline="0" dirty="0"/>
              <a:t> 1</a:t>
            </a:r>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a:t>
            </a:fld>
            <a:endParaRPr lang="en-US"/>
          </a:p>
        </p:txBody>
      </p:sp>
    </p:spTree>
    <p:extLst>
      <p:ext uri="{BB962C8B-B14F-4D97-AF65-F5344CB8AC3E}">
        <p14:creationId xmlns:p14="http://schemas.microsoft.com/office/powerpoint/2010/main" val="2182360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Hoạt</a:t>
            </a:r>
            <a:r>
              <a:rPr lang="en-US" baseline="0" dirty="0"/>
              <a:t> </a:t>
            </a:r>
            <a:r>
              <a:rPr lang="en-US" baseline="0" dirty="0" err="1"/>
              <a:t>động</a:t>
            </a:r>
            <a:r>
              <a:rPr lang="en-US" baseline="0" dirty="0"/>
              <a:t> </a:t>
            </a:r>
            <a:r>
              <a:rPr lang="en-US" baseline="0" dirty="0" err="1"/>
              <a:t>nhóm</a:t>
            </a:r>
            <a:r>
              <a:rPr lang="en-US" baseline="0" dirty="0"/>
              <a:t> </a:t>
            </a:r>
            <a:r>
              <a:rPr lang="en-US" baseline="0" dirty="0" err="1"/>
              <a:t>bàn</a:t>
            </a:r>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10</a:t>
            </a:fld>
            <a:endParaRPr lang="en-US"/>
          </a:p>
        </p:txBody>
      </p:sp>
    </p:spTree>
    <p:extLst>
      <p:ext uri="{BB962C8B-B14F-4D97-AF65-F5344CB8AC3E}">
        <p14:creationId xmlns:p14="http://schemas.microsoft.com/office/powerpoint/2010/main" val="24030863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11</a:t>
            </a:fld>
            <a:endParaRPr lang="en-US"/>
          </a:p>
        </p:txBody>
      </p:sp>
    </p:spTree>
    <p:extLst>
      <p:ext uri="{BB962C8B-B14F-4D97-AF65-F5344CB8AC3E}">
        <p14:creationId xmlns:p14="http://schemas.microsoft.com/office/powerpoint/2010/main" val="32443258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12</a:t>
            </a:fld>
            <a:endParaRPr lang="en-US"/>
          </a:p>
        </p:txBody>
      </p:sp>
    </p:spTree>
    <p:extLst>
      <p:ext uri="{BB962C8B-B14F-4D97-AF65-F5344CB8AC3E}">
        <p14:creationId xmlns:p14="http://schemas.microsoft.com/office/powerpoint/2010/main" val="3991062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13</a:t>
            </a:fld>
            <a:endParaRPr lang="en-US"/>
          </a:p>
        </p:txBody>
      </p:sp>
    </p:spTree>
    <p:extLst>
      <p:ext uri="{BB962C8B-B14F-4D97-AF65-F5344CB8AC3E}">
        <p14:creationId xmlns:p14="http://schemas.microsoft.com/office/powerpoint/2010/main" val="25516963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40796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15</a:t>
            </a:fld>
            <a:endParaRPr lang="en-US"/>
          </a:p>
        </p:txBody>
      </p:sp>
    </p:spTree>
    <p:extLst>
      <p:ext uri="{BB962C8B-B14F-4D97-AF65-F5344CB8AC3E}">
        <p14:creationId xmlns:p14="http://schemas.microsoft.com/office/powerpoint/2010/main" val="39739025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16</a:t>
            </a:fld>
            <a:endParaRPr lang="en-US"/>
          </a:p>
        </p:txBody>
      </p:sp>
    </p:spTree>
    <p:extLst>
      <p:ext uri="{BB962C8B-B14F-4D97-AF65-F5344CB8AC3E}">
        <p14:creationId xmlns:p14="http://schemas.microsoft.com/office/powerpoint/2010/main" val="13770530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5247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Gv</a:t>
            </a:r>
            <a:r>
              <a:rPr lang="en-US" b="1" dirty="0"/>
              <a:t> </a:t>
            </a:r>
            <a:r>
              <a:rPr lang="en-US" b="1" dirty="0" err="1"/>
              <a:t>mở</a:t>
            </a:r>
            <a:r>
              <a:rPr lang="en-US" b="1" baseline="0" dirty="0"/>
              <a:t> </a:t>
            </a:r>
            <a:r>
              <a:rPr lang="en-US" b="1" baseline="0" dirty="0" err="1"/>
              <a:t>rộng</a:t>
            </a:r>
            <a:r>
              <a:rPr lang="en-US" baseline="0" dirty="0"/>
              <a:t>: </a:t>
            </a:r>
            <a:r>
              <a:rPr lang="en-US" baseline="0" dirty="0" err="1"/>
              <a:t>ngoài</a:t>
            </a:r>
            <a:r>
              <a:rPr lang="en-US" baseline="0" dirty="0"/>
              <a:t> </a:t>
            </a:r>
            <a:r>
              <a:rPr lang="en-US" baseline="0" dirty="0" err="1"/>
              <a:t>ra</a:t>
            </a:r>
            <a:r>
              <a:rPr lang="en-US" baseline="0" dirty="0"/>
              <a:t>, </a:t>
            </a:r>
            <a:r>
              <a:rPr lang="en-US" baseline="0" dirty="0" err="1"/>
              <a:t>truyện</a:t>
            </a:r>
            <a:r>
              <a:rPr lang="en-US" baseline="0" dirty="0"/>
              <a:t> </a:t>
            </a:r>
            <a:r>
              <a:rPr lang="en-US" baseline="0" dirty="0" err="1"/>
              <a:t>còn</a:t>
            </a:r>
            <a:r>
              <a:rPr lang="en-US" baseline="0" dirty="0"/>
              <a:t> </a:t>
            </a:r>
            <a:r>
              <a:rPr lang="en-US" baseline="0" dirty="0" err="1"/>
              <a:t>có</a:t>
            </a:r>
            <a:r>
              <a:rPr lang="en-US" baseline="0" dirty="0"/>
              <a:t> </a:t>
            </a:r>
            <a:r>
              <a:rPr lang="en-US" baseline="0" dirty="0" err="1"/>
              <a:t>một</a:t>
            </a:r>
            <a:r>
              <a:rPr lang="en-US" baseline="0" dirty="0"/>
              <a:t> </a:t>
            </a:r>
            <a:r>
              <a:rPr lang="en-US" baseline="0" dirty="0" err="1"/>
              <a:t>người</a:t>
            </a:r>
            <a:r>
              <a:rPr lang="en-US" baseline="0" dirty="0"/>
              <a:t> </a:t>
            </a:r>
            <a:r>
              <a:rPr lang="en-US" baseline="0" dirty="0" err="1"/>
              <a:t>kể</a:t>
            </a:r>
            <a:r>
              <a:rPr lang="en-US" baseline="0" dirty="0"/>
              <a:t> </a:t>
            </a:r>
            <a:r>
              <a:rPr lang="en-US" baseline="0" dirty="0" err="1"/>
              <a:t>nữa</a:t>
            </a:r>
            <a:r>
              <a:rPr lang="en-US" baseline="0" dirty="0"/>
              <a:t>, </a:t>
            </a:r>
            <a:r>
              <a:rPr lang="en-US" baseline="0" dirty="0" err="1"/>
              <a:t>chính</a:t>
            </a:r>
            <a:r>
              <a:rPr lang="en-US" baseline="0" dirty="0"/>
              <a:t> </a:t>
            </a:r>
            <a:r>
              <a:rPr lang="en-US" baseline="0" dirty="0" err="1"/>
              <a:t>là</a:t>
            </a:r>
            <a:r>
              <a:rPr lang="en-US" baseline="0" dirty="0"/>
              <a:t> </a:t>
            </a:r>
            <a:r>
              <a:rPr lang="en-US" baseline="0" dirty="0" err="1"/>
              <a:t>Hôm</a:t>
            </a:r>
            <a:r>
              <a:rPr lang="en-US" baseline="0" dirty="0"/>
              <a:t>, </a:t>
            </a:r>
            <a:r>
              <a:rPr lang="en-US" baseline="0" dirty="0" err="1"/>
              <a:t>khi</a:t>
            </a:r>
            <a:r>
              <a:rPr lang="en-US" baseline="0" dirty="0"/>
              <a:t> </a:t>
            </a:r>
            <a:r>
              <a:rPr lang="en-US" baseline="0" dirty="0" err="1"/>
              <a:t>nhân</a:t>
            </a:r>
            <a:r>
              <a:rPr lang="en-US" baseline="0" dirty="0"/>
              <a:t> </a:t>
            </a:r>
            <a:r>
              <a:rPr lang="en-US" baseline="0" dirty="0" err="1"/>
              <a:t>vật</a:t>
            </a:r>
            <a:r>
              <a:rPr lang="en-US" baseline="0" dirty="0"/>
              <a:t> </a:t>
            </a:r>
            <a:r>
              <a:rPr lang="en-US" baseline="0" dirty="0" err="1"/>
              <a:t>này</a:t>
            </a:r>
            <a:r>
              <a:rPr lang="en-US" baseline="0" dirty="0"/>
              <a:t> </a:t>
            </a:r>
            <a:r>
              <a:rPr lang="en-US" baseline="0" dirty="0" err="1"/>
              <a:t>dựng</a:t>
            </a:r>
            <a:r>
              <a:rPr lang="en-US" baseline="0" dirty="0"/>
              <a:t> </a:t>
            </a:r>
            <a:r>
              <a:rPr lang="en-US" baseline="0" dirty="0" err="1"/>
              <a:t>lại</a:t>
            </a:r>
            <a:r>
              <a:rPr lang="en-US" baseline="0" dirty="0"/>
              <a:t> </a:t>
            </a:r>
            <a:r>
              <a:rPr lang="en-US" baseline="0" dirty="0" err="1"/>
              <a:t>toàn</a:t>
            </a:r>
            <a:r>
              <a:rPr lang="en-US" baseline="0" dirty="0"/>
              <a:t> </a:t>
            </a:r>
            <a:r>
              <a:rPr lang="en-US" baseline="0" dirty="0" err="1"/>
              <a:t>bộ</a:t>
            </a:r>
            <a:r>
              <a:rPr lang="en-US" baseline="0" dirty="0"/>
              <a:t> </a:t>
            </a:r>
            <a:r>
              <a:rPr lang="en-US" baseline="0" dirty="0" err="1"/>
              <a:t>sự</a:t>
            </a:r>
            <a:r>
              <a:rPr lang="en-US" baseline="0" dirty="0"/>
              <a:t> </a:t>
            </a:r>
            <a:r>
              <a:rPr lang="en-US" baseline="0" dirty="0" err="1"/>
              <a:t>thật</a:t>
            </a:r>
            <a:r>
              <a:rPr lang="en-US" baseline="0" dirty="0"/>
              <a:t> </a:t>
            </a:r>
            <a:r>
              <a:rPr lang="en-US" baseline="0" dirty="0" err="1"/>
              <a:t>của</a:t>
            </a:r>
            <a:r>
              <a:rPr lang="en-US" baseline="0" dirty="0"/>
              <a:t> </a:t>
            </a:r>
            <a:r>
              <a:rPr lang="en-US" baseline="0" dirty="0" err="1"/>
              <a:t>câu</a:t>
            </a:r>
            <a:r>
              <a:rPr lang="en-US" baseline="0" dirty="0"/>
              <a:t> </a:t>
            </a:r>
            <a:r>
              <a:rPr lang="en-US" baseline="0" dirty="0" err="1"/>
              <a:t>chuyện</a:t>
            </a:r>
            <a:r>
              <a:rPr lang="en-US" baseline="0" dirty="0"/>
              <a:t> </a:t>
            </a:r>
            <a:r>
              <a:rPr lang="en-US" baseline="0" dirty="0" err="1"/>
              <a:t>lừa</a:t>
            </a:r>
            <a:r>
              <a:rPr lang="en-US" baseline="0" dirty="0"/>
              <a:t> </a:t>
            </a:r>
            <a:r>
              <a:rPr lang="en-US" baseline="0" dirty="0" err="1"/>
              <a:t>gạt</a:t>
            </a:r>
            <a:r>
              <a:rPr lang="en-US" baseline="0" dirty="0"/>
              <a:t> </a:t>
            </a:r>
            <a:r>
              <a:rPr lang="en-US" baseline="0" dirty="0" err="1"/>
              <a:t>với</a:t>
            </a:r>
            <a:r>
              <a:rPr lang="en-US" baseline="0" dirty="0"/>
              <a:t> </a:t>
            </a:r>
            <a:r>
              <a:rPr lang="en-US" baseline="0" dirty="0" err="1"/>
              <a:t>những</a:t>
            </a:r>
            <a:r>
              <a:rPr lang="en-US" baseline="0" dirty="0"/>
              <a:t> </a:t>
            </a:r>
            <a:r>
              <a:rPr lang="en-US" baseline="0" dirty="0" err="1"/>
              <a:t>thủ</a:t>
            </a:r>
            <a:r>
              <a:rPr lang="en-US" baseline="0" dirty="0"/>
              <a:t> </a:t>
            </a:r>
            <a:r>
              <a:rPr lang="en-US" baseline="0" dirty="0" err="1"/>
              <a:t>đoạn</a:t>
            </a:r>
            <a:r>
              <a:rPr lang="en-US" baseline="0" dirty="0"/>
              <a:t> </a:t>
            </a:r>
            <a:r>
              <a:rPr lang="en-US" baseline="0" dirty="0" err="1"/>
              <a:t>đê</a:t>
            </a:r>
            <a:r>
              <a:rPr lang="en-US" baseline="0" dirty="0"/>
              <a:t> </a:t>
            </a:r>
            <a:r>
              <a:rPr lang="en-US" baseline="0" dirty="0" err="1"/>
              <a:t>tiện</a:t>
            </a:r>
            <a:r>
              <a:rPr lang="en-US" baseline="0" dirty="0"/>
              <a:t> </a:t>
            </a:r>
            <a:r>
              <a:rPr lang="en-US" baseline="0" dirty="0" err="1"/>
              <a:t>của</a:t>
            </a:r>
            <a:r>
              <a:rPr lang="en-US" baseline="0" dirty="0"/>
              <a:t> </a:t>
            </a:r>
            <a:r>
              <a:rPr lang="en-US" baseline="0" dirty="0" err="1"/>
              <a:t>ông</a:t>
            </a:r>
            <a:r>
              <a:rPr lang="en-US" baseline="0" dirty="0"/>
              <a:t> </a:t>
            </a:r>
            <a:r>
              <a:rPr lang="en-US" baseline="0" dirty="0" err="1"/>
              <a:t>Uyn</a:t>
            </a:r>
            <a:r>
              <a:rPr lang="en-US" baseline="0" dirty="0"/>
              <a:t>-</a:t>
            </a:r>
            <a:r>
              <a:rPr lang="en-US" baseline="0" dirty="0" err="1"/>
              <a:t>đi</a:t>
            </a:r>
            <a:r>
              <a:rPr lang="en-US" baseline="0" dirty="0"/>
              <a:t>-banh. </a:t>
            </a:r>
            <a:r>
              <a:rPr lang="en-US" baseline="0" dirty="0" err="1"/>
              <a:t>Ngôi</a:t>
            </a:r>
            <a:r>
              <a:rPr lang="en-US" baseline="0" dirty="0"/>
              <a:t> </a:t>
            </a:r>
            <a:r>
              <a:rPr lang="en-US" baseline="0" dirty="0" err="1"/>
              <a:t>kể</a:t>
            </a:r>
            <a:r>
              <a:rPr lang="en-US" baseline="0" dirty="0"/>
              <a:t> </a:t>
            </a:r>
            <a:r>
              <a:rPr lang="en-US" baseline="0" dirty="0" err="1"/>
              <a:t>này</a:t>
            </a:r>
            <a:r>
              <a:rPr lang="en-US" baseline="0" dirty="0"/>
              <a:t> </a:t>
            </a:r>
            <a:r>
              <a:rPr lang="en-US" baseline="0" dirty="0" err="1"/>
              <a:t>phù</a:t>
            </a:r>
            <a:r>
              <a:rPr lang="en-US" baseline="0" dirty="0"/>
              <a:t> </a:t>
            </a:r>
            <a:r>
              <a:rPr lang="en-US" baseline="0" dirty="0" err="1"/>
              <a:t>hợp</a:t>
            </a:r>
            <a:r>
              <a:rPr lang="en-US" baseline="0" dirty="0"/>
              <a:t> </a:t>
            </a:r>
            <a:r>
              <a:rPr lang="en-US" baseline="0" dirty="0" err="1"/>
              <a:t>với</a:t>
            </a:r>
            <a:r>
              <a:rPr lang="en-US" baseline="0" dirty="0"/>
              <a:t> </a:t>
            </a:r>
            <a:r>
              <a:rPr lang="en-US" baseline="0" dirty="0" err="1"/>
              <a:t>vai</a:t>
            </a:r>
            <a:r>
              <a:rPr lang="en-US" baseline="0" dirty="0"/>
              <a:t> </a:t>
            </a:r>
            <a:r>
              <a:rPr lang="en-US" baseline="0" dirty="0" err="1"/>
              <a:t>trò</a:t>
            </a:r>
            <a:r>
              <a:rPr lang="en-US" baseline="0" dirty="0"/>
              <a:t> </a:t>
            </a:r>
            <a:r>
              <a:rPr lang="en-US" baseline="0" dirty="0" err="1"/>
              <a:t>của</a:t>
            </a:r>
            <a:r>
              <a:rPr lang="en-US" baseline="0" dirty="0"/>
              <a:t> </a:t>
            </a:r>
            <a:r>
              <a:rPr lang="en-US" baseline="0" dirty="0" err="1"/>
              <a:t>nhân</a:t>
            </a:r>
            <a:r>
              <a:rPr lang="en-US" baseline="0" dirty="0"/>
              <a:t> </a:t>
            </a:r>
            <a:r>
              <a:rPr lang="en-US" baseline="0" dirty="0" err="1"/>
              <a:t>vật</a:t>
            </a:r>
            <a:r>
              <a:rPr lang="en-US" baseline="0" dirty="0"/>
              <a:t> </a:t>
            </a:r>
            <a:r>
              <a:rPr lang="en-US" baseline="0" dirty="0" err="1"/>
              <a:t>thám</a:t>
            </a:r>
            <a:r>
              <a:rPr lang="en-US" baseline="0" dirty="0"/>
              <a:t> </a:t>
            </a:r>
            <a:r>
              <a:rPr lang="en-US" baseline="0" dirty="0" err="1"/>
              <a:t>tử</a:t>
            </a:r>
            <a:r>
              <a:rPr lang="en-US" baseline="0" dirty="0"/>
              <a:t> </a:t>
            </a:r>
            <a:r>
              <a:rPr lang="en-US" baseline="0" dirty="0" err="1"/>
              <a:t>khi</a:t>
            </a:r>
            <a:r>
              <a:rPr lang="en-US" baseline="0" dirty="0"/>
              <a:t> </a:t>
            </a:r>
            <a:r>
              <a:rPr lang="en-US" baseline="0" dirty="0" err="1"/>
              <a:t>khám</a:t>
            </a:r>
            <a:r>
              <a:rPr lang="en-US" baseline="0" dirty="0"/>
              <a:t> </a:t>
            </a:r>
            <a:r>
              <a:rPr lang="en-US" baseline="0" dirty="0" err="1"/>
              <a:t>phá</a:t>
            </a:r>
            <a:r>
              <a:rPr lang="en-US" baseline="0" dirty="0"/>
              <a:t> </a:t>
            </a:r>
            <a:r>
              <a:rPr lang="en-US" baseline="0" dirty="0" err="1"/>
              <a:t>ra</a:t>
            </a:r>
            <a:r>
              <a:rPr lang="en-US" baseline="0" dirty="0"/>
              <a:t> </a:t>
            </a:r>
            <a:r>
              <a:rPr lang="en-US" baseline="0" dirty="0" err="1"/>
              <a:t>những</a:t>
            </a:r>
            <a:r>
              <a:rPr lang="en-US" baseline="0" dirty="0"/>
              <a:t> </a:t>
            </a:r>
            <a:r>
              <a:rPr lang="en-US" baseline="0" dirty="0" err="1"/>
              <a:t>điều</a:t>
            </a:r>
            <a:r>
              <a:rPr lang="en-US" baseline="0" dirty="0"/>
              <a:t> </a:t>
            </a:r>
            <a:r>
              <a:rPr lang="en-US" baseline="0" dirty="0" err="1"/>
              <a:t>bí</a:t>
            </a:r>
            <a:r>
              <a:rPr lang="en-US" baseline="0" dirty="0"/>
              <a:t> </a:t>
            </a:r>
            <a:r>
              <a:rPr lang="en-US" baseline="0" dirty="0" err="1"/>
              <a:t>mật</a:t>
            </a:r>
            <a:r>
              <a:rPr lang="en-US" baseline="0" dirty="0"/>
              <a:t> </a:t>
            </a:r>
            <a:r>
              <a:rPr lang="en-US" baseline="0" dirty="0" err="1"/>
              <a:t>trong</a:t>
            </a:r>
            <a:r>
              <a:rPr lang="en-US" baseline="0" dirty="0"/>
              <a:t> </a:t>
            </a:r>
            <a:r>
              <a:rPr lang="en-US" baseline="0" dirty="0" err="1"/>
              <a:t>vụ</a:t>
            </a:r>
            <a:r>
              <a:rPr lang="en-US" baseline="0" dirty="0"/>
              <a:t> </a:t>
            </a:r>
            <a:r>
              <a:rPr lang="en-US" baseline="0" dirty="0" err="1"/>
              <a:t>án</a:t>
            </a:r>
            <a:r>
              <a:rPr lang="en-US" baseline="0" dirty="0"/>
              <a:t>. </a:t>
            </a:r>
            <a:r>
              <a:rPr lang="en-US" baseline="0" dirty="0" err="1"/>
              <a:t>Điều</a:t>
            </a:r>
            <a:r>
              <a:rPr lang="en-US" baseline="0" dirty="0"/>
              <a:t> </a:t>
            </a:r>
            <a:r>
              <a:rPr lang="en-US" baseline="0" dirty="0" err="1"/>
              <a:t>này</a:t>
            </a:r>
            <a:r>
              <a:rPr lang="en-US" baseline="0" dirty="0"/>
              <a:t> </a:t>
            </a:r>
            <a:r>
              <a:rPr lang="en-US" baseline="0" dirty="0" err="1"/>
              <a:t>không</a:t>
            </a:r>
            <a:r>
              <a:rPr lang="en-US" baseline="0" dirty="0"/>
              <a:t> </a:t>
            </a:r>
            <a:r>
              <a:rPr lang="en-US" baseline="0" dirty="0" err="1"/>
              <a:t>chỉ</a:t>
            </a:r>
            <a:r>
              <a:rPr lang="en-US" baseline="0" dirty="0"/>
              <a:t> </a:t>
            </a:r>
            <a:r>
              <a:rPr lang="en-US" baseline="0" dirty="0" err="1"/>
              <a:t>cho</a:t>
            </a:r>
            <a:r>
              <a:rPr lang="en-US" baseline="0" dirty="0"/>
              <a:t> </a:t>
            </a:r>
            <a:r>
              <a:rPr lang="en-US" baseline="0" dirty="0" err="1"/>
              <a:t>thấy</a:t>
            </a:r>
            <a:r>
              <a:rPr lang="en-US" baseline="0" dirty="0"/>
              <a:t> </a:t>
            </a:r>
            <a:r>
              <a:rPr lang="en-US" baseline="0" dirty="0" err="1"/>
              <a:t>năng</a:t>
            </a:r>
            <a:r>
              <a:rPr lang="en-US" baseline="0" dirty="0"/>
              <a:t> </a:t>
            </a:r>
            <a:r>
              <a:rPr lang="en-US" baseline="0" dirty="0" err="1"/>
              <a:t>lực</a:t>
            </a:r>
            <a:r>
              <a:rPr lang="en-US" baseline="0" dirty="0"/>
              <a:t> </a:t>
            </a:r>
            <a:r>
              <a:rPr lang="en-US" baseline="0" dirty="0" err="1"/>
              <a:t>của</a:t>
            </a:r>
            <a:r>
              <a:rPr lang="en-US" baseline="0" dirty="0"/>
              <a:t> </a:t>
            </a:r>
            <a:r>
              <a:rPr lang="en-US" baseline="0" dirty="0" err="1"/>
              <a:t>Hôm</a:t>
            </a:r>
            <a:r>
              <a:rPr lang="en-US" baseline="0" dirty="0"/>
              <a:t> </a:t>
            </a:r>
            <a:r>
              <a:rPr lang="en-US" baseline="0" dirty="0" err="1"/>
              <a:t>mà</a:t>
            </a:r>
            <a:r>
              <a:rPr lang="en-US" baseline="0" dirty="0"/>
              <a:t> </a:t>
            </a:r>
            <a:r>
              <a:rPr lang="en-US" baseline="0" dirty="0" err="1"/>
              <a:t>còn</a:t>
            </a:r>
            <a:r>
              <a:rPr lang="en-US" baseline="0" dirty="0"/>
              <a:t> </a:t>
            </a:r>
            <a:r>
              <a:rPr lang="en-US" baseline="0" dirty="0" err="1"/>
              <a:t>thể</a:t>
            </a:r>
            <a:r>
              <a:rPr lang="en-US" baseline="0" dirty="0"/>
              <a:t> </a:t>
            </a:r>
            <a:r>
              <a:rPr lang="en-US" baseline="0" dirty="0" err="1"/>
              <a:t>hiện</a:t>
            </a:r>
            <a:r>
              <a:rPr lang="en-US" baseline="0" dirty="0"/>
              <a:t> </a:t>
            </a:r>
            <a:r>
              <a:rPr lang="en-US" baseline="0" dirty="0" err="1"/>
              <a:t>tính</a:t>
            </a:r>
            <a:r>
              <a:rPr lang="en-US" baseline="0" dirty="0"/>
              <a:t> </a:t>
            </a:r>
            <a:r>
              <a:rPr lang="en-US" baseline="0" dirty="0" err="1"/>
              <a:t>chính</a:t>
            </a:r>
            <a:r>
              <a:rPr lang="en-US" baseline="0" dirty="0"/>
              <a:t> </a:t>
            </a:r>
            <a:r>
              <a:rPr lang="en-US" baseline="0" dirty="0" err="1"/>
              <a:t>nghĩa</a:t>
            </a:r>
            <a:r>
              <a:rPr lang="en-US" baseline="0" dirty="0"/>
              <a:t> </a:t>
            </a:r>
            <a:r>
              <a:rPr lang="en-US" baseline="0" dirty="0" err="1"/>
              <a:t>của</a:t>
            </a:r>
            <a:r>
              <a:rPr lang="en-US" baseline="0" dirty="0"/>
              <a:t> </a:t>
            </a:r>
            <a:r>
              <a:rPr lang="en-US" baseline="0" dirty="0" err="1"/>
              <a:t>nhân</a:t>
            </a:r>
            <a:r>
              <a:rPr lang="en-US" baseline="0" dirty="0"/>
              <a:t> </a:t>
            </a:r>
            <a:r>
              <a:rPr lang="en-US" baseline="0" dirty="0" err="1"/>
              <a:t>vật</a:t>
            </a:r>
            <a:r>
              <a:rPr lang="en-US" baseline="0" dirty="0"/>
              <a:t> </a:t>
            </a:r>
            <a:r>
              <a:rPr lang="en-US" baseline="0" dirty="0" err="1"/>
              <a:t>và</a:t>
            </a:r>
            <a:r>
              <a:rPr lang="en-US" baseline="0" dirty="0"/>
              <a:t> </a:t>
            </a:r>
            <a:r>
              <a:rPr lang="en-US" baseline="0" dirty="0" err="1"/>
              <a:t>thái</a:t>
            </a:r>
            <a:r>
              <a:rPr lang="en-US" baseline="0" dirty="0"/>
              <a:t> </a:t>
            </a:r>
            <a:r>
              <a:rPr lang="en-US" baseline="0" dirty="0" err="1"/>
              <a:t>độ</a:t>
            </a:r>
            <a:r>
              <a:rPr lang="en-US" baseline="0" dirty="0"/>
              <a:t> </a:t>
            </a:r>
            <a:r>
              <a:rPr lang="en-US" baseline="0" dirty="0" err="1"/>
              <a:t>không</a:t>
            </a:r>
            <a:r>
              <a:rPr lang="en-US" baseline="0" dirty="0"/>
              <a:t> </a:t>
            </a:r>
            <a:r>
              <a:rPr lang="en-US" baseline="0" dirty="0" err="1"/>
              <a:t>khoan</a:t>
            </a:r>
            <a:r>
              <a:rPr lang="en-US" baseline="0" dirty="0"/>
              <a:t> </a:t>
            </a:r>
            <a:r>
              <a:rPr lang="en-US" baseline="0" dirty="0" err="1"/>
              <a:t>nhượng</a:t>
            </a:r>
            <a:r>
              <a:rPr lang="en-US" baseline="0" dirty="0"/>
              <a:t> </a:t>
            </a:r>
            <a:r>
              <a:rPr lang="en-US" baseline="0" dirty="0" err="1"/>
              <a:t>của</a:t>
            </a:r>
            <a:r>
              <a:rPr lang="en-US" baseline="0" dirty="0"/>
              <a:t> </a:t>
            </a:r>
            <a:r>
              <a:rPr lang="en-US" baseline="0" dirty="0" err="1"/>
              <a:t>tác</a:t>
            </a:r>
            <a:r>
              <a:rPr lang="en-US" baseline="0" dirty="0"/>
              <a:t> </a:t>
            </a:r>
            <a:r>
              <a:rPr lang="en-US" baseline="0" dirty="0" err="1"/>
              <a:t>giả</a:t>
            </a:r>
            <a:r>
              <a:rPr lang="en-US" baseline="0" dirty="0"/>
              <a:t> </a:t>
            </a:r>
            <a:r>
              <a:rPr lang="en-US" baseline="0" dirty="0" err="1"/>
              <a:t>với</a:t>
            </a:r>
            <a:r>
              <a:rPr lang="en-US" baseline="0" dirty="0"/>
              <a:t> </a:t>
            </a:r>
            <a:r>
              <a:rPr lang="en-US" baseline="0" dirty="0" err="1"/>
              <a:t>cái</a:t>
            </a:r>
            <a:r>
              <a:rPr lang="en-US" baseline="0" dirty="0"/>
              <a:t> </a:t>
            </a:r>
            <a:r>
              <a:rPr lang="en-US" baseline="0" dirty="0" err="1"/>
              <a:t>ác</a:t>
            </a:r>
            <a:r>
              <a:rPr lang="en-US" baseline="0" dirty="0"/>
              <a:t>, </a:t>
            </a:r>
            <a:r>
              <a:rPr lang="en-US" baseline="0" dirty="0" err="1"/>
              <a:t>cái</a:t>
            </a:r>
            <a:r>
              <a:rPr lang="en-US" baseline="0" dirty="0"/>
              <a:t> </a:t>
            </a:r>
            <a:r>
              <a:rPr lang="en-US" baseline="0" dirty="0" err="1"/>
              <a:t>xấu</a:t>
            </a:r>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18</a:t>
            </a:fld>
            <a:endParaRPr lang="en-US"/>
          </a:p>
        </p:txBody>
      </p:sp>
    </p:spTree>
    <p:extLst>
      <p:ext uri="{BB962C8B-B14F-4D97-AF65-F5344CB8AC3E}">
        <p14:creationId xmlns:p14="http://schemas.microsoft.com/office/powerpoint/2010/main" val="2118969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9252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2</a:t>
            </a:fld>
            <a:endParaRPr lang="en-US"/>
          </a:p>
        </p:txBody>
      </p:sp>
    </p:spTree>
    <p:extLst>
      <p:ext uri="{BB962C8B-B14F-4D97-AF65-F5344CB8AC3E}">
        <p14:creationId xmlns:p14="http://schemas.microsoft.com/office/powerpoint/2010/main" val="27619598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Hiện</a:t>
            </a:r>
            <a:r>
              <a:rPr lang="en-US" dirty="0"/>
              <a:t> nay, </a:t>
            </a:r>
            <a:r>
              <a:rPr lang="en-US" dirty="0" err="1"/>
              <a:t>những</a:t>
            </a:r>
            <a:r>
              <a:rPr lang="en-US" baseline="0" dirty="0"/>
              <a:t> </a:t>
            </a:r>
            <a:r>
              <a:rPr lang="en-US" baseline="0" dirty="0" err="1"/>
              <a:t>vấn</a:t>
            </a:r>
            <a:r>
              <a:rPr lang="en-US" baseline="0" dirty="0"/>
              <a:t> </a:t>
            </a:r>
            <a:r>
              <a:rPr lang="en-US" baseline="0" dirty="0" err="1"/>
              <a:t>đề</a:t>
            </a:r>
            <a:r>
              <a:rPr lang="en-US" baseline="0" dirty="0"/>
              <a:t> </a:t>
            </a:r>
            <a:r>
              <a:rPr lang="en-US" baseline="0" dirty="0" err="1"/>
              <a:t>mà</a:t>
            </a:r>
            <a:r>
              <a:rPr lang="en-US" baseline="0" dirty="0"/>
              <a:t> </a:t>
            </a:r>
            <a:r>
              <a:rPr lang="en-US" baseline="0" dirty="0" err="1"/>
              <a:t>đoạn</a:t>
            </a:r>
            <a:r>
              <a:rPr lang="en-US" baseline="0" dirty="0"/>
              <a:t> </a:t>
            </a:r>
            <a:r>
              <a:rPr lang="en-US" baseline="0" dirty="0" err="1"/>
              <a:t>trích</a:t>
            </a:r>
            <a:r>
              <a:rPr lang="en-US" baseline="0" dirty="0"/>
              <a:t> </a:t>
            </a:r>
            <a:r>
              <a:rPr lang="en-US" baseline="0" dirty="0" err="1"/>
              <a:t>nêu</a:t>
            </a:r>
            <a:r>
              <a:rPr lang="en-US" baseline="0" dirty="0"/>
              <a:t> </a:t>
            </a:r>
            <a:r>
              <a:rPr lang="en-US" baseline="0" dirty="0" err="1"/>
              <a:t>ra</a:t>
            </a:r>
            <a:r>
              <a:rPr lang="en-US" baseline="0" dirty="0"/>
              <a:t> </a:t>
            </a:r>
            <a:r>
              <a:rPr lang="en-US" baseline="0" dirty="0" err="1"/>
              <a:t>vẫn</a:t>
            </a:r>
            <a:r>
              <a:rPr lang="en-US" baseline="0" dirty="0"/>
              <a:t> </a:t>
            </a:r>
            <a:r>
              <a:rPr lang="en-US" baseline="0" dirty="0" err="1"/>
              <a:t>tiếp</a:t>
            </a:r>
            <a:r>
              <a:rPr lang="en-US" baseline="0" dirty="0"/>
              <a:t> </a:t>
            </a:r>
            <a:r>
              <a:rPr lang="en-US" baseline="0" dirty="0" err="1"/>
              <a:t>diễn</a:t>
            </a:r>
            <a:r>
              <a:rPr lang="en-US" baseline="0" dirty="0"/>
              <a:t>, </a:t>
            </a:r>
            <a:r>
              <a:rPr lang="en-US" baseline="0" dirty="0" err="1"/>
              <a:t>không</a:t>
            </a:r>
            <a:r>
              <a:rPr lang="en-US" baseline="0" dirty="0"/>
              <a:t> </a:t>
            </a:r>
            <a:r>
              <a:rPr lang="en-US" baseline="0" dirty="0" err="1"/>
              <a:t>chỉ</a:t>
            </a:r>
            <a:r>
              <a:rPr lang="en-US" baseline="0" dirty="0"/>
              <a:t> ở </a:t>
            </a:r>
            <a:r>
              <a:rPr lang="en-US" baseline="0" dirty="0" err="1"/>
              <a:t>Việt</a:t>
            </a:r>
            <a:r>
              <a:rPr lang="en-US" baseline="0" dirty="0"/>
              <a:t> Nam </a:t>
            </a:r>
            <a:r>
              <a:rPr lang="en-US" baseline="0" dirty="0" err="1"/>
              <a:t>mà</a:t>
            </a:r>
            <a:r>
              <a:rPr lang="en-US" baseline="0" dirty="0"/>
              <a:t> </a:t>
            </a:r>
            <a:r>
              <a:rPr lang="en-US" baseline="0" dirty="0" err="1"/>
              <a:t>còn</a:t>
            </a:r>
            <a:r>
              <a:rPr lang="en-US" baseline="0" dirty="0"/>
              <a:t> ở </a:t>
            </a:r>
            <a:r>
              <a:rPr lang="en-US" baseline="0" dirty="0" err="1"/>
              <a:t>nhiều</a:t>
            </a:r>
            <a:r>
              <a:rPr lang="en-US" baseline="0" dirty="0"/>
              <a:t> </a:t>
            </a:r>
            <a:r>
              <a:rPr lang="en-US" baseline="0" dirty="0" err="1"/>
              <a:t>nước</a:t>
            </a:r>
            <a:r>
              <a:rPr lang="en-US" baseline="0" dirty="0"/>
              <a:t> </a:t>
            </a:r>
            <a:r>
              <a:rPr lang="en-US" baseline="0" dirty="0" err="1"/>
              <a:t>trên</a:t>
            </a:r>
            <a:r>
              <a:rPr lang="en-US" baseline="0" dirty="0"/>
              <a:t> </a:t>
            </a:r>
            <a:r>
              <a:rPr lang="en-US" baseline="0" dirty="0" err="1"/>
              <a:t>Thế</a:t>
            </a:r>
            <a:r>
              <a:rPr lang="en-US" baseline="0" dirty="0"/>
              <a:t> </a:t>
            </a:r>
            <a:r>
              <a:rPr lang="en-US" baseline="0" dirty="0" err="1"/>
              <a:t>giới</a:t>
            </a:r>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20</a:t>
            </a:fld>
            <a:endParaRPr lang="en-US"/>
          </a:p>
        </p:txBody>
      </p:sp>
    </p:spTree>
    <p:extLst>
      <p:ext uri="{BB962C8B-B14F-4D97-AF65-F5344CB8AC3E}">
        <p14:creationId xmlns:p14="http://schemas.microsoft.com/office/powerpoint/2010/main" val="22290704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23252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86128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23</a:t>
            </a:fld>
            <a:endParaRPr lang="en-US"/>
          </a:p>
        </p:txBody>
      </p:sp>
    </p:spTree>
    <p:extLst>
      <p:ext uri="{BB962C8B-B14F-4D97-AF65-F5344CB8AC3E}">
        <p14:creationId xmlns:p14="http://schemas.microsoft.com/office/powerpoint/2010/main" val="1337384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3</a:t>
            </a:fld>
            <a:endParaRPr lang="en-US"/>
          </a:p>
        </p:txBody>
      </p:sp>
    </p:spTree>
    <p:extLst>
      <p:ext uri="{BB962C8B-B14F-4D97-AF65-F5344CB8AC3E}">
        <p14:creationId xmlns:p14="http://schemas.microsoft.com/office/powerpoint/2010/main" val="3026046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66D2235F-CBD4-4275-A14B-69DBBBB67F08}" type="slidenum">
              <a:rPr lang="en-US" smtClean="0"/>
              <a:t>4</a:t>
            </a:fld>
            <a:endParaRPr lang="en-US"/>
          </a:p>
        </p:txBody>
      </p:sp>
    </p:spTree>
    <p:extLst>
      <p:ext uri="{BB962C8B-B14F-4D97-AF65-F5344CB8AC3E}">
        <p14:creationId xmlns:p14="http://schemas.microsoft.com/office/powerpoint/2010/main" val="3673453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algn="l">
              <a:buFont typeface="Arial" panose="020B0604020202020204" pitchFamily="34" charset="0"/>
              <a:buNone/>
            </a:pPr>
            <a:endParaRPr lang="en-US" b="0" i="0" dirty="0">
              <a:solidFill>
                <a:srgbClr val="0D0D0D"/>
              </a:solidFill>
              <a:effectLst/>
              <a:latin typeface="Söhne"/>
            </a:endParaRPr>
          </a:p>
        </p:txBody>
      </p:sp>
      <p:sp>
        <p:nvSpPr>
          <p:cNvPr id="4" name="Slide Number Placeholder 3"/>
          <p:cNvSpPr>
            <a:spLocks noGrp="1"/>
          </p:cNvSpPr>
          <p:nvPr>
            <p:ph type="sldNum" sz="quarter" idx="5"/>
          </p:nvPr>
        </p:nvSpPr>
        <p:spPr/>
        <p:txBody>
          <a:bodyPr/>
          <a:lstStyle/>
          <a:p>
            <a:fld id="{66D2235F-CBD4-4275-A14B-69DBBBB67F08}" type="slidenum">
              <a:rPr lang="en-US" smtClean="0"/>
              <a:t>5</a:t>
            </a:fld>
            <a:endParaRPr lang="en-US"/>
          </a:p>
        </p:txBody>
      </p:sp>
    </p:spTree>
    <p:extLst>
      <p:ext uri="{BB962C8B-B14F-4D97-AF65-F5344CB8AC3E}">
        <p14:creationId xmlns:p14="http://schemas.microsoft.com/office/powerpoint/2010/main" val="1551769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latin typeface="Times New Roman" pitchFamily="18" charset="0"/>
              <a:cs typeface="Times New Roman" pitchFamily="18" charset="0"/>
            </a:endParaRPr>
          </a:p>
        </p:txBody>
      </p:sp>
      <p:sp>
        <p:nvSpPr>
          <p:cNvPr id="4" name="Slide Number Placeholder 3"/>
          <p:cNvSpPr>
            <a:spLocks noGrp="1"/>
          </p:cNvSpPr>
          <p:nvPr>
            <p:ph type="sldNum" sz="quarter" idx="5"/>
          </p:nvPr>
        </p:nvSpPr>
        <p:spPr/>
        <p:txBody>
          <a:bodyPr/>
          <a:lstStyle/>
          <a:p>
            <a:fld id="{66D2235F-CBD4-4275-A14B-69DBBBB67F08}" type="slidenum">
              <a:rPr lang="en-US" smtClean="0"/>
              <a:t>6</a:t>
            </a:fld>
            <a:endParaRPr lang="en-US"/>
          </a:p>
        </p:txBody>
      </p:sp>
    </p:spTree>
    <p:extLst>
      <p:ext uri="{BB962C8B-B14F-4D97-AF65-F5344CB8AC3E}">
        <p14:creationId xmlns:p14="http://schemas.microsoft.com/office/powerpoint/2010/main" val="2279421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66D2235F-CBD4-4275-A14B-69DBBBB67F08}" type="slidenum">
              <a:rPr lang="en-US" smtClean="0"/>
              <a:t>7</a:t>
            </a:fld>
            <a:endParaRPr lang="en-US"/>
          </a:p>
        </p:txBody>
      </p:sp>
    </p:spTree>
    <p:extLst>
      <p:ext uri="{BB962C8B-B14F-4D97-AF65-F5344CB8AC3E}">
        <p14:creationId xmlns:p14="http://schemas.microsoft.com/office/powerpoint/2010/main" val="4812419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8</a:t>
            </a:fld>
            <a:endParaRPr lang="en-US"/>
          </a:p>
        </p:txBody>
      </p:sp>
    </p:spTree>
    <p:extLst>
      <p:ext uri="{BB962C8B-B14F-4D97-AF65-F5344CB8AC3E}">
        <p14:creationId xmlns:p14="http://schemas.microsoft.com/office/powerpoint/2010/main" val="29625592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66D2235F-CBD4-4275-A14B-69DBBBB67F08}" type="slidenum">
              <a:rPr lang="en-US" smtClean="0"/>
              <a:t>9</a:t>
            </a:fld>
            <a:endParaRPr lang="en-US"/>
          </a:p>
        </p:txBody>
      </p:sp>
    </p:spTree>
    <p:extLst>
      <p:ext uri="{BB962C8B-B14F-4D97-AF65-F5344CB8AC3E}">
        <p14:creationId xmlns:p14="http://schemas.microsoft.com/office/powerpoint/2010/main" val="4104824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2.sv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sv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sv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sv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9.sv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sv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2.sv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6.sv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2.svg"/></Relationships>
</file>

<file path=ppt/slides/_rels/slide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2.sv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2.sv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sv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2.sv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5.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sv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2.sv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2.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
            <a:lum/>
            <a:extLst>
              <a:ext uri="{96DAC541-7B7A-43D3-8B79-37D633B846F1}">
                <asvg:svgBlip xmlns:asvg="http://schemas.microsoft.com/office/drawing/2016/SVG/main" r:embed="rId4"/>
              </a:ext>
            </a:extLst>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669D5E-089F-D1B5-6D9B-1B278B0C77BA}"/>
              </a:ext>
            </a:extLst>
          </p:cNvPr>
          <p:cNvSpPr txBox="1"/>
          <p:nvPr/>
        </p:nvSpPr>
        <p:spPr>
          <a:xfrm>
            <a:off x="3090204" y="549442"/>
            <a:ext cx="10549596"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err="1">
                <a:ln>
                  <a:noFill/>
                </a:ln>
                <a:solidFill>
                  <a:srgbClr val="C00000"/>
                </a:solidFill>
                <a:effectLst/>
                <a:uLnTx/>
                <a:uFillTx/>
                <a:latin typeface="#9Slide07 SVNA Love Of Thunder" panose="02040603050506020204" pitchFamily="18" charset="0"/>
                <a:ea typeface="Cambria" panose="02040503050406030204" pitchFamily="18" charset="0"/>
                <a:cs typeface="Times New Roman" panose="02020603050405020304" pitchFamily="18" charset="0"/>
                <a:sym typeface="Arial"/>
              </a:rPr>
              <a:t>Thám</a:t>
            </a:r>
            <a:r>
              <a:rPr kumimoji="0" lang="en-US" sz="8800" b="1" i="0" u="none" strike="noStrike" kern="0" cap="none" spc="0" normalizeH="0" baseline="0" noProof="0" dirty="0">
                <a:ln>
                  <a:noFill/>
                </a:ln>
                <a:solidFill>
                  <a:srgbClr val="C00000"/>
                </a:solidFill>
                <a:effectLst/>
                <a:uLnTx/>
                <a:uFillTx/>
                <a:latin typeface="#9Slide07 SVNA Love Of Thunder" panose="02040603050506020204" pitchFamily="18" charset="0"/>
                <a:ea typeface="Cambria" panose="02040503050406030204" pitchFamily="18" charset="0"/>
                <a:cs typeface="Times New Roman" panose="02020603050405020304" pitchFamily="18" charset="0"/>
                <a:sym typeface="Arial"/>
              </a:rPr>
              <a:t> </a:t>
            </a:r>
            <a:r>
              <a:rPr kumimoji="0" lang="en-US" sz="8800" b="1" i="0" u="none" strike="noStrike" kern="0" cap="none" spc="0" normalizeH="0" baseline="0" noProof="0" dirty="0" err="1">
                <a:ln>
                  <a:noFill/>
                </a:ln>
                <a:solidFill>
                  <a:srgbClr val="C00000"/>
                </a:solidFill>
                <a:effectLst/>
                <a:uLnTx/>
                <a:uFillTx/>
                <a:latin typeface="#9Slide07 SVNA Love Of Thunder" panose="02040603050506020204" pitchFamily="18" charset="0"/>
                <a:ea typeface="Cambria" panose="02040503050406030204" pitchFamily="18" charset="0"/>
                <a:cs typeface="Times New Roman" panose="02020603050405020304" pitchFamily="18" charset="0"/>
                <a:sym typeface="Arial"/>
              </a:rPr>
              <a:t>tử</a:t>
            </a:r>
            <a:r>
              <a:rPr kumimoji="0" lang="en-US" sz="8800" b="1" i="0" u="none" strike="noStrike" kern="0" cap="none" spc="0" normalizeH="0" baseline="0" noProof="0" dirty="0">
                <a:ln>
                  <a:noFill/>
                </a:ln>
                <a:solidFill>
                  <a:srgbClr val="C00000"/>
                </a:solidFill>
                <a:effectLst/>
                <a:uLnTx/>
                <a:uFillTx/>
                <a:latin typeface="#9Slide07 SVNA Love Of Thunder" panose="02040603050506020204" pitchFamily="18" charset="0"/>
                <a:ea typeface="Cambria" panose="02040503050406030204" pitchFamily="18" charset="0"/>
                <a:cs typeface="Times New Roman" panose="02020603050405020304" pitchFamily="18" charset="0"/>
                <a:sym typeface="Arial"/>
              </a:rPr>
              <a:t> </a:t>
            </a:r>
            <a:r>
              <a:rPr kumimoji="0" lang="en-US" sz="8800" b="1" i="0" u="none" strike="noStrike" kern="0" cap="none" spc="0" normalizeH="0" baseline="0" noProof="0" dirty="0" err="1">
                <a:ln>
                  <a:noFill/>
                </a:ln>
                <a:solidFill>
                  <a:srgbClr val="C00000"/>
                </a:solidFill>
                <a:effectLst/>
                <a:uLnTx/>
                <a:uFillTx/>
                <a:latin typeface="#9Slide07 SVNA Love Of Thunder" panose="02040603050506020204" pitchFamily="18" charset="0"/>
                <a:ea typeface="Cambria" panose="02040503050406030204" pitchFamily="18" charset="0"/>
                <a:cs typeface="Times New Roman" panose="02020603050405020304" pitchFamily="18" charset="0"/>
                <a:sym typeface="Arial"/>
              </a:rPr>
              <a:t>lớp</a:t>
            </a:r>
            <a:r>
              <a:rPr kumimoji="0" lang="en-US" sz="8800" b="1" i="0" u="none" strike="noStrike" kern="0" cap="none" spc="0" normalizeH="0" baseline="0" noProof="0" dirty="0">
                <a:ln>
                  <a:noFill/>
                </a:ln>
                <a:solidFill>
                  <a:srgbClr val="C00000"/>
                </a:solidFill>
                <a:effectLst/>
                <a:uLnTx/>
                <a:uFillTx/>
                <a:latin typeface="#9Slide07 SVNA Love Of Thunder" panose="02040603050506020204" pitchFamily="18" charset="0"/>
                <a:ea typeface="Cambria" panose="02040503050406030204" pitchFamily="18" charset="0"/>
                <a:cs typeface="Times New Roman" panose="02020603050405020304" pitchFamily="18" charset="0"/>
                <a:sym typeface="Arial"/>
              </a:rPr>
              <a:t> </a:t>
            </a:r>
            <a:r>
              <a:rPr kumimoji="0" lang="en-US" sz="8800" b="1" i="0" u="none" strike="noStrike" kern="0" cap="none" spc="0" normalizeH="0" baseline="0" noProof="0" dirty="0" err="1">
                <a:ln>
                  <a:noFill/>
                </a:ln>
                <a:solidFill>
                  <a:srgbClr val="C00000"/>
                </a:solidFill>
                <a:effectLst/>
                <a:uLnTx/>
                <a:uFillTx/>
                <a:latin typeface="#9Slide07 SVNA Love Of Thunder" panose="02040603050506020204" pitchFamily="18" charset="0"/>
                <a:ea typeface="Cambria" panose="02040503050406030204" pitchFamily="18" charset="0"/>
                <a:cs typeface="Times New Roman" panose="02020603050405020304" pitchFamily="18" charset="0"/>
                <a:sym typeface="Arial"/>
              </a:rPr>
              <a:t>em</a:t>
            </a:r>
            <a:endParaRPr kumimoji="0" lang="en-US" sz="8800" b="1" i="0" u="none" strike="noStrike" kern="0" cap="none" spc="0" normalizeH="0" baseline="0" noProof="0" dirty="0">
              <a:ln>
                <a:noFill/>
              </a:ln>
              <a:solidFill>
                <a:srgbClr val="C00000"/>
              </a:solidFill>
              <a:effectLst/>
              <a:uLnTx/>
              <a:uFillTx/>
              <a:latin typeface="#9Slide07 SVNA Love Of Thunder" panose="02040603050506020204" pitchFamily="18" charset="0"/>
              <a:ea typeface="Cambria" panose="02040503050406030204" pitchFamily="18" charset="0"/>
              <a:cs typeface="Times New Roman" panose="02020603050405020304" pitchFamily="18" charset="0"/>
              <a:sym typeface="Arial"/>
            </a:endParaRPr>
          </a:p>
        </p:txBody>
      </p:sp>
      <p:sp>
        <p:nvSpPr>
          <p:cNvPr id="3" name="Text Box 8"/>
          <p:cNvSpPr txBox="1"/>
          <p:nvPr/>
        </p:nvSpPr>
        <p:spPr>
          <a:xfrm>
            <a:off x="838200" y="2471253"/>
            <a:ext cx="16840200" cy="7266305"/>
          </a:xfrm>
          <a:prstGeom prst="rect">
            <a:avLst/>
          </a:prstGeom>
        </p:spPr>
        <p:txBody>
          <a:bodyPr>
            <a:noAutofit/>
          </a:bodyPr>
          <a:lstStyle/>
          <a:p>
            <a:pPr marL="0" marR="0" lvl="0" indent="0" algn="just" defTabSz="2667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Cách</a:t>
            </a:r>
            <a:r>
              <a:rPr kumimoji="0" sz="3600" b="1"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1"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chơi</a:t>
            </a:r>
            <a:r>
              <a:rPr kumimoji="0" sz="3600" b="1"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p>
          <a:p>
            <a:pPr marL="0" marR="0" lvl="0" indent="0" algn="just" defTabSz="266700" rtl="0" eaLnBrk="1" fontAlgn="auto" latinLnBrk="0" hangingPunct="1">
              <a:lnSpc>
                <a:spcPct val="100000"/>
              </a:lnSpc>
              <a:spcBef>
                <a:spcPts val="0"/>
              </a:spcBef>
              <a:spcAft>
                <a:spcPts val="50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GV </a:t>
            </a:r>
            <a:r>
              <a:rPr kumimoji="0" lang="en-US"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đưa</a:t>
            </a:r>
            <a:r>
              <a:rPr kumimoji="0" lang="en-US"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mật</a:t>
            </a:r>
            <a:r>
              <a:rPr kumimoji="0" lang="en-US"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thư</a:t>
            </a:r>
            <a:r>
              <a:rPr kumimoji="0" lang="en-US"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cho</a:t>
            </a:r>
            <a:r>
              <a:rPr kumimoji="0" lang="en-US"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một</a:t>
            </a:r>
            <a:r>
              <a:rPr kumimoji="0" lang="en-US"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bạn</a:t>
            </a:r>
            <a:r>
              <a:rPr kumimoji="0" lang="en-US"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trong</a:t>
            </a:r>
            <a:r>
              <a:rPr kumimoji="0" lang="en-US"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lớp</a:t>
            </a:r>
            <a:endParaRPr kumimoji="0" lang="en-US"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endParaRPr>
          </a:p>
          <a:p>
            <a:pPr marL="0" marR="0" lvl="0" indent="0" algn="just" defTabSz="266700" rtl="0" eaLnBrk="1" fontAlgn="auto" latinLnBrk="0" hangingPunct="1">
              <a:lnSpc>
                <a:spcPct val="100000"/>
              </a:lnSpc>
              <a:spcBef>
                <a:spcPts val="0"/>
              </a:spcBef>
              <a:spcAft>
                <a:spcPts val="500"/>
              </a:spcAft>
              <a:buClrTx/>
              <a:buSzTx/>
              <a:buFontTx/>
              <a:buNone/>
              <a:tabLst/>
              <a:defRPr/>
            </a:pP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Thám</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tử</a:t>
            </a:r>
            <a:r>
              <a:rPr kumimoji="0" lang="en-US"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quan</a:t>
            </a:r>
            <a:r>
              <a:rPr kumimoji="0" lang="en-US"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sát</a:t>
            </a:r>
            <a:r>
              <a:rPr kumimoji="0" lang="en-US"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hành</a:t>
            </a:r>
            <a:r>
              <a:rPr kumimoji="0" lang="en-US"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động</a:t>
            </a:r>
            <a:r>
              <a:rPr kumimoji="0" lang="en-US"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biểu</a:t>
            </a:r>
            <a:r>
              <a:rPr kumimoji="0" lang="en-US"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hiện</a:t>
            </a:r>
            <a:r>
              <a:rPr kumimoji="0" lang="en-US"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trạng</a:t>
            </a:r>
            <a:r>
              <a:rPr kumimoji="0" lang="en-US"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thái</a:t>
            </a:r>
            <a:r>
              <a:rPr kumimoji="0" lang="en-US"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để</a:t>
            </a:r>
            <a:r>
              <a:rPr kumimoji="0" lang="en-US"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phán</a:t>
            </a:r>
            <a:r>
              <a:rPr kumimoji="0" lang="en-US"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đoán</a:t>
            </a:r>
            <a:r>
              <a:rPr kumimoji="0" lang="en-US"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người</a:t>
            </a:r>
            <a:r>
              <a:rPr kumimoji="0" lang="en-US"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giữ</a:t>
            </a:r>
            <a:r>
              <a:rPr kumimoji="0" lang="en-US"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mật</a:t>
            </a:r>
            <a:r>
              <a:rPr kumimoji="0" lang="en-US"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thư</a:t>
            </a:r>
            <a:r>
              <a:rPr kumimoji="0" lang="en-US"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a:t>
            </a:r>
          </a:p>
          <a:p>
            <a:pPr marL="0" marR="0" lvl="0" indent="0" algn="just" defTabSz="266700" rtl="0" eaLnBrk="1" fontAlgn="auto" latinLnBrk="0" hangingPunct="1">
              <a:lnSpc>
                <a:spcPct val="100000"/>
              </a:lnSpc>
              <a:spcBef>
                <a:spcPts val="0"/>
              </a:spcBef>
              <a:spcAft>
                <a:spcPts val="50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Thám</a:t>
            </a:r>
            <a:r>
              <a:rPr kumimoji="0" lang="en-US"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tử</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được</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đặt</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lang="en-US"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5</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câu</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hỏi</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liên</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quan</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đến</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đặc</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điểm</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và</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hành</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động</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để</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tìm</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ra</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ai</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là</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người</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giữ</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mật</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thư</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dạng</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Có</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Không</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a:t>
            </a:r>
          </a:p>
          <a:p>
            <a:pPr marL="0" marR="0" lvl="0" indent="0" algn="just" defTabSz="266700" rtl="0" eaLnBrk="1" fontAlgn="auto" latinLnBrk="0" hangingPunct="1">
              <a:lnSpc>
                <a:spcPct val="100000"/>
              </a:lnSpc>
              <a:spcBef>
                <a:spcPts val="0"/>
              </a:spcBef>
              <a:spcAft>
                <a:spcPts val="500"/>
              </a:spcAft>
              <a:buClrTx/>
              <a:buSzTx/>
              <a:buFontTx/>
              <a:buNone/>
              <a:tabLst/>
              <a:defRPr/>
            </a:pP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VD: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Người</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giữ</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mật</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thư</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là</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người</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đeo</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kính</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phải</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không</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a:t>
            </a:r>
          </a:p>
          <a:p>
            <a:pPr marL="0" marR="0" lvl="0" indent="0" algn="just" defTabSz="266700" rtl="0" eaLnBrk="1" fontAlgn="auto" latinLnBrk="0" hangingPunct="1">
              <a:lnSpc>
                <a:spcPct val="100000"/>
              </a:lnSpc>
              <a:spcBef>
                <a:spcPts val="0"/>
              </a:spcBef>
              <a:spcAft>
                <a:spcPts val="500"/>
              </a:spcAft>
              <a:buClrTx/>
              <a:buSzTx/>
              <a:buFontTx/>
              <a:buNone/>
              <a:tabLst/>
              <a:defRPr/>
            </a:pP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Các</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học</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sinh</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khác</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sẽ</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trả</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lời</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Đúng</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hoặc</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"Sai"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dựa</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trên</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đặc</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điểm</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hoặc</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hành</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động</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mà</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câu</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hỏi</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đề</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cập</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tới</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a:t>
            </a:r>
          </a:p>
          <a:p>
            <a:pPr marL="0" marR="0" lvl="0" indent="0" algn="just" defTabSz="2667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Kết</a:t>
            </a:r>
            <a:r>
              <a:rPr kumimoji="0" sz="3600" b="1"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1"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thúc</a:t>
            </a:r>
            <a:r>
              <a:rPr kumimoji="0" sz="3600" b="1"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1"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trò</a:t>
            </a:r>
            <a:r>
              <a:rPr kumimoji="0" sz="3600" b="1"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1"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chơi</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a:t>
            </a:r>
          </a:p>
          <a:p>
            <a:pPr marL="0" marR="0" lvl="0" indent="0" algn="just" defTabSz="266700" rtl="0" eaLnBrk="1" fontAlgn="auto" latinLnBrk="0" hangingPunct="1">
              <a:lnSpc>
                <a:spcPct val="100000"/>
              </a:lnSpc>
              <a:spcBef>
                <a:spcPts val="0"/>
              </a:spcBef>
              <a:spcAft>
                <a:spcPts val="500"/>
              </a:spcAft>
              <a:buClrTx/>
              <a:buSzTx/>
              <a:buFontTx/>
              <a:buNone/>
              <a:tabLst/>
              <a:defRPr/>
            </a:pP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Trò</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chơi</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kết</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thúc</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khi</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thám</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tử</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đoán</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đúng</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người</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giữ</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mật</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thư</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hoặc</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sau</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khi</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đặt</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hết</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lang="en-US"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5</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câu</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hỏi</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a:t>
            </a:r>
          </a:p>
          <a:p>
            <a:pPr marL="0" marR="0" lvl="0" indent="0" algn="l" defTabSz="266700" rtl="0" eaLnBrk="1" fontAlgn="auto" latinLnBrk="0" hangingPunct="1">
              <a:lnSpc>
                <a:spcPct val="100000"/>
              </a:lnSpc>
              <a:spcBef>
                <a:spcPts val="0"/>
              </a:spcBef>
              <a:spcAft>
                <a:spcPct val="0"/>
              </a:spcAft>
              <a:buClrTx/>
              <a:buSzTx/>
              <a:buFontTx/>
              <a:buNone/>
              <a:tabLst/>
              <a:defRPr/>
            </a:pP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Thám</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tử</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sẽ</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được</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thưởng</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nếu</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chỉ</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ra</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đúng</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hoặc</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bị</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phạt</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nếu</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chỉ</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sai</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người</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giữ</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mật</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thư</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a:t>
            </a:r>
          </a:p>
        </p:txBody>
      </p:sp>
      <p:sp>
        <p:nvSpPr>
          <p:cNvPr id="4" name="Freeform 7">
            <a:extLst>
              <a:ext uri="{FF2B5EF4-FFF2-40B4-BE49-F238E27FC236}">
                <a16:creationId xmlns:a16="http://schemas.microsoft.com/office/drawing/2014/main" id="{654BCE4C-ADC9-06FE-637E-88D9B3BFC68E}"/>
              </a:ext>
            </a:extLst>
          </p:cNvPr>
          <p:cNvSpPr/>
          <p:nvPr/>
        </p:nvSpPr>
        <p:spPr>
          <a:xfrm>
            <a:off x="12725400" y="190500"/>
            <a:ext cx="3429000" cy="3120390"/>
          </a:xfrm>
          <a:custGeom>
            <a:avLst/>
            <a:gdLst/>
            <a:ahLst/>
            <a:cxnLst/>
            <a:rect l="l" t="t" r="r" b="b"/>
            <a:pathLst>
              <a:path w="4871759" h="4433301">
                <a:moveTo>
                  <a:pt x="0" y="0"/>
                </a:moveTo>
                <a:lnTo>
                  <a:pt x="4871759" y="0"/>
                </a:lnTo>
                <a:lnTo>
                  <a:pt x="4871759" y="4433301"/>
                </a:lnTo>
                <a:lnTo>
                  <a:pt x="0" y="4433301"/>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3128982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1000"/>
            <a:lum/>
            <a:extLst>
              <a:ext uri="{96DAC541-7B7A-43D3-8B79-37D633B846F1}">
                <asvg:svgBlip xmlns:asvg="http://schemas.microsoft.com/office/drawing/2016/SVG/main" r:embed="rId4"/>
              </a:ext>
            </a:extLst>
          </a:blip>
          <a:srcRect/>
          <a:stretch>
            <a:fillRect t="-12000" b="-12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669D5E-089F-D1B5-6D9B-1B278B0C77BA}"/>
              </a:ext>
            </a:extLst>
          </p:cNvPr>
          <p:cNvSpPr txBox="1"/>
          <p:nvPr/>
        </p:nvSpPr>
        <p:spPr>
          <a:xfrm>
            <a:off x="5181600" y="1409700"/>
            <a:ext cx="10549596"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Hồ</a:t>
            </a:r>
            <a:r>
              <a:rPr lang="en-US" sz="8800" b="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sơ</a:t>
            </a:r>
            <a:r>
              <a:rPr lang="en-US" sz="8800" b="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vụ</a:t>
            </a:r>
            <a:r>
              <a:rPr lang="en-US" sz="8800" b="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án</a:t>
            </a:r>
            <a:endParaRPr lang="en-US" sz="8800" b="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graphicFrame>
        <p:nvGraphicFramePr>
          <p:cNvPr id="3" name="Table 2"/>
          <p:cNvGraphicFramePr>
            <a:graphicFrameLocks noGrp="1"/>
          </p:cNvGraphicFramePr>
          <p:nvPr>
            <p:extLst>
              <p:ext uri="{D42A27DB-BD31-4B8C-83A1-F6EECF244321}">
                <p14:modId xmlns:p14="http://schemas.microsoft.com/office/powerpoint/2010/main" val="3423819174"/>
              </p:ext>
            </p:extLst>
          </p:nvPr>
        </p:nvGraphicFramePr>
        <p:xfrm>
          <a:off x="1524000" y="4686299"/>
          <a:ext cx="15621000" cy="4801225"/>
        </p:xfrm>
        <a:graphic>
          <a:graphicData uri="http://schemas.openxmlformats.org/drawingml/2006/table">
            <a:tbl>
              <a:tblPr firstRow="1" bandRow="1">
                <a:tableStyleId>{5940675A-B579-460E-94D1-54222C63F5DA}</a:tableStyleId>
              </a:tblPr>
              <a:tblGrid>
                <a:gridCol w="4309242">
                  <a:extLst>
                    <a:ext uri="{9D8B030D-6E8A-4147-A177-3AD203B41FA5}">
                      <a16:colId xmlns:a16="http://schemas.microsoft.com/office/drawing/2014/main" val="104127989"/>
                    </a:ext>
                  </a:extLst>
                </a:gridCol>
                <a:gridCol w="4915228">
                  <a:extLst>
                    <a:ext uri="{9D8B030D-6E8A-4147-A177-3AD203B41FA5}">
                      <a16:colId xmlns:a16="http://schemas.microsoft.com/office/drawing/2014/main" val="3334280681"/>
                    </a:ext>
                  </a:extLst>
                </a:gridCol>
                <a:gridCol w="6396530">
                  <a:extLst>
                    <a:ext uri="{9D8B030D-6E8A-4147-A177-3AD203B41FA5}">
                      <a16:colId xmlns:a16="http://schemas.microsoft.com/office/drawing/2014/main" val="4032216351"/>
                    </a:ext>
                  </a:extLst>
                </a:gridCol>
              </a:tblGrid>
              <a:tr h="2629242">
                <a:tc>
                  <a:txBody>
                    <a:bodyPr/>
                    <a:lstStyle/>
                    <a:p>
                      <a:pPr algn="ctr"/>
                      <a:r>
                        <a:rPr lang="en-US" sz="4400" b="1" dirty="0" err="1">
                          <a:latin typeface="Times New Roman" panose="02020603050405020304" pitchFamily="18" charset="0"/>
                          <a:cs typeface="Times New Roman" panose="02020603050405020304" pitchFamily="18" charset="0"/>
                        </a:rPr>
                        <a:t>Nhân</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vật</a:t>
                      </a:r>
                      <a:endParaRPr lang="en-US" sz="4400" b="1"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algn="ctr"/>
                      <a:r>
                        <a:rPr lang="en-US" sz="4400" b="1" dirty="0" err="1">
                          <a:latin typeface="Times New Roman" panose="02020603050405020304" pitchFamily="18" charset="0"/>
                          <a:cs typeface="Times New Roman" panose="02020603050405020304" pitchFamily="18" charset="0"/>
                        </a:rPr>
                        <a:t>Tình</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huống</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nảy</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sinh</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vụ</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án</a:t>
                      </a:r>
                      <a:endParaRPr lang="en-US" sz="4400" b="1"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algn="ctr"/>
                      <a:r>
                        <a:rPr lang="en-US" sz="4400" b="1" dirty="0">
                          <a:latin typeface="Times New Roman" panose="02020603050405020304" pitchFamily="18" charset="0"/>
                          <a:cs typeface="Times New Roman" panose="02020603050405020304" pitchFamily="18" charset="0"/>
                        </a:rPr>
                        <a:t>Chi </a:t>
                      </a:r>
                      <a:r>
                        <a:rPr lang="en-US" sz="4400" b="1" dirty="0" err="1">
                          <a:latin typeface="Times New Roman" panose="02020603050405020304" pitchFamily="18" charset="0"/>
                          <a:cs typeface="Times New Roman" panose="02020603050405020304" pitchFamily="18" charset="0"/>
                        </a:rPr>
                        <a:t>tiết</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quan</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trọng</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có</a:t>
                      </a:r>
                      <a:r>
                        <a:rPr lang="en-US" sz="4400" b="1" baseline="0" dirty="0">
                          <a:latin typeface="Times New Roman" panose="02020603050405020304" pitchFamily="18" charset="0"/>
                          <a:cs typeface="Times New Roman" panose="02020603050405020304" pitchFamily="18" charset="0"/>
                        </a:rPr>
                        <a:t> ý </a:t>
                      </a:r>
                      <a:r>
                        <a:rPr lang="en-US" sz="4400" b="1" baseline="0" dirty="0" err="1">
                          <a:latin typeface="Times New Roman" panose="02020603050405020304" pitchFamily="18" charset="0"/>
                          <a:cs typeface="Times New Roman" panose="02020603050405020304" pitchFamily="18" charset="0"/>
                        </a:rPr>
                        <a:t>nghĩa</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bước</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ngoặt</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để</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tìm</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ra</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sự</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thật</a:t>
                      </a:r>
                      <a:endParaRPr lang="en-US" sz="4400" b="1"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extLst>
                  <a:ext uri="{0D108BD9-81ED-4DB2-BD59-A6C34878D82A}">
                    <a16:rowId xmlns:a16="http://schemas.microsoft.com/office/drawing/2014/main" val="3292925578"/>
                  </a:ext>
                </a:extLst>
              </a:tr>
              <a:tr h="2171983">
                <a:tc>
                  <a:txBody>
                    <a:bodyPr/>
                    <a:lstStyle/>
                    <a:p>
                      <a:pPr algn="just"/>
                      <a:endParaRPr lang="en-US" sz="44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endParaRPr lang="en-US" sz="44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endParaRPr lang="en-US" sz="44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89261860"/>
                  </a:ext>
                </a:extLst>
              </a:tr>
            </a:tbl>
          </a:graphicData>
        </a:graphic>
      </p:graphicFrame>
      <p:sp>
        <p:nvSpPr>
          <p:cNvPr id="4" name="Freeform 3"/>
          <p:cNvSpPr/>
          <p:nvPr/>
        </p:nvSpPr>
        <p:spPr>
          <a:xfrm>
            <a:off x="990600" y="342900"/>
            <a:ext cx="4805606" cy="4114800"/>
          </a:xfrm>
          <a:custGeom>
            <a:avLst/>
            <a:gdLst/>
            <a:ahLst/>
            <a:cxnLst/>
            <a:rect l="l" t="t" r="r" b="b"/>
            <a:pathLst>
              <a:path w="4805606" h="4114800">
                <a:moveTo>
                  <a:pt x="0" y="0"/>
                </a:moveTo>
                <a:lnTo>
                  <a:pt x="4805606" y="0"/>
                </a:lnTo>
                <a:lnTo>
                  <a:pt x="480560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28601" y="2247900"/>
            <a:ext cx="2598420" cy="3048000"/>
          </a:xfrm>
          <a:custGeom>
            <a:avLst/>
            <a:gdLst/>
            <a:ahLst/>
            <a:cxnLst/>
            <a:rect l="l" t="t" r="r" b="b"/>
            <a:pathLst>
              <a:path w="3507867" h="4114800">
                <a:moveTo>
                  <a:pt x="0" y="0"/>
                </a:moveTo>
                <a:lnTo>
                  <a:pt x="3507867" y="0"/>
                </a:lnTo>
                <a:lnTo>
                  <a:pt x="3507867"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8C2374FA-B0A9-686D-4B6B-AE83AE4DA29F}"/>
              </a:ext>
            </a:extLst>
          </p:cNvPr>
          <p:cNvPicPr>
            <a:picLocks noChangeAspect="1"/>
          </p:cNvPicPr>
          <p:nvPr/>
        </p:nvPicPr>
        <p:blipFill>
          <a:blip r:embed="rId9"/>
          <a:stretch>
            <a:fillRect/>
          </a:stretch>
        </p:blipFill>
        <p:spPr>
          <a:xfrm>
            <a:off x="15087600" y="339090"/>
            <a:ext cx="2842993" cy="4031185"/>
          </a:xfrm>
          <a:prstGeom prst="rect">
            <a:avLst/>
          </a:prstGeom>
        </p:spPr>
      </p:pic>
    </p:spTree>
    <p:extLst>
      <p:ext uri="{BB962C8B-B14F-4D97-AF65-F5344CB8AC3E}">
        <p14:creationId xmlns:p14="http://schemas.microsoft.com/office/powerpoint/2010/main" val="352601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1000"/>
            <a:lum/>
            <a:extLst>
              <a:ext uri="{96DAC541-7B7A-43D3-8B79-37D633B846F1}">
                <asvg:svgBlip xmlns:asvg="http://schemas.microsoft.com/office/drawing/2016/SVG/main" r:embed="rId4"/>
              </a:ext>
            </a:extLst>
          </a:blip>
          <a:srcRect/>
          <a:stretch>
            <a:fillRect t="-12000" b="-12000"/>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8313283"/>
              </p:ext>
            </p:extLst>
          </p:nvPr>
        </p:nvGraphicFramePr>
        <p:xfrm>
          <a:off x="304800" y="342900"/>
          <a:ext cx="17678400" cy="9372600"/>
        </p:xfrm>
        <a:graphic>
          <a:graphicData uri="http://schemas.openxmlformats.org/drawingml/2006/table">
            <a:tbl>
              <a:tblPr firstRow="1" bandRow="1">
                <a:tableStyleId>{5940675A-B579-460E-94D1-54222C63F5DA}</a:tableStyleId>
              </a:tblPr>
              <a:tblGrid>
                <a:gridCol w="4876800">
                  <a:extLst>
                    <a:ext uri="{9D8B030D-6E8A-4147-A177-3AD203B41FA5}">
                      <a16:colId xmlns:a16="http://schemas.microsoft.com/office/drawing/2014/main" val="104127989"/>
                    </a:ext>
                  </a:extLst>
                </a:gridCol>
                <a:gridCol w="5562600">
                  <a:extLst>
                    <a:ext uri="{9D8B030D-6E8A-4147-A177-3AD203B41FA5}">
                      <a16:colId xmlns:a16="http://schemas.microsoft.com/office/drawing/2014/main" val="3334280681"/>
                    </a:ext>
                  </a:extLst>
                </a:gridCol>
                <a:gridCol w="7239000">
                  <a:extLst>
                    <a:ext uri="{9D8B030D-6E8A-4147-A177-3AD203B41FA5}">
                      <a16:colId xmlns:a16="http://schemas.microsoft.com/office/drawing/2014/main" val="4032216351"/>
                    </a:ext>
                  </a:extLst>
                </a:gridCol>
              </a:tblGrid>
              <a:tr h="2342227">
                <a:tc>
                  <a:txBody>
                    <a:bodyPr/>
                    <a:lstStyle/>
                    <a:p>
                      <a:pPr algn="ctr"/>
                      <a:r>
                        <a:rPr lang="en-US" sz="4400" b="1" dirty="0" err="1">
                          <a:latin typeface="Times New Roman" panose="02020603050405020304" pitchFamily="18" charset="0"/>
                          <a:cs typeface="Times New Roman" panose="02020603050405020304" pitchFamily="18" charset="0"/>
                        </a:rPr>
                        <a:t>Nhân</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vật</a:t>
                      </a:r>
                      <a:endParaRPr lang="en-US" sz="4400" b="1"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algn="ctr"/>
                      <a:r>
                        <a:rPr lang="en-US" sz="4400" b="1" dirty="0" err="1">
                          <a:latin typeface="Times New Roman" panose="02020603050405020304" pitchFamily="18" charset="0"/>
                          <a:cs typeface="Times New Roman" panose="02020603050405020304" pitchFamily="18" charset="0"/>
                        </a:rPr>
                        <a:t>Tình</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huống</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nảy</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sinh</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vụ</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án</a:t>
                      </a:r>
                      <a:endParaRPr lang="en-US" sz="4400" b="1"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algn="ctr"/>
                      <a:r>
                        <a:rPr lang="en-US" sz="4400" b="1" dirty="0">
                          <a:latin typeface="Times New Roman" panose="02020603050405020304" pitchFamily="18" charset="0"/>
                          <a:cs typeface="Times New Roman" panose="02020603050405020304" pitchFamily="18" charset="0"/>
                        </a:rPr>
                        <a:t>Chi </a:t>
                      </a:r>
                      <a:r>
                        <a:rPr lang="en-US" sz="4400" b="1" dirty="0" err="1">
                          <a:latin typeface="Times New Roman" panose="02020603050405020304" pitchFamily="18" charset="0"/>
                          <a:cs typeface="Times New Roman" panose="02020603050405020304" pitchFamily="18" charset="0"/>
                        </a:rPr>
                        <a:t>tiết</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quan</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trọng</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có</a:t>
                      </a:r>
                      <a:r>
                        <a:rPr lang="en-US" sz="4400" b="1" baseline="0" dirty="0">
                          <a:latin typeface="Times New Roman" panose="02020603050405020304" pitchFamily="18" charset="0"/>
                          <a:cs typeface="Times New Roman" panose="02020603050405020304" pitchFamily="18" charset="0"/>
                        </a:rPr>
                        <a:t> ý </a:t>
                      </a:r>
                      <a:r>
                        <a:rPr lang="en-US" sz="4400" b="1" baseline="0" dirty="0" err="1">
                          <a:latin typeface="Times New Roman" panose="02020603050405020304" pitchFamily="18" charset="0"/>
                          <a:cs typeface="Times New Roman" panose="02020603050405020304" pitchFamily="18" charset="0"/>
                        </a:rPr>
                        <a:t>nghĩa</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bước</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ngoặt</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để</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tìm</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ra</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sự</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thật</a:t>
                      </a:r>
                      <a:endParaRPr lang="en-US" sz="4400" b="1"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extLst>
                  <a:ext uri="{0D108BD9-81ED-4DB2-BD59-A6C34878D82A}">
                    <a16:rowId xmlns:a16="http://schemas.microsoft.com/office/drawing/2014/main" val="3292925578"/>
                  </a:ext>
                </a:extLst>
              </a:tr>
              <a:tr h="7030373">
                <a:tc>
                  <a:txBody>
                    <a:bodyPr/>
                    <a:lstStyle/>
                    <a:p>
                      <a:pPr algn="just"/>
                      <a:endParaRPr lang="en-US" sz="4400" dirty="0">
                        <a:latin typeface="Times New Roman" panose="02020603050405020304" pitchFamily="18" charset="0"/>
                        <a:cs typeface="Times New Roman" panose="02020603050405020304" pitchFamily="18" charset="0"/>
                      </a:endParaRPr>
                    </a:p>
                  </a:txBody>
                  <a:tcPr anchor="ctr">
                    <a:solidFill>
                      <a:schemeClr val="bg1"/>
                    </a:solidFill>
                  </a:tcPr>
                </a:tc>
                <a:tc>
                  <a:txBody>
                    <a:bodyPr/>
                    <a:lstStyle/>
                    <a:p>
                      <a:pPr algn="just"/>
                      <a:endParaRPr lang="en-US" sz="4400" dirty="0">
                        <a:latin typeface="Times New Roman" panose="02020603050405020304" pitchFamily="18" charset="0"/>
                        <a:cs typeface="Times New Roman" panose="02020603050405020304" pitchFamily="18" charset="0"/>
                      </a:endParaRPr>
                    </a:p>
                  </a:txBody>
                  <a:tcPr anchor="ctr">
                    <a:solidFill>
                      <a:schemeClr val="bg1"/>
                    </a:solidFill>
                  </a:tcPr>
                </a:tc>
                <a:tc>
                  <a:txBody>
                    <a:bodyPr/>
                    <a:lstStyle/>
                    <a:p>
                      <a:pPr algn="just"/>
                      <a:endParaRPr lang="en-US" sz="4400" dirty="0">
                        <a:latin typeface="Times New Roman" panose="02020603050405020304" pitchFamily="18" charset="0"/>
                        <a:cs typeface="Times New Roman" panose="02020603050405020304" pitchFamily="18" charset="0"/>
                      </a:endParaRPr>
                    </a:p>
                  </a:txBody>
                  <a:tcPr anchor="ctr">
                    <a:solidFill>
                      <a:schemeClr val="bg1"/>
                    </a:solidFill>
                  </a:tcPr>
                </a:tc>
                <a:extLst>
                  <a:ext uri="{0D108BD9-81ED-4DB2-BD59-A6C34878D82A}">
                    <a16:rowId xmlns:a16="http://schemas.microsoft.com/office/drawing/2014/main" val="189261860"/>
                  </a:ext>
                </a:extLst>
              </a:tr>
            </a:tbl>
          </a:graphicData>
        </a:graphic>
      </p:graphicFrame>
      <p:sp>
        <p:nvSpPr>
          <p:cNvPr id="4" name="TextBox 3">
            <a:extLst>
              <a:ext uri="{FF2B5EF4-FFF2-40B4-BE49-F238E27FC236}">
                <a16:creationId xmlns:a16="http://schemas.microsoft.com/office/drawing/2014/main" id="{4D9B07B9-12C0-5184-F765-6EF08747B0B6}"/>
              </a:ext>
            </a:extLst>
          </p:cNvPr>
          <p:cNvSpPr txBox="1"/>
          <p:nvPr/>
        </p:nvSpPr>
        <p:spPr>
          <a:xfrm>
            <a:off x="457200" y="4081671"/>
            <a:ext cx="4648200" cy="4154984"/>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Thám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tử</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Hôm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nhân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vật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chính</a:t>
            </a:r>
            <a:r>
              <a:rPr lang="en-US" sz="4400" baseline="0" dirty="0">
                <a:latin typeface="Times New Roman" panose="02020603050405020304" pitchFamily="18" charset="0"/>
                <a:cs typeface="Times New Roman" panose="02020603050405020304" pitchFamily="18" charset="0"/>
              </a:rPr>
              <a:t>)</a:t>
            </a:r>
          </a:p>
          <a:p>
            <a:pPr algn="just"/>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Oát-xơn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bạn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của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Hôm</a:t>
            </a:r>
            <a:r>
              <a:rPr lang="en-US" sz="4400" baseline="0" dirty="0">
                <a:latin typeface="Times New Roman" panose="02020603050405020304" pitchFamily="18" charset="0"/>
                <a:cs typeface="Times New Roman" panose="02020603050405020304" pitchFamily="18" charset="0"/>
              </a:rPr>
              <a:t>)</a:t>
            </a:r>
          </a:p>
          <a:p>
            <a:pPr algn="just"/>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Uyn</a:t>
            </a:r>
            <a:r>
              <a:rPr lang="en-US" sz="4400" baseline="0" dirty="0">
                <a:latin typeface="Times New Roman" panose="02020603050405020304" pitchFamily="18" charset="0"/>
                <a:cs typeface="Times New Roman" panose="02020603050405020304" pitchFamily="18" charset="0"/>
              </a:rPr>
              <a:t>-</a:t>
            </a:r>
            <a:r>
              <a:rPr lang="en-US" sz="4400" baseline="0" dirty="0" err="1">
                <a:latin typeface="Times New Roman" panose="02020603050405020304" pitchFamily="18" charset="0"/>
                <a:cs typeface="Times New Roman" panose="02020603050405020304" pitchFamily="18" charset="0"/>
              </a:rPr>
              <a:t>đi</a:t>
            </a:r>
            <a:r>
              <a:rPr lang="en-US" sz="4400" baseline="0" dirty="0">
                <a:latin typeface="Times New Roman" panose="02020603050405020304" pitchFamily="18" charset="0"/>
                <a:cs typeface="Times New Roman" panose="02020603050405020304" pitchFamily="18" charset="0"/>
              </a:rPr>
              <a:t>-banh (cha </a:t>
            </a:r>
            <a:r>
              <a:rPr lang="en-US" sz="4400" baseline="0" dirty="0" err="1">
                <a:latin typeface="Times New Roman" panose="02020603050405020304" pitchFamily="18" charset="0"/>
                <a:cs typeface="Times New Roman" panose="02020603050405020304" pitchFamily="18" charset="0"/>
              </a:rPr>
              <a:t>dượng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của</a:t>
            </a:r>
            <a:r>
              <a:rPr lang="en-US" sz="4400" baseline="0" dirty="0">
                <a:latin typeface="Times New Roman" panose="02020603050405020304" pitchFamily="18" charset="0"/>
                <a:cs typeface="Times New Roman" panose="02020603050405020304" pitchFamily="18" charset="0"/>
              </a:rPr>
              <a:t> Me-</a:t>
            </a:r>
            <a:r>
              <a:rPr lang="en-US" sz="4400" baseline="0" dirty="0" err="1">
                <a:latin typeface="Times New Roman" panose="02020603050405020304" pitchFamily="18" charset="0"/>
                <a:cs typeface="Times New Roman" panose="02020603050405020304" pitchFamily="18" charset="0"/>
              </a:rPr>
              <a:t>ri</a:t>
            </a:r>
            <a:r>
              <a:rPr lang="en-US" sz="4400" baseline="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8007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1000"/>
            <a:lum/>
            <a:extLst>
              <a:ext uri="{96DAC541-7B7A-43D3-8B79-37D633B846F1}">
                <asvg:svgBlip xmlns:asvg="http://schemas.microsoft.com/office/drawing/2016/SVG/main" r:embed="rId4"/>
              </a:ext>
            </a:extLst>
          </a:blip>
          <a:srcRect/>
          <a:stretch>
            <a:fillRect t="-12000" b="-12000"/>
          </a:stretch>
        </a:blipFill>
        <a:effectLst/>
      </p:bgPr>
    </p:bg>
    <p:spTree>
      <p:nvGrpSpPr>
        <p:cNvPr id="1" name=""/>
        <p:cNvGrpSpPr/>
        <p:nvPr/>
      </p:nvGrpSpPr>
      <p:grpSpPr>
        <a:xfrm>
          <a:off x="0" y="0"/>
          <a:ext cx="0" cy="0"/>
          <a:chOff x="0" y="0"/>
          <a:chExt cx="0" cy="0"/>
        </a:xfrm>
      </p:grpSpPr>
      <p:sp>
        <p:nvSpPr>
          <p:cNvPr id="5" name="Freeform 6">
            <a:extLst>
              <a:ext uri="{FF2B5EF4-FFF2-40B4-BE49-F238E27FC236}">
                <a16:creationId xmlns:a16="http://schemas.microsoft.com/office/drawing/2014/main" id="{01D4EF33-0ECA-E6EC-EDFE-00C4F15F70A6}"/>
              </a:ext>
            </a:extLst>
          </p:cNvPr>
          <p:cNvSpPr/>
          <p:nvPr/>
        </p:nvSpPr>
        <p:spPr>
          <a:xfrm>
            <a:off x="0" y="9410700"/>
            <a:ext cx="18288000" cy="609600"/>
          </a:xfrm>
          <a:custGeom>
            <a:avLst/>
            <a:gdLst/>
            <a:ahLst/>
            <a:cxnLst/>
            <a:rect l="l" t="t" r="r" b="b"/>
            <a:pathLst>
              <a:path w="7315200" h="512064">
                <a:moveTo>
                  <a:pt x="0" y="0"/>
                </a:moveTo>
                <a:lnTo>
                  <a:pt x="7315200" y="0"/>
                </a:lnTo>
                <a:lnTo>
                  <a:pt x="7315200" y="512064"/>
                </a:lnTo>
                <a:lnTo>
                  <a:pt x="0" y="51206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 name="TextBox 1">
            <a:extLst>
              <a:ext uri="{FF2B5EF4-FFF2-40B4-BE49-F238E27FC236}">
                <a16:creationId xmlns:a16="http://schemas.microsoft.com/office/drawing/2014/main" id="{21A3FE98-7880-BF48-47DC-385240F9B833}"/>
              </a:ext>
            </a:extLst>
          </p:cNvPr>
          <p:cNvSpPr txBox="1"/>
          <p:nvPr/>
        </p:nvSpPr>
        <p:spPr>
          <a:xfrm>
            <a:off x="1139190" y="723900"/>
            <a:ext cx="16383000" cy="1446550"/>
          </a:xfrm>
          <a:prstGeom prst="rect">
            <a:avLst/>
          </a:prstGeom>
          <a:noFill/>
        </p:spPr>
        <p:txBody>
          <a:bodyPr wrap="square" rtlCol="0">
            <a:spAutoFit/>
          </a:bodyPr>
          <a:lstStyle/>
          <a:p>
            <a:pPr algn="just"/>
            <a:r>
              <a:rPr lang="en-US" sz="4400" b="1" dirty="0" err="1">
                <a:latin typeface="Times New Roman" panose="02020603050405020304" pitchFamily="18" charset="0"/>
                <a:cs typeface="Times New Roman" panose="02020603050405020304" pitchFamily="18" charset="0"/>
              </a:rPr>
              <a:t>Dựa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đâu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em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có</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thể</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định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được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Hôm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chính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bản</a:t>
            </a:r>
            <a:r>
              <a:rPr lang="en-US" sz="4400" b="1"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21A3FE98-7880-BF48-47DC-385240F9B833}"/>
              </a:ext>
            </a:extLst>
          </p:cNvPr>
          <p:cNvSpPr txBox="1"/>
          <p:nvPr/>
        </p:nvSpPr>
        <p:spPr>
          <a:xfrm>
            <a:off x="6553200" y="2857500"/>
            <a:ext cx="10972800" cy="4832092"/>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Dựa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loại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thám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thám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tử</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Dựa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diễn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đoạn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Hôm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trò</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đạo</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Nội</a:t>
            </a:r>
            <a:r>
              <a:rPr lang="en-US" sz="4400" dirty="0">
                <a:latin typeface="Times New Roman" panose="02020603050405020304" pitchFamily="18" charset="0"/>
                <a:cs typeface="Times New Roman" panose="02020603050405020304" pitchFamily="18" charset="0"/>
              </a:rPr>
              <a:t> dung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đoạn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xoay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quyết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Hôm</a:t>
            </a:r>
            <a:r>
              <a:rPr lang="en-US" sz="4400" dirty="0">
                <a:latin typeface="Times New Roman" panose="02020603050405020304" pitchFamily="18" charset="0"/>
                <a:cs typeface="Times New Roman" panose="02020603050405020304" pitchFamily="18" charset="0"/>
              </a:rPr>
              <a:t>.</a:t>
            </a:r>
          </a:p>
        </p:txBody>
      </p:sp>
      <p:sp>
        <p:nvSpPr>
          <p:cNvPr id="4" name="Freeform 2">
            <a:extLst>
              <a:ext uri="{FF2B5EF4-FFF2-40B4-BE49-F238E27FC236}">
                <a16:creationId xmlns:a16="http://schemas.microsoft.com/office/drawing/2014/main" id="{6C4621CB-BFB4-DD6F-EC84-67AFEAC6AEF7}"/>
              </a:ext>
            </a:extLst>
          </p:cNvPr>
          <p:cNvSpPr/>
          <p:nvPr/>
        </p:nvSpPr>
        <p:spPr>
          <a:xfrm>
            <a:off x="457200" y="2512516"/>
            <a:ext cx="6828796" cy="7782104"/>
          </a:xfrm>
          <a:custGeom>
            <a:avLst/>
            <a:gdLst/>
            <a:ahLst/>
            <a:cxnLst/>
            <a:rect l="l" t="t" r="r" b="b"/>
            <a:pathLst>
              <a:path w="7814371" h="8905266">
                <a:moveTo>
                  <a:pt x="0" y="0"/>
                </a:moveTo>
                <a:lnTo>
                  <a:pt x="7814371" y="0"/>
                </a:lnTo>
                <a:lnTo>
                  <a:pt x="7814371" y="8905266"/>
                </a:lnTo>
                <a:lnTo>
                  <a:pt x="0" y="8905266"/>
                </a:lnTo>
                <a:lnTo>
                  <a:pt x="0" y="0"/>
                </a:lnTo>
                <a:close/>
              </a:path>
            </a:pathLst>
          </a:custGeom>
          <a:blipFill>
            <a:blip r:embed="rId7"/>
            <a:stretch>
              <a:fillRect/>
            </a:stretch>
          </a:blipFill>
        </p:spPr>
        <p:txBody>
          <a:bodyPr/>
          <a:lstStyle/>
          <a:p>
            <a:endParaRPr lang="en-US"/>
          </a:p>
        </p:txBody>
      </p:sp>
    </p:spTree>
    <p:extLst>
      <p:ext uri="{BB962C8B-B14F-4D97-AF65-F5344CB8AC3E}">
        <p14:creationId xmlns:p14="http://schemas.microsoft.com/office/powerpoint/2010/main" val="95532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barn(inVertical)">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barn(inVertical)">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barn(inVertical)">
                                      <p:cBhvr>
                                        <p:cTn id="2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1000"/>
            <a:lum/>
            <a:extLst>
              <a:ext uri="{96DAC541-7B7A-43D3-8B79-37D633B846F1}">
                <asvg:svgBlip xmlns:asvg="http://schemas.microsoft.com/office/drawing/2016/SVG/main" r:embed="rId4"/>
              </a:ext>
            </a:extLst>
          </a:blip>
          <a:srcRect/>
          <a:stretch>
            <a:fillRect t="-12000" b="-12000"/>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071486470"/>
              </p:ext>
            </p:extLst>
          </p:nvPr>
        </p:nvGraphicFramePr>
        <p:xfrm>
          <a:off x="304800" y="342900"/>
          <a:ext cx="17678400" cy="9741634"/>
        </p:xfrm>
        <a:graphic>
          <a:graphicData uri="http://schemas.openxmlformats.org/drawingml/2006/table">
            <a:tbl>
              <a:tblPr firstRow="1" bandRow="1">
                <a:tableStyleId>{5940675A-B579-460E-94D1-54222C63F5DA}</a:tableStyleId>
              </a:tblPr>
              <a:tblGrid>
                <a:gridCol w="4038600">
                  <a:extLst>
                    <a:ext uri="{9D8B030D-6E8A-4147-A177-3AD203B41FA5}">
                      <a16:colId xmlns:a16="http://schemas.microsoft.com/office/drawing/2014/main" val="104127989"/>
                    </a:ext>
                  </a:extLst>
                </a:gridCol>
                <a:gridCol w="5562600">
                  <a:extLst>
                    <a:ext uri="{9D8B030D-6E8A-4147-A177-3AD203B41FA5}">
                      <a16:colId xmlns:a16="http://schemas.microsoft.com/office/drawing/2014/main" val="3334280681"/>
                    </a:ext>
                  </a:extLst>
                </a:gridCol>
                <a:gridCol w="8077200">
                  <a:extLst>
                    <a:ext uri="{9D8B030D-6E8A-4147-A177-3AD203B41FA5}">
                      <a16:colId xmlns:a16="http://schemas.microsoft.com/office/drawing/2014/main" val="4032216351"/>
                    </a:ext>
                  </a:extLst>
                </a:gridCol>
              </a:tblGrid>
              <a:tr h="1458143">
                <a:tc>
                  <a:txBody>
                    <a:bodyPr/>
                    <a:lstStyle/>
                    <a:p>
                      <a:pPr algn="ctr"/>
                      <a:r>
                        <a:rPr lang="en-US" sz="4400" b="1" dirty="0" err="1">
                          <a:latin typeface="Times New Roman" panose="02020603050405020304" pitchFamily="18" charset="0"/>
                          <a:cs typeface="Times New Roman" panose="02020603050405020304" pitchFamily="18" charset="0"/>
                        </a:rPr>
                        <a:t>Nhân</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vật</a:t>
                      </a:r>
                      <a:endParaRPr lang="en-US" sz="44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4400" b="1" dirty="0" err="1">
                          <a:latin typeface="Times New Roman" panose="02020603050405020304" pitchFamily="18" charset="0"/>
                          <a:cs typeface="Times New Roman" panose="02020603050405020304" pitchFamily="18" charset="0"/>
                        </a:rPr>
                        <a:t>Tình</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huống</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nảy</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sinh</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vụ</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án</a:t>
                      </a:r>
                      <a:endParaRPr lang="en-US" sz="44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4400" b="1" dirty="0">
                          <a:latin typeface="Times New Roman" panose="02020603050405020304" pitchFamily="18" charset="0"/>
                          <a:cs typeface="Times New Roman" panose="02020603050405020304" pitchFamily="18" charset="0"/>
                        </a:rPr>
                        <a:t>Chi </a:t>
                      </a:r>
                      <a:r>
                        <a:rPr lang="en-US" sz="4400" b="1" dirty="0" err="1">
                          <a:latin typeface="Times New Roman" panose="02020603050405020304" pitchFamily="18" charset="0"/>
                          <a:cs typeface="Times New Roman" panose="02020603050405020304" pitchFamily="18" charset="0"/>
                        </a:rPr>
                        <a:t>tiết</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quan</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trọng</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có</a:t>
                      </a:r>
                      <a:r>
                        <a:rPr lang="en-US" sz="4400" b="1" baseline="0" dirty="0">
                          <a:latin typeface="Times New Roman" panose="02020603050405020304" pitchFamily="18" charset="0"/>
                          <a:cs typeface="Times New Roman" panose="02020603050405020304" pitchFamily="18" charset="0"/>
                        </a:rPr>
                        <a:t> ý </a:t>
                      </a:r>
                      <a:r>
                        <a:rPr lang="en-US" sz="4400" b="1" baseline="0" dirty="0" err="1">
                          <a:latin typeface="Times New Roman" panose="02020603050405020304" pitchFamily="18" charset="0"/>
                          <a:cs typeface="Times New Roman" panose="02020603050405020304" pitchFamily="18" charset="0"/>
                        </a:rPr>
                        <a:t>nghĩa</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bước</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ngoặt</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để</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tìm</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ra</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sự</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thật</a:t>
                      </a:r>
                      <a:endParaRPr lang="en-US" sz="44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3292925578"/>
                  </a:ext>
                </a:extLst>
              </a:tr>
              <a:tr h="8283491">
                <a:tc>
                  <a:txBody>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Thám</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tử</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Hôm</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nhân</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vật</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chính</a:t>
                      </a:r>
                      <a:r>
                        <a:rPr lang="en-US" sz="4400" b="1" baseline="0" dirty="0">
                          <a:latin typeface="Times New Roman" panose="02020603050405020304" pitchFamily="18" charset="0"/>
                          <a:cs typeface="Times New Roman" panose="02020603050405020304" pitchFamily="18" charset="0"/>
                        </a:rPr>
                        <a:t>)</a:t>
                      </a:r>
                    </a:p>
                    <a:p>
                      <a:pPr algn="just"/>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Oát-xơn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bạn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của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Hôm</a:t>
                      </a:r>
                      <a:r>
                        <a:rPr lang="en-US" sz="4400" baseline="0" dirty="0">
                          <a:latin typeface="Times New Roman" panose="02020603050405020304" pitchFamily="18" charset="0"/>
                          <a:cs typeface="Times New Roman" panose="02020603050405020304" pitchFamily="18" charset="0"/>
                        </a:rPr>
                        <a:t>)</a:t>
                      </a:r>
                    </a:p>
                    <a:p>
                      <a:pPr algn="just"/>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Uyn</a:t>
                      </a:r>
                      <a:r>
                        <a:rPr lang="en-US" sz="4400" baseline="0" dirty="0">
                          <a:latin typeface="Times New Roman" panose="02020603050405020304" pitchFamily="18" charset="0"/>
                          <a:cs typeface="Times New Roman" panose="02020603050405020304" pitchFamily="18" charset="0"/>
                        </a:rPr>
                        <a:t>-</a:t>
                      </a:r>
                      <a:r>
                        <a:rPr lang="en-US" sz="4400" baseline="0" dirty="0" err="1">
                          <a:latin typeface="Times New Roman" panose="02020603050405020304" pitchFamily="18" charset="0"/>
                          <a:cs typeface="Times New Roman" panose="02020603050405020304" pitchFamily="18" charset="0"/>
                        </a:rPr>
                        <a:t>đi</a:t>
                      </a:r>
                      <a:r>
                        <a:rPr lang="en-US" sz="4400" baseline="0" dirty="0">
                          <a:latin typeface="Times New Roman" panose="02020603050405020304" pitchFamily="18" charset="0"/>
                          <a:cs typeface="Times New Roman" panose="02020603050405020304" pitchFamily="18" charset="0"/>
                        </a:rPr>
                        <a:t>-banh (cha </a:t>
                      </a:r>
                      <a:r>
                        <a:rPr lang="en-US" sz="4400" baseline="0" dirty="0" err="1">
                          <a:latin typeface="Times New Roman" panose="02020603050405020304" pitchFamily="18" charset="0"/>
                          <a:cs typeface="Times New Roman" panose="02020603050405020304" pitchFamily="18" charset="0"/>
                        </a:rPr>
                        <a:t>dượng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của</a:t>
                      </a:r>
                      <a:r>
                        <a:rPr lang="en-US" sz="4400" baseline="0" dirty="0">
                          <a:latin typeface="Times New Roman" panose="02020603050405020304" pitchFamily="18" charset="0"/>
                          <a:cs typeface="Times New Roman" panose="02020603050405020304" pitchFamily="18" charset="0"/>
                        </a:rPr>
                        <a:t> Me-</a:t>
                      </a:r>
                      <a:r>
                        <a:rPr lang="en-US" sz="4400" baseline="0" dirty="0" err="1">
                          <a:latin typeface="Times New Roman" panose="02020603050405020304" pitchFamily="18" charset="0"/>
                          <a:cs typeface="Times New Roman" panose="02020603050405020304" pitchFamily="18" charset="0"/>
                        </a:rPr>
                        <a:t>ri</a:t>
                      </a:r>
                      <a:r>
                        <a:rPr lang="en-US" sz="4400" baseline="0" dirty="0">
                          <a:latin typeface="Times New Roman" panose="02020603050405020304" pitchFamily="18" charset="0"/>
                          <a:cs typeface="Times New Roman" panose="02020603050405020304" pitchFamily="18" charset="0"/>
                        </a:rPr>
                        <a:t>)</a:t>
                      </a:r>
                    </a:p>
                    <a:p>
                      <a:pPr algn="just"/>
                      <a:endParaRPr lang="en-US" sz="44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endParaRPr lang="en-US" sz="44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indent="0" algn="just">
                        <a:buNone/>
                      </a:pPr>
                      <a:endParaRPr lang="en-US" sz="44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89261860"/>
                  </a:ext>
                </a:extLst>
              </a:tr>
            </a:tbl>
          </a:graphicData>
        </a:graphic>
      </p:graphicFrame>
      <p:sp>
        <p:nvSpPr>
          <p:cNvPr id="4" name="TextBox 3">
            <a:extLst>
              <a:ext uri="{FF2B5EF4-FFF2-40B4-BE49-F238E27FC236}">
                <a16:creationId xmlns:a16="http://schemas.microsoft.com/office/drawing/2014/main" id="{BED77E82-654C-2D08-0BD8-EB50B6397B90}"/>
              </a:ext>
            </a:extLst>
          </p:cNvPr>
          <p:cNvSpPr txBox="1"/>
          <p:nvPr/>
        </p:nvSpPr>
        <p:spPr>
          <a:xfrm>
            <a:off x="4495800" y="1866900"/>
            <a:ext cx="5257800" cy="8217634"/>
          </a:xfrm>
          <a:prstGeom prst="rect">
            <a:avLst/>
          </a:prstGeom>
          <a:noFill/>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Vị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hôn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phu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của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cô</a:t>
            </a:r>
            <a:r>
              <a:rPr lang="en-US" sz="4400" baseline="0" dirty="0">
                <a:latin typeface="Times New Roman" panose="02020603050405020304" pitchFamily="18" charset="0"/>
                <a:cs typeface="Times New Roman" panose="02020603050405020304" pitchFamily="18" charset="0"/>
              </a:rPr>
              <a:t> Me-</a:t>
            </a:r>
            <a:r>
              <a:rPr lang="en-US" sz="4400" baseline="0" dirty="0" err="1">
                <a:latin typeface="Times New Roman" panose="02020603050405020304" pitchFamily="18" charset="0"/>
                <a:cs typeface="Times New Roman" panose="02020603050405020304" pitchFamily="18" charset="0"/>
              </a:rPr>
              <a:t>ri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anh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Ên-giô</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đã</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đột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ngột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biến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mất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khi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cùng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hai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mẹ</a:t>
            </a:r>
            <a:r>
              <a:rPr lang="en-US" sz="4400" baseline="0" dirty="0">
                <a:latin typeface="Times New Roman" panose="02020603050405020304" pitchFamily="18" charset="0"/>
                <a:cs typeface="Times New Roman" panose="02020603050405020304" pitchFamily="18" charset="0"/>
              </a:rPr>
              <a:t> con </a:t>
            </a:r>
            <a:r>
              <a:rPr lang="en-US" sz="4400" baseline="0" dirty="0" err="1">
                <a:latin typeface="Times New Roman" panose="02020603050405020304" pitchFamily="18" charset="0"/>
                <a:cs typeface="Times New Roman" panose="02020603050405020304" pitchFamily="18" charset="0"/>
              </a:rPr>
              <a:t>cô</a:t>
            </a:r>
            <a:r>
              <a:rPr lang="en-US" sz="4400" baseline="0" dirty="0">
                <a:latin typeface="Times New Roman" panose="02020603050405020304" pitchFamily="18" charset="0"/>
                <a:cs typeface="Times New Roman" panose="02020603050405020304" pitchFamily="18" charset="0"/>
              </a:rPr>
              <a:t> Me-</a:t>
            </a:r>
            <a:r>
              <a:rPr lang="en-US" sz="4400" baseline="0" dirty="0" err="1">
                <a:latin typeface="Times New Roman" panose="02020603050405020304" pitchFamily="18" charset="0"/>
                <a:cs typeface="Times New Roman" panose="02020603050405020304" pitchFamily="18" charset="0"/>
              </a:rPr>
              <a:t>ri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đến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nhà</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thờ</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để</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làm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lễ</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kết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hôn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Từ</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thời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điểm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đó</a:t>
            </a:r>
            <a:r>
              <a:rPr lang="en-US" sz="4400" baseline="0" dirty="0">
                <a:latin typeface="Times New Roman" panose="02020603050405020304" pitchFamily="18" charset="0"/>
                <a:cs typeface="Times New Roman" panose="02020603050405020304" pitchFamily="18" charset="0"/>
              </a:rPr>
              <a:t>, Me-</a:t>
            </a:r>
            <a:r>
              <a:rPr lang="en-US" sz="4400" baseline="0" dirty="0" err="1">
                <a:latin typeface="Times New Roman" panose="02020603050405020304" pitchFamily="18" charset="0"/>
                <a:cs typeface="Times New Roman" panose="02020603050405020304" pitchFamily="18" charset="0"/>
              </a:rPr>
              <a:t>ri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không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có</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bất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kì</a:t>
            </a:r>
            <a:r>
              <a:rPr lang="en-US" sz="4400" baseline="0" dirty="0">
                <a:latin typeface="Times New Roman" panose="02020603050405020304" pitchFamily="18" charset="0"/>
                <a:cs typeface="Times New Roman" panose="02020603050405020304" pitchFamily="18" charset="0"/>
              </a:rPr>
              <a:t> tin </a:t>
            </a:r>
            <a:r>
              <a:rPr lang="en-US" sz="4400" baseline="0" dirty="0" err="1">
                <a:latin typeface="Times New Roman" panose="02020603050405020304" pitchFamily="18" charset="0"/>
                <a:cs typeface="Times New Roman" panose="02020603050405020304" pitchFamily="18" charset="0"/>
              </a:rPr>
              <a:t>tức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gì</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về</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vị</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hôn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phu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của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mình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Cô</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tìm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đến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thám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tử</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Hôm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nhờ</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giúp</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đỡ</a:t>
            </a:r>
            <a:r>
              <a:rPr lang="en-US" sz="4400" baseline="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C06CE4CC-BCAA-ABC6-D83A-D2A64093EF5C}"/>
              </a:ext>
            </a:extLst>
          </p:cNvPr>
          <p:cNvSpPr txBox="1"/>
          <p:nvPr/>
        </p:nvSpPr>
        <p:spPr>
          <a:xfrm>
            <a:off x="9982200" y="1866900"/>
            <a:ext cx="7772400" cy="8217634"/>
          </a:xfrm>
          <a:prstGeom prst="rect">
            <a:avLst/>
          </a:prstGeom>
          <a:noFill/>
        </p:spPr>
        <p:txBody>
          <a:bodyPr wrap="square">
            <a:spAutoFit/>
          </a:bodyPr>
          <a:lstStyle/>
          <a:p>
            <a:pPr marL="0" indent="0" algn="just">
              <a:buNone/>
            </a:pPr>
            <a:r>
              <a:rPr lang="en-US" sz="4400" dirty="0">
                <a:latin typeface="Times New Roman" panose="02020603050405020304" pitchFamily="18" charset="0"/>
                <a:cs typeface="Times New Roman" panose="02020603050405020304" pitchFamily="18" charset="0"/>
              </a:rPr>
              <a:t>(1) </a:t>
            </a:r>
            <a:r>
              <a:rPr lang="en-US" sz="4400" dirty="0" err="1">
                <a:latin typeface="Times New Roman" panose="02020603050405020304" pitchFamily="18" charset="0"/>
                <a:cs typeface="Times New Roman" panose="02020603050405020304" pitchFamily="18" charset="0"/>
              </a:rPr>
              <a:t>Điểm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bất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thường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trên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tờ</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thông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báo</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chỉ</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có</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một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chữ</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Hót-mơ</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Ên-giô</a:t>
            </a:r>
            <a:r>
              <a:rPr lang="en-US" sz="4400" baseline="0" dirty="0">
                <a:latin typeface="Times New Roman" panose="02020603050405020304" pitchFamily="18" charset="0"/>
                <a:cs typeface="Times New Roman" panose="02020603050405020304" pitchFamily="18" charset="0"/>
              </a:rPr>
              <a:t>” ở </a:t>
            </a:r>
            <a:r>
              <a:rPr lang="en-US" sz="4400" baseline="0" dirty="0" err="1">
                <a:latin typeface="Times New Roman" panose="02020603050405020304" pitchFamily="18" charset="0"/>
                <a:cs typeface="Times New Roman" panose="02020603050405020304" pitchFamily="18" charset="0"/>
              </a:rPr>
              <a:t>cuối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trang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không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địa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chỉ</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cụ</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thể</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ghi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chung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chung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là</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phố</a:t>
            </a:r>
            <a:r>
              <a:rPr lang="en-US" sz="4400" baseline="0" dirty="0">
                <a:latin typeface="Times New Roman" panose="02020603050405020304" pitchFamily="18" charset="0"/>
                <a:cs typeface="Times New Roman" panose="02020603050405020304" pitchFamily="18" charset="0"/>
              </a:rPr>
              <a:t> Li-</a:t>
            </a:r>
            <a:r>
              <a:rPr lang="en-US" sz="4400" baseline="0" dirty="0" err="1">
                <a:latin typeface="Times New Roman" panose="02020603050405020304" pitchFamily="18" charset="0"/>
                <a:cs typeface="Times New Roman" panose="02020603050405020304" pitchFamily="18" charset="0"/>
              </a:rPr>
              <a:t>đân</a:t>
            </a:r>
            <a:r>
              <a:rPr lang="en-US" sz="4400" baseline="0" dirty="0">
                <a:latin typeface="Times New Roman" panose="02020603050405020304" pitchFamily="18" charset="0"/>
                <a:cs typeface="Times New Roman" panose="02020603050405020304" pitchFamily="18" charset="0"/>
              </a:rPr>
              <a:t>-</a:t>
            </a:r>
            <a:r>
              <a:rPr lang="en-US" sz="4400" baseline="0" dirty="0" err="1">
                <a:latin typeface="Times New Roman" panose="02020603050405020304" pitchFamily="18" charset="0"/>
                <a:cs typeface="Times New Roman" panose="02020603050405020304" pitchFamily="18" charset="0"/>
              </a:rPr>
              <a:t>hôn</a:t>
            </a:r>
            <a:r>
              <a:rPr lang="en-US" sz="4400" baseline="0" dirty="0">
                <a:latin typeface="Times New Roman" panose="02020603050405020304" pitchFamily="18" charset="0"/>
                <a:cs typeface="Times New Roman" panose="02020603050405020304" pitchFamily="18" charset="0"/>
              </a:rPr>
              <a:t>.</a:t>
            </a:r>
          </a:p>
          <a:p>
            <a:pPr marL="0" indent="0" algn="just">
              <a:buNone/>
            </a:pPr>
            <a:r>
              <a:rPr lang="en-US" sz="4400" baseline="0" dirty="0">
                <a:latin typeface="Times New Roman" panose="02020603050405020304" pitchFamily="18" charset="0"/>
                <a:cs typeface="Times New Roman" panose="02020603050405020304" pitchFamily="18" charset="0"/>
              </a:rPr>
              <a:t>(2) </a:t>
            </a:r>
            <a:r>
              <a:rPr lang="en-US" sz="4400" baseline="0" dirty="0" err="1">
                <a:latin typeface="Times New Roman" panose="02020603050405020304" pitchFamily="18" charset="0"/>
                <a:cs typeface="Times New Roman" panose="02020603050405020304" pitchFamily="18" charset="0"/>
              </a:rPr>
              <a:t>Điểm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trùng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lặp</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trên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các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bức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thư</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được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đánh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máy</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những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chữ</a:t>
            </a:r>
            <a:r>
              <a:rPr lang="en-US" sz="4400" baseline="0" dirty="0">
                <a:latin typeface="Times New Roman" panose="02020603050405020304" pitchFamily="18" charset="0"/>
                <a:cs typeface="Times New Roman" panose="02020603050405020304" pitchFamily="18" charset="0"/>
              </a:rPr>
              <a:t> “e” </a:t>
            </a:r>
            <a:r>
              <a:rPr lang="en-US" sz="4400" baseline="0" dirty="0" err="1">
                <a:latin typeface="Times New Roman" panose="02020603050405020304" pitchFamily="18" charset="0"/>
                <a:cs typeface="Times New Roman" panose="02020603050405020304" pitchFamily="18" charset="0"/>
              </a:rPr>
              <a:t>có</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vết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nhòe</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những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chữ</a:t>
            </a:r>
            <a:r>
              <a:rPr lang="en-US" sz="4400" baseline="0" dirty="0">
                <a:latin typeface="Times New Roman" panose="02020603050405020304" pitchFamily="18" charset="0"/>
                <a:cs typeface="Times New Roman" panose="02020603050405020304" pitchFamily="18" charset="0"/>
              </a:rPr>
              <a:t> “r” </a:t>
            </a:r>
            <a:r>
              <a:rPr lang="en-US" sz="4400" baseline="0" dirty="0" err="1">
                <a:latin typeface="Times New Roman" panose="02020603050405020304" pitchFamily="18" charset="0"/>
                <a:cs typeface="Times New Roman" panose="02020603050405020304" pitchFamily="18" charset="0"/>
              </a:rPr>
              <a:t>hụt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phần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đuôi</a:t>
            </a:r>
            <a:r>
              <a:rPr lang="en-US" sz="4400" baseline="0" dirty="0">
                <a:latin typeface="Times New Roman" panose="02020603050405020304" pitchFamily="18" charset="0"/>
                <a:cs typeface="Times New Roman" panose="02020603050405020304" pitchFamily="18" charset="0"/>
              </a:rPr>
              <a:t>)</a:t>
            </a:r>
          </a:p>
          <a:p>
            <a:pPr marL="0" indent="0" algn="just">
              <a:buNone/>
            </a:pPr>
            <a:r>
              <a:rPr lang="en-US" sz="4400" baseline="0" dirty="0">
                <a:latin typeface="Times New Roman" panose="02020603050405020304" pitchFamily="18" charset="0"/>
                <a:cs typeface="Times New Roman" panose="02020603050405020304" pitchFamily="18" charset="0"/>
              </a:rPr>
              <a:t>(3) </a:t>
            </a:r>
            <a:r>
              <a:rPr lang="en-US" sz="4400" baseline="0" dirty="0" err="1">
                <a:latin typeface="Times New Roman" panose="02020603050405020304" pitchFamily="18" charset="0"/>
                <a:cs typeface="Times New Roman" panose="02020603050405020304" pitchFamily="18" charset="0"/>
              </a:rPr>
              <a:t>Người</a:t>
            </a:r>
            <a:r>
              <a:rPr lang="en-US" sz="4400" baseline="0" dirty="0">
                <a:latin typeface="Times New Roman" panose="02020603050405020304" pitchFamily="18" charset="0"/>
                <a:cs typeface="Times New Roman" panose="02020603050405020304" pitchFamily="18" charset="0"/>
              </a:rPr>
              <a:t> cha </a:t>
            </a:r>
            <a:r>
              <a:rPr lang="en-US" sz="4400" baseline="0" dirty="0" err="1">
                <a:latin typeface="Times New Roman" panose="02020603050405020304" pitchFamily="18" charset="0"/>
                <a:cs typeface="Times New Roman" panose="02020603050405020304" pitchFamily="18" charset="0"/>
              </a:rPr>
              <a:t>dượng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gửi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thư</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trả</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lời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Hôm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với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những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lỗi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đánh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máy</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tương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tự</a:t>
            </a:r>
            <a:r>
              <a:rPr lang="en-US" sz="4400" baseline="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6242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barn(inVertical)">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barn(inVertical)">
                                      <p:cBhvr>
                                        <p:cTn id="2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1000"/>
            <a:lum/>
            <a:extLst>
              <a:ext uri="{96DAC541-7B7A-43D3-8B79-37D633B846F1}">
                <asvg:svgBlip xmlns:asvg="http://schemas.microsoft.com/office/drawing/2016/SVG/main" r:embed="rId4"/>
              </a:ext>
            </a:extLst>
          </a:blip>
          <a:srcRect/>
          <a:stretch>
            <a:fillRect t="-12000" b="-12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ECD1C66-057E-D9D3-A09B-FFE1587BDB48}"/>
              </a:ext>
            </a:extLst>
          </p:cNvPr>
          <p:cNvSpPr txBox="1"/>
          <p:nvPr/>
        </p:nvSpPr>
        <p:spPr>
          <a:xfrm>
            <a:off x="-685800" y="2781300"/>
            <a:ext cx="13487400"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2.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Nhân</a:t>
            </a:r>
            <a:r>
              <a:rPr lang="en-US" sz="8800" b="1" kern="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vật</a:t>
            </a:r>
            <a:r>
              <a:rPr lang="en-US" sz="8800" b="1" kern="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thám</a:t>
            </a:r>
            <a:r>
              <a:rPr lang="en-US" sz="8800" b="1" kern="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tử</a:t>
            </a:r>
            <a:r>
              <a:rPr lang="en-US" sz="8800" b="1" kern="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hôm</a:t>
            </a:r>
            <a:endParaRPr kumimoji="0" lang="en-US" sz="8800" b="1" i="0" u="none" strike="noStrike" kern="0" cap="none" spc="0" normalizeH="0" baseline="0" noProof="0" dirty="0">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
        <p:nvSpPr>
          <p:cNvPr id="5" name="Freeform 3">
            <a:extLst>
              <a:ext uri="{FF2B5EF4-FFF2-40B4-BE49-F238E27FC236}">
                <a16:creationId xmlns:a16="http://schemas.microsoft.com/office/drawing/2014/main" id="{4F78BDD6-737C-F79D-7D62-652F60BD6D1E}"/>
              </a:ext>
            </a:extLst>
          </p:cNvPr>
          <p:cNvSpPr/>
          <p:nvPr/>
        </p:nvSpPr>
        <p:spPr>
          <a:xfrm>
            <a:off x="8686800" y="-230945"/>
            <a:ext cx="9324661" cy="10748889"/>
          </a:xfrm>
          <a:custGeom>
            <a:avLst/>
            <a:gdLst/>
            <a:ahLst/>
            <a:cxnLst/>
            <a:rect l="l" t="t" r="r" b="b"/>
            <a:pathLst>
              <a:path w="5514661" h="6356958">
                <a:moveTo>
                  <a:pt x="0" y="0"/>
                </a:moveTo>
                <a:lnTo>
                  <a:pt x="5514661" y="0"/>
                </a:lnTo>
                <a:lnTo>
                  <a:pt x="5514661" y="6356958"/>
                </a:lnTo>
                <a:lnTo>
                  <a:pt x="0" y="6356958"/>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1550001227"/>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1000"/>
            <a:lum/>
            <a:extLst>
              <a:ext uri="{96DAC541-7B7A-43D3-8B79-37D633B846F1}">
                <asvg:svgBlip xmlns:asvg="http://schemas.microsoft.com/office/drawing/2016/SVG/main" r:embed="rId4"/>
              </a:ext>
            </a:extLst>
          </a:blip>
          <a:srcRect/>
          <a:stretch>
            <a:fillRect t="-12000" b="-12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CD1C66-057E-D9D3-A09B-FFE1587BDB48}"/>
              </a:ext>
            </a:extLst>
          </p:cNvPr>
          <p:cNvSpPr txBox="1"/>
          <p:nvPr/>
        </p:nvSpPr>
        <p:spPr>
          <a:xfrm>
            <a:off x="3733800" y="896826"/>
            <a:ext cx="13487400"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Em</a:t>
            </a:r>
            <a:r>
              <a:rPr lang="en-US" sz="8800" b="1" kern="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là</a:t>
            </a:r>
            <a:r>
              <a:rPr lang="en-US" sz="8800" b="1" kern="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thám</a:t>
            </a:r>
            <a:r>
              <a:rPr lang="en-US" sz="8800" b="1" kern="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tử</a:t>
            </a:r>
            <a:endParaRPr kumimoji="0" lang="en-US" sz="8800" b="1" i="0" u="none" strike="noStrike" kern="0" cap="none" spc="0" normalizeH="0" baseline="0" noProof="0" dirty="0">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graphicFrame>
        <p:nvGraphicFramePr>
          <p:cNvPr id="3" name="Table 2"/>
          <p:cNvGraphicFramePr>
            <a:graphicFrameLocks noGrp="1"/>
          </p:cNvGraphicFramePr>
          <p:nvPr>
            <p:extLst>
              <p:ext uri="{D42A27DB-BD31-4B8C-83A1-F6EECF244321}">
                <p14:modId xmlns:p14="http://schemas.microsoft.com/office/powerpoint/2010/main" val="203181490"/>
              </p:ext>
            </p:extLst>
          </p:nvPr>
        </p:nvGraphicFramePr>
        <p:xfrm>
          <a:off x="4876800" y="3229178"/>
          <a:ext cx="11496749" cy="6172200"/>
        </p:xfrm>
        <a:graphic>
          <a:graphicData uri="http://schemas.openxmlformats.org/drawingml/2006/table">
            <a:tbl>
              <a:tblPr firstRow="1" bandRow="1">
                <a:tableStyleId>{5940675A-B579-460E-94D1-54222C63F5DA}</a:tableStyleId>
              </a:tblPr>
              <a:tblGrid>
                <a:gridCol w="1977147">
                  <a:extLst>
                    <a:ext uri="{9D8B030D-6E8A-4147-A177-3AD203B41FA5}">
                      <a16:colId xmlns:a16="http://schemas.microsoft.com/office/drawing/2014/main" val="3653061686"/>
                    </a:ext>
                  </a:extLst>
                </a:gridCol>
                <a:gridCol w="7318097">
                  <a:extLst>
                    <a:ext uri="{9D8B030D-6E8A-4147-A177-3AD203B41FA5}">
                      <a16:colId xmlns:a16="http://schemas.microsoft.com/office/drawing/2014/main" val="544622461"/>
                    </a:ext>
                  </a:extLst>
                </a:gridCol>
                <a:gridCol w="2201505">
                  <a:extLst>
                    <a:ext uri="{9D8B030D-6E8A-4147-A177-3AD203B41FA5}">
                      <a16:colId xmlns:a16="http://schemas.microsoft.com/office/drawing/2014/main" val="1889150342"/>
                    </a:ext>
                  </a:extLst>
                </a:gridCol>
              </a:tblGrid>
              <a:tr h="205740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Quá</a:t>
                      </a:r>
                      <a:r>
                        <a:rPr kumimoji="0" lang="en-US" sz="4400" b="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trình</a:t>
                      </a:r>
                      <a:r>
                        <a:rPr kumimoji="0" lang="en-US" sz="4400" b="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tìm</a:t>
                      </a:r>
                      <a:r>
                        <a:rPr kumimoji="0" lang="en-US" sz="4400" b="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ra</a:t>
                      </a:r>
                      <a:r>
                        <a:rPr kumimoji="0" lang="en-US" sz="4400" b="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chân</a:t>
                      </a:r>
                      <a:r>
                        <a:rPr kumimoji="0" lang="en-US" sz="4400" b="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tướng</a:t>
                      </a:r>
                      <a:r>
                        <a:rPr kumimoji="0" lang="en-US" sz="4400" b="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vụ</a:t>
                      </a:r>
                      <a:r>
                        <a:rPr kumimoji="0" lang="en-US" sz="4400" b="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án</a:t>
                      </a:r>
                      <a:endParaRPr kumimoji="0" lang="en-US" sz="4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txBody>
                  <a:tcPr anchor="ctr">
                    <a:solidFill>
                      <a:schemeClr val="accent1">
                        <a:lumMod val="20000"/>
                        <a:lumOff val="80000"/>
                      </a:schemeClr>
                    </a:solidFill>
                  </a:tcPr>
                </a:tc>
                <a:tc hMerge="1">
                  <a:txBody>
                    <a:bodyPr/>
                    <a:lstStyle/>
                    <a:p>
                      <a:endParaRPr lang="en-US" dirty="0"/>
                    </a:p>
                  </a:txBody>
                  <a:tcPr/>
                </a:tc>
                <a:tc>
                  <a:txBody>
                    <a:bodyPr/>
                    <a:lstStyle/>
                    <a:p>
                      <a:pPr algn="ctr"/>
                      <a:r>
                        <a:rPr lang="en-US" sz="4400" b="1" dirty="0" err="1">
                          <a:solidFill>
                            <a:schemeClr val="tx1"/>
                          </a:solidFill>
                          <a:latin typeface="Times New Roman" panose="02020603050405020304" pitchFamily="18" charset="0"/>
                          <a:cs typeface="Times New Roman" panose="02020603050405020304" pitchFamily="18" charset="0"/>
                        </a:rPr>
                        <a:t>Nhận</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xét</a:t>
                      </a:r>
                      <a:endParaRPr lang="en-US" sz="4400" b="1" dirty="0">
                        <a:solidFill>
                          <a:schemeClr val="tx1"/>
                        </a:solidFill>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extLst>
                  <a:ext uri="{0D108BD9-81ED-4DB2-BD59-A6C34878D82A}">
                    <a16:rowId xmlns:a16="http://schemas.microsoft.com/office/drawing/2014/main" val="282510481"/>
                  </a:ext>
                </a:extLst>
              </a:tr>
              <a:tr h="20574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Hành</a:t>
                      </a:r>
                      <a:r>
                        <a:rPr kumimoji="0" lang="en-US" sz="4400" b="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động</a:t>
                      </a:r>
                      <a:endParaRPr kumimoji="0" lang="en-US" sz="4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txBody>
                  <a:tcPr anchor="c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chemeClr val="tx1"/>
                        </a:solidFill>
                        <a:effectLst/>
                        <a:uLnTx/>
                        <a:uFillTx/>
                        <a:latin typeface="Times New Roman" panose="02020603050405020304" pitchFamily="18" charset="0"/>
                        <a:ea typeface="MS Mincho"/>
                        <a:cs typeface="Times New Roman" panose="02020603050405020304" pitchFamily="18" charset="0"/>
                      </a:endParaRPr>
                    </a:p>
                  </a:txBody>
                  <a:tcPr anchor="ctr">
                    <a:solidFill>
                      <a:schemeClr val="bg1"/>
                    </a:solidFill>
                  </a:tcPr>
                </a:tc>
                <a:tc rowSpan="2">
                  <a:txBody>
                    <a:bodyPr/>
                    <a:lstStyle/>
                    <a:p>
                      <a:pPr algn="ctr"/>
                      <a:endParaRPr lang="en-US" sz="4400" b="1" dirty="0">
                        <a:solidFill>
                          <a:schemeClr val="tx1"/>
                        </a:solidFill>
                        <a:latin typeface="Times New Roman" panose="02020603050405020304" pitchFamily="18" charset="0"/>
                        <a:cs typeface="Times New Roman" panose="02020603050405020304" pitchFamily="18" charset="0"/>
                      </a:endParaRPr>
                    </a:p>
                  </a:txBody>
                  <a:tcPr anchor="ctr">
                    <a:solidFill>
                      <a:schemeClr val="bg1"/>
                    </a:solidFill>
                  </a:tcPr>
                </a:tc>
                <a:extLst>
                  <a:ext uri="{0D108BD9-81ED-4DB2-BD59-A6C34878D82A}">
                    <a16:rowId xmlns:a16="http://schemas.microsoft.com/office/drawing/2014/main" val="4060053105"/>
                  </a:ext>
                </a:extLst>
              </a:tr>
              <a:tr h="2057400">
                <a:tc>
                  <a:txBody>
                    <a:bodyPr/>
                    <a:lstStyle/>
                    <a:p>
                      <a:pPr algn="ct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Kết</a:t>
                      </a:r>
                      <a:r>
                        <a:rPr kumimoji="0" lang="en-US" sz="4400" b="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luận</a:t>
                      </a:r>
                      <a:endParaRPr lang="en-US" sz="4400" b="1" dirty="0">
                        <a:solidFill>
                          <a:schemeClr val="tx1"/>
                        </a:solidFill>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txBody>
                  <a:tcPr anchor="ctr">
                    <a:solidFill>
                      <a:schemeClr val="bg1"/>
                    </a:solidFill>
                  </a:tcPr>
                </a:tc>
                <a:tc vMerge="1">
                  <a:txBody>
                    <a:bodyPr/>
                    <a:lstStyle/>
                    <a:p>
                      <a:pPr algn="just"/>
                      <a:endParaRPr lang="en-US" sz="4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585619510"/>
                  </a:ext>
                </a:extLst>
              </a:tr>
            </a:tbl>
          </a:graphicData>
        </a:graphic>
      </p:graphicFrame>
      <p:sp>
        <p:nvSpPr>
          <p:cNvPr id="8" name="Freeform 8"/>
          <p:cNvSpPr/>
          <p:nvPr/>
        </p:nvSpPr>
        <p:spPr>
          <a:xfrm>
            <a:off x="152401" y="2933700"/>
            <a:ext cx="4876800" cy="7330440"/>
          </a:xfrm>
          <a:custGeom>
            <a:avLst/>
            <a:gdLst/>
            <a:ahLst/>
            <a:cxnLst/>
            <a:rect l="l" t="t" r="r" b="b"/>
            <a:pathLst>
              <a:path w="3613171" h="5362778">
                <a:moveTo>
                  <a:pt x="0" y="0"/>
                </a:moveTo>
                <a:lnTo>
                  <a:pt x="3613171" y="0"/>
                </a:lnTo>
                <a:lnTo>
                  <a:pt x="3613171" y="5362778"/>
                </a:lnTo>
                <a:lnTo>
                  <a:pt x="0" y="5362778"/>
                </a:lnTo>
                <a:lnTo>
                  <a:pt x="0" y="0"/>
                </a:lnTo>
                <a:close/>
              </a:path>
            </a:pathLst>
          </a:custGeom>
          <a:blipFill>
            <a:blip r:embed="rId5"/>
            <a:stretch>
              <a:fillRect/>
            </a:stretch>
          </a:blipFill>
        </p:spPr>
        <p:txBody>
          <a:bodyPr/>
          <a:lstStyle/>
          <a:p>
            <a:endParaRPr lang="en-US"/>
          </a:p>
        </p:txBody>
      </p:sp>
      <p:pic>
        <p:nvPicPr>
          <p:cNvPr id="5" name="Picture 4">
            <a:extLst>
              <a:ext uri="{FF2B5EF4-FFF2-40B4-BE49-F238E27FC236}">
                <a16:creationId xmlns:a16="http://schemas.microsoft.com/office/drawing/2014/main" id="{EE270EB1-0304-2D2F-9343-6033EAFF59C5}"/>
              </a:ext>
            </a:extLst>
          </p:cNvPr>
          <p:cNvPicPr>
            <a:picLocks noChangeAspect="1"/>
          </p:cNvPicPr>
          <p:nvPr/>
        </p:nvPicPr>
        <p:blipFill>
          <a:blip r:embed="rId6"/>
          <a:stretch>
            <a:fillRect/>
          </a:stretch>
        </p:blipFill>
        <p:spPr>
          <a:xfrm>
            <a:off x="14877314" y="5448300"/>
            <a:ext cx="3410686" cy="4838700"/>
          </a:xfrm>
          <a:prstGeom prst="rect">
            <a:avLst/>
          </a:prstGeom>
        </p:spPr>
      </p:pic>
    </p:spTree>
    <p:extLst>
      <p:ext uri="{BB962C8B-B14F-4D97-AF65-F5344CB8AC3E}">
        <p14:creationId xmlns:p14="http://schemas.microsoft.com/office/powerpoint/2010/main" val="1794491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1000"/>
            <a:lum/>
            <a:extLst>
              <a:ext uri="{96DAC541-7B7A-43D3-8B79-37D633B846F1}">
                <asvg:svgBlip xmlns:asvg="http://schemas.microsoft.com/office/drawing/2016/SVG/main" r:embed="rId4"/>
              </a:ext>
            </a:extLst>
          </a:blip>
          <a:srcRect/>
          <a:stretch>
            <a:fillRect t="-12000" b="-12000"/>
          </a:stretch>
        </a:blip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520162236"/>
              </p:ext>
            </p:extLst>
          </p:nvPr>
        </p:nvGraphicFramePr>
        <p:xfrm>
          <a:off x="152400" y="190500"/>
          <a:ext cx="17830800" cy="9677400"/>
        </p:xfrm>
        <a:graphic>
          <a:graphicData uri="http://schemas.openxmlformats.org/drawingml/2006/table">
            <a:tbl>
              <a:tblPr firstRow="1" bandRow="1">
                <a:tableStyleId>{5940675A-B579-460E-94D1-54222C63F5DA}</a:tableStyleId>
              </a:tblPr>
              <a:tblGrid>
                <a:gridCol w="2117408">
                  <a:extLst>
                    <a:ext uri="{9D8B030D-6E8A-4147-A177-3AD203B41FA5}">
                      <a16:colId xmlns:a16="http://schemas.microsoft.com/office/drawing/2014/main" val="3653061686"/>
                    </a:ext>
                  </a:extLst>
                </a:gridCol>
                <a:gridCol w="10126918">
                  <a:extLst>
                    <a:ext uri="{9D8B030D-6E8A-4147-A177-3AD203B41FA5}">
                      <a16:colId xmlns:a16="http://schemas.microsoft.com/office/drawing/2014/main" val="544622461"/>
                    </a:ext>
                  </a:extLst>
                </a:gridCol>
                <a:gridCol w="5586474">
                  <a:extLst>
                    <a:ext uri="{9D8B030D-6E8A-4147-A177-3AD203B41FA5}">
                      <a16:colId xmlns:a16="http://schemas.microsoft.com/office/drawing/2014/main" val="1889150342"/>
                    </a:ext>
                  </a:extLst>
                </a:gridCol>
              </a:tblGrid>
              <a:tr h="820119">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Quá</a:t>
                      </a:r>
                      <a:r>
                        <a:rPr kumimoji="0" lang="en-US" sz="4400" b="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trình</a:t>
                      </a:r>
                      <a:r>
                        <a:rPr kumimoji="0" lang="en-US" sz="4400" b="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tìm</a:t>
                      </a:r>
                      <a:r>
                        <a:rPr kumimoji="0" lang="en-US" sz="4400" b="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ra</a:t>
                      </a:r>
                      <a:r>
                        <a:rPr kumimoji="0" lang="en-US" sz="4400" b="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chân</a:t>
                      </a:r>
                      <a:r>
                        <a:rPr kumimoji="0" lang="en-US" sz="4400" b="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tướng</a:t>
                      </a:r>
                      <a:r>
                        <a:rPr kumimoji="0" lang="en-US" sz="4400" b="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vụ</a:t>
                      </a:r>
                      <a:r>
                        <a:rPr kumimoji="0" lang="en-US" sz="4400" b="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án</a:t>
                      </a:r>
                      <a:endParaRPr kumimoji="0" lang="en-US" sz="4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txBody>
                  <a:tcPr>
                    <a:solidFill>
                      <a:schemeClr val="accent1">
                        <a:lumMod val="20000"/>
                        <a:lumOff val="80000"/>
                      </a:schemeClr>
                    </a:solidFill>
                  </a:tcPr>
                </a:tc>
                <a:tc hMerge="1">
                  <a:txBody>
                    <a:bodyPr/>
                    <a:lstStyle/>
                    <a:p>
                      <a:endParaRPr lang="en-US" dirty="0"/>
                    </a:p>
                  </a:txBody>
                  <a:tcPr/>
                </a:tc>
                <a:tc>
                  <a:txBody>
                    <a:bodyPr/>
                    <a:lstStyle/>
                    <a:p>
                      <a:pPr algn="ctr"/>
                      <a:r>
                        <a:rPr lang="en-US" sz="4400" b="1" dirty="0" err="1">
                          <a:solidFill>
                            <a:schemeClr val="tx1"/>
                          </a:solidFill>
                          <a:latin typeface="Times New Roman" panose="02020603050405020304" pitchFamily="18" charset="0"/>
                          <a:cs typeface="Times New Roman" panose="02020603050405020304" pitchFamily="18" charset="0"/>
                        </a:rPr>
                        <a:t>Nhận</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xét</a:t>
                      </a:r>
                      <a:endParaRPr lang="en-US" sz="4400" b="1" dirty="0">
                        <a:solidFill>
                          <a:schemeClr val="tx1"/>
                        </a:solidFill>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282510481"/>
                  </a:ext>
                </a:extLst>
              </a:tr>
              <a:tr h="5872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Hành</a:t>
                      </a:r>
                      <a:r>
                        <a:rPr kumimoji="0" lang="en-US" sz="4400" b="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động</a:t>
                      </a:r>
                      <a:endParaRPr kumimoji="0" lang="en-US" sz="4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txBody>
                  <a:tcPr anchor="ctr">
                    <a:solidFill>
                      <a:schemeClr val="accent1">
                        <a:lumMod val="20000"/>
                        <a:lumOff val="8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Trao</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đổi</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với</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Oát-xơn</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về</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vụ</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án</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tìm</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ra</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chi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tiết</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quan</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trọng</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có</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ý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nghĩa</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bước</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ngoặt</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để</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tìm</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ra</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sự</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thật</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như</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nội</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dung 1)</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vi-VN"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Gửi 2 lá thư: một cho công ty ở thành phố, một cho Uyn-đi-banh và chờ thư phúc đáp</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Mời</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ông</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Uyn</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đi</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-banh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đến</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điều</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tra</a:t>
                      </a:r>
                      <a:endPar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Sâu</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chuỗi</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thông</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tin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và</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tìm</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ra</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sự</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thật</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vụ</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án</a:t>
                      </a:r>
                      <a:endParaRPr kumimoji="0" lang="en-US" sz="4400" b="0" i="0" u="none" strike="noStrike" kern="1200" cap="none" spc="0" normalizeH="0" baseline="0" noProof="0" dirty="0">
                        <a:ln>
                          <a:noFill/>
                        </a:ln>
                        <a:solidFill>
                          <a:schemeClr val="tx1"/>
                        </a:solidFill>
                        <a:effectLst/>
                        <a:uLnTx/>
                        <a:uFillTx/>
                        <a:latin typeface="Times New Roman" panose="02020603050405020304" pitchFamily="18" charset="0"/>
                        <a:ea typeface="MS Mincho"/>
                        <a:cs typeface="Times New Roman" panose="02020603050405020304" pitchFamily="18" charset="0"/>
                      </a:endParaRPr>
                    </a:p>
                  </a:txBody>
                  <a:tcPr>
                    <a:solidFill>
                      <a:schemeClr val="bg1"/>
                    </a:solidFill>
                  </a:tcPr>
                </a:tc>
                <a:tc rowSpan="2">
                  <a:txBody>
                    <a:bodyPr/>
                    <a:lstStyle/>
                    <a:p>
                      <a:pPr algn="just"/>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Có</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óc</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quan</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sát</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tinh</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tường</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có</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khả</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năng</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tổng</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hợp</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và</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kết</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nối</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các</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thông</a:t>
                      </a:r>
                      <a:r>
                        <a:rPr lang="en-US" sz="4400" baseline="0" dirty="0">
                          <a:solidFill>
                            <a:schemeClr val="tx1"/>
                          </a:solidFill>
                          <a:latin typeface="Times New Roman" panose="02020603050405020304" pitchFamily="18" charset="0"/>
                          <a:cs typeface="Times New Roman" panose="02020603050405020304" pitchFamily="18" charset="0"/>
                        </a:rPr>
                        <a:t> tin.</a:t>
                      </a:r>
                    </a:p>
                    <a:p>
                      <a:pPr algn="just"/>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Có</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năng</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lực</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phán</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đoán</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và</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suy</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luận</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tốt</a:t>
                      </a:r>
                      <a:r>
                        <a:rPr lang="en-US" sz="4400" baseline="0" dirty="0">
                          <a:solidFill>
                            <a:schemeClr val="tx1"/>
                          </a:solidFill>
                          <a:latin typeface="Times New Roman" panose="02020603050405020304" pitchFamily="18" charset="0"/>
                          <a:cs typeface="Times New Roman" panose="02020603050405020304" pitchFamily="18" charset="0"/>
                        </a:rPr>
                        <a:t>.</a:t>
                      </a:r>
                    </a:p>
                    <a:p>
                      <a:pPr algn="just"/>
                      <a:r>
                        <a:rPr lang="en-US" sz="4400" b="1"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Là</a:t>
                      </a:r>
                      <a:r>
                        <a:rPr lang="en-US" sz="4400" b="1"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thám</a:t>
                      </a:r>
                      <a:r>
                        <a:rPr lang="en-US" sz="4400" b="1"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tử</a:t>
                      </a:r>
                      <a:r>
                        <a:rPr lang="en-US" sz="4400" b="1"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chính</a:t>
                      </a:r>
                      <a:r>
                        <a:rPr lang="en-US" sz="4400" b="1"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nghĩa</a:t>
                      </a:r>
                      <a:endParaRPr lang="en-US" sz="4400" b="1"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4060053105"/>
                  </a:ext>
                </a:extLst>
              </a:tr>
              <a:tr h="2985232">
                <a:tc>
                  <a:txBody>
                    <a:bodyPr/>
                    <a:lstStyle/>
                    <a:p>
                      <a:pPr algn="ct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Kết</a:t>
                      </a:r>
                      <a:r>
                        <a:rPr kumimoji="0" lang="en-US" sz="4400" b="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luận</a:t>
                      </a:r>
                      <a:endParaRPr lang="en-US" sz="4400" b="1" dirty="0">
                        <a:solidFill>
                          <a:schemeClr val="tx1"/>
                        </a:solidFill>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Ông</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Uyn</a:t>
                      </a:r>
                      <a:r>
                        <a:rPr kumimoji="0" lang="en-US" sz="4400" b="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a:t>
                      </a: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đi</a:t>
                      </a:r>
                      <a:r>
                        <a:rPr kumimoji="0" lang="en-US" sz="4400" b="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-banh </a:t>
                      </a: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và</a:t>
                      </a:r>
                      <a:r>
                        <a:rPr kumimoji="0" lang="en-US" sz="4400" b="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Ên-giô</a:t>
                      </a:r>
                      <a:r>
                        <a:rPr kumimoji="0" lang="en-US" sz="4400" b="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là</a:t>
                      </a:r>
                      <a:r>
                        <a:rPr kumimoji="0" lang="en-US" sz="4400" b="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1 </a:t>
                      </a: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người</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ông</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cải</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trang</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với</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mục</a:t>
                      </a:r>
                      <a:r>
                        <a:rPr kumimoji="0" lang="en-US" sz="4400" b="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đích</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giữ</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chân</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Me-</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ri</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trong</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mối</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quan</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hệ</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với</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Ên-giô</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để</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tiếp</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tục</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hưởng</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món</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phúc</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lợi</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từ</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món</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gửi</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ngân</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hàng</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a:t>
                      </a:r>
                      <a:endParaRPr kumimoji="0" lang="en-US" sz="4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txBody>
                  <a:tcPr/>
                </a:tc>
                <a:tc vMerge="1">
                  <a:txBody>
                    <a:bodyPr/>
                    <a:lstStyle/>
                    <a:p>
                      <a:pPr algn="just"/>
                      <a:endParaRPr lang="en-US" sz="4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585619510"/>
                  </a:ext>
                </a:extLst>
              </a:tr>
            </a:tbl>
          </a:graphicData>
        </a:graphic>
      </p:graphicFrame>
    </p:spTree>
    <p:extLst>
      <p:ext uri="{BB962C8B-B14F-4D97-AF65-F5344CB8AC3E}">
        <p14:creationId xmlns:p14="http://schemas.microsoft.com/office/powerpoint/2010/main" val="4129293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asvg="http://schemas.microsoft.com/office/drawing/2016/SVG/main" r:embed="rId4"/>
              </a:ext>
            </a:extLst>
          </a:blip>
          <a:srcRect/>
          <a:stretch>
            <a:fillRect t="-39000" b="-39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C8F5B9-6A77-6618-1103-689B2251508C}"/>
              </a:ext>
            </a:extLst>
          </p:cNvPr>
          <p:cNvSpPr/>
          <p:nvPr/>
        </p:nvSpPr>
        <p:spPr>
          <a:xfrm>
            <a:off x="0" y="3086100"/>
            <a:ext cx="18288000" cy="4343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ECD1C66-057E-D9D3-A09B-FFE1587BDB48}"/>
              </a:ext>
            </a:extLst>
          </p:cNvPr>
          <p:cNvSpPr txBox="1"/>
          <p:nvPr/>
        </p:nvSpPr>
        <p:spPr>
          <a:xfrm>
            <a:off x="2400300" y="3619500"/>
            <a:ext cx="13487400"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noProof="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Nghệ</a:t>
            </a:r>
            <a:r>
              <a:rPr lang="en-US" sz="8800" b="1" kern="0" noProof="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noProof="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thuật</a:t>
            </a:r>
            <a:r>
              <a:rPr lang="en-US" sz="8800" b="1" kern="0" noProof="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noProof="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kể</a:t>
            </a:r>
            <a:r>
              <a:rPr lang="en-US" sz="8800" b="1" kern="0" noProof="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noProof="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chuyện</a:t>
            </a:r>
            <a:endParaRPr kumimoji="0" lang="en-US" sz="8800" b="1" i="0" u="none" strike="noStrike" kern="0" cap="none" spc="0" normalizeH="0" baseline="0" noProof="0" dirty="0">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454855522"/>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1000"/>
            <a:lum/>
            <a:extLst>
              <a:ext uri="{96DAC541-7B7A-43D3-8B79-37D633B846F1}">
                <asvg:svgBlip xmlns:asvg="http://schemas.microsoft.com/office/drawing/2016/SVG/main" r:embed="rId4"/>
              </a:ext>
            </a:extLst>
          </a:blip>
          <a:srcRect/>
          <a:stretch>
            <a:fillRect t="-12000" b="-12000"/>
          </a:stretch>
        </a:blipFill>
        <a:effectLst/>
      </p:bgPr>
    </p:bg>
    <p:spTree>
      <p:nvGrpSpPr>
        <p:cNvPr id="1" name=""/>
        <p:cNvGrpSpPr/>
        <p:nvPr/>
      </p:nvGrpSpPr>
      <p:grpSpPr>
        <a:xfrm>
          <a:off x="0" y="0"/>
          <a:ext cx="0" cy="0"/>
          <a:chOff x="0" y="0"/>
          <a:chExt cx="0" cy="0"/>
        </a:xfrm>
      </p:grpSpPr>
      <p:sp>
        <p:nvSpPr>
          <p:cNvPr id="2" name="Text Box 9"/>
          <p:cNvSpPr txBox="1"/>
          <p:nvPr/>
        </p:nvSpPr>
        <p:spPr>
          <a:xfrm>
            <a:off x="6858000" y="1028700"/>
            <a:ext cx="10591800" cy="3204845"/>
          </a:xfrm>
          <a:prstGeom prst="rect">
            <a:avLst/>
          </a:prstGeom>
          <a:noFill/>
        </p:spPr>
        <p:txBody>
          <a:bodyPr wrap="square" rtlCol="0">
            <a:no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normalizeH="0" baseline="0" noProof="0" dirty="0">
                <a:ln w="0"/>
                <a:uLnTx/>
                <a:uFillTx/>
                <a:latin typeface="Times New Roman" panose="02020603050405020304" pitchFamily="18" charset="0"/>
                <a:cs typeface="Times New Roman" panose="02020603050405020304" pitchFamily="18" charset="0"/>
              </a:rPr>
              <a:t>- </a:t>
            </a:r>
            <a:r>
              <a:rPr kumimoji="0" lang="en-US" sz="4400" b="1" i="0" u="none" strike="noStrike" kern="1200" normalizeH="0" baseline="0" noProof="0" dirty="0" err="1">
                <a:ln w="0"/>
                <a:uLnTx/>
                <a:uFillTx/>
                <a:latin typeface="Times New Roman" panose="02020603050405020304" pitchFamily="18" charset="0"/>
                <a:cs typeface="Times New Roman" panose="02020603050405020304" pitchFamily="18" charset="0"/>
              </a:rPr>
              <a:t>Ngôi</a:t>
            </a:r>
            <a:r>
              <a:rPr kumimoji="0" lang="en-US" sz="4400" b="1" i="0" u="none" strike="noStrike" kern="1200" normalizeH="0" baseline="0" noProof="0" dirty="0">
                <a:ln w="0"/>
                <a:uLnTx/>
                <a:uFillTx/>
                <a:latin typeface="Times New Roman" panose="02020603050405020304" pitchFamily="18" charset="0"/>
                <a:cs typeface="Times New Roman" panose="02020603050405020304" pitchFamily="18" charset="0"/>
              </a:rPr>
              <a:t> </a:t>
            </a:r>
            <a:r>
              <a:rPr kumimoji="0" lang="en-US" sz="4400" b="1" i="0" u="none" strike="noStrike" kern="1200" normalizeH="0" baseline="0" noProof="0" dirty="0" err="1">
                <a:ln w="0"/>
                <a:uLnTx/>
                <a:uFillTx/>
                <a:latin typeface="Times New Roman" panose="02020603050405020304" pitchFamily="18" charset="0"/>
                <a:cs typeface="Times New Roman" panose="02020603050405020304" pitchFamily="18" charset="0"/>
              </a:rPr>
              <a:t>kể</a:t>
            </a:r>
            <a:r>
              <a:rPr kumimoji="0" lang="en-US" sz="4400" b="1" i="0" u="none" strike="noStrike" kern="1200" normalizeH="0" baseline="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baseline="0" noProof="0" dirty="0" err="1">
                <a:ln w="0"/>
                <a:uLnTx/>
                <a:uFillTx/>
                <a:latin typeface="Times New Roman" panose="02020603050405020304" pitchFamily="18" charset="0"/>
                <a:cs typeface="Times New Roman" panose="02020603050405020304" pitchFamily="18" charset="0"/>
              </a:rPr>
              <a:t>ngôi</a:t>
            </a:r>
            <a:r>
              <a:rPr kumimoji="0" lang="en-US" sz="4400" i="0" u="none" strike="noStrike" kern="1200" normalizeH="0" baseline="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baseline="0" noProof="0" dirty="0" err="1">
                <a:ln w="0"/>
                <a:uLnTx/>
                <a:uFillTx/>
                <a:latin typeface="Times New Roman" panose="02020603050405020304" pitchFamily="18" charset="0"/>
                <a:cs typeface="Times New Roman" panose="02020603050405020304" pitchFamily="18" charset="0"/>
              </a:rPr>
              <a:t>kể</a:t>
            </a:r>
            <a:r>
              <a:rPr kumimoji="0" lang="en-US" sz="4400" i="0" u="none" strike="noStrike" kern="1200" normalizeH="0" baseline="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baseline="0" noProof="0" dirty="0" err="1">
                <a:ln w="0"/>
                <a:uLnTx/>
                <a:uFillTx/>
                <a:latin typeface="Times New Roman" panose="02020603050405020304" pitchFamily="18" charset="0"/>
                <a:cs typeface="Times New Roman" panose="02020603050405020304" pitchFamily="18" charset="0"/>
              </a:rPr>
              <a:t>thứ</a:t>
            </a:r>
            <a:r>
              <a:rPr kumimoji="0" lang="en-US" sz="4400" i="0" u="none" strike="noStrike" kern="1200" normalizeH="0" baseline="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baseline="0" noProof="0" dirty="0" err="1">
                <a:ln w="0"/>
                <a:uLnTx/>
                <a:uFillTx/>
                <a:latin typeface="Times New Roman" panose="02020603050405020304" pitchFamily="18" charset="0"/>
                <a:cs typeface="Times New Roman" panose="02020603050405020304" pitchFamily="18" charset="0"/>
              </a:rPr>
              <a:t>nhất</a:t>
            </a:r>
            <a:r>
              <a:rPr kumimoji="0" lang="en-US" sz="4400" i="0" u="none" strike="noStrike" kern="1200" normalizeH="0" baseline="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baseline="0" noProof="0" dirty="0" err="1">
                <a:ln w="0"/>
                <a:uLnTx/>
                <a:uFillTx/>
                <a:latin typeface="Times New Roman" panose="02020603050405020304" pitchFamily="18" charset="0"/>
                <a:cs typeface="Times New Roman" panose="02020603050405020304" pitchFamily="18" charset="0"/>
              </a:rPr>
              <a:t>Oát-xơn</a:t>
            </a:r>
            <a:r>
              <a:rPr kumimoji="0" lang="en-US" sz="4400" i="0" u="none" strike="noStrike" kern="1200" normalizeH="0" baseline="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baseline="0" noProof="0" dirty="0" err="1">
                <a:ln w="0"/>
                <a:uLnTx/>
                <a:uFillTx/>
                <a:latin typeface="Times New Roman" panose="02020603050405020304" pitchFamily="18" charset="0"/>
                <a:cs typeface="Times New Roman" panose="02020603050405020304" pitchFamily="18" charset="0"/>
              </a:rPr>
              <a:t>bạn</a:t>
            </a:r>
            <a:r>
              <a:rPr kumimoji="0" lang="en-US" sz="4400" i="0" u="none" strike="noStrike" kern="1200" normalizeH="0" baseline="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baseline="0" noProof="0" dirty="0" err="1">
                <a:ln w="0"/>
                <a:uLnTx/>
                <a:uFillTx/>
                <a:latin typeface="Times New Roman" panose="02020603050405020304" pitchFamily="18" charset="0"/>
                <a:cs typeface="Times New Roman" panose="02020603050405020304" pitchFamily="18" charset="0"/>
              </a:rPr>
              <a:t>thân</a:t>
            </a:r>
            <a:r>
              <a:rPr kumimoji="0" lang="en-US" sz="4400" i="0" u="none" strike="noStrike" kern="1200" normalizeH="0" baseline="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baseline="0" noProof="0" dirty="0" err="1">
                <a:ln w="0"/>
                <a:uLnTx/>
                <a:uFillTx/>
                <a:latin typeface="Times New Roman" panose="02020603050405020304" pitchFamily="18" charset="0"/>
                <a:cs typeface="Times New Roman" panose="02020603050405020304" pitchFamily="18" charset="0"/>
              </a:rPr>
              <a:t>của</a:t>
            </a:r>
            <a:r>
              <a:rPr kumimoji="0" lang="en-US" sz="4400" i="0" u="none" strike="noStrike" kern="1200" normalizeH="0" baseline="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baseline="0" noProof="0" dirty="0" err="1">
                <a:ln w="0"/>
                <a:uLnTx/>
                <a:uFillTx/>
                <a:latin typeface="Times New Roman" panose="02020603050405020304" pitchFamily="18" charset="0"/>
                <a:cs typeface="Times New Roman" panose="02020603050405020304" pitchFamily="18" charset="0"/>
              </a:rPr>
              <a:t>Hôm</a:t>
            </a:r>
            <a:r>
              <a:rPr kumimoji="0" lang="en-US" sz="4400" i="0" u="none" strike="noStrike" kern="1200" normalizeH="0" baseline="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baseline="0" noProof="0" dirty="0" err="1">
                <a:ln w="0"/>
                <a:uLnTx/>
                <a:uFillTx/>
                <a:latin typeface="Times New Roman" panose="02020603050405020304" pitchFamily="18" charset="0"/>
                <a:cs typeface="Times New Roman" panose="02020603050405020304" pitchFamily="18" charset="0"/>
              </a:rPr>
              <a:t>là</a:t>
            </a:r>
            <a:r>
              <a:rPr kumimoji="0" lang="en-US" sz="4400" i="0" u="none" strike="noStrike" kern="1200" normalizeH="0" baseline="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baseline="0" noProof="0" dirty="0" err="1">
                <a:ln w="0"/>
                <a:uLnTx/>
                <a:uFillTx/>
                <a:latin typeface="Times New Roman" panose="02020603050405020304" pitchFamily="18" charset="0"/>
                <a:cs typeface="Times New Roman" panose="02020603050405020304" pitchFamily="18" charset="0"/>
              </a:rPr>
              <a:t>người</a:t>
            </a:r>
            <a:r>
              <a:rPr kumimoji="0" lang="en-US" sz="4400" i="0" u="none" strike="noStrike" kern="1200" normalizeH="0" baseline="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baseline="0" noProof="0" dirty="0" err="1">
                <a:ln w="0"/>
                <a:uLnTx/>
                <a:uFillTx/>
                <a:latin typeface="Times New Roman" panose="02020603050405020304" pitchFamily="18" charset="0"/>
                <a:cs typeface="Times New Roman" panose="02020603050405020304" pitchFamily="18" charset="0"/>
              </a:rPr>
              <a:t>kể</a:t>
            </a:r>
            <a:r>
              <a:rPr kumimoji="0" lang="en-US" sz="4400" i="0" u="none" strike="noStrike" kern="1200" normalizeH="0" baseline="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baseline="0" noProof="0" dirty="0" err="1">
                <a:ln w="0"/>
                <a:uLnTx/>
                <a:uFillTx/>
                <a:latin typeface="Times New Roman" panose="02020603050405020304" pitchFamily="18" charset="0"/>
                <a:cs typeface="Times New Roman" panose="02020603050405020304" pitchFamily="18" charset="0"/>
              </a:rPr>
              <a:t>chuyện</a:t>
            </a:r>
            <a:r>
              <a:rPr kumimoji="0" lang="en-US" sz="4400" i="0" u="none" strike="noStrike" kern="1200" normalizeH="0" baseline="0" noProof="0" dirty="0">
                <a:ln w="0"/>
                <a:uLnTx/>
                <a:uFillTx/>
                <a:latin typeface="Times New Roman" panose="02020603050405020304" pitchFamily="18" charset="0"/>
                <a:cs typeface="Times New Roman" panose="02020603050405020304" pitchFamily="18" charset="0"/>
              </a:rPr>
              <a:t>)</a:t>
            </a:r>
          </a:p>
        </p:txBody>
      </p:sp>
      <p:sp>
        <p:nvSpPr>
          <p:cNvPr id="4" name="Freeform 4"/>
          <p:cNvSpPr/>
          <p:nvPr/>
        </p:nvSpPr>
        <p:spPr>
          <a:xfrm>
            <a:off x="838200" y="1996585"/>
            <a:ext cx="5638800" cy="8404715"/>
          </a:xfrm>
          <a:custGeom>
            <a:avLst/>
            <a:gdLst/>
            <a:ahLst/>
            <a:cxnLst/>
            <a:rect l="l" t="t" r="r" b="b"/>
            <a:pathLst>
              <a:path w="2760657" h="4114800">
                <a:moveTo>
                  <a:pt x="0" y="0"/>
                </a:moveTo>
                <a:lnTo>
                  <a:pt x="2760657" y="0"/>
                </a:lnTo>
                <a:lnTo>
                  <a:pt x="276065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 name="Text Box 9">
            <a:extLst>
              <a:ext uri="{FF2B5EF4-FFF2-40B4-BE49-F238E27FC236}">
                <a16:creationId xmlns:a16="http://schemas.microsoft.com/office/drawing/2014/main" id="{8DA24431-C9AF-AC38-3840-69DB6C608653}"/>
              </a:ext>
            </a:extLst>
          </p:cNvPr>
          <p:cNvSpPr txBox="1"/>
          <p:nvPr/>
        </p:nvSpPr>
        <p:spPr>
          <a:xfrm>
            <a:off x="6831330" y="3481071"/>
            <a:ext cx="10694669" cy="3204845"/>
          </a:xfrm>
          <a:prstGeom prst="rect">
            <a:avLst/>
          </a:prstGeom>
          <a:noFill/>
        </p:spPr>
        <p:txBody>
          <a:bodyPr wrap="square" rtlCol="0">
            <a:no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normalizeH="0" baseline="0" noProof="0" dirty="0">
                <a:ln w="0"/>
                <a:uLnTx/>
                <a:uFillTx/>
                <a:latin typeface="Times New Roman" panose="02020603050405020304" pitchFamily="18" charset="0"/>
                <a:cs typeface="Times New Roman" panose="02020603050405020304" pitchFamily="18" charset="0"/>
              </a:rPr>
              <a:t>- </a:t>
            </a:r>
            <a:r>
              <a:rPr kumimoji="0" lang="en-US" sz="4400" b="1" i="0" u="none" strike="noStrike" kern="1200" normalizeH="0" baseline="0" noProof="0" dirty="0" err="1">
                <a:ln w="0"/>
                <a:uLnTx/>
                <a:uFillTx/>
                <a:latin typeface="Times New Roman" panose="02020603050405020304" pitchFamily="18" charset="0"/>
                <a:cs typeface="Times New Roman" panose="02020603050405020304" pitchFamily="18" charset="0"/>
              </a:rPr>
              <a:t>Tác</a:t>
            </a:r>
            <a:r>
              <a:rPr kumimoji="0" lang="en-US" sz="4400" b="1" i="0" u="none" strike="noStrike" kern="1200" normalizeH="0" baseline="0" noProof="0" dirty="0">
                <a:ln w="0"/>
                <a:uLnTx/>
                <a:uFillTx/>
                <a:latin typeface="Times New Roman" panose="02020603050405020304" pitchFamily="18" charset="0"/>
                <a:cs typeface="Times New Roman" panose="02020603050405020304" pitchFamily="18" charset="0"/>
              </a:rPr>
              <a:t> </a:t>
            </a:r>
            <a:r>
              <a:rPr kumimoji="0" lang="en-US" sz="4400" b="1" i="0" u="none" strike="noStrike" kern="1200" normalizeH="0" baseline="0" noProof="0" dirty="0" err="1">
                <a:ln w="0"/>
                <a:uLnTx/>
                <a:uFillTx/>
                <a:latin typeface="Times New Roman" panose="02020603050405020304" pitchFamily="18" charset="0"/>
                <a:cs typeface="Times New Roman" panose="02020603050405020304" pitchFamily="18" charset="0"/>
              </a:rPr>
              <a:t>dụng</a:t>
            </a:r>
            <a:r>
              <a:rPr kumimoji="0" lang="en-US" sz="4400" b="1" i="0" u="none" strike="noStrike" kern="1200" normalizeH="0" baseline="0" noProof="0" dirty="0">
                <a:ln w="0"/>
                <a:uLnTx/>
                <a:uFillTx/>
                <a:latin typeface="Times New Roman" panose="02020603050405020304" pitchFamily="18" charset="0"/>
                <a:cs typeface="Times New Roman" panose="02020603050405020304" pitchFamily="18"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400" i="0" u="none" strike="noStrike" kern="1200" normalizeH="0" baseline="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baseline="0" noProof="0" dirty="0" err="1">
                <a:ln w="0"/>
                <a:uLnTx/>
                <a:uFillTx/>
                <a:latin typeface="Times New Roman" panose="02020603050405020304" pitchFamily="18" charset="0"/>
                <a:cs typeface="Times New Roman" panose="02020603050405020304" pitchFamily="18" charset="0"/>
              </a:rPr>
              <a:t>Làm</a:t>
            </a:r>
            <a:r>
              <a:rPr kumimoji="0" lang="en-US" sz="4400" i="0" u="none" strike="noStrike" kern="1200" normalizeH="0" baseline="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baseline="0" noProof="0" dirty="0" err="1">
                <a:ln w="0"/>
                <a:uLnTx/>
                <a:uFillTx/>
                <a:latin typeface="Times New Roman" panose="02020603050405020304" pitchFamily="18" charset="0"/>
                <a:cs typeface="Times New Roman" panose="02020603050405020304" pitchFamily="18" charset="0"/>
              </a:rPr>
              <a:t>cho</a:t>
            </a:r>
            <a:r>
              <a:rPr kumimoji="0" lang="en-US" sz="4400" i="0" u="none" strike="noStrike" kern="1200" normalizeH="0" baseline="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baseline="0" noProof="0" dirty="0" err="1">
                <a:ln w="0"/>
                <a:uLnTx/>
                <a:uFillTx/>
                <a:latin typeface="Times New Roman" panose="02020603050405020304" pitchFamily="18" charset="0"/>
                <a:cs typeface="Times New Roman" panose="02020603050405020304" pitchFamily="18" charset="0"/>
              </a:rPr>
              <a:t>câu</a:t>
            </a:r>
            <a:r>
              <a:rPr kumimoji="0" lang="en-US" sz="4400" i="0" u="none" strike="noStrike" kern="1200" normalizeH="0" baseline="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baseline="0" noProof="0" dirty="0" err="1">
                <a:ln w="0"/>
                <a:uLnTx/>
                <a:uFillTx/>
                <a:latin typeface="Times New Roman" panose="02020603050405020304" pitchFamily="18" charset="0"/>
                <a:cs typeface="Times New Roman" panose="02020603050405020304" pitchFamily="18" charset="0"/>
              </a:rPr>
              <a:t>chuyện</a:t>
            </a:r>
            <a:r>
              <a:rPr kumimoji="0" lang="en-US" sz="4400" i="0" u="none" strike="noStrike" kern="1200" normalizeH="0" baseline="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baseline="0" noProof="0" dirty="0" err="1">
                <a:ln w="0"/>
                <a:uLnTx/>
                <a:uFillTx/>
                <a:latin typeface="Times New Roman" panose="02020603050405020304" pitchFamily="18" charset="0"/>
                <a:cs typeface="Times New Roman" panose="02020603050405020304" pitchFamily="18" charset="0"/>
              </a:rPr>
              <a:t>chân</a:t>
            </a:r>
            <a:r>
              <a:rPr kumimoji="0" lang="en-US" sz="4400" i="0" u="none" strike="noStrike" kern="1200" normalizeH="0" baseline="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baseline="0" noProof="0" dirty="0" err="1">
                <a:ln w="0"/>
                <a:uLnTx/>
                <a:uFillTx/>
                <a:latin typeface="Times New Roman" panose="02020603050405020304" pitchFamily="18" charset="0"/>
                <a:cs typeface="Times New Roman" panose="02020603050405020304" pitchFamily="18" charset="0"/>
              </a:rPr>
              <a:t>thực</a:t>
            </a:r>
            <a:r>
              <a:rPr kumimoji="0" lang="en-US" sz="4400" i="0" u="none" strike="noStrike" kern="1200" normalizeH="0" baseline="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baseline="0" noProof="0" dirty="0" err="1">
                <a:ln w="0"/>
                <a:uLnTx/>
                <a:uFillTx/>
                <a:latin typeface="Times New Roman" panose="02020603050405020304" pitchFamily="18" charset="0"/>
                <a:cs typeface="Times New Roman" panose="02020603050405020304" pitchFamily="18" charset="0"/>
              </a:rPr>
              <a:t>hơn</a:t>
            </a:r>
            <a:endParaRPr kumimoji="0" lang="en-US" sz="4400" i="0" u="none" strike="noStrike" kern="1200" normalizeH="0" baseline="0" noProof="0" dirty="0">
              <a:ln w="0"/>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lang="en-US" sz="4400" dirty="0">
                <a:ln w="0"/>
                <a:latin typeface="Times New Roman" panose="02020603050405020304" pitchFamily="18" charset="0"/>
                <a:cs typeface="Times New Roman" panose="02020603050405020304" pitchFamily="18" charset="0"/>
              </a:rPr>
              <a:t>+ T</a:t>
            </a:r>
            <a:r>
              <a:rPr kumimoji="0" lang="en-US" sz="4400" i="0" u="none" strike="noStrike" kern="1200" normalizeH="0" baseline="0" noProof="0" dirty="0" err="1">
                <a:ln w="0"/>
                <a:uLnTx/>
                <a:uFillTx/>
                <a:latin typeface="Times New Roman" panose="02020603050405020304" pitchFamily="18" charset="0"/>
                <a:cs typeface="Times New Roman" panose="02020603050405020304" pitchFamily="18" charset="0"/>
              </a:rPr>
              <a:t>ính</a:t>
            </a:r>
            <a:r>
              <a:rPr kumimoji="0" lang="en-US" sz="4400" i="0" u="none" strike="noStrike" kern="1200" normalizeH="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noProof="0" dirty="0" err="1">
                <a:ln w="0"/>
                <a:uLnTx/>
                <a:uFillTx/>
                <a:latin typeface="Times New Roman" panose="02020603050405020304" pitchFamily="18" charset="0"/>
                <a:cs typeface="Times New Roman" panose="02020603050405020304" pitchFamily="18" charset="0"/>
              </a:rPr>
              <a:t>cách</a:t>
            </a:r>
            <a:r>
              <a:rPr kumimoji="0" lang="en-US" sz="4400" i="0" u="none" strike="noStrike" kern="1200" normalizeH="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noProof="0" dirty="0" err="1">
                <a:ln w="0"/>
                <a:uLnTx/>
                <a:uFillTx/>
                <a:latin typeface="Times New Roman" panose="02020603050405020304" pitchFamily="18" charset="0"/>
                <a:cs typeface="Times New Roman" panose="02020603050405020304" pitchFamily="18" charset="0"/>
              </a:rPr>
              <a:t>và</a:t>
            </a:r>
            <a:r>
              <a:rPr kumimoji="0" lang="en-US" sz="4400" i="0" u="none" strike="noStrike" kern="1200" normalizeH="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noProof="0" dirty="0" err="1">
                <a:ln w="0"/>
                <a:uLnTx/>
                <a:uFillTx/>
                <a:latin typeface="Times New Roman" panose="02020603050405020304" pitchFamily="18" charset="0"/>
                <a:cs typeface="Times New Roman" panose="02020603050405020304" pitchFamily="18" charset="0"/>
              </a:rPr>
              <a:t>phẩm</a:t>
            </a:r>
            <a:r>
              <a:rPr kumimoji="0" lang="en-US" sz="4400" i="0" u="none" strike="noStrike" kern="1200" normalizeH="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noProof="0" dirty="0" err="1">
                <a:ln w="0"/>
                <a:uLnTx/>
                <a:uFillTx/>
                <a:latin typeface="Times New Roman" panose="02020603050405020304" pitchFamily="18" charset="0"/>
                <a:cs typeface="Times New Roman" panose="02020603050405020304" pitchFamily="18" charset="0"/>
              </a:rPr>
              <a:t>chất</a:t>
            </a:r>
            <a:r>
              <a:rPr kumimoji="0" lang="en-US" sz="4400" i="0" u="none" strike="noStrike" kern="1200" normalizeH="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noProof="0" dirty="0" err="1">
                <a:ln w="0"/>
                <a:uLnTx/>
                <a:uFillTx/>
                <a:latin typeface="Times New Roman" panose="02020603050405020304" pitchFamily="18" charset="0"/>
                <a:cs typeface="Times New Roman" panose="02020603050405020304" pitchFamily="18" charset="0"/>
              </a:rPr>
              <a:t>của</a:t>
            </a:r>
            <a:r>
              <a:rPr kumimoji="0" lang="en-US" sz="4400" i="0" u="none" strike="noStrike" kern="1200" normalizeH="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noProof="0" dirty="0" err="1">
                <a:ln w="0"/>
                <a:uLnTx/>
                <a:uFillTx/>
                <a:latin typeface="Times New Roman" panose="02020603050405020304" pitchFamily="18" charset="0"/>
                <a:cs typeface="Times New Roman" panose="02020603050405020304" pitchFamily="18" charset="0"/>
              </a:rPr>
              <a:t>nhân</a:t>
            </a:r>
            <a:r>
              <a:rPr kumimoji="0" lang="en-US" sz="4400" i="0" u="none" strike="noStrike" kern="1200" normalizeH="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noProof="0" dirty="0" err="1">
                <a:ln w="0"/>
                <a:uLnTx/>
                <a:uFillTx/>
                <a:latin typeface="Times New Roman" panose="02020603050405020304" pitchFamily="18" charset="0"/>
                <a:cs typeface="Times New Roman" panose="02020603050405020304" pitchFamily="18" charset="0"/>
              </a:rPr>
              <a:t>vật</a:t>
            </a:r>
            <a:r>
              <a:rPr kumimoji="0" lang="en-US" sz="4400" i="0" u="none" strike="noStrike" kern="1200" normalizeH="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noProof="0" dirty="0" err="1">
                <a:ln w="0"/>
                <a:uLnTx/>
                <a:uFillTx/>
                <a:latin typeface="Times New Roman" panose="02020603050405020304" pitchFamily="18" charset="0"/>
                <a:cs typeface="Times New Roman" panose="02020603050405020304" pitchFamily="18" charset="0"/>
              </a:rPr>
              <a:t>chính</a:t>
            </a:r>
            <a:r>
              <a:rPr kumimoji="0" lang="en-US" sz="4400" i="0" u="none" strike="noStrike" kern="1200" normalizeH="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noProof="0" dirty="0" err="1">
                <a:ln w="0"/>
                <a:uLnTx/>
                <a:uFillTx/>
                <a:latin typeface="Times New Roman" panose="02020603050405020304" pitchFamily="18" charset="0"/>
                <a:cs typeface="Times New Roman" panose="02020603050405020304" pitchFamily="18" charset="0"/>
              </a:rPr>
              <a:t>được</a:t>
            </a:r>
            <a:r>
              <a:rPr kumimoji="0" lang="en-US" sz="4400" i="0" u="none" strike="noStrike" kern="1200" normalizeH="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noProof="0" dirty="0" err="1">
                <a:ln w="0"/>
                <a:uLnTx/>
                <a:uFillTx/>
                <a:latin typeface="Times New Roman" panose="02020603050405020304" pitchFamily="18" charset="0"/>
                <a:cs typeface="Times New Roman" panose="02020603050405020304" pitchFamily="18" charset="0"/>
              </a:rPr>
              <a:t>thể</a:t>
            </a:r>
            <a:r>
              <a:rPr kumimoji="0" lang="en-US" sz="4400" i="0" u="none" strike="noStrike" kern="1200" normalizeH="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noProof="0" dirty="0" err="1">
                <a:ln w="0"/>
                <a:uLnTx/>
                <a:uFillTx/>
                <a:latin typeface="Times New Roman" panose="02020603050405020304" pitchFamily="18" charset="0"/>
                <a:cs typeface="Times New Roman" panose="02020603050405020304" pitchFamily="18" charset="0"/>
              </a:rPr>
              <a:t>hiện</a:t>
            </a:r>
            <a:r>
              <a:rPr kumimoji="0" lang="en-US" sz="4400" i="0" u="none" strike="noStrike" kern="1200" normalizeH="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noProof="0" dirty="0" err="1">
                <a:ln w="0"/>
                <a:uLnTx/>
                <a:uFillTx/>
                <a:latin typeface="Times New Roman" panose="02020603050405020304" pitchFamily="18" charset="0"/>
                <a:cs typeface="Times New Roman" panose="02020603050405020304" pitchFamily="18" charset="0"/>
              </a:rPr>
              <a:t>cụ</a:t>
            </a:r>
            <a:r>
              <a:rPr kumimoji="0" lang="en-US" sz="4400" i="0" u="none" strike="noStrike" kern="1200" normalizeH="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noProof="0" dirty="0" err="1">
                <a:ln w="0"/>
                <a:uLnTx/>
                <a:uFillTx/>
                <a:latin typeface="Times New Roman" panose="02020603050405020304" pitchFamily="18" charset="0"/>
                <a:cs typeface="Times New Roman" panose="02020603050405020304" pitchFamily="18" charset="0"/>
              </a:rPr>
              <a:t>thể</a:t>
            </a:r>
            <a:r>
              <a:rPr lang="en-US" sz="4400" dirty="0">
                <a:ln w="0"/>
                <a:latin typeface="Times New Roman" panose="02020603050405020304" pitchFamily="18" charset="0"/>
                <a:cs typeface="Times New Roman" panose="02020603050405020304" pitchFamily="18" charset="0"/>
              </a:rPr>
              <a:t>, </a:t>
            </a:r>
            <a:r>
              <a:rPr lang="en-US" sz="4400" dirty="0" err="1">
                <a:ln w="0"/>
                <a:latin typeface="Times New Roman" panose="02020603050405020304" pitchFamily="18" charset="0"/>
                <a:cs typeface="Times New Roman" panose="02020603050405020304" pitchFamily="18" charset="0"/>
              </a:rPr>
              <a:t>sống</a:t>
            </a:r>
            <a:r>
              <a:rPr lang="en-US" sz="4400" dirty="0">
                <a:ln w="0"/>
                <a:latin typeface="Times New Roman" panose="02020603050405020304" pitchFamily="18" charset="0"/>
                <a:cs typeface="Times New Roman" panose="02020603050405020304" pitchFamily="18" charset="0"/>
              </a:rPr>
              <a:t> </a:t>
            </a:r>
            <a:r>
              <a:rPr lang="en-US" sz="4400" dirty="0" err="1">
                <a:ln w="0"/>
                <a:latin typeface="Times New Roman" panose="02020603050405020304" pitchFamily="18" charset="0"/>
                <a:cs typeface="Times New Roman" panose="02020603050405020304" pitchFamily="18" charset="0"/>
              </a:rPr>
              <a:t>động</a:t>
            </a:r>
            <a:r>
              <a:rPr lang="en-US" sz="4400" dirty="0">
                <a:ln w="0"/>
                <a:latin typeface="Times New Roman" panose="02020603050405020304" pitchFamily="18" charset="0"/>
                <a:cs typeface="Times New Roman" panose="02020603050405020304" pitchFamily="18" charset="0"/>
              </a:rPr>
              <a:t>.</a:t>
            </a:r>
            <a:endParaRPr kumimoji="0" lang="en-US" sz="4400" i="0" u="none" strike="noStrike" kern="1200" normalizeH="0" baseline="0" noProof="0" dirty="0">
              <a:ln w="0"/>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400" i="0" u="none" strike="noStrike" kern="1200" normalizeH="0" baseline="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baseline="0" noProof="0" dirty="0" err="1">
                <a:ln w="0"/>
                <a:uLnTx/>
                <a:uFillTx/>
                <a:latin typeface="Times New Roman" panose="02020603050405020304" pitchFamily="18" charset="0"/>
                <a:cs typeface="Times New Roman" panose="02020603050405020304" pitchFamily="18" charset="0"/>
              </a:rPr>
              <a:t>Oát-xơn</a:t>
            </a:r>
            <a:r>
              <a:rPr kumimoji="0" lang="en-US" sz="4400" i="0" u="none" strike="noStrike" kern="1200" normalizeH="0" baseline="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baseline="0" noProof="0" dirty="0" err="1">
                <a:ln w="0"/>
                <a:uLnTx/>
                <a:uFillTx/>
                <a:latin typeface="Times New Roman" panose="02020603050405020304" pitchFamily="18" charset="0"/>
                <a:cs typeface="Times New Roman" panose="02020603050405020304" pitchFamily="18" charset="0"/>
              </a:rPr>
              <a:t>làm</a:t>
            </a:r>
            <a:r>
              <a:rPr kumimoji="0" lang="en-US" sz="4400" i="0" u="none" strike="noStrike" kern="1200" normalizeH="0" baseline="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baseline="0" noProof="0" dirty="0" err="1">
                <a:ln w="0"/>
                <a:uLnTx/>
                <a:uFillTx/>
                <a:latin typeface="Times New Roman" panose="02020603050405020304" pitchFamily="18" charset="0"/>
                <a:cs typeface="Times New Roman" panose="02020603050405020304" pitchFamily="18" charset="0"/>
              </a:rPr>
              <a:t>nền</a:t>
            </a:r>
            <a:r>
              <a:rPr kumimoji="0" lang="en-US" sz="4400" i="0" u="none" strike="noStrike" kern="1200" normalizeH="0" baseline="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baseline="0" noProof="0" dirty="0" err="1">
                <a:ln w="0"/>
                <a:uLnTx/>
                <a:uFillTx/>
                <a:latin typeface="Times New Roman" panose="02020603050405020304" pitchFamily="18" charset="0"/>
                <a:cs typeface="Times New Roman" panose="02020603050405020304" pitchFamily="18" charset="0"/>
              </a:rPr>
              <a:t>cho</a:t>
            </a:r>
            <a:r>
              <a:rPr kumimoji="0" lang="en-US" sz="4400" i="0" u="none" strike="noStrike" kern="1200" normalizeH="0" baseline="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baseline="0" noProof="0" dirty="0" err="1">
                <a:ln w="0"/>
                <a:uLnTx/>
                <a:uFillTx/>
                <a:latin typeface="Times New Roman" panose="02020603050405020304" pitchFamily="18" charset="0"/>
                <a:cs typeface="Times New Roman" panose="02020603050405020304" pitchFamily="18" charset="0"/>
              </a:rPr>
              <a:t>nhân</a:t>
            </a:r>
            <a:r>
              <a:rPr kumimoji="0" lang="en-US" sz="4400" i="0" u="none" strike="noStrike" kern="1200" normalizeH="0" baseline="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baseline="0" noProof="0" dirty="0" err="1">
                <a:ln w="0"/>
                <a:uLnTx/>
                <a:uFillTx/>
                <a:latin typeface="Times New Roman" panose="02020603050405020304" pitchFamily="18" charset="0"/>
                <a:cs typeface="Times New Roman" panose="02020603050405020304" pitchFamily="18" charset="0"/>
              </a:rPr>
              <a:t>vật</a:t>
            </a:r>
            <a:r>
              <a:rPr kumimoji="0" lang="en-US" sz="4400" i="0" u="none" strike="noStrike" kern="1200" normalizeH="0" baseline="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baseline="0" noProof="0" dirty="0" err="1">
                <a:ln w="0"/>
                <a:uLnTx/>
                <a:uFillTx/>
                <a:latin typeface="Times New Roman" panose="02020603050405020304" pitchFamily="18" charset="0"/>
                <a:cs typeface="Times New Roman" panose="02020603050405020304" pitchFamily="18" charset="0"/>
              </a:rPr>
              <a:t>chính</a:t>
            </a:r>
            <a:endParaRPr kumimoji="0" lang="en-US" sz="4400" i="0" u="none" strike="noStrike" kern="1200" normalizeH="0" baseline="0" noProof="0" dirty="0">
              <a:ln w="0"/>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4400" i="0" u="none" strike="noStrike" kern="1200" normalizeH="0" baseline="0" noProof="0" dirty="0">
              <a:ln w="0"/>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9497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2"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2" grpId="2"/>
      <p:bldP spid="3"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50E6B8-062A-C981-F9AC-C988E4BA5A3C}"/>
              </a:ext>
            </a:extLst>
          </p:cNvPr>
          <p:cNvSpPr/>
          <p:nvPr/>
        </p:nvSpPr>
        <p:spPr>
          <a:xfrm>
            <a:off x="7010400" y="0"/>
            <a:ext cx="10591800" cy="4000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ECD1C66-057E-D9D3-A09B-FFE1587BDB48}"/>
              </a:ext>
            </a:extLst>
          </p:cNvPr>
          <p:cNvSpPr txBox="1"/>
          <p:nvPr/>
        </p:nvSpPr>
        <p:spPr>
          <a:xfrm>
            <a:off x="5334000" y="342900"/>
            <a:ext cx="13487400"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Chủ</a:t>
            </a:r>
            <a:r>
              <a:rPr lang="en-US" sz="8800" b="1" kern="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đề</a:t>
            </a:r>
            <a:r>
              <a:rPr lang="en-US" sz="8800" b="1" kern="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thông</a:t>
            </a:r>
            <a:r>
              <a:rPr lang="en-US" sz="8800" b="1" kern="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điệp</a:t>
            </a:r>
            <a:endParaRPr kumimoji="0" lang="en-US" sz="8800" b="1" i="0" u="none" strike="noStrike" kern="0" cap="none" spc="0" normalizeH="0" baseline="0" noProof="0" dirty="0">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142851358"/>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asvg="http://schemas.microsoft.com/office/drawing/2016/SVG/main" r:embed="rId4"/>
              </a:ext>
            </a:extLst>
          </a:blip>
          <a:srcRect/>
          <a:stretch>
            <a:fillRect/>
          </a:stretch>
        </a:blip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B8CD089-FD1F-EB30-CC40-3A5C3A3E12DB}"/>
              </a:ext>
            </a:extLst>
          </p:cNvPr>
          <p:cNvGrpSpPr/>
          <p:nvPr/>
        </p:nvGrpSpPr>
        <p:grpSpPr>
          <a:xfrm>
            <a:off x="-152400" y="-3619500"/>
            <a:ext cx="13639800" cy="14847652"/>
            <a:chOff x="53351" y="-3382286"/>
            <a:chExt cx="13639800" cy="14847652"/>
          </a:xfrm>
        </p:grpSpPr>
        <p:pic>
          <p:nvPicPr>
            <p:cNvPr id="11" name="Picture 10">
              <a:extLst>
                <a:ext uri="{FF2B5EF4-FFF2-40B4-BE49-F238E27FC236}">
                  <a16:creationId xmlns:a16="http://schemas.microsoft.com/office/drawing/2014/main" id="{C14A3BB3-F1D4-886F-7912-898F2A059C2D}"/>
                </a:ext>
              </a:extLst>
            </p:cNvPr>
            <p:cNvPicPr>
              <a:picLocks noChangeAspect="1"/>
            </p:cNvPicPr>
            <p:nvPr/>
          </p:nvPicPr>
          <p:blipFill>
            <a:blip r:embed="rId5">
              <a:lum bright="70000" contrast="-70000"/>
            </a:blip>
            <a:stretch>
              <a:fillRect/>
            </a:stretch>
          </p:blipFill>
          <p:spPr>
            <a:xfrm flipH="1">
              <a:off x="299166" y="4041540"/>
              <a:ext cx="4664656" cy="6955014"/>
            </a:xfrm>
            <a:prstGeom prst="rect">
              <a:avLst/>
            </a:prstGeom>
          </p:spPr>
        </p:pic>
        <p:sp>
          <p:nvSpPr>
            <p:cNvPr id="12" name="Freeform 3">
              <a:extLst>
                <a:ext uri="{FF2B5EF4-FFF2-40B4-BE49-F238E27FC236}">
                  <a16:creationId xmlns:a16="http://schemas.microsoft.com/office/drawing/2014/main" id="{B2585F43-8DE3-3589-D4A8-E640F69889AC}"/>
                </a:ext>
              </a:extLst>
            </p:cNvPr>
            <p:cNvSpPr/>
            <p:nvPr/>
          </p:nvSpPr>
          <p:spPr>
            <a:xfrm>
              <a:off x="53351" y="-3382286"/>
              <a:ext cx="13639800" cy="14847652"/>
            </a:xfrm>
            <a:custGeom>
              <a:avLst/>
              <a:gdLst/>
              <a:ahLst/>
              <a:cxnLst/>
              <a:rect l="l" t="t" r="r" b="b"/>
              <a:pathLst>
                <a:path w="5665639" h="6356958">
                  <a:moveTo>
                    <a:pt x="0" y="0"/>
                  </a:moveTo>
                  <a:lnTo>
                    <a:pt x="5665639" y="0"/>
                  </a:lnTo>
                  <a:lnTo>
                    <a:pt x="5665639" y="6356958"/>
                  </a:lnTo>
                  <a:lnTo>
                    <a:pt x="0" y="6356958"/>
                  </a:lnTo>
                  <a:lnTo>
                    <a:pt x="0" y="0"/>
                  </a:lnTo>
                  <a:close/>
                </a:path>
              </a:pathLst>
            </a:custGeom>
            <a:blipFill>
              <a:blip r:embed="rId6"/>
              <a:stretch>
                <a:fillRect/>
              </a:stretch>
            </a:blipFill>
          </p:spPr>
          <p:txBody>
            <a:bodyPr/>
            <a:lstStyle/>
            <a:p>
              <a:endParaRPr lang="en-US" dirty="0"/>
            </a:p>
          </p:txBody>
        </p:sp>
      </p:grpSp>
      <p:sp>
        <p:nvSpPr>
          <p:cNvPr id="2" name="Title 1">
            <a:extLst>
              <a:ext uri="{FF2B5EF4-FFF2-40B4-BE49-F238E27FC236}">
                <a16:creationId xmlns:a16="http://schemas.microsoft.com/office/drawing/2014/main" id="{A77C82BB-E178-78AC-1986-C03051261DEE}"/>
              </a:ext>
            </a:extLst>
          </p:cNvPr>
          <p:cNvSpPr txBox="1">
            <a:spLocks/>
          </p:cNvSpPr>
          <p:nvPr/>
        </p:nvSpPr>
        <p:spPr>
          <a:xfrm>
            <a:off x="0" y="335928"/>
            <a:ext cx="18288000" cy="1226172"/>
          </a:xfrm>
          <a:prstGeom prst="rect">
            <a:avLst/>
          </a:prstGeom>
          <a:solidFill>
            <a:schemeClr val="bg1"/>
          </a:solidFill>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dirty="0">
                <a:latin typeface="#9Slide05 IcielSanelma" pitchFamily="2" charset="0"/>
                <a:cs typeface="#9Slide04 Maitree SemiBold" panose="00000700000000000000" pitchFamily="2" charset="-34"/>
              </a:rPr>
              <a:t>                        </a:t>
            </a:r>
            <a:r>
              <a:rPr lang="en-US" sz="6000" dirty="0" err="1">
                <a:latin typeface="#9Slide05 IcielSanelma" pitchFamily="2" charset="0"/>
                <a:cs typeface="#9Slide04 Maitree SemiBold" panose="00000700000000000000" pitchFamily="2" charset="-34"/>
              </a:rPr>
              <a:t>Bài</a:t>
            </a:r>
            <a:r>
              <a:rPr lang="en-US" sz="6000" dirty="0">
                <a:latin typeface="#9Slide05 IcielSanelma" pitchFamily="2" charset="0"/>
                <a:cs typeface="#9Slide04 Maitree SemiBold" panose="00000700000000000000" pitchFamily="2" charset="-34"/>
              </a:rPr>
              <a:t> 6: </a:t>
            </a:r>
            <a:r>
              <a:rPr lang="en-US" sz="6000" dirty="0" err="1">
                <a:latin typeface="#9Slide05 IcielSanelma" pitchFamily="2" charset="0"/>
                <a:cs typeface="#9Slide04 Maitree SemiBold" panose="00000700000000000000" pitchFamily="2" charset="-34"/>
              </a:rPr>
              <a:t>Truyện</a:t>
            </a:r>
            <a:r>
              <a:rPr lang="en-US" sz="6000" dirty="0">
                <a:latin typeface="#9Slide05 IcielSanelma" pitchFamily="2" charset="0"/>
                <a:cs typeface="#9Slide04 Maitree SemiBold" panose="00000700000000000000" pitchFamily="2" charset="-34"/>
              </a:rPr>
              <a:t> </a:t>
            </a:r>
            <a:r>
              <a:rPr lang="en-US" sz="6000" dirty="0" err="1">
                <a:latin typeface="#9Slide05 IcielSanelma" pitchFamily="2" charset="0"/>
                <a:cs typeface="#9Slide04 Maitree SemiBold" panose="00000700000000000000" pitchFamily="2" charset="-34"/>
              </a:rPr>
              <a:t>truyền</a:t>
            </a:r>
            <a:r>
              <a:rPr lang="en-US" sz="6000" dirty="0">
                <a:latin typeface="#9Slide05 IcielSanelma" pitchFamily="2" charset="0"/>
                <a:cs typeface="#9Slide04 Maitree SemiBold" panose="00000700000000000000" pitchFamily="2" charset="-34"/>
              </a:rPr>
              <a:t> </a:t>
            </a:r>
            <a:r>
              <a:rPr lang="en-US" sz="6000" dirty="0" err="1">
                <a:latin typeface="#9Slide05 IcielSanelma" pitchFamily="2" charset="0"/>
                <a:cs typeface="#9Slide04 Maitree SemiBold" panose="00000700000000000000" pitchFamily="2" charset="-34"/>
              </a:rPr>
              <a:t>kì</a:t>
            </a:r>
            <a:r>
              <a:rPr lang="en-US" sz="6000" dirty="0">
                <a:latin typeface="#9Slide05 IcielSanelma" pitchFamily="2" charset="0"/>
                <a:cs typeface="#9Slide04 Maitree SemiBold" panose="00000700000000000000" pitchFamily="2" charset="-34"/>
              </a:rPr>
              <a:t> </a:t>
            </a:r>
            <a:r>
              <a:rPr lang="en-US" sz="6000" dirty="0" err="1">
                <a:latin typeface="#9Slide05 IcielSanelma" pitchFamily="2" charset="0"/>
                <a:cs typeface="#9Slide04 Maitree SemiBold" panose="00000700000000000000" pitchFamily="2" charset="-34"/>
              </a:rPr>
              <a:t>và</a:t>
            </a:r>
            <a:r>
              <a:rPr lang="en-US" sz="6000" dirty="0">
                <a:latin typeface="#9Slide05 IcielSanelma" pitchFamily="2" charset="0"/>
                <a:cs typeface="#9Slide04 Maitree SemiBold" panose="00000700000000000000" pitchFamily="2" charset="-34"/>
              </a:rPr>
              <a:t> </a:t>
            </a:r>
            <a:r>
              <a:rPr lang="en-US" sz="6000" dirty="0" err="1">
                <a:latin typeface="#9Slide05 IcielSanelma" pitchFamily="2" charset="0"/>
                <a:cs typeface="#9Slide04 Maitree SemiBold" panose="00000700000000000000" pitchFamily="2" charset="-34"/>
              </a:rPr>
              <a:t>truyện</a:t>
            </a:r>
            <a:r>
              <a:rPr lang="en-US" sz="6000" dirty="0">
                <a:latin typeface="#9Slide05 IcielSanelma" pitchFamily="2" charset="0"/>
                <a:cs typeface="#9Slide04 Maitree SemiBold" panose="00000700000000000000" pitchFamily="2" charset="-34"/>
              </a:rPr>
              <a:t> </a:t>
            </a:r>
            <a:r>
              <a:rPr lang="en-US" sz="6000" dirty="0" err="1">
                <a:latin typeface="#9Slide05 IcielSanelma" pitchFamily="2" charset="0"/>
                <a:cs typeface="#9Slide04 Maitree SemiBold" panose="00000700000000000000" pitchFamily="2" charset="-34"/>
              </a:rPr>
              <a:t>trinh</a:t>
            </a:r>
            <a:r>
              <a:rPr lang="en-US" sz="6000" dirty="0">
                <a:latin typeface="#9Slide05 IcielSanelma" pitchFamily="2" charset="0"/>
                <a:cs typeface="#9Slide04 Maitree SemiBold" panose="00000700000000000000" pitchFamily="2" charset="-34"/>
              </a:rPr>
              <a:t> </a:t>
            </a:r>
            <a:r>
              <a:rPr lang="en-US" sz="6000" dirty="0" err="1">
                <a:latin typeface="#9Slide05 IcielSanelma" pitchFamily="2" charset="0"/>
                <a:cs typeface="#9Slide04 Maitree SemiBold" panose="00000700000000000000" pitchFamily="2" charset="-34"/>
              </a:rPr>
              <a:t>thám</a:t>
            </a:r>
            <a:r>
              <a:rPr lang="en-US" sz="6000" dirty="0">
                <a:latin typeface="#9Slide05 IcielSanelma" pitchFamily="2" charset="0"/>
                <a:cs typeface="#9Slide04 Maitree SemiBold" panose="00000700000000000000" pitchFamily="2" charset="-34"/>
              </a:rPr>
              <a:t>   </a:t>
            </a:r>
          </a:p>
        </p:txBody>
      </p:sp>
      <p:sp>
        <p:nvSpPr>
          <p:cNvPr id="3" name="Content Placeholder 2">
            <a:extLst>
              <a:ext uri="{FF2B5EF4-FFF2-40B4-BE49-F238E27FC236}">
                <a16:creationId xmlns:a16="http://schemas.microsoft.com/office/drawing/2014/main" id="{2C5F54C6-7F47-83E6-5DBB-8BA2C28442B6}"/>
              </a:ext>
            </a:extLst>
          </p:cNvPr>
          <p:cNvSpPr txBox="1">
            <a:spLocks/>
          </p:cNvSpPr>
          <p:nvPr/>
        </p:nvSpPr>
        <p:spPr>
          <a:xfrm>
            <a:off x="6172200" y="5667547"/>
            <a:ext cx="11391900" cy="1176656"/>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7200" dirty="0">
                <a:solidFill>
                  <a:schemeClr val="bg1"/>
                </a:solidFill>
                <a:latin typeface="#9Slide05 SVNFadilla" pitchFamily="2" charset="0"/>
              </a:rPr>
              <a:t>(</a:t>
            </a:r>
            <a:r>
              <a:rPr lang="en-US" sz="7200" dirty="0" err="1">
                <a:solidFill>
                  <a:schemeClr val="bg1"/>
                </a:solidFill>
                <a:latin typeface="#9Slide05 SVNFadilla" pitchFamily="2" charset="0"/>
              </a:rPr>
              <a:t>trích</a:t>
            </a:r>
            <a:r>
              <a:rPr lang="en-US" sz="7200" dirty="0">
                <a:solidFill>
                  <a:schemeClr val="bg1"/>
                </a:solidFill>
                <a:latin typeface="#9Slide05 SVNFadilla" pitchFamily="2" charset="0"/>
              </a:rPr>
              <a:t> </a:t>
            </a:r>
            <a:r>
              <a:rPr lang="en-US" sz="7200" dirty="0" err="1">
                <a:solidFill>
                  <a:schemeClr val="bg1"/>
                </a:solidFill>
                <a:latin typeface="#9Slide05 SVNFadilla" pitchFamily="2" charset="0"/>
              </a:rPr>
              <a:t>Sơ-lốc</a:t>
            </a:r>
            <a:r>
              <a:rPr lang="en-US" sz="7200" dirty="0">
                <a:solidFill>
                  <a:schemeClr val="bg1"/>
                </a:solidFill>
                <a:latin typeface="#9Slide05 SVNFadilla" pitchFamily="2" charset="0"/>
              </a:rPr>
              <a:t> </a:t>
            </a:r>
            <a:r>
              <a:rPr lang="en-US" sz="7200" dirty="0" err="1">
                <a:solidFill>
                  <a:schemeClr val="bg1"/>
                </a:solidFill>
                <a:latin typeface="#9Slide05 SVNFadilla" pitchFamily="2" charset="0"/>
              </a:rPr>
              <a:t>Hôm</a:t>
            </a:r>
            <a:r>
              <a:rPr lang="en-US" sz="7200" dirty="0">
                <a:solidFill>
                  <a:schemeClr val="bg1"/>
                </a:solidFill>
                <a:latin typeface="#9Slide05 SVNFadilla" pitchFamily="2" charset="0"/>
              </a:rPr>
              <a:t>)</a:t>
            </a:r>
          </a:p>
        </p:txBody>
      </p:sp>
      <p:sp>
        <p:nvSpPr>
          <p:cNvPr id="4" name="Content Placeholder 2">
            <a:extLst>
              <a:ext uri="{FF2B5EF4-FFF2-40B4-BE49-F238E27FC236}">
                <a16:creationId xmlns:a16="http://schemas.microsoft.com/office/drawing/2014/main" id="{0B8019AB-6BAE-E456-8CB1-02515930D254}"/>
              </a:ext>
            </a:extLst>
          </p:cNvPr>
          <p:cNvSpPr txBox="1">
            <a:spLocks/>
          </p:cNvSpPr>
          <p:nvPr/>
        </p:nvSpPr>
        <p:spPr>
          <a:xfrm>
            <a:off x="8767860" y="2116681"/>
            <a:ext cx="6612082" cy="178663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6600" dirty="0">
                <a:solidFill>
                  <a:schemeClr val="bg1"/>
                </a:solidFill>
                <a:latin typeface="#9Slide05 IcielSanelma" pitchFamily="2" charset="0"/>
                <a:cs typeface="#9Slide04 Maitree Medium" panose="00000600000000000000" pitchFamily="2" charset="-34"/>
              </a:rPr>
              <a:t>Văn </a:t>
            </a:r>
            <a:r>
              <a:rPr lang="en-US" sz="6600" dirty="0" err="1">
                <a:solidFill>
                  <a:schemeClr val="bg1"/>
                </a:solidFill>
                <a:latin typeface="#9Slide05 IcielSanelma" pitchFamily="2" charset="0"/>
                <a:cs typeface="#9Slide04 Maitree Medium" panose="00000600000000000000" pitchFamily="2" charset="-34"/>
              </a:rPr>
              <a:t>bản</a:t>
            </a:r>
            <a:endParaRPr lang="en-US" sz="6600" dirty="0">
              <a:solidFill>
                <a:schemeClr val="bg1"/>
              </a:solidFill>
              <a:latin typeface="#9Slide05 IcielSanelma" pitchFamily="2" charset="0"/>
              <a:cs typeface="#9Slide04 Maitree Medium" panose="00000600000000000000" pitchFamily="2" charset="-34"/>
            </a:endParaRPr>
          </a:p>
        </p:txBody>
      </p:sp>
      <p:sp>
        <p:nvSpPr>
          <p:cNvPr id="5" name="Content Placeholder 2">
            <a:extLst>
              <a:ext uri="{FF2B5EF4-FFF2-40B4-BE49-F238E27FC236}">
                <a16:creationId xmlns:a16="http://schemas.microsoft.com/office/drawing/2014/main" id="{B7C86D1E-FC5D-C6B3-8332-9F8F6F554833}"/>
              </a:ext>
            </a:extLst>
          </p:cNvPr>
          <p:cNvSpPr txBox="1">
            <a:spLocks/>
          </p:cNvSpPr>
          <p:nvPr/>
        </p:nvSpPr>
        <p:spPr>
          <a:xfrm>
            <a:off x="12268200" y="6867776"/>
            <a:ext cx="5105400" cy="130254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6600" dirty="0" err="1">
                <a:solidFill>
                  <a:schemeClr val="bg1"/>
                </a:solidFill>
                <a:latin typeface="#9Slide05 SVNFadilla" pitchFamily="2" charset="0"/>
              </a:rPr>
              <a:t>Đoi-lơ</a:t>
            </a:r>
            <a:endParaRPr lang="en-US" sz="6600" dirty="0">
              <a:solidFill>
                <a:schemeClr val="bg1"/>
              </a:solidFill>
              <a:latin typeface="#9Slide05 SVNFadilla" pitchFamily="2" charset="0"/>
            </a:endParaRPr>
          </a:p>
        </p:txBody>
      </p:sp>
      <p:sp>
        <p:nvSpPr>
          <p:cNvPr id="6" name="Content Placeholder 2">
            <a:extLst>
              <a:ext uri="{FF2B5EF4-FFF2-40B4-BE49-F238E27FC236}">
                <a16:creationId xmlns:a16="http://schemas.microsoft.com/office/drawing/2014/main" id="{160C3BB2-2B5D-5507-3DDC-213D7E46BBFF}"/>
              </a:ext>
            </a:extLst>
          </p:cNvPr>
          <p:cNvSpPr txBox="1">
            <a:spLocks/>
          </p:cNvSpPr>
          <p:nvPr/>
        </p:nvSpPr>
        <p:spPr>
          <a:xfrm>
            <a:off x="4742029" y="3405017"/>
            <a:ext cx="13925550" cy="194136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12000" dirty="0" err="1">
                <a:solidFill>
                  <a:schemeClr val="bg1"/>
                </a:solidFill>
                <a:latin typeface="#9Slide05 SVNFadilla" pitchFamily="2" charset="0"/>
              </a:rPr>
              <a:t>Vụ</a:t>
            </a:r>
            <a:r>
              <a:rPr lang="en-US" sz="12000" dirty="0">
                <a:solidFill>
                  <a:schemeClr val="bg1"/>
                </a:solidFill>
                <a:latin typeface="#9Slide05 SVNFadilla" pitchFamily="2" charset="0"/>
              </a:rPr>
              <a:t> </a:t>
            </a:r>
            <a:r>
              <a:rPr lang="en-US" sz="12000" dirty="0" err="1">
                <a:solidFill>
                  <a:schemeClr val="bg1"/>
                </a:solidFill>
                <a:latin typeface="#9Slide05 SVNFadilla" pitchFamily="2" charset="0"/>
              </a:rPr>
              <a:t>cải</a:t>
            </a:r>
            <a:r>
              <a:rPr lang="en-US" sz="12000" dirty="0">
                <a:solidFill>
                  <a:schemeClr val="bg1"/>
                </a:solidFill>
                <a:latin typeface="#9Slide05 SVNFadilla" pitchFamily="2" charset="0"/>
              </a:rPr>
              <a:t> </a:t>
            </a:r>
            <a:r>
              <a:rPr lang="en-US" sz="12000" dirty="0" err="1">
                <a:solidFill>
                  <a:schemeClr val="bg1"/>
                </a:solidFill>
                <a:latin typeface="#9Slide05 SVNFadilla" pitchFamily="2" charset="0"/>
              </a:rPr>
              <a:t>trang</a:t>
            </a:r>
            <a:r>
              <a:rPr lang="en-US" sz="12000" dirty="0">
                <a:solidFill>
                  <a:schemeClr val="bg1"/>
                </a:solidFill>
                <a:latin typeface="#9Slide05 SVNFadilla" pitchFamily="2" charset="0"/>
              </a:rPr>
              <a:t> </a:t>
            </a:r>
            <a:r>
              <a:rPr lang="en-US" sz="12000" dirty="0" err="1">
                <a:solidFill>
                  <a:schemeClr val="bg1"/>
                </a:solidFill>
                <a:latin typeface="#9Slide05 SVNFadilla" pitchFamily="2" charset="0"/>
              </a:rPr>
              <a:t>bất</a:t>
            </a:r>
            <a:r>
              <a:rPr lang="en-US" sz="12000" dirty="0">
                <a:solidFill>
                  <a:schemeClr val="bg1"/>
                </a:solidFill>
                <a:latin typeface="#9Slide05 SVNFadilla" pitchFamily="2" charset="0"/>
              </a:rPr>
              <a:t> </a:t>
            </a:r>
            <a:r>
              <a:rPr lang="en-US" sz="12000" dirty="0" err="1">
                <a:solidFill>
                  <a:schemeClr val="bg1"/>
                </a:solidFill>
                <a:latin typeface="#9Slide05 SVNFadilla" pitchFamily="2" charset="0"/>
              </a:rPr>
              <a:t>thành</a:t>
            </a:r>
            <a:endParaRPr lang="en-US" sz="12000" dirty="0">
              <a:solidFill>
                <a:schemeClr val="bg1"/>
              </a:solidFill>
              <a:latin typeface="#9Slide05 SVNFadilla" pitchFamily="2" charset="0"/>
            </a:endParaRPr>
          </a:p>
        </p:txBody>
      </p:sp>
    </p:spTree>
    <p:extLst>
      <p:ext uri="{BB962C8B-B14F-4D97-AF65-F5344CB8AC3E}">
        <p14:creationId xmlns:p14="http://schemas.microsoft.com/office/powerpoint/2010/main" val="237692964"/>
      </p:ext>
    </p:extLst>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1000"/>
            <a:lum/>
            <a:extLst>
              <a:ext uri="{96DAC541-7B7A-43D3-8B79-37D633B846F1}">
                <asvg:svgBlip xmlns:asvg="http://schemas.microsoft.com/office/drawing/2016/SVG/main" r:embed="rId4"/>
              </a:ext>
            </a:extLst>
          </a:blip>
          <a:srcRect/>
          <a:stretch>
            <a:fillRect t="-12000" b="-12000"/>
          </a:stretch>
        </a:blipFill>
        <a:effectLst/>
      </p:bgPr>
    </p:bg>
    <p:spTree>
      <p:nvGrpSpPr>
        <p:cNvPr id="1" name=""/>
        <p:cNvGrpSpPr/>
        <p:nvPr/>
      </p:nvGrpSpPr>
      <p:grpSpPr>
        <a:xfrm>
          <a:off x="0" y="0"/>
          <a:ext cx="0" cy="0"/>
          <a:chOff x="0" y="0"/>
          <a:chExt cx="0" cy="0"/>
        </a:xfrm>
      </p:grpSpPr>
      <p:sp>
        <p:nvSpPr>
          <p:cNvPr id="2" name="TextBox 10"/>
          <p:cNvSpPr txBox="1"/>
          <p:nvPr/>
        </p:nvSpPr>
        <p:spPr>
          <a:xfrm>
            <a:off x="10529840" y="1562100"/>
            <a:ext cx="6836139" cy="5249066"/>
          </a:xfrm>
          <a:prstGeom prst="rect">
            <a:avLst/>
          </a:prstGeom>
        </p:spPr>
        <p:txBody>
          <a:bodyPr wrap="square" lIns="0" tIns="0" rIns="0" bIns="0" rtlCol="0" anchor="t">
            <a:spAutoFit/>
          </a:bodyPr>
          <a:lstStyle/>
          <a:p>
            <a:pPr marL="0" marR="0" lvl="0" indent="0" algn="ctr" defTabSz="914400" rtl="0" eaLnBrk="1" fontAlgn="auto" latinLnBrk="0" hangingPunct="1">
              <a:lnSpc>
                <a:spcPts val="84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Thông điệp</a:t>
            </a:r>
            <a:r>
              <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p>
          <a:p>
            <a:pPr marL="0" marR="0" lvl="0" indent="0" algn="just" defTabSz="914400" rtl="0" eaLnBrk="1" fontAlgn="auto" latinLnBrk="0" hangingPunct="1">
              <a:lnSpc>
                <a:spcPts val="8400"/>
              </a:lnSpc>
              <a:spcBef>
                <a:spcPct val="0"/>
              </a:spcBef>
              <a:spcAft>
                <a:spcPts val="0"/>
              </a:spcAft>
              <a:buClrTx/>
              <a:buSzTx/>
              <a:buFontTx/>
              <a:buNone/>
              <a:tabLst/>
              <a:defRPr/>
            </a:pPr>
            <a:r>
              <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Niềm tin vào </a:t>
            </a:r>
            <a:r>
              <a:rPr kumimoji="0" lang="en-US" sz="440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chính</a:t>
            </a:r>
            <a:r>
              <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nghĩa</a:t>
            </a:r>
            <a:r>
              <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công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lí</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sự</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thật</a:t>
            </a:r>
            <a:r>
              <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p>
          <a:p>
            <a:pPr marL="0" marR="0" lvl="0" indent="0" algn="just" defTabSz="914400" rtl="0" eaLnBrk="1" fontAlgn="auto" latinLnBrk="0" hangingPunct="1">
              <a:lnSpc>
                <a:spcPts val="8400"/>
              </a:lnSpc>
              <a:spcBef>
                <a:spcPct val="0"/>
              </a:spcBef>
              <a:spcAft>
                <a:spcPts val="0"/>
              </a:spcAft>
              <a:buClrTx/>
              <a:buSzTx/>
              <a:buFontTx/>
              <a:buNone/>
              <a:tabLst/>
              <a:defRPr/>
            </a:pPr>
            <a:r>
              <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Lời cảnh tỉnh cho những kẻ tham lam, mất hết nhân tính.</a:t>
            </a:r>
          </a:p>
        </p:txBody>
      </p:sp>
      <p:sp>
        <p:nvSpPr>
          <p:cNvPr id="3" name="Freeform 6">
            <a:extLst>
              <a:ext uri="{FF2B5EF4-FFF2-40B4-BE49-F238E27FC236}">
                <a16:creationId xmlns:a16="http://schemas.microsoft.com/office/drawing/2014/main" id="{B27EDDC2-22CB-FA27-9103-6C69E2D114EA}"/>
              </a:ext>
            </a:extLst>
          </p:cNvPr>
          <p:cNvSpPr/>
          <p:nvPr/>
        </p:nvSpPr>
        <p:spPr>
          <a:xfrm>
            <a:off x="5181600" y="2815590"/>
            <a:ext cx="7064741" cy="7505700"/>
          </a:xfrm>
          <a:custGeom>
            <a:avLst/>
            <a:gdLst/>
            <a:ahLst/>
            <a:cxnLst/>
            <a:rect l="l" t="t" r="r" b="b"/>
            <a:pathLst>
              <a:path w="3873056" h="4114800">
                <a:moveTo>
                  <a:pt x="0" y="0"/>
                </a:moveTo>
                <a:lnTo>
                  <a:pt x="3873056" y="0"/>
                </a:lnTo>
                <a:lnTo>
                  <a:pt x="387305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TextBox 10">
            <a:extLst>
              <a:ext uri="{FF2B5EF4-FFF2-40B4-BE49-F238E27FC236}">
                <a16:creationId xmlns:a16="http://schemas.microsoft.com/office/drawing/2014/main" id="{36471E06-BEFE-AF69-1E4A-03E2593C7166}"/>
              </a:ext>
            </a:extLst>
          </p:cNvPr>
          <p:cNvSpPr txBox="1"/>
          <p:nvPr/>
        </p:nvSpPr>
        <p:spPr>
          <a:xfrm>
            <a:off x="914401" y="1790700"/>
            <a:ext cx="5791199" cy="3094630"/>
          </a:xfrm>
          <a:prstGeom prst="rect">
            <a:avLst/>
          </a:prstGeom>
        </p:spPr>
        <p:txBody>
          <a:bodyPr wrap="square" lIns="0" tIns="0" rIns="0" bIns="0" rtlCol="0" anchor="t">
            <a:spAutoFit/>
          </a:bodyPr>
          <a:lstStyle/>
          <a:p>
            <a:pPr marL="0" marR="0" lvl="0" indent="0" algn="ctr" defTabSz="914400" rtl="0" eaLnBrk="1" fontAlgn="auto" latinLnBrk="0" hangingPunct="1">
              <a:lnSpc>
                <a:spcPts val="8400"/>
              </a:lnSpc>
              <a:spcBef>
                <a:spcPct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Chủ</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đề: </a:t>
            </a:r>
          </a:p>
          <a:p>
            <a:pPr marL="0" marR="0" lvl="0" indent="0" algn="just" defTabSz="914400" rtl="0" eaLnBrk="1" fontAlgn="auto" latinLnBrk="0" hangingPunct="1">
              <a:lnSpc>
                <a:spcPts val="8400"/>
              </a:lnSpc>
              <a:spcBef>
                <a:spcPct val="0"/>
              </a:spcBef>
              <a:spcAft>
                <a:spcPts val="0"/>
              </a:spcAft>
              <a:buClrTx/>
              <a:buSzTx/>
              <a:buFontTx/>
              <a:buNone/>
              <a:tabLst/>
              <a:defRPr/>
            </a:pPr>
            <a:r>
              <a:rPr lang="en-US" sz="4400" dirty="0">
                <a:solidFill>
                  <a:srgbClr val="000000"/>
                </a:solidFill>
                <a:latin typeface="Times New Roman" panose="02020603050405020304" pitchFamily="18" charset="0"/>
                <a:cs typeface="Times New Roman" panose="02020603050405020304" pitchFamily="18" charset="0"/>
              </a:rPr>
              <a:t>L</a:t>
            </a:r>
            <a:r>
              <a:rPr kumimoji="0" lang="en-US" sz="440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òng</a:t>
            </a:r>
            <a:r>
              <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tham đánh mất nhân tính. </a:t>
            </a:r>
          </a:p>
        </p:txBody>
      </p:sp>
    </p:spTree>
    <p:extLst>
      <p:ext uri="{BB962C8B-B14F-4D97-AF65-F5344CB8AC3E}">
        <p14:creationId xmlns:p14="http://schemas.microsoft.com/office/powerpoint/2010/main" val="2051836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asvg="http://schemas.microsoft.com/office/drawing/2016/SVG/main" r:embed="rId4"/>
              </a:ext>
            </a:extLst>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A524B7-4A51-38DE-6C0B-AA44F04E08EC}"/>
              </a:ext>
            </a:extLst>
          </p:cNvPr>
          <p:cNvSpPr/>
          <p:nvPr/>
        </p:nvSpPr>
        <p:spPr>
          <a:xfrm>
            <a:off x="685800" y="0"/>
            <a:ext cx="8001000" cy="10287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8669D5E-089F-D1B5-6D9B-1B278B0C77BA}"/>
              </a:ext>
            </a:extLst>
          </p:cNvPr>
          <p:cNvSpPr txBox="1"/>
          <p:nvPr/>
        </p:nvSpPr>
        <p:spPr>
          <a:xfrm>
            <a:off x="-762000" y="3314700"/>
            <a:ext cx="10549596"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III.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err="1">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Tổng</a:t>
            </a:r>
            <a:r>
              <a:rPr kumimoji="0" lang="en-US" sz="8800" b="1" i="0" u="none" strike="noStrike" kern="0" cap="none" spc="0" normalizeH="0" baseline="0" noProof="0" dirty="0">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r>
              <a:rPr kumimoji="0" lang="en-US" sz="8800" b="1" i="0" u="none" strike="noStrike" kern="0" cap="none" spc="0" normalizeH="0" baseline="0" noProof="0" dirty="0" err="1">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kết</a:t>
            </a:r>
            <a:r>
              <a:rPr kumimoji="0" lang="en-US" sz="8800" b="1" i="0" u="none" strike="noStrike" kern="0" cap="none" spc="0" normalizeH="0" baseline="0" noProof="0" dirty="0">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p>
        </p:txBody>
      </p:sp>
    </p:spTree>
    <p:extLst>
      <p:ext uri="{BB962C8B-B14F-4D97-AF65-F5344CB8AC3E}">
        <p14:creationId xmlns:p14="http://schemas.microsoft.com/office/powerpoint/2010/main" val="1556126861"/>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1000"/>
            <a:lum/>
            <a:extLst>
              <a:ext uri="{96DAC541-7B7A-43D3-8B79-37D633B846F1}">
                <asvg:svgBlip xmlns:asvg="http://schemas.microsoft.com/office/drawing/2016/SVG/main" r:embed="rId4"/>
              </a:ext>
            </a:extLst>
          </a:blip>
          <a:srcRect/>
          <a:stretch>
            <a:fillRect t="-12000" b="-12000"/>
          </a:stretch>
        </a:blipFill>
        <a:effectLst/>
      </p:bgPr>
    </p:bg>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08A27FB4-19FB-F768-5D76-23E44300B680}"/>
              </a:ext>
            </a:extLst>
          </p:cNvPr>
          <p:cNvGrpSpPr/>
          <p:nvPr/>
        </p:nvGrpSpPr>
        <p:grpSpPr>
          <a:xfrm>
            <a:off x="457200" y="28161"/>
            <a:ext cx="7999711" cy="11498414"/>
            <a:chOff x="0" y="0"/>
            <a:chExt cx="751518" cy="3206393"/>
          </a:xfrm>
          <a:solidFill>
            <a:schemeClr val="accent3">
              <a:lumMod val="20000"/>
              <a:lumOff val="80000"/>
            </a:schemeClr>
          </a:solidFill>
        </p:grpSpPr>
        <p:sp>
          <p:nvSpPr>
            <p:cNvPr id="3" name="Freeform 6">
              <a:extLst>
                <a:ext uri="{FF2B5EF4-FFF2-40B4-BE49-F238E27FC236}">
                  <a16:creationId xmlns:a16="http://schemas.microsoft.com/office/drawing/2014/main" id="{18DFE942-1681-C79B-BC30-599AE33EF24D}"/>
                </a:ext>
              </a:extLst>
            </p:cNvPr>
            <p:cNvSpPr/>
            <p:nvPr/>
          </p:nvSpPr>
          <p:spPr>
            <a:xfrm>
              <a:off x="0" y="0"/>
              <a:ext cx="751518" cy="3206393"/>
            </a:xfrm>
            <a:custGeom>
              <a:avLst/>
              <a:gdLst/>
              <a:ahLst/>
              <a:cxnLst/>
              <a:rect l="l" t="t" r="r" b="b"/>
              <a:pathLst>
                <a:path w="751518" h="3206393">
                  <a:moveTo>
                    <a:pt x="0" y="0"/>
                  </a:moveTo>
                  <a:lnTo>
                    <a:pt x="751518" y="0"/>
                  </a:lnTo>
                  <a:lnTo>
                    <a:pt x="751518" y="3206393"/>
                  </a:lnTo>
                  <a:lnTo>
                    <a:pt x="0" y="3206393"/>
                  </a:lnTo>
                  <a:close/>
                </a:path>
              </a:pathLst>
            </a:custGeom>
            <a:grpFill/>
          </p:spPr>
          <p:txBody>
            <a:bodyPr/>
            <a:lstStyle/>
            <a:p>
              <a:endParaRPr lang="en-US"/>
            </a:p>
          </p:txBody>
        </p:sp>
        <p:sp>
          <p:nvSpPr>
            <p:cNvPr id="4" name="TextBox 7">
              <a:extLst>
                <a:ext uri="{FF2B5EF4-FFF2-40B4-BE49-F238E27FC236}">
                  <a16:creationId xmlns:a16="http://schemas.microsoft.com/office/drawing/2014/main" id="{93E1C080-E801-0421-FB84-776202F8D2F6}"/>
                </a:ext>
              </a:extLst>
            </p:cNvPr>
            <p:cNvSpPr txBox="1"/>
            <p:nvPr/>
          </p:nvSpPr>
          <p:spPr>
            <a:xfrm>
              <a:off x="0" y="-28575"/>
              <a:ext cx="751518" cy="3234968"/>
            </a:xfrm>
            <a:prstGeom prst="rect">
              <a:avLst/>
            </a:prstGeom>
            <a:grpFill/>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alibri"/>
                <a:ea typeface="+mn-ea"/>
                <a:cs typeface="+mn-cs"/>
              </a:endParaRPr>
            </a:p>
          </p:txBody>
        </p:sp>
      </p:grpSp>
      <p:sp>
        <p:nvSpPr>
          <p:cNvPr id="5" name="AutoShape 58">
            <a:extLst>
              <a:ext uri="{FF2B5EF4-FFF2-40B4-BE49-F238E27FC236}">
                <a16:creationId xmlns:a16="http://schemas.microsoft.com/office/drawing/2014/main" id="{BA180B7C-E511-25C0-4B40-2DCE31F8EDDA}"/>
              </a:ext>
            </a:extLst>
          </p:cNvPr>
          <p:cNvSpPr/>
          <p:nvPr/>
        </p:nvSpPr>
        <p:spPr>
          <a:xfrm flipH="1" flipV="1">
            <a:off x="8976104" y="2705100"/>
            <a:ext cx="15497" cy="4030576"/>
          </a:xfrm>
          <a:prstGeom prst="line">
            <a:avLst/>
          </a:prstGeom>
          <a:ln w="66675" cap="rnd">
            <a:solidFill>
              <a:srgbClr val="C65750"/>
            </a:solidFill>
            <a:prstDash val="solid"/>
            <a:headEnd type="oval" w="lg" len="lg"/>
            <a:tailEnd type="oval" w="lg" len="lg"/>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effectLst/>
              <a:uLnTx/>
              <a:uFillTx/>
              <a:latin typeface="Calibri"/>
              <a:ea typeface="+mn-ea"/>
              <a:cs typeface="+mn-cs"/>
            </a:endParaRPr>
          </a:p>
        </p:txBody>
      </p:sp>
      <p:grpSp>
        <p:nvGrpSpPr>
          <p:cNvPr id="6" name="Group 5">
            <a:extLst>
              <a:ext uri="{FF2B5EF4-FFF2-40B4-BE49-F238E27FC236}">
                <a16:creationId xmlns:a16="http://schemas.microsoft.com/office/drawing/2014/main" id="{9DCB60E2-0C02-4B55-6AAB-041D73A45876}"/>
              </a:ext>
            </a:extLst>
          </p:cNvPr>
          <p:cNvGrpSpPr/>
          <p:nvPr/>
        </p:nvGrpSpPr>
        <p:grpSpPr>
          <a:xfrm>
            <a:off x="9559423" y="28161"/>
            <a:ext cx="7999711" cy="11498414"/>
            <a:chOff x="0" y="0"/>
            <a:chExt cx="751518" cy="3206393"/>
          </a:xfrm>
          <a:solidFill>
            <a:schemeClr val="accent5">
              <a:lumMod val="20000"/>
              <a:lumOff val="80000"/>
            </a:schemeClr>
          </a:solidFill>
        </p:grpSpPr>
        <p:sp>
          <p:nvSpPr>
            <p:cNvPr id="7" name="Freeform 6">
              <a:extLst>
                <a:ext uri="{FF2B5EF4-FFF2-40B4-BE49-F238E27FC236}">
                  <a16:creationId xmlns:a16="http://schemas.microsoft.com/office/drawing/2014/main" id="{468BF276-355C-CC28-3EA2-C26439C37483}"/>
                </a:ext>
              </a:extLst>
            </p:cNvPr>
            <p:cNvSpPr/>
            <p:nvPr/>
          </p:nvSpPr>
          <p:spPr>
            <a:xfrm>
              <a:off x="0" y="0"/>
              <a:ext cx="751518" cy="3206393"/>
            </a:xfrm>
            <a:custGeom>
              <a:avLst/>
              <a:gdLst/>
              <a:ahLst/>
              <a:cxnLst/>
              <a:rect l="l" t="t" r="r" b="b"/>
              <a:pathLst>
                <a:path w="751518" h="3206393">
                  <a:moveTo>
                    <a:pt x="0" y="0"/>
                  </a:moveTo>
                  <a:lnTo>
                    <a:pt x="751518" y="0"/>
                  </a:lnTo>
                  <a:lnTo>
                    <a:pt x="751518" y="3206393"/>
                  </a:lnTo>
                  <a:lnTo>
                    <a:pt x="0" y="3206393"/>
                  </a:lnTo>
                  <a:close/>
                </a:path>
              </a:pathLst>
            </a:custGeom>
            <a:grpFill/>
          </p:spPr>
          <p:txBody>
            <a:bodyPr/>
            <a:lstStyle/>
            <a:p>
              <a:endParaRPr lang="en-US"/>
            </a:p>
          </p:txBody>
        </p:sp>
        <p:sp>
          <p:nvSpPr>
            <p:cNvPr id="8" name="TextBox 7">
              <a:extLst>
                <a:ext uri="{FF2B5EF4-FFF2-40B4-BE49-F238E27FC236}">
                  <a16:creationId xmlns:a16="http://schemas.microsoft.com/office/drawing/2014/main" id="{552E8E6D-6764-D282-DD27-B1B9A0535136}"/>
                </a:ext>
              </a:extLst>
            </p:cNvPr>
            <p:cNvSpPr txBox="1"/>
            <p:nvPr/>
          </p:nvSpPr>
          <p:spPr>
            <a:xfrm>
              <a:off x="0" y="-28575"/>
              <a:ext cx="751518" cy="3234968"/>
            </a:xfrm>
            <a:prstGeom prst="rect">
              <a:avLst/>
            </a:prstGeom>
            <a:grpFill/>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alibri"/>
                <a:ea typeface="+mn-ea"/>
                <a:cs typeface="+mn-cs"/>
              </a:endParaRPr>
            </a:p>
          </p:txBody>
        </p:sp>
      </p:grpSp>
      <p:sp>
        <p:nvSpPr>
          <p:cNvPr id="9" name="TextBox 8">
            <a:extLst>
              <a:ext uri="{FF2B5EF4-FFF2-40B4-BE49-F238E27FC236}">
                <a16:creationId xmlns:a16="http://schemas.microsoft.com/office/drawing/2014/main" id="{DBB6B4D5-04BC-9094-CD8D-3D37A0E19807}"/>
              </a:ext>
            </a:extLst>
          </p:cNvPr>
          <p:cNvSpPr txBox="1"/>
          <p:nvPr/>
        </p:nvSpPr>
        <p:spPr>
          <a:xfrm>
            <a:off x="1548850" y="1485900"/>
            <a:ext cx="49530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1.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Nghệ</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thuật</a:t>
            </a:r>
            <a:endParaRPr kumimoji="0" lang="vi-VN"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957DE17B-166D-526D-D595-1B1921E40DB2}"/>
              </a:ext>
            </a:extLst>
          </p:cNvPr>
          <p:cNvSpPr txBox="1"/>
          <p:nvPr/>
        </p:nvSpPr>
        <p:spPr>
          <a:xfrm>
            <a:off x="11082778" y="1485900"/>
            <a:ext cx="49530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Nội</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dung</a:t>
            </a:r>
            <a:endParaRPr kumimoji="0" lang="vi-VN"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C3415615-0367-D159-528C-381EE2FBF53C}"/>
              </a:ext>
            </a:extLst>
          </p:cNvPr>
          <p:cNvSpPr txBox="1"/>
          <p:nvPr/>
        </p:nvSpPr>
        <p:spPr>
          <a:xfrm>
            <a:off x="990600" y="2643789"/>
            <a:ext cx="7010399" cy="3785652"/>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Cốt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truyện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hấp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dẫn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chứa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đựng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huống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ngờ</a:t>
            </a:r>
            <a:endParaRPr lang="en-US" sz="4000"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chính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khắc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họa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động</a:t>
            </a:r>
            <a:endParaRPr lang="en-US" sz="4000"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dụng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ngôi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nhìn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suốt</a:t>
            </a:r>
            <a:r>
              <a:rPr lang="en-US" sz="4000" dirty="0">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5F5DDE8B-32BB-D2FE-745E-4A5F7474700D}"/>
              </a:ext>
            </a:extLst>
          </p:cNvPr>
          <p:cNvSpPr txBox="1"/>
          <p:nvPr/>
        </p:nvSpPr>
        <p:spPr>
          <a:xfrm>
            <a:off x="10054078" y="2642411"/>
            <a:ext cx="7010399" cy="7478970"/>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a:t>
            </a:r>
            <a:r>
              <a:rPr lang="vi-VN" sz="4000" dirty="0">
                <a:latin typeface="Times New Roman" panose="02020603050405020304" pitchFamily="18" charset="0"/>
                <a:cs typeface="Times New Roman" panose="02020603050405020304" pitchFamily="18" charset="0"/>
              </a:rPr>
              <a:t> Phê phán con người lòng tham vô đáy, bất chấp tình nghĩa để không từ mọi thủ đoạn. Cũng chính là xã hội nước Anh thời bấy giờ với sự lên ngôi của giá trị đồng tiền.</a:t>
            </a:r>
          </a:p>
          <a:p>
            <a:pPr algn="just"/>
            <a:r>
              <a:rPr lang="en-US" sz="4000" dirty="0">
                <a:latin typeface="Times New Roman" panose="02020603050405020304" pitchFamily="18" charset="0"/>
                <a:cs typeface="Times New Roman" panose="02020603050405020304" pitchFamily="18" charset="0"/>
              </a:rPr>
              <a:t>-</a:t>
            </a:r>
            <a:r>
              <a:rPr lang="vi-VN" sz="4000" dirty="0">
                <a:latin typeface="Times New Roman" panose="02020603050405020304" pitchFamily="18" charset="0"/>
                <a:cs typeface="Times New Roman" panose="02020603050405020304" pitchFamily="18" charset="0"/>
              </a:rPr>
              <a:t> Qua vụ xử án, đã cho chúng ta thấy sự thông minh, khả năng quan sát và kĩ năng thu thập thông tin của nhân vật Hôm.</a:t>
            </a:r>
          </a:p>
          <a:p>
            <a:pPr algn="just"/>
            <a:r>
              <a:rPr lang="en-US" sz="4000" dirty="0">
                <a:latin typeface="Times New Roman" panose="02020603050405020304" pitchFamily="18" charset="0"/>
                <a:cs typeface="Times New Roman" panose="02020603050405020304" pitchFamily="18" charset="0"/>
              </a:rPr>
              <a:t>-</a:t>
            </a:r>
            <a:r>
              <a:rPr lang="vi-VN" sz="4000" dirty="0">
                <a:latin typeface="Times New Roman" panose="02020603050405020304" pitchFamily="18" charset="0"/>
                <a:cs typeface="Times New Roman" panose="02020603050405020304" pitchFamily="18" charset="0"/>
              </a:rPr>
              <a:t> Đồng thời, nhắc nhở con người về sự cả tin, dễ bị lừa gạt.</a:t>
            </a:r>
          </a:p>
        </p:txBody>
      </p:sp>
    </p:spTree>
    <p:extLst>
      <p:ext uri="{BB962C8B-B14F-4D97-AF65-F5344CB8AC3E}">
        <p14:creationId xmlns:p14="http://schemas.microsoft.com/office/powerpoint/2010/main" val="1557188021"/>
      </p:ext>
    </p:extLst>
  </p:cSld>
  <p:clrMapOvr>
    <a:masterClrMapping/>
  </p:clrMapOvr>
  <p:transition spd="slow">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1000"/>
            <a:lum/>
            <a:extLst>
              <a:ext uri="{96DAC541-7B7A-43D3-8B79-37D633B846F1}">
                <asvg:svgBlip xmlns:asvg="http://schemas.microsoft.com/office/drawing/2016/SVG/main" r:embed="rId4"/>
              </a:ext>
            </a:extLst>
          </a:blip>
          <a:srcRect/>
          <a:stretch>
            <a:fillRect t="-12000" b="-12000"/>
          </a:stretch>
        </a:blipFill>
        <a:effectLst/>
      </p:bgPr>
    </p:bg>
    <p:spTree>
      <p:nvGrpSpPr>
        <p:cNvPr id="1" name=""/>
        <p:cNvGrpSpPr/>
        <p:nvPr/>
      </p:nvGrpSpPr>
      <p:grpSpPr>
        <a:xfrm>
          <a:off x="0" y="0"/>
          <a:ext cx="0" cy="0"/>
          <a:chOff x="0" y="0"/>
          <a:chExt cx="0" cy="0"/>
        </a:xfrm>
      </p:grpSpPr>
      <p:sp>
        <p:nvSpPr>
          <p:cNvPr id="2" name="TextBox 10"/>
          <p:cNvSpPr txBox="1"/>
          <p:nvPr/>
        </p:nvSpPr>
        <p:spPr>
          <a:xfrm>
            <a:off x="1196657" y="495300"/>
            <a:ext cx="15894685" cy="894027"/>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3.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Những</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lưu</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ý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khi</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đọc truyện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trinh</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thám</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4" name="Freeform 4"/>
          <p:cNvSpPr/>
          <p:nvPr/>
        </p:nvSpPr>
        <p:spPr>
          <a:xfrm>
            <a:off x="7173092" y="2400300"/>
            <a:ext cx="3941816" cy="7767125"/>
          </a:xfrm>
          <a:custGeom>
            <a:avLst/>
            <a:gdLst/>
            <a:ahLst/>
            <a:cxnLst/>
            <a:rect l="l" t="t" r="r" b="b"/>
            <a:pathLst>
              <a:path w="1502366" h="2960327">
                <a:moveTo>
                  <a:pt x="0" y="0"/>
                </a:moveTo>
                <a:lnTo>
                  <a:pt x="1502366" y="0"/>
                </a:lnTo>
                <a:lnTo>
                  <a:pt x="1502366" y="2960326"/>
                </a:lnTo>
                <a:lnTo>
                  <a:pt x="0" y="2960326"/>
                </a:lnTo>
                <a:lnTo>
                  <a:pt x="0" y="0"/>
                </a:lnTo>
                <a:close/>
              </a:path>
            </a:pathLst>
          </a:custGeom>
          <a:blipFill>
            <a:blip r:embed="rId5"/>
            <a:stretch>
              <a:fillRect/>
            </a:stretch>
          </a:blipFill>
        </p:spPr>
        <p:txBody>
          <a:bodyPr/>
          <a:lstStyle/>
          <a:p>
            <a:endParaRPr lang="en-US"/>
          </a:p>
        </p:txBody>
      </p:sp>
      <p:sp>
        <p:nvSpPr>
          <p:cNvPr id="3" name="TextBox 10">
            <a:extLst>
              <a:ext uri="{FF2B5EF4-FFF2-40B4-BE49-F238E27FC236}">
                <a16:creationId xmlns:a16="http://schemas.microsoft.com/office/drawing/2014/main" id="{A5B9F5EC-83F0-097A-832E-474C5ACFD33B}"/>
              </a:ext>
            </a:extLst>
          </p:cNvPr>
          <p:cNvSpPr txBox="1"/>
          <p:nvPr/>
        </p:nvSpPr>
        <p:spPr>
          <a:xfrm>
            <a:off x="762001" y="2095500"/>
            <a:ext cx="6411092" cy="1909690"/>
          </a:xfrm>
          <a:prstGeom prst="rect">
            <a:avLst/>
          </a:prstGeom>
        </p:spPr>
        <p:txBody>
          <a:bodyPr wrap="square" lIns="0" tIns="0" rIns="0" bIns="0" rtlCol="0" anchor="t">
            <a:spAutoFit/>
          </a:bodyPr>
          <a:lstStyle/>
          <a:p>
            <a:pPr marL="0" marR="0" lvl="0" indent="0" algn="just" defTabSz="914400" rtl="0" eaLnBrk="1" fontAlgn="auto" latinLnBrk="0" hangingPunct="1">
              <a:lnSpc>
                <a:spcPct val="15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Nhận diện tình huống nảy sinh vụ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án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p:txBody>
      </p:sp>
      <p:sp>
        <p:nvSpPr>
          <p:cNvPr id="5" name="TextBox 10">
            <a:extLst>
              <a:ext uri="{FF2B5EF4-FFF2-40B4-BE49-F238E27FC236}">
                <a16:creationId xmlns:a16="http://schemas.microsoft.com/office/drawing/2014/main" id="{A0AD804B-268F-67DE-4E29-CCDF7E05C1A0}"/>
              </a:ext>
            </a:extLst>
          </p:cNvPr>
          <p:cNvSpPr txBox="1"/>
          <p:nvPr/>
        </p:nvSpPr>
        <p:spPr>
          <a:xfrm>
            <a:off x="762001" y="4309990"/>
            <a:ext cx="6411091" cy="2925353"/>
          </a:xfrm>
          <a:prstGeom prst="rect">
            <a:avLst/>
          </a:prstGeom>
        </p:spPr>
        <p:txBody>
          <a:bodyPr wrap="square" lIns="0" tIns="0" rIns="0" bIns="0" rtlCol="0" anchor="t">
            <a:spAutoFit/>
          </a:bodyPr>
          <a:lstStyle/>
          <a:p>
            <a:pPr marL="0" marR="0" lvl="0" indent="0" algn="just" defTabSz="914400" rtl="0" eaLnBrk="1" fontAlgn="auto" latinLnBrk="0" hangingPunct="1">
              <a:lnSpc>
                <a:spcPct val="15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Tìm những chi tiết quan trọng, có ý nghĩa bước ngoặt để khám phá vụ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án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p:txBody>
      </p:sp>
      <p:sp>
        <p:nvSpPr>
          <p:cNvPr id="6" name="TextBox 10">
            <a:extLst>
              <a:ext uri="{FF2B5EF4-FFF2-40B4-BE49-F238E27FC236}">
                <a16:creationId xmlns:a16="http://schemas.microsoft.com/office/drawing/2014/main" id="{ADD707B3-FCD6-6F54-150E-07526230C296}"/>
              </a:ext>
            </a:extLst>
          </p:cNvPr>
          <p:cNvSpPr txBox="1"/>
          <p:nvPr/>
        </p:nvSpPr>
        <p:spPr>
          <a:xfrm>
            <a:off x="11582401" y="2095500"/>
            <a:ext cx="6172200" cy="894027"/>
          </a:xfrm>
          <a:prstGeom prst="rect">
            <a:avLst/>
          </a:prstGeom>
        </p:spPr>
        <p:txBody>
          <a:bodyPr wrap="square" lIns="0" tIns="0" rIns="0" bIns="0" rtlCol="0" anchor="t">
            <a:spAutoFit/>
          </a:bodyPr>
          <a:lstStyle/>
          <a:p>
            <a:pPr marL="0" marR="0" lvl="0" indent="0" algn="just" defTabSz="914400" rtl="0" eaLnBrk="1" fontAlgn="auto" latinLnBrk="0" hangingPunct="1">
              <a:lnSpc>
                <a:spcPct val="15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Tìm hiểu nhân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vật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chính</a:t>
            </a: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7" name="TextBox 10">
            <a:extLst>
              <a:ext uri="{FF2B5EF4-FFF2-40B4-BE49-F238E27FC236}">
                <a16:creationId xmlns:a16="http://schemas.microsoft.com/office/drawing/2014/main" id="{45D5671C-1CDE-6C3E-42EC-D3FD801740A3}"/>
              </a:ext>
            </a:extLst>
          </p:cNvPr>
          <p:cNvSpPr txBox="1"/>
          <p:nvPr/>
        </p:nvSpPr>
        <p:spPr>
          <a:xfrm>
            <a:off x="11582402" y="3355145"/>
            <a:ext cx="5943598" cy="1909690"/>
          </a:xfrm>
          <a:prstGeom prst="rect">
            <a:avLst/>
          </a:prstGeom>
        </p:spPr>
        <p:txBody>
          <a:bodyPr wrap="square" lIns="0" tIns="0" rIns="0" bIns="0" rtlCol="0" anchor="t">
            <a:spAutoFit/>
          </a:bodyPr>
          <a:lstStyle/>
          <a:p>
            <a:pPr marL="0" marR="0" lvl="0" indent="0" algn="just" defTabSz="914400" rtl="0" eaLnBrk="1" fontAlgn="auto" latinLnBrk="0" hangingPunct="1">
              <a:lnSpc>
                <a:spcPct val="15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Phân tích nét đặc sắc về nghệ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thuật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kể</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chuyện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p>
        </p:txBody>
      </p:sp>
      <p:sp>
        <p:nvSpPr>
          <p:cNvPr id="8" name="TextBox 10">
            <a:extLst>
              <a:ext uri="{FF2B5EF4-FFF2-40B4-BE49-F238E27FC236}">
                <a16:creationId xmlns:a16="http://schemas.microsoft.com/office/drawing/2014/main" id="{B7C43B68-9B1E-DF6C-93E0-E9E9C1A641B7}"/>
              </a:ext>
            </a:extLst>
          </p:cNvPr>
          <p:cNvSpPr txBox="1"/>
          <p:nvPr/>
        </p:nvSpPr>
        <p:spPr>
          <a:xfrm>
            <a:off x="11582401" y="5772666"/>
            <a:ext cx="6095999" cy="894027"/>
          </a:xfrm>
          <a:prstGeom prst="rect">
            <a:avLst/>
          </a:prstGeom>
        </p:spPr>
        <p:txBody>
          <a:bodyPr wrap="square" lIns="0" tIns="0" rIns="0" bIns="0" rtlCol="0" anchor="t">
            <a:spAutoFit/>
          </a:bodyPr>
          <a:lstStyle/>
          <a:p>
            <a:pPr marL="0" marR="0" lvl="0" indent="0" algn="just" defTabSz="914400" rtl="0" eaLnBrk="1" fontAlgn="auto" latinLnBrk="0" hangingPunct="1">
              <a:lnSpc>
                <a:spcPct val="15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Liên hệ-kết nối</a:t>
            </a:r>
          </a:p>
        </p:txBody>
      </p:sp>
    </p:spTree>
    <p:extLst>
      <p:ext uri="{BB962C8B-B14F-4D97-AF65-F5344CB8AC3E}">
        <p14:creationId xmlns:p14="http://schemas.microsoft.com/office/powerpoint/2010/main" val="1916290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
            <a:lum/>
            <a:extLst>
              <a:ext uri="{96DAC541-7B7A-43D3-8B79-37D633B846F1}">
                <asvg:svgBlip xmlns:asvg="http://schemas.microsoft.com/office/drawing/2016/SVG/main" r:embed="rId3"/>
              </a:ext>
            </a:extLst>
          </a:blip>
          <a:srcRect/>
          <a:stretch>
            <a:fillRect t="-12000" b="-12000"/>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43DAF4BB-BEFA-3CA3-6998-DC48783A77EB}"/>
              </a:ext>
            </a:extLst>
          </p:cNvPr>
          <p:cNvSpPr/>
          <p:nvPr/>
        </p:nvSpPr>
        <p:spPr>
          <a:xfrm>
            <a:off x="5715000" y="571500"/>
            <a:ext cx="12975626" cy="9715500"/>
          </a:xfrm>
          <a:custGeom>
            <a:avLst/>
            <a:gdLst/>
            <a:ahLst/>
            <a:cxnLst/>
            <a:rect l="l" t="t" r="r" b="b"/>
            <a:pathLst>
              <a:path w="4938503" h="3697704">
                <a:moveTo>
                  <a:pt x="0" y="0"/>
                </a:moveTo>
                <a:lnTo>
                  <a:pt x="4938503" y="0"/>
                </a:lnTo>
                <a:lnTo>
                  <a:pt x="4938503" y="3697704"/>
                </a:lnTo>
                <a:lnTo>
                  <a:pt x="0" y="3697704"/>
                </a:lnTo>
                <a:lnTo>
                  <a:pt x="0" y="0"/>
                </a:lnTo>
                <a:close/>
              </a:path>
            </a:pathLst>
          </a:custGeom>
          <a:blipFill>
            <a:blip r:embed="rId4"/>
            <a:stretch>
              <a:fillRect/>
            </a:stretch>
          </a:blipFill>
        </p:spPr>
        <p:txBody>
          <a:bodyPr/>
          <a:lstStyle/>
          <a:p>
            <a:endParaRPr lang="en-US"/>
          </a:p>
        </p:txBody>
      </p:sp>
      <p:sp>
        <p:nvSpPr>
          <p:cNvPr id="2" name="TextBox 15"/>
          <p:cNvSpPr txBox="1"/>
          <p:nvPr/>
        </p:nvSpPr>
        <p:spPr>
          <a:xfrm>
            <a:off x="914400" y="2628900"/>
            <a:ext cx="8229600" cy="2552943"/>
          </a:xfrm>
          <a:prstGeom prst="rect">
            <a:avLst/>
          </a:prstGeom>
        </p:spPr>
        <p:txBody>
          <a:bodyPr wrap="square" lIns="0" tIns="0" rIns="0" bIns="0" rtlCol="0" anchor="t">
            <a:spAutoFit/>
          </a:bodyPr>
          <a:lstStyle/>
          <a:p>
            <a:pPr marL="485775" lvl="1" algn="just">
              <a:lnSpc>
                <a:spcPct val="130000"/>
              </a:lnSpc>
            </a:pPr>
            <a:r>
              <a:rPr lang="en-US" sz="4400" b="1" spc="112" dirty="0" err="1">
                <a:latin typeface="Times New Roman" panose="02020603050405020304" pitchFamily="18" charset="0"/>
                <a:cs typeface="Times New Roman" panose="02020603050405020304" pitchFamily="18" charset="0"/>
              </a:rPr>
              <a:t>Hãy</a:t>
            </a:r>
            <a:r>
              <a:rPr lang="en-US" sz="4400" b="1" spc="112" dirty="0">
                <a:latin typeface="Times New Roman" panose="02020603050405020304" pitchFamily="18" charset="0"/>
                <a:cs typeface="Times New Roman" panose="02020603050405020304" pitchFamily="18" charset="0"/>
              </a:rPr>
              <a:t> </a:t>
            </a:r>
            <a:r>
              <a:rPr lang="en-US" sz="4400" b="1" spc="112" dirty="0" err="1">
                <a:latin typeface="Times New Roman" panose="02020603050405020304" pitchFamily="18" charset="0"/>
                <a:cs typeface="Times New Roman" panose="02020603050405020304" pitchFamily="18" charset="0"/>
              </a:rPr>
              <a:t>viết</a:t>
            </a:r>
            <a:r>
              <a:rPr lang="en-US" sz="4400" b="1" spc="112" dirty="0">
                <a:latin typeface="Times New Roman" panose="02020603050405020304" pitchFamily="18" charset="0"/>
                <a:cs typeface="Times New Roman" panose="02020603050405020304" pitchFamily="18" charset="0"/>
              </a:rPr>
              <a:t> </a:t>
            </a:r>
            <a:r>
              <a:rPr lang="en-US" sz="4400" b="1" spc="112" dirty="0" err="1">
                <a:latin typeface="Times New Roman" panose="02020603050405020304" pitchFamily="18" charset="0"/>
                <a:cs typeface="Times New Roman" panose="02020603050405020304" pitchFamily="18" charset="0"/>
              </a:rPr>
              <a:t>đoạn</a:t>
            </a:r>
            <a:r>
              <a:rPr lang="en-US" sz="4400" b="1" spc="112" dirty="0">
                <a:latin typeface="Times New Roman" panose="02020603050405020304" pitchFamily="18" charset="0"/>
                <a:cs typeface="Times New Roman" panose="02020603050405020304" pitchFamily="18" charset="0"/>
              </a:rPr>
              <a:t> </a:t>
            </a:r>
            <a:r>
              <a:rPr lang="en-US" sz="4400" b="1" spc="112" dirty="0" err="1">
                <a:latin typeface="Times New Roman" panose="02020603050405020304" pitchFamily="18" charset="0"/>
                <a:cs typeface="Times New Roman" panose="02020603050405020304" pitchFamily="18" charset="0"/>
              </a:rPr>
              <a:t>văn</a:t>
            </a:r>
            <a:r>
              <a:rPr lang="en-US" sz="4400" b="1" spc="112" dirty="0">
                <a:latin typeface="Times New Roman" panose="02020603050405020304" pitchFamily="18" charset="0"/>
                <a:cs typeface="Times New Roman" panose="02020603050405020304" pitchFamily="18" charset="0"/>
              </a:rPr>
              <a:t> (8-10 </a:t>
            </a:r>
            <a:r>
              <a:rPr lang="en-US" sz="4400" b="1" spc="112" dirty="0" err="1">
                <a:latin typeface="Times New Roman" panose="02020603050405020304" pitchFamily="18" charset="0"/>
                <a:cs typeface="Times New Roman" panose="02020603050405020304" pitchFamily="18" charset="0"/>
              </a:rPr>
              <a:t>câu</a:t>
            </a:r>
            <a:r>
              <a:rPr lang="en-US" sz="4400" b="1" spc="112" dirty="0">
                <a:latin typeface="Times New Roman" panose="02020603050405020304" pitchFamily="18" charset="0"/>
                <a:cs typeface="Times New Roman" panose="02020603050405020304" pitchFamily="18" charset="0"/>
              </a:rPr>
              <a:t>) </a:t>
            </a:r>
            <a:r>
              <a:rPr lang="en-US" sz="4400" b="1" spc="112" dirty="0" err="1">
                <a:latin typeface="Times New Roman" panose="02020603050405020304" pitchFamily="18" charset="0"/>
                <a:cs typeface="Times New Roman" panose="02020603050405020304" pitchFamily="18" charset="0"/>
              </a:rPr>
              <a:t>bày</a:t>
            </a:r>
            <a:r>
              <a:rPr lang="en-US" sz="4400" b="1" spc="112" dirty="0">
                <a:latin typeface="Times New Roman" panose="02020603050405020304" pitchFamily="18" charset="0"/>
                <a:cs typeface="Times New Roman" panose="02020603050405020304" pitchFamily="18" charset="0"/>
              </a:rPr>
              <a:t> </a:t>
            </a:r>
            <a:r>
              <a:rPr lang="en-US" sz="4400" b="1" spc="112" dirty="0" err="1">
                <a:latin typeface="Times New Roman" panose="02020603050405020304" pitchFamily="18" charset="0"/>
                <a:cs typeface="Times New Roman" panose="02020603050405020304" pitchFamily="18" charset="0"/>
              </a:rPr>
              <a:t>tỏ</a:t>
            </a:r>
            <a:r>
              <a:rPr lang="en-US" sz="4400" b="1" spc="112" dirty="0">
                <a:latin typeface="Times New Roman" panose="02020603050405020304" pitchFamily="18" charset="0"/>
                <a:cs typeface="Times New Roman" panose="02020603050405020304" pitchFamily="18" charset="0"/>
              </a:rPr>
              <a:t> </a:t>
            </a:r>
            <a:r>
              <a:rPr lang="en-US" sz="4400" b="1" spc="112" dirty="0" err="1">
                <a:latin typeface="Times New Roman" panose="02020603050405020304" pitchFamily="18" charset="0"/>
                <a:cs typeface="Times New Roman" panose="02020603050405020304" pitchFamily="18" charset="0"/>
              </a:rPr>
              <a:t>suy</a:t>
            </a:r>
            <a:r>
              <a:rPr lang="en-US" sz="4400" b="1" spc="112" dirty="0">
                <a:latin typeface="Times New Roman" panose="02020603050405020304" pitchFamily="18" charset="0"/>
                <a:cs typeface="Times New Roman" panose="02020603050405020304" pitchFamily="18" charset="0"/>
              </a:rPr>
              <a:t> </a:t>
            </a:r>
            <a:r>
              <a:rPr lang="en-US" sz="4400" b="1" spc="112" dirty="0" err="1">
                <a:latin typeface="Times New Roman" panose="02020603050405020304" pitchFamily="18" charset="0"/>
                <a:cs typeface="Times New Roman" panose="02020603050405020304" pitchFamily="18" charset="0"/>
              </a:rPr>
              <a:t>nghĩ</a:t>
            </a:r>
            <a:r>
              <a:rPr lang="en-US" sz="4400" b="1" spc="112" dirty="0">
                <a:latin typeface="Times New Roman" panose="02020603050405020304" pitchFamily="18" charset="0"/>
                <a:cs typeface="Times New Roman" panose="02020603050405020304" pitchFamily="18" charset="0"/>
              </a:rPr>
              <a:t> </a:t>
            </a:r>
            <a:r>
              <a:rPr lang="en-US" sz="4400" b="1" spc="112" dirty="0" err="1">
                <a:latin typeface="Times New Roman" panose="02020603050405020304" pitchFamily="18" charset="0"/>
                <a:cs typeface="Times New Roman" panose="02020603050405020304" pitchFamily="18" charset="0"/>
              </a:rPr>
              <a:t>của</a:t>
            </a:r>
            <a:r>
              <a:rPr lang="en-US" sz="4400" b="1" spc="112" dirty="0">
                <a:latin typeface="Times New Roman" panose="02020603050405020304" pitchFamily="18" charset="0"/>
                <a:cs typeface="Times New Roman" panose="02020603050405020304" pitchFamily="18" charset="0"/>
              </a:rPr>
              <a:t> </a:t>
            </a:r>
            <a:r>
              <a:rPr lang="en-US" sz="4400" b="1" spc="112" dirty="0" err="1">
                <a:latin typeface="Times New Roman" panose="02020603050405020304" pitchFamily="18" charset="0"/>
                <a:cs typeface="Times New Roman" panose="02020603050405020304" pitchFamily="18" charset="0"/>
              </a:rPr>
              <a:t>em</a:t>
            </a:r>
            <a:r>
              <a:rPr lang="en-US" sz="4400" b="1" spc="112" dirty="0">
                <a:latin typeface="Times New Roman" panose="02020603050405020304" pitchFamily="18" charset="0"/>
                <a:cs typeface="Times New Roman" panose="02020603050405020304" pitchFamily="18" charset="0"/>
              </a:rPr>
              <a:t> </a:t>
            </a:r>
            <a:r>
              <a:rPr lang="en-US" sz="4400" b="1" spc="112" dirty="0" err="1">
                <a:latin typeface="Times New Roman" panose="02020603050405020304" pitchFamily="18" charset="0"/>
                <a:cs typeface="Times New Roman" panose="02020603050405020304" pitchFamily="18" charset="0"/>
              </a:rPr>
              <a:t>về</a:t>
            </a:r>
            <a:r>
              <a:rPr lang="en-US" sz="4400" b="1" spc="112" dirty="0">
                <a:latin typeface="Times New Roman" panose="02020603050405020304" pitchFamily="18" charset="0"/>
                <a:cs typeface="Times New Roman" panose="02020603050405020304" pitchFamily="18" charset="0"/>
              </a:rPr>
              <a:t> </a:t>
            </a:r>
            <a:r>
              <a:rPr lang="en-US" sz="4400" b="1" spc="112" dirty="0" err="1">
                <a:latin typeface="Times New Roman" panose="02020603050405020304" pitchFamily="18" charset="0"/>
                <a:cs typeface="Times New Roman" panose="02020603050405020304" pitchFamily="18" charset="0"/>
              </a:rPr>
              <a:t>nhân</a:t>
            </a:r>
            <a:r>
              <a:rPr lang="en-US" sz="4400" b="1" spc="112" dirty="0">
                <a:latin typeface="Times New Roman" panose="02020603050405020304" pitchFamily="18" charset="0"/>
                <a:cs typeface="Times New Roman" panose="02020603050405020304" pitchFamily="18" charset="0"/>
              </a:rPr>
              <a:t> </a:t>
            </a:r>
            <a:r>
              <a:rPr lang="en-US" sz="4400" b="1" spc="112" dirty="0" err="1">
                <a:latin typeface="Times New Roman" panose="02020603050405020304" pitchFamily="18" charset="0"/>
                <a:cs typeface="Times New Roman" panose="02020603050405020304" pitchFamily="18" charset="0"/>
              </a:rPr>
              <a:t>vật</a:t>
            </a:r>
            <a:r>
              <a:rPr lang="en-US" sz="4400" b="1" spc="112" dirty="0">
                <a:latin typeface="Times New Roman" panose="02020603050405020304" pitchFamily="18" charset="0"/>
                <a:cs typeface="Times New Roman" panose="02020603050405020304" pitchFamily="18" charset="0"/>
              </a:rPr>
              <a:t> </a:t>
            </a:r>
            <a:r>
              <a:rPr lang="en-US" sz="4400" b="1" spc="112" dirty="0" err="1">
                <a:latin typeface="Times New Roman" panose="02020603050405020304" pitchFamily="18" charset="0"/>
                <a:cs typeface="Times New Roman" panose="02020603050405020304" pitchFamily="18" charset="0"/>
              </a:rPr>
              <a:t>thám</a:t>
            </a:r>
            <a:r>
              <a:rPr lang="en-US" sz="4400" b="1" spc="112" dirty="0">
                <a:latin typeface="Times New Roman" panose="02020603050405020304" pitchFamily="18" charset="0"/>
                <a:cs typeface="Times New Roman" panose="02020603050405020304" pitchFamily="18" charset="0"/>
              </a:rPr>
              <a:t> </a:t>
            </a:r>
            <a:r>
              <a:rPr lang="en-US" sz="4400" b="1" spc="112" dirty="0" err="1">
                <a:latin typeface="Times New Roman" panose="02020603050405020304" pitchFamily="18" charset="0"/>
                <a:cs typeface="Times New Roman" panose="02020603050405020304" pitchFamily="18" charset="0"/>
              </a:rPr>
              <a:t>tử</a:t>
            </a:r>
            <a:r>
              <a:rPr lang="en-US" sz="4400" b="1" spc="112" dirty="0">
                <a:latin typeface="Times New Roman" panose="02020603050405020304" pitchFamily="18" charset="0"/>
                <a:cs typeface="Times New Roman" panose="02020603050405020304" pitchFamily="18" charset="0"/>
              </a:rPr>
              <a:t> </a:t>
            </a:r>
            <a:r>
              <a:rPr lang="en-US" sz="4400" b="1" spc="112" dirty="0" err="1">
                <a:latin typeface="Times New Roman" panose="02020603050405020304" pitchFamily="18" charset="0"/>
                <a:cs typeface="Times New Roman" panose="02020603050405020304" pitchFamily="18" charset="0"/>
              </a:rPr>
              <a:t>Hôm</a:t>
            </a:r>
            <a:r>
              <a:rPr lang="en-US" sz="4400" b="1" spc="112"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29519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1000"/>
            <a:lum/>
            <a:extLst>
              <a:ext uri="{96DAC541-7B7A-43D3-8B79-37D633B846F1}">
                <asvg:svgBlip xmlns:asvg="http://schemas.microsoft.com/office/drawing/2016/SVG/main" r:embed="rId4"/>
              </a:ext>
            </a:extLst>
          </a:blip>
          <a:srcRect/>
          <a:stretch>
            <a:fillRect t="-12000" b="-12000"/>
          </a:stretch>
        </a:blipFill>
        <a:effectLst/>
      </p:bgPr>
    </p:bg>
    <p:spTree>
      <p:nvGrpSpPr>
        <p:cNvPr id="1" name=""/>
        <p:cNvGrpSpPr/>
        <p:nvPr/>
      </p:nvGrpSpPr>
      <p:grpSpPr>
        <a:xfrm>
          <a:off x="0" y="0"/>
          <a:ext cx="0" cy="0"/>
          <a:chOff x="0" y="0"/>
          <a:chExt cx="0" cy="0"/>
        </a:xfrm>
      </p:grpSpPr>
      <p:sp>
        <p:nvSpPr>
          <p:cNvPr id="6" name="Freeform 6"/>
          <p:cNvSpPr/>
          <p:nvPr/>
        </p:nvSpPr>
        <p:spPr>
          <a:xfrm>
            <a:off x="10363201" y="-24650"/>
            <a:ext cx="7924800" cy="10311649"/>
          </a:xfrm>
          <a:custGeom>
            <a:avLst/>
            <a:gdLst/>
            <a:ahLst/>
            <a:cxnLst/>
            <a:rect l="l" t="t" r="r" b="b"/>
            <a:pathLst>
              <a:path w="5297805" h="8229600">
                <a:moveTo>
                  <a:pt x="0" y="0"/>
                </a:moveTo>
                <a:lnTo>
                  <a:pt x="5297805" y="0"/>
                </a:lnTo>
                <a:lnTo>
                  <a:pt x="5297805" y="8229600"/>
                </a:lnTo>
                <a:lnTo>
                  <a:pt x="0" y="8229600"/>
                </a:lnTo>
                <a:lnTo>
                  <a:pt x="0" y="0"/>
                </a:lnTo>
                <a:close/>
              </a:path>
            </a:pathLst>
          </a:custGeom>
          <a:blipFill>
            <a:blip r:embed="rId5"/>
            <a:stretch>
              <a:fillRect/>
            </a:stretch>
          </a:blipFill>
        </p:spPr>
        <p:txBody>
          <a:bodyPr/>
          <a:lstStyle/>
          <a:p>
            <a:endParaRPr lang="en-US"/>
          </a:p>
        </p:txBody>
      </p:sp>
      <p:sp>
        <p:nvSpPr>
          <p:cNvPr id="2" name="TextBox 1">
            <a:extLst>
              <a:ext uri="{FF2B5EF4-FFF2-40B4-BE49-F238E27FC236}">
                <a16:creationId xmlns:a16="http://schemas.microsoft.com/office/drawing/2014/main" id="{754E53A1-6715-B8DF-E3CB-243DBEA2FB3F}"/>
              </a:ext>
            </a:extLst>
          </p:cNvPr>
          <p:cNvSpPr txBox="1"/>
          <p:nvPr/>
        </p:nvSpPr>
        <p:spPr>
          <a:xfrm>
            <a:off x="685800" y="3467100"/>
            <a:ext cx="10550768"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I.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Đọc</a:t>
            </a:r>
            <a:r>
              <a:rPr lang="en-US" sz="8800" b="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 – </a:t>
            </a:r>
            <a:r>
              <a:rPr lang="en-US" sz="8800" b="1" kern="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tìm</a:t>
            </a:r>
            <a:r>
              <a:rPr lang="en-US" sz="8800" b="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hiểu</a:t>
            </a:r>
            <a:r>
              <a:rPr lang="en-US" sz="8800" b="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chung</a:t>
            </a:r>
            <a:endParaRPr lang="en-US" sz="8800" b="1" i="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898472856"/>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1000"/>
            <a:lum/>
            <a:extLst>
              <a:ext uri="{96DAC541-7B7A-43D3-8B79-37D633B846F1}">
                <asvg:svgBlip xmlns:asvg="http://schemas.microsoft.com/office/drawing/2016/SVG/main" r:embed="rId4"/>
              </a:ext>
            </a:extLst>
          </a:blip>
          <a:srcRect/>
          <a:stretch>
            <a:fillRect t="-12000" b="-12000"/>
          </a:stretch>
        </a:blipFill>
        <a:effectLst/>
      </p:bgPr>
    </p:bg>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86C07CC3-6DFA-CBA5-DECF-DFBAE7C08B9F}"/>
              </a:ext>
            </a:extLst>
          </p:cNvPr>
          <p:cNvSpPr txBox="1">
            <a:spLocks/>
          </p:cNvSpPr>
          <p:nvPr/>
        </p:nvSpPr>
        <p:spPr>
          <a:xfrm>
            <a:off x="1440000" y="548268"/>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a:latin typeface="Times New Roman" panose="02020603050405020304" pitchFamily="18" charset="0"/>
                <a:cs typeface="Times New Roman" panose="02020603050405020304" pitchFamily="18" charset="0"/>
              </a:rPr>
              <a:t>1. Đọc – chú thích</a:t>
            </a:r>
            <a:endParaRPr lang="en-US" sz="6000"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FC363DED-CAC6-643A-492D-A2985AB397AF}"/>
              </a:ext>
            </a:extLst>
          </p:cNvPr>
          <p:cNvSpPr/>
          <p:nvPr/>
        </p:nvSpPr>
        <p:spPr>
          <a:xfrm>
            <a:off x="1336745" y="16538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AB1AC492-0C8C-40BA-69E5-82095DFE4BB0}"/>
              </a:ext>
            </a:extLst>
          </p:cNvPr>
          <p:cNvSpPr txBox="1"/>
          <p:nvPr/>
        </p:nvSpPr>
        <p:spPr>
          <a:xfrm>
            <a:off x="7086600" y="3314700"/>
            <a:ext cx="8802855" cy="2800767"/>
          </a:xfrm>
          <a:prstGeom prst="rect">
            <a:avLst/>
          </a:prstGeom>
          <a:noFill/>
        </p:spPr>
        <p:txBody>
          <a:bodyPr wrap="square">
            <a:spAutoFit/>
          </a:bodyPr>
          <a:lstStyle/>
          <a:p>
            <a:pPr algn="just">
              <a:buFont typeface="Arial" panose="020B0604020202020204" pitchFamily="34" charset="0"/>
              <a:buNone/>
            </a:pPr>
            <a:r>
              <a:rPr lang="en-US" sz="4400" b="1" dirty="0" err="1">
                <a:solidFill>
                  <a:srgbClr val="0D0D0D"/>
                </a:solidFill>
                <a:latin typeface="Times New Roman" panose="02020603050405020304" pitchFamily="18" charset="0"/>
                <a:cs typeface="Times New Roman" panose="02020603050405020304" pitchFamily="18" charset="0"/>
              </a:rPr>
              <a:t>Đọc</a:t>
            </a:r>
            <a:r>
              <a:rPr lang="en-US" sz="4400" b="1" dirty="0">
                <a:solidFill>
                  <a:srgbClr val="0D0D0D"/>
                </a:solidFill>
                <a:latin typeface="Times New Roman" panose="02020603050405020304" pitchFamily="18" charset="0"/>
                <a:cs typeface="Times New Roman" panose="02020603050405020304" pitchFamily="18" charset="0"/>
              </a:rPr>
              <a:t> </a:t>
            </a:r>
            <a:r>
              <a:rPr lang="en-US" sz="4400" b="1" dirty="0" err="1">
                <a:solidFill>
                  <a:srgbClr val="0D0D0D"/>
                </a:solidFill>
                <a:latin typeface="Times New Roman" panose="02020603050405020304" pitchFamily="18" charset="0"/>
                <a:cs typeface="Times New Roman" panose="02020603050405020304" pitchFamily="18" charset="0"/>
              </a:rPr>
              <a:t>phân</a:t>
            </a:r>
            <a:r>
              <a:rPr lang="en-US" sz="4400" b="1" dirty="0">
                <a:solidFill>
                  <a:srgbClr val="0D0D0D"/>
                </a:solidFill>
                <a:latin typeface="Times New Roman" panose="02020603050405020304" pitchFamily="18" charset="0"/>
                <a:cs typeface="Times New Roman" panose="02020603050405020304" pitchFamily="18" charset="0"/>
              </a:rPr>
              <a:t> </a:t>
            </a:r>
            <a:r>
              <a:rPr lang="en-US" sz="4400" b="1" dirty="0" err="1">
                <a:solidFill>
                  <a:srgbClr val="0D0D0D"/>
                </a:solidFill>
                <a:latin typeface="Times New Roman" panose="02020603050405020304" pitchFamily="18" charset="0"/>
                <a:cs typeface="Times New Roman" panose="02020603050405020304" pitchFamily="18" charset="0"/>
              </a:rPr>
              <a:t>vai</a:t>
            </a:r>
            <a:endParaRPr lang="en-US" sz="4400" b="1" dirty="0">
              <a:solidFill>
                <a:srgbClr val="0D0D0D"/>
              </a:solidFill>
              <a:latin typeface="Times New Roman" panose="02020603050405020304" pitchFamily="18" charset="0"/>
              <a:cs typeface="Times New Roman" panose="02020603050405020304" pitchFamily="18" charset="0"/>
            </a:endParaRPr>
          </a:p>
          <a:p>
            <a:pPr algn="just">
              <a:buFont typeface="Arial" panose="020B0604020202020204" pitchFamily="34" charset="0"/>
              <a:buNone/>
            </a:pP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Hôm</a:t>
            </a:r>
            <a:endParaRPr lang="en-US" sz="4400" dirty="0">
              <a:solidFill>
                <a:srgbClr val="0D0D0D"/>
              </a:solidFill>
              <a:latin typeface="Times New Roman" panose="02020603050405020304" pitchFamily="18" charset="0"/>
              <a:cs typeface="Times New Roman" panose="02020603050405020304" pitchFamily="18" charset="0"/>
            </a:endParaRPr>
          </a:p>
          <a:p>
            <a:pPr algn="just">
              <a:buFont typeface="Arial" panose="020B0604020202020204" pitchFamily="34" charset="0"/>
              <a:buNone/>
            </a:pPr>
            <a:r>
              <a:rPr lang="en-US" sz="4400" i="0" dirty="0">
                <a:solidFill>
                  <a:srgbClr val="0D0D0D"/>
                </a:solidFill>
                <a:effectLst/>
                <a:latin typeface="Times New Roman" panose="02020603050405020304" pitchFamily="18" charset="0"/>
                <a:cs typeface="Times New Roman" panose="02020603050405020304" pitchFamily="18" charset="0"/>
              </a:rPr>
              <a:t>+ </a:t>
            </a:r>
            <a:r>
              <a:rPr lang="en-US" sz="4400" i="0" dirty="0" err="1">
                <a:solidFill>
                  <a:srgbClr val="0D0D0D"/>
                </a:solidFill>
                <a:effectLst/>
                <a:latin typeface="Times New Roman" panose="02020603050405020304" pitchFamily="18" charset="0"/>
                <a:cs typeface="Times New Roman" panose="02020603050405020304" pitchFamily="18" charset="0"/>
              </a:rPr>
              <a:t>Oát-xơn</a:t>
            </a:r>
            <a:endParaRPr lang="en-US" sz="4400" i="0" dirty="0">
              <a:solidFill>
                <a:srgbClr val="0D0D0D"/>
              </a:solidFill>
              <a:effectLst/>
              <a:latin typeface="Times New Roman" panose="02020603050405020304" pitchFamily="18" charset="0"/>
              <a:cs typeface="Times New Roman" panose="02020603050405020304" pitchFamily="18" charset="0"/>
            </a:endParaRPr>
          </a:p>
          <a:p>
            <a:pPr algn="just">
              <a:buFont typeface="Arial" panose="020B0604020202020204" pitchFamily="34" charset="0"/>
              <a:buNone/>
            </a:pP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Uyn</a:t>
            </a:r>
            <a:r>
              <a:rPr lang="en-US" sz="4400" dirty="0">
                <a:solidFill>
                  <a:srgbClr val="0D0D0D"/>
                </a:solidFill>
                <a:latin typeface="Times New Roman" panose="02020603050405020304" pitchFamily="18" charset="0"/>
                <a:cs typeface="Times New Roman" panose="02020603050405020304" pitchFamily="18" charset="0"/>
              </a:rPr>
              <a:t>-</a:t>
            </a:r>
            <a:r>
              <a:rPr lang="en-US" sz="4400" dirty="0" err="1">
                <a:solidFill>
                  <a:srgbClr val="0D0D0D"/>
                </a:solidFill>
                <a:latin typeface="Times New Roman" panose="02020603050405020304" pitchFamily="18" charset="0"/>
                <a:cs typeface="Times New Roman" panose="02020603050405020304" pitchFamily="18" charset="0"/>
              </a:rPr>
              <a:t>đi</a:t>
            </a:r>
            <a:r>
              <a:rPr lang="en-US" sz="4400" dirty="0">
                <a:solidFill>
                  <a:srgbClr val="0D0D0D"/>
                </a:solidFill>
                <a:latin typeface="Times New Roman" panose="02020603050405020304" pitchFamily="18" charset="0"/>
                <a:cs typeface="Times New Roman" panose="02020603050405020304" pitchFamily="18" charset="0"/>
              </a:rPr>
              <a:t>-banh</a:t>
            </a:r>
            <a:endParaRPr lang="vi-VN" sz="4400" i="0" dirty="0">
              <a:solidFill>
                <a:srgbClr val="0D0D0D"/>
              </a:solidFill>
              <a:effectLst/>
              <a:latin typeface="Times New Roman" panose="02020603050405020304" pitchFamily="18" charset="0"/>
              <a:cs typeface="Times New Roman" panose="02020603050405020304" pitchFamily="18" charset="0"/>
            </a:endParaRPr>
          </a:p>
        </p:txBody>
      </p:sp>
      <p:sp>
        <p:nvSpPr>
          <p:cNvPr id="4" name="Freeform 2">
            <a:extLst>
              <a:ext uri="{FF2B5EF4-FFF2-40B4-BE49-F238E27FC236}">
                <a16:creationId xmlns:a16="http://schemas.microsoft.com/office/drawing/2014/main" id="{51D383A9-227B-02C3-060C-6426CC12507B}"/>
              </a:ext>
            </a:extLst>
          </p:cNvPr>
          <p:cNvSpPr/>
          <p:nvPr/>
        </p:nvSpPr>
        <p:spPr>
          <a:xfrm>
            <a:off x="609800" y="5043151"/>
            <a:ext cx="5333800" cy="5333800"/>
          </a:xfrm>
          <a:custGeom>
            <a:avLst/>
            <a:gdLst/>
            <a:ahLst/>
            <a:cxnLst/>
            <a:rect l="l" t="t" r="r" b="b"/>
            <a:pathLst>
              <a:path w="2569063" h="2569063">
                <a:moveTo>
                  <a:pt x="0" y="0"/>
                </a:moveTo>
                <a:lnTo>
                  <a:pt x="2569063" y="0"/>
                </a:lnTo>
                <a:lnTo>
                  <a:pt x="2569063" y="2569063"/>
                </a:lnTo>
                <a:lnTo>
                  <a:pt x="0" y="2569063"/>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1111576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1000"/>
            <a:lum/>
            <a:extLst>
              <a:ext uri="{96DAC541-7B7A-43D3-8B79-37D633B846F1}">
                <asvg:svgBlip xmlns:asvg="http://schemas.microsoft.com/office/drawing/2016/SVG/main" r:embed="rId4"/>
              </a:ext>
            </a:extLst>
          </a:blip>
          <a:srcRect/>
          <a:stretch>
            <a:fillRect t="-12000" b="-12000"/>
          </a:stretch>
        </a:blipFill>
        <a:effectLst/>
      </p:bgPr>
    </p:bg>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A73B752E-3EAB-36A7-4D61-8424CE34CADA}"/>
              </a:ext>
            </a:extLst>
          </p:cNvPr>
          <p:cNvSpPr txBox="1">
            <a:spLocks/>
          </p:cNvSpPr>
          <p:nvPr/>
        </p:nvSpPr>
        <p:spPr>
          <a:xfrm>
            <a:off x="1440000" y="506704"/>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a:latin typeface="Times New Roman" panose="02020603050405020304" pitchFamily="18" charset="0"/>
                <a:cs typeface="Times New Roman" panose="02020603050405020304" pitchFamily="18" charset="0"/>
              </a:rPr>
              <a:t>1. Đọc – chú thích</a:t>
            </a:r>
            <a:endParaRPr lang="en-US" sz="6000"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94694E33-8C98-3F13-03B2-AA4C1D2E1457}"/>
              </a:ext>
            </a:extLst>
          </p:cNvPr>
          <p:cNvSpPr/>
          <p:nvPr/>
        </p:nvSpPr>
        <p:spPr>
          <a:xfrm>
            <a:off x="1336745" y="1612247"/>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Chú</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thích</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AB1AC492-0C8C-40BA-69E5-82095DFE4BB0}"/>
              </a:ext>
            </a:extLst>
          </p:cNvPr>
          <p:cNvSpPr txBox="1"/>
          <p:nvPr/>
        </p:nvSpPr>
        <p:spPr>
          <a:xfrm>
            <a:off x="8839200" y="3190953"/>
            <a:ext cx="7619999" cy="4832092"/>
          </a:xfrm>
          <a:prstGeom prst="rect">
            <a:avLst/>
          </a:prstGeom>
          <a:noFill/>
        </p:spPr>
        <p:txBody>
          <a:bodyPr wrap="square">
            <a:spAutoFit/>
          </a:bodyPr>
          <a:lstStyle/>
          <a:p>
            <a:pPr algn="just">
              <a:buFont typeface="Arial" panose="020B0604020202020204" pitchFamily="34" charset="0"/>
              <a:buNone/>
            </a:pPr>
            <a:r>
              <a:rPr lang="en-US" sz="4400" b="1" i="0" dirty="0">
                <a:solidFill>
                  <a:srgbClr val="0D0D0D"/>
                </a:solidFill>
                <a:effectLst/>
                <a:latin typeface="Times New Roman" panose="02020603050405020304" pitchFamily="18" charset="0"/>
                <a:cs typeface="Times New Roman" panose="02020603050405020304" pitchFamily="18" charset="0"/>
              </a:rPr>
              <a:t>- </a:t>
            </a:r>
            <a:r>
              <a:rPr lang="en-US" sz="4400" b="1" i="0" dirty="0" err="1">
                <a:solidFill>
                  <a:srgbClr val="0D0D0D"/>
                </a:solidFill>
                <a:effectLst/>
                <a:latin typeface="Times New Roman" panose="02020603050405020304" pitchFamily="18" charset="0"/>
                <a:cs typeface="Times New Roman" panose="02020603050405020304" pitchFamily="18" charset="0"/>
              </a:rPr>
              <a:t>Bảng</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đơn</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vị</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tiền</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tệ</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của</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Vương</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quốc</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Anh</a:t>
            </a:r>
            <a:endParaRPr lang="en-US" sz="4400" b="0" i="0" dirty="0">
              <a:solidFill>
                <a:srgbClr val="0D0D0D"/>
              </a:solidFill>
              <a:effectLst/>
              <a:latin typeface="Times New Roman" panose="02020603050405020304" pitchFamily="18" charset="0"/>
              <a:cs typeface="Times New Roman" panose="02020603050405020304" pitchFamily="18" charset="0"/>
            </a:endParaRPr>
          </a:p>
          <a:p>
            <a:pPr algn="just">
              <a:buFont typeface="Arial" panose="020B0604020202020204" pitchFamily="34" charset="0"/>
              <a:buNone/>
            </a:pPr>
            <a:r>
              <a:rPr lang="en-US" sz="4400" b="1" dirty="0">
                <a:solidFill>
                  <a:srgbClr val="0D0D0D"/>
                </a:solidFill>
                <a:latin typeface="Times New Roman" panose="02020603050405020304" pitchFamily="18" charset="0"/>
                <a:cs typeface="Times New Roman" panose="02020603050405020304" pitchFamily="18" charset="0"/>
              </a:rPr>
              <a:t>- </a:t>
            </a:r>
            <a:r>
              <a:rPr lang="en-US" sz="4400" b="1" dirty="0" err="1">
                <a:solidFill>
                  <a:srgbClr val="0D0D0D"/>
                </a:solidFill>
                <a:latin typeface="Times New Roman" panose="02020603050405020304" pitchFamily="18" charset="0"/>
                <a:cs typeface="Times New Roman" panose="02020603050405020304" pitchFamily="18" charset="0"/>
              </a:rPr>
              <a:t>Oát-xơn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bạn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thân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của</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Hôm</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người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luôn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đồng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hành</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cùng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anh</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trong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các</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vụ</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án</a:t>
            </a:r>
            <a:r>
              <a:rPr lang="en-US" sz="4400" dirty="0">
                <a:solidFill>
                  <a:srgbClr val="0D0D0D"/>
                </a:solidFill>
                <a:latin typeface="Times New Roman" panose="02020603050405020304" pitchFamily="18" charset="0"/>
                <a:cs typeface="Times New Roman" panose="02020603050405020304" pitchFamily="18" charset="0"/>
              </a:rPr>
              <a:t>.</a:t>
            </a:r>
          </a:p>
          <a:p>
            <a:pPr algn="just">
              <a:buFont typeface="Arial" panose="020B0604020202020204" pitchFamily="34" charset="0"/>
              <a:buNone/>
            </a:pPr>
            <a:r>
              <a:rPr lang="en-US" sz="4400" b="1" i="0" dirty="0">
                <a:solidFill>
                  <a:srgbClr val="0D0D0D"/>
                </a:solidFill>
                <a:effectLst/>
                <a:latin typeface="Times New Roman" panose="02020603050405020304" pitchFamily="18" charset="0"/>
                <a:cs typeface="Times New Roman" panose="02020603050405020304" pitchFamily="18" charset="0"/>
              </a:rPr>
              <a:t>- </a:t>
            </a:r>
            <a:r>
              <a:rPr lang="en-US" sz="4400" b="1" i="0" dirty="0" err="1">
                <a:solidFill>
                  <a:srgbClr val="0D0D0D"/>
                </a:solidFill>
                <a:effectLst/>
                <a:latin typeface="Times New Roman" panose="02020603050405020304" pitchFamily="18" charset="0"/>
                <a:cs typeface="Times New Roman" panose="02020603050405020304" pitchFamily="18" charset="0"/>
              </a:rPr>
              <a:t>Ghệt</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mảnh</a:t>
            </a:r>
            <a:r>
              <a:rPr lang="en-US" sz="4400" b="0" i="0" dirty="0">
                <a:solidFill>
                  <a:srgbClr val="0D0D0D"/>
                </a:solidFill>
                <a:effectLst/>
                <a:latin typeface="Times New Roman" panose="02020603050405020304" pitchFamily="18" charset="0"/>
                <a:cs typeface="Times New Roman" panose="02020603050405020304" pitchFamily="18" charset="0"/>
              </a:rPr>
              <a:t> da hay </a:t>
            </a:r>
            <a:r>
              <a:rPr lang="en-US" sz="4400" b="0" i="0" dirty="0" err="1">
                <a:solidFill>
                  <a:srgbClr val="0D0D0D"/>
                </a:solidFill>
                <a:effectLst/>
                <a:latin typeface="Times New Roman" panose="02020603050405020304" pitchFamily="18" charset="0"/>
                <a:cs typeface="Times New Roman" panose="02020603050405020304" pitchFamily="18" charset="0"/>
              </a:rPr>
              <a:t>dạ</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cứng</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để</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bọc</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và</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bảo</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vệ</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ống</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chân</a:t>
            </a:r>
            <a:endParaRPr lang="vi-VN" sz="4400" b="0" i="0" dirty="0">
              <a:solidFill>
                <a:srgbClr val="0D0D0D"/>
              </a:solidFill>
              <a:effectLst/>
              <a:latin typeface="Times New Roman" panose="02020603050405020304" pitchFamily="18" charset="0"/>
              <a:cs typeface="Times New Roman" panose="02020603050405020304" pitchFamily="18" charset="0"/>
            </a:endParaRPr>
          </a:p>
        </p:txBody>
      </p:sp>
      <p:sp>
        <p:nvSpPr>
          <p:cNvPr id="4" name="Freeform 5">
            <a:extLst>
              <a:ext uri="{FF2B5EF4-FFF2-40B4-BE49-F238E27FC236}">
                <a16:creationId xmlns:a16="http://schemas.microsoft.com/office/drawing/2014/main" id="{9E264753-99AE-9784-CB24-3230A7D73E19}"/>
              </a:ext>
            </a:extLst>
          </p:cNvPr>
          <p:cNvSpPr/>
          <p:nvPr/>
        </p:nvSpPr>
        <p:spPr>
          <a:xfrm>
            <a:off x="990599" y="2749193"/>
            <a:ext cx="7490681" cy="7327248"/>
          </a:xfrm>
          <a:custGeom>
            <a:avLst/>
            <a:gdLst/>
            <a:ahLst/>
            <a:cxnLst/>
            <a:rect l="l" t="t" r="r" b="b"/>
            <a:pathLst>
              <a:path w="4206580" h="4114800">
                <a:moveTo>
                  <a:pt x="0" y="0"/>
                </a:moveTo>
                <a:lnTo>
                  <a:pt x="4206580" y="0"/>
                </a:lnTo>
                <a:lnTo>
                  <a:pt x="420658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1844468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barn(inVertical)">
                                      <p:cBhvr>
                                        <p:cTn id="15" dur="500"/>
                                        <p:tgtEl>
                                          <p:spTgt spid="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barn(inVertical)">
                                      <p:cBhvr>
                                        <p:cTn id="20" dur="500"/>
                                        <p:tgtEl>
                                          <p:spTgt spid="8">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Effect transition="in" filter="barn(inVertical)">
                                      <p:cBhvr>
                                        <p:cTn id="25"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1000"/>
            <a:lum/>
            <a:extLst>
              <a:ext uri="{96DAC541-7B7A-43D3-8B79-37D633B846F1}">
                <asvg:svgBlip xmlns:asvg="http://schemas.microsoft.com/office/drawing/2016/SVG/main" r:embed="rId4"/>
              </a:ext>
            </a:extLst>
          </a:blip>
          <a:srcRect/>
          <a:stretch>
            <a:fillRect t="-12000" b="-12000"/>
          </a:stretch>
        </a:blipFill>
        <a:effectLst/>
      </p:bgPr>
    </p:bg>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C42DFC3D-55E6-59C8-F652-CA135DE62F7F}"/>
              </a:ext>
            </a:extLst>
          </p:cNvPr>
          <p:cNvSpPr txBox="1">
            <a:spLocks/>
          </p:cNvSpPr>
          <p:nvPr/>
        </p:nvSpPr>
        <p:spPr>
          <a:xfrm>
            <a:off x="1440000" y="548268"/>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a:latin typeface="Times New Roman" panose="02020603050405020304" pitchFamily="18" charset="0"/>
                <a:cs typeface="Times New Roman" panose="02020603050405020304" pitchFamily="18" charset="0"/>
              </a:rPr>
              <a:t>2. Tìm hiểu chung</a:t>
            </a:r>
            <a:endParaRPr lang="en-US" sz="6000"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E7B54BF1-0C22-CC9A-95E5-2755CA11249D}"/>
              </a:ext>
            </a:extLst>
          </p:cNvPr>
          <p:cNvSpPr/>
          <p:nvPr/>
        </p:nvSpPr>
        <p:spPr>
          <a:xfrm>
            <a:off x="1219200" y="1214838"/>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giả</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TextBox 23"/>
          <p:cNvSpPr txBox="1"/>
          <p:nvPr/>
        </p:nvSpPr>
        <p:spPr>
          <a:xfrm>
            <a:off x="5105400" y="3924300"/>
            <a:ext cx="12496800" cy="4062651"/>
          </a:xfrm>
          <a:prstGeom prst="rect">
            <a:avLst/>
          </a:prstGeom>
        </p:spPr>
        <p:txBody>
          <a:bodyPr wrap="square" lIns="0" tIns="0" rIns="0" bIns="0" rtlCol="0" anchor="t">
            <a:spAutoFit/>
          </a:bodyPr>
          <a:lstStyle/>
          <a:p>
            <a:pPr marL="377825" marR="0" lvl="1" algn="just" defTabSz="914400" rtl="0" eaLnBrk="1" fontAlgn="auto" latinLnBrk="0" hangingPunct="1">
              <a:spcBef>
                <a:spcPts val="0"/>
              </a:spcBef>
              <a:spcAft>
                <a:spcPts val="0"/>
              </a:spcAft>
              <a:buClrTx/>
              <a:buSzTx/>
              <a:tabLst/>
              <a:defRPr/>
            </a:pPr>
            <a:r>
              <a:rPr kumimoji="0" lang="en-US" sz="4400" b="0" i="0" u="none" strike="noStrike" kern="1200" cap="none" spc="0" normalizeH="0" baseline="0" noProof="0" dirty="0">
                <a:ln>
                  <a:noFill/>
                </a:ln>
                <a:solidFill>
                  <a:srgbClr val="3F3F3C"/>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3F3F3C"/>
                </a:solidFill>
                <a:effectLst/>
                <a:uLnTx/>
                <a:uFillTx/>
                <a:latin typeface="Times New Roman" panose="02020603050405020304" pitchFamily="18" charset="0"/>
                <a:cs typeface="Times New Roman" panose="02020603050405020304" pitchFamily="18" charset="0"/>
              </a:rPr>
              <a:t>Quê</a:t>
            </a:r>
            <a:r>
              <a:rPr lang="en-US" sz="4400" dirty="0">
                <a:solidFill>
                  <a:srgbClr val="3F3F3C"/>
                </a:solidFill>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3F3F3C"/>
                </a:solidFill>
                <a:effectLst/>
                <a:uLnTx/>
                <a:uFillTx/>
                <a:latin typeface="Times New Roman" panose="02020603050405020304" pitchFamily="18" charset="0"/>
                <a:cs typeface="Times New Roman" panose="02020603050405020304" pitchFamily="18" charset="0"/>
              </a:rPr>
              <a:t>Xcốt-len</a:t>
            </a:r>
            <a:r>
              <a:rPr kumimoji="0" lang="en-US" sz="4400" b="0" i="0" u="none" strike="noStrike" kern="1200" cap="none" spc="0" normalizeH="0" baseline="0" noProof="0" dirty="0">
                <a:ln>
                  <a:noFill/>
                </a:ln>
                <a:solidFill>
                  <a:srgbClr val="3F3F3C"/>
                </a:solidFill>
                <a:effectLst/>
                <a:uLnTx/>
                <a:uFillTx/>
                <a:latin typeface="Times New Roman" panose="02020603050405020304" pitchFamily="18" charset="0"/>
                <a:cs typeface="Times New Roman" panose="02020603050405020304" pitchFamily="18" charset="0"/>
              </a:rPr>
              <a:t> (Scotland). </a:t>
            </a:r>
            <a:endParaRPr lang="en-US" sz="4400" noProof="0" dirty="0">
              <a:solidFill>
                <a:srgbClr val="3F3F3C"/>
              </a:solidFill>
              <a:latin typeface="Times New Roman" panose="02020603050405020304" pitchFamily="18" charset="0"/>
              <a:cs typeface="Times New Roman" panose="02020603050405020304" pitchFamily="18" charset="0"/>
            </a:endParaRPr>
          </a:p>
          <a:p>
            <a:pPr marL="377825" marR="0" lvl="1" algn="just" defTabSz="914400" rtl="0" eaLnBrk="1" fontAlgn="auto" latinLnBrk="0" hangingPunct="1">
              <a:spcBef>
                <a:spcPts val="0"/>
              </a:spcBef>
              <a:spcAft>
                <a:spcPts val="0"/>
              </a:spcAft>
              <a:buClrTx/>
              <a:buSzTx/>
              <a:tabLst/>
              <a:defRPr/>
            </a:pPr>
            <a:r>
              <a:rPr kumimoji="0" lang="en-US" sz="4400" b="0" i="0" u="none" strike="noStrike" kern="1200" cap="none" spc="0" normalizeH="0" baseline="0" dirty="0">
                <a:ln>
                  <a:noFill/>
                </a:ln>
                <a:solidFill>
                  <a:srgbClr val="3F3F3C"/>
                </a:solidFill>
                <a:effectLst/>
                <a:uLnTx/>
                <a:uFillTx/>
                <a:latin typeface="Times New Roman" panose="02020603050405020304" pitchFamily="18" charset="0"/>
                <a:cs typeface="Times New Roman" panose="02020603050405020304" pitchFamily="18" charset="0"/>
              </a:rPr>
              <a:t>- </a:t>
            </a:r>
            <a:r>
              <a:rPr lang="en-US" sz="4400" dirty="0" err="1">
                <a:solidFill>
                  <a:srgbClr val="3F3F3C"/>
                </a:solidFill>
                <a:latin typeface="Times New Roman" panose="02020603050405020304" pitchFamily="18" charset="0"/>
                <a:cs typeface="Times New Roman" panose="02020603050405020304" pitchFamily="18" charset="0"/>
              </a:rPr>
              <a:t>Ông</a:t>
            </a:r>
            <a:r>
              <a:rPr lang="en-US" sz="4400" dirty="0">
                <a:solidFill>
                  <a:srgbClr val="3F3F3C"/>
                </a:solidFill>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3F3F3C"/>
                </a:solidFill>
                <a:effectLst/>
                <a:uLnTx/>
                <a:uFillTx/>
                <a:latin typeface="Times New Roman" panose="02020603050405020304" pitchFamily="18" charset="0"/>
                <a:cs typeface="Times New Roman" panose="02020603050405020304" pitchFamily="18" charset="0"/>
              </a:rPr>
              <a:t>bắt</a:t>
            </a:r>
            <a:r>
              <a:rPr kumimoji="0" lang="en-US" sz="4400" b="0" i="0" u="none" strike="noStrike" kern="1200" cap="none" spc="0" normalizeH="0" baseline="0" noProof="0" dirty="0">
                <a:ln>
                  <a:noFill/>
                </a:ln>
                <a:solidFill>
                  <a:srgbClr val="3F3F3C"/>
                </a:solidFill>
                <a:effectLst/>
                <a:uLnTx/>
                <a:uFillTx/>
                <a:latin typeface="Times New Roman" panose="02020603050405020304" pitchFamily="18" charset="0"/>
                <a:cs typeface="Times New Roman" panose="02020603050405020304" pitchFamily="18" charset="0"/>
              </a:rPr>
              <a:t> đầu sự </a:t>
            </a:r>
            <a:r>
              <a:rPr kumimoji="0" lang="en-US" sz="4400" b="0" i="0" u="none" strike="noStrike" kern="1200" cap="none" spc="0" normalizeH="0" baseline="0" noProof="0" dirty="0" err="1">
                <a:ln>
                  <a:noFill/>
                </a:ln>
                <a:solidFill>
                  <a:srgbClr val="3F3F3C"/>
                </a:solidFill>
                <a:effectLst/>
                <a:uLnTx/>
                <a:uFillTx/>
                <a:latin typeface="Times New Roman" panose="02020603050405020304" pitchFamily="18" charset="0"/>
                <a:cs typeface="Times New Roman" panose="02020603050405020304" pitchFamily="18" charset="0"/>
              </a:rPr>
              <a:t>nghiệp</a:t>
            </a:r>
            <a:r>
              <a:rPr kumimoji="0" lang="en-US" sz="4400" b="0" i="0" u="none" strike="noStrike" kern="1200" cap="none" spc="0" normalizeH="0" baseline="0" noProof="0" dirty="0">
                <a:ln>
                  <a:noFill/>
                </a:ln>
                <a:solidFill>
                  <a:srgbClr val="3F3F3C"/>
                </a:solidFill>
                <a:effectLst/>
                <a:uLnTx/>
                <a:uFillTx/>
                <a:latin typeface="Times New Roman" panose="02020603050405020304" pitchFamily="18" charset="0"/>
                <a:cs typeface="Times New Roman" panose="02020603050405020304" pitchFamily="18" charset="0"/>
              </a:rPr>
              <a:t> </a:t>
            </a:r>
            <a:r>
              <a:rPr lang="en-US" sz="4400" dirty="0" err="1">
                <a:solidFill>
                  <a:srgbClr val="3F3F3C"/>
                </a:solidFill>
                <a:latin typeface="Times New Roman" panose="02020603050405020304" pitchFamily="18" charset="0"/>
                <a:cs typeface="Times New Roman" panose="02020603050405020304" pitchFamily="18" charset="0"/>
              </a:rPr>
              <a:t>là</a:t>
            </a:r>
            <a:r>
              <a:rPr kumimoji="0" lang="en-US" sz="4400" b="0" i="0" u="none" strike="noStrike" kern="1200" cap="none" spc="0" normalizeH="0" baseline="0" noProof="0" dirty="0">
                <a:ln>
                  <a:noFill/>
                </a:ln>
                <a:solidFill>
                  <a:srgbClr val="3F3F3C"/>
                </a:solidFill>
                <a:effectLst/>
                <a:uLnTx/>
                <a:uFillTx/>
                <a:latin typeface="Times New Roman" panose="02020603050405020304" pitchFamily="18" charset="0"/>
                <a:cs typeface="Times New Roman" panose="02020603050405020304" pitchFamily="18" charset="0"/>
              </a:rPr>
              <a:t> một bác sĩ </a:t>
            </a:r>
            <a:r>
              <a:rPr kumimoji="0" lang="en-US" sz="4400" b="0" i="0" u="none" strike="noStrike" kern="1200" cap="none" spc="0" normalizeH="0" baseline="0" noProof="0" dirty="0" err="1">
                <a:ln>
                  <a:noFill/>
                </a:ln>
                <a:solidFill>
                  <a:srgbClr val="3F3F3C"/>
                </a:solidFill>
                <a:effectLst/>
                <a:uLnTx/>
                <a:uFillTx/>
                <a:latin typeface="Times New Roman" panose="02020603050405020304" pitchFamily="18" charset="0"/>
                <a:cs typeface="Times New Roman" panose="02020603050405020304" pitchFamily="18" charset="0"/>
              </a:rPr>
              <a:t>nhưng</a:t>
            </a:r>
            <a:r>
              <a:rPr kumimoji="0" lang="en-US" sz="4400" b="0" i="0" u="none" strike="noStrike" kern="1200" cap="none" spc="0" normalizeH="0" baseline="0" noProof="0" dirty="0">
                <a:ln>
                  <a:noFill/>
                </a:ln>
                <a:solidFill>
                  <a:srgbClr val="3F3F3C"/>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3F3F3C"/>
                </a:solidFill>
                <a:effectLst/>
                <a:uLnTx/>
                <a:uFillTx/>
                <a:latin typeface="Times New Roman" panose="02020603050405020304" pitchFamily="18" charset="0"/>
                <a:cs typeface="Times New Roman" panose="02020603050405020304" pitchFamily="18" charset="0"/>
              </a:rPr>
              <a:t>lại</a:t>
            </a:r>
            <a:r>
              <a:rPr kumimoji="0" lang="en-US" sz="4400" b="0" i="0" u="none" strike="noStrike" kern="1200" cap="none" spc="0" normalizeH="0" noProof="0" dirty="0">
                <a:ln>
                  <a:noFill/>
                </a:ln>
                <a:solidFill>
                  <a:srgbClr val="3F3F3C"/>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3F3F3C"/>
                </a:solidFill>
                <a:effectLst/>
                <a:uLnTx/>
                <a:uFillTx/>
                <a:latin typeface="Times New Roman" panose="02020603050405020304" pitchFamily="18" charset="0"/>
                <a:cs typeface="Times New Roman" panose="02020603050405020304" pitchFamily="18" charset="0"/>
              </a:rPr>
              <a:t>chuyển</a:t>
            </a:r>
            <a:r>
              <a:rPr kumimoji="0" lang="en-US" sz="4400" b="0" i="0" u="none" strike="noStrike" kern="1200" cap="none" spc="0" normalizeH="0" baseline="0" noProof="0" dirty="0">
                <a:ln>
                  <a:noFill/>
                </a:ln>
                <a:solidFill>
                  <a:srgbClr val="3F3F3C"/>
                </a:solidFill>
                <a:effectLst/>
                <a:uLnTx/>
                <a:uFillTx/>
                <a:latin typeface="Times New Roman" panose="02020603050405020304" pitchFamily="18" charset="0"/>
                <a:cs typeface="Times New Roman" panose="02020603050405020304" pitchFamily="18" charset="0"/>
              </a:rPr>
              <a:t> hướng sang viết văn.</a:t>
            </a:r>
          </a:p>
          <a:p>
            <a:pPr marL="377825" marR="0" lvl="1" algn="just" defTabSz="914400" rtl="0" eaLnBrk="1" fontAlgn="auto" latinLnBrk="0" hangingPunct="1">
              <a:spcBef>
                <a:spcPts val="0"/>
              </a:spcBef>
              <a:spcAft>
                <a:spcPts val="0"/>
              </a:spcAft>
              <a:buClrTx/>
              <a:buSzTx/>
              <a:tabLst/>
              <a:defRPr/>
            </a:pPr>
            <a:r>
              <a:rPr kumimoji="0" lang="en-US" sz="4400" b="0" i="0" u="none" strike="noStrike" kern="1200" cap="none" spc="0" normalizeH="0" baseline="0" noProof="0" dirty="0">
                <a:ln>
                  <a:noFill/>
                </a:ln>
                <a:solidFill>
                  <a:srgbClr val="3F3F3C"/>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3F3F3C"/>
                </a:solidFill>
                <a:effectLst/>
                <a:uLnTx/>
                <a:uFillTx/>
                <a:latin typeface="Times New Roman" panose="02020603050405020304" pitchFamily="18" charset="0"/>
                <a:cs typeface="Times New Roman" panose="02020603050405020304" pitchFamily="18" charset="0"/>
              </a:rPr>
              <a:t>Ông</a:t>
            </a:r>
            <a:r>
              <a:rPr kumimoji="0" lang="en-US" sz="4400" b="0" i="0" u="none" strike="noStrike" kern="1200" cap="none" spc="0" normalizeH="0" baseline="0" noProof="0" dirty="0">
                <a:ln>
                  <a:noFill/>
                </a:ln>
                <a:solidFill>
                  <a:srgbClr val="3F3F3C"/>
                </a:solidFill>
                <a:effectLst/>
                <a:uLnTx/>
                <a:uFillTx/>
                <a:latin typeface="Times New Roman" panose="02020603050405020304" pitchFamily="18" charset="0"/>
                <a:cs typeface="Times New Roman" panose="02020603050405020304" pitchFamily="18" charset="0"/>
              </a:rPr>
              <a:t> nổi tiếng với các truyện về Sơ-lốc Hôm - một trong những nhân vật thám tử nổi tiếng nhất Thế giới (gồm 4 tiểu thuyết và 56 truyện ngắn).</a:t>
            </a:r>
          </a:p>
        </p:txBody>
      </p:sp>
      <p:sp>
        <p:nvSpPr>
          <p:cNvPr id="8" name="TextBox 26"/>
          <p:cNvSpPr txBox="1"/>
          <p:nvPr/>
        </p:nvSpPr>
        <p:spPr>
          <a:xfrm>
            <a:off x="5105400" y="2603142"/>
            <a:ext cx="12496800" cy="952184"/>
          </a:xfrm>
          <a:prstGeom prst="rect">
            <a:avLst/>
          </a:prstGeom>
        </p:spPr>
        <p:txBody>
          <a:bodyPr wrap="square" lIns="0" tIns="0" rIns="0" bIns="0" rtlCol="0" anchor="t">
            <a:spAutoFit/>
          </a:bodyPr>
          <a:lstStyle/>
          <a:p>
            <a:pPr marL="0" marR="0" lvl="0" indent="0" algn="ctr" defTabSz="914400" rtl="0" eaLnBrk="1" fontAlgn="auto" latinLnBrk="0" hangingPunct="1">
              <a:lnSpc>
                <a:spcPts val="84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8A3F05"/>
                </a:solidFill>
                <a:effectLst/>
                <a:uLnTx/>
                <a:uFillTx/>
                <a:latin typeface="Times New Roman" panose="02020603050405020304" pitchFamily="18" charset="0"/>
                <a:cs typeface="Times New Roman" panose="02020603050405020304" pitchFamily="18" charset="0"/>
              </a:rPr>
              <a:t>A-</a:t>
            </a:r>
            <a:r>
              <a:rPr kumimoji="0" lang="en-US" sz="4800" b="1" i="0" u="none" strike="noStrike" kern="1200" cap="none" spc="0" normalizeH="0" baseline="0" noProof="0" dirty="0" err="1">
                <a:ln>
                  <a:noFill/>
                </a:ln>
                <a:solidFill>
                  <a:srgbClr val="8A3F05"/>
                </a:solidFill>
                <a:effectLst/>
                <a:uLnTx/>
                <a:uFillTx/>
                <a:latin typeface="Times New Roman" panose="02020603050405020304" pitchFamily="18" charset="0"/>
                <a:cs typeface="Times New Roman" panose="02020603050405020304" pitchFamily="18" charset="0"/>
              </a:rPr>
              <a:t>thơ</a:t>
            </a:r>
            <a:r>
              <a:rPr kumimoji="0" lang="en-US" sz="4800" b="1" i="0" u="none" strike="noStrike" kern="1200" cap="none" spc="0" normalizeH="0" baseline="0" noProof="0" dirty="0">
                <a:ln>
                  <a:noFill/>
                </a:ln>
                <a:solidFill>
                  <a:srgbClr val="8A3F05"/>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8A3F05"/>
                </a:solidFill>
                <a:effectLst/>
                <a:uLnTx/>
                <a:uFillTx/>
                <a:latin typeface="Times New Roman" panose="02020603050405020304" pitchFamily="18" charset="0"/>
                <a:cs typeface="Times New Roman" panose="02020603050405020304" pitchFamily="18" charset="0"/>
              </a:rPr>
              <a:t>Cô</a:t>
            </a:r>
            <a:r>
              <a:rPr kumimoji="0" lang="en-US" sz="4800" b="1" i="0" u="none" strike="noStrike" kern="1200" cap="none" spc="0" normalizeH="0" baseline="0" noProof="0" dirty="0">
                <a:ln>
                  <a:noFill/>
                </a:ln>
                <a:solidFill>
                  <a:srgbClr val="8A3F05"/>
                </a:solidFill>
                <a:effectLst/>
                <a:uLnTx/>
                <a:uFillTx/>
                <a:latin typeface="Times New Roman" panose="02020603050405020304" pitchFamily="18" charset="0"/>
                <a:cs typeface="Times New Roman" panose="02020603050405020304" pitchFamily="18" charset="0"/>
              </a:rPr>
              <a:t>-nan </a:t>
            </a:r>
            <a:r>
              <a:rPr kumimoji="0" lang="en-US" sz="4800" b="1" i="0" u="none" strike="noStrike" kern="1200" cap="none" spc="0" normalizeH="0" baseline="0" noProof="0" dirty="0" err="1">
                <a:ln>
                  <a:noFill/>
                </a:ln>
                <a:solidFill>
                  <a:srgbClr val="8A3F05"/>
                </a:solidFill>
                <a:effectLst/>
                <a:uLnTx/>
                <a:uFillTx/>
                <a:latin typeface="Times New Roman" panose="02020603050405020304" pitchFamily="18" charset="0"/>
                <a:cs typeface="Times New Roman" panose="02020603050405020304" pitchFamily="18" charset="0"/>
              </a:rPr>
              <a:t>Đoi-lơ</a:t>
            </a:r>
            <a:r>
              <a:rPr kumimoji="0" lang="en-US" sz="4800" b="1" i="0" u="none" strike="noStrike" kern="1200" cap="none" spc="0" normalizeH="0" baseline="0" noProof="0" dirty="0">
                <a:ln>
                  <a:noFill/>
                </a:ln>
                <a:solidFill>
                  <a:srgbClr val="8A3F05"/>
                </a:solidFill>
                <a:effectLst/>
                <a:uLnTx/>
                <a:uFillTx/>
                <a:latin typeface="Times New Roman" panose="02020603050405020304" pitchFamily="18" charset="0"/>
                <a:cs typeface="Times New Roman" panose="02020603050405020304" pitchFamily="18" charset="0"/>
              </a:rPr>
              <a:t> (1859 – 1930)</a:t>
            </a:r>
          </a:p>
        </p:txBody>
      </p:sp>
      <p:sp>
        <p:nvSpPr>
          <p:cNvPr id="4" name="Freeform 2">
            <a:extLst>
              <a:ext uri="{FF2B5EF4-FFF2-40B4-BE49-F238E27FC236}">
                <a16:creationId xmlns:a16="http://schemas.microsoft.com/office/drawing/2014/main" id="{92990C84-267C-6D5F-C98C-5DA1D14D75E3}"/>
              </a:ext>
            </a:extLst>
          </p:cNvPr>
          <p:cNvSpPr/>
          <p:nvPr/>
        </p:nvSpPr>
        <p:spPr>
          <a:xfrm>
            <a:off x="0" y="2019300"/>
            <a:ext cx="6273117" cy="8267700"/>
          </a:xfrm>
          <a:custGeom>
            <a:avLst/>
            <a:gdLst/>
            <a:ahLst/>
            <a:cxnLst/>
            <a:rect l="l" t="t" r="r" b="b"/>
            <a:pathLst>
              <a:path w="7024735" h="9258300">
                <a:moveTo>
                  <a:pt x="0" y="0"/>
                </a:moveTo>
                <a:lnTo>
                  <a:pt x="7024735" y="0"/>
                </a:lnTo>
                <a:lnTo>
                  <a:pt x="7024735" y="9258300"/>
                </a:lnTo>
                <a:lnTo>
                  <a:pt x="0" y="9258300"/>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1411798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1000"/>
            <a:lum/>
            <a:extLst>
              <a:ext uri="{96DAC541-7B7A-43D3-8B79-37D633B846F1}">
                <asvg:svgBlip xmlns:asvg="http://schemas.microsoft.com/office/drawing/2016/SVG/main" r:embed="rId4"/>
              </a:ext>
            </a:extLst>
          </a:blip>
          <a:srcRect/>
          <a:stretch>
            <a:fillRect t="-12000" b="-12000"/>
          </a:stretch>
        </a:blipFill>
        <a:effectLst/>
      </p:bgPr>
    </p:bg>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C42DFC3D-55E6-59C8-F652-CA135DE62F7F}"/>
              </a:ext>
            </a:extLst>
          </p:cNvPr>
          <p:cNvSpPr txBox="1">
            <a:spLocks/>
          </p:cNvSpPr>
          <p:nvPr/>
        </p:nvSpPr>
        <p:spPr>
          <a:xfrm>
            <a:off x="1440000" y="548268"/>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a:latin typeface="Times New Roman" panose="02020603050405020304" pitchFamily="18" charset="0"/>
                <a:cs typeface="Times New Roman" panose="02020603050405020304" pitchFamily="18" charset="0"/>
              </a:rPr>
              <a:t>2. Tìm hiểu chung</a:t>
            </a:r>
            <a:endParaRPr lang="en-US" sz="6000"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E7B54BF1-0C22-CC9A-95E5-2755CA11249D}"/>
              </a:ext>
            </a:extLst>
          </p:cNvPr>
          <p:cNvSpPr/>
          <p:nvPr/>
        </p:nvSpPr>
        <p:spPr>
          <a:xfrm>
            <a:off x="1219200" y="1214838"/>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21A3FE98-7880-BF48-47DC-385240F9B833}"/>
              </a:ext>
            </a:extLst>
          </p:cNvPr>
          <p:cNvSpPr txBox="1"/>
          <p:nvPr/>
        </p:nvSpPr>
        <p:spPr>
          <a:xfrm>
            <a:off x="1816482" y="5829300"/>
            <a:ext cx="96696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Thể</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loại</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thám</a:t>
            </a:r>
            <a:endParaRPr lang="en-US" sz="4400" dirty="0">
              <a:latin typeface="Times New Roman" panose="02020603050405020304" pitchFamily="18" charset="0"/>
              <a:cs typeface="Times New Roman" panose="02020603050405020304" pitchFamily="18" charset="0"/>
            </a:endParaRPr>
          </a:p>
        </p:txBody>
      </p:sp>
      <p:sp>
        <p:nvSpPr>
          <p:cNvPr id="4" name="Freeform 3">
            <a:extLst>
              <a:ext uri="{FF2B5EF4-FFF2-40B4-BE49-F238E27FC236}">
                <a16:creationId xmlns:a16="http://schemas.microsoft.com/office/drawing/2014/main" id="{7C2319C1-C343-DDAD-473D-C8AFF089731F}"/>
              </a:ext>
            </a:extLst>
          </p:cNvPr>
          <p:cNvSpPr/>
          <p:nvPr/>
        </p:nvSpPr>
        <p:spPr>
          <a:xfrm>
            <a:off x="12115800" y="2351784"/>
            <a:ext cx="5105400" cy="7404995"/>
          </a:xfrm>
          <a:custGeom>
            <a:avLst/>
            <a:gdLst/>
            <a:ahLst/>
            <a:cxnLst/>
            <a:rect l="l" t="t" r="r" b="b"/>
            <a:pathLst>
              <a:path w="3956207" h="6016530">
                <a:moveTo>
                  <a:pt x="0" y="0"/>
                </a:moveTo>
                <a:lnTo>
                  <a:pt x="3956206" y="0"/>
                </a:lnTo>
                <a:lnTo>
                  <a:pt x="3956206" y="6016530"/>
                </a:lnTo>
                <a:lnTo>
                  <a:pt x="0" y="6016530"/>
                </a:lnTo>
                <a:lnTo>
                  <a:pt x="0" y="0"/>
                </a:lnTo>
                <a:close/>
              </a:path>
            </a:pathLst>
          </a:custGeom>
          <a:blipFill>
            <a:blip r:embed="rId5"/>
            <a:stretch>
              <a:fillRect/>
            </a:stretch>
          </a:blipFill>
        </p:spPr>
        <p:txBody>
          <a:bodyPr/>
          <a:lstStyle/>
          <a:p>
            <a:endParaRPr lang="en-US"/>
          </a:p>
        </p:txBody>
      </p:sp>
      <p:sp>
        <p:nvSpPr>
          <p:cNvPr id="6" name="TextBox 5">
            <a:extLst>
              <a:ext uri="{FF2B5EF4-FFF2-40B4-BE49-F238E27FC236}">
                <a16:creationId xmlns:a16="http://schemas.microsoft.com/office/drawing/2014/main" id="{D4CBC54D-FF5C-DAD4-039D-C35E7A59A125}"/>
              </a:ext>
            </a:extLst>
          </p:cNvPr>
          <p:cNvSpPr txBox="1"/>
          <p:nvPr/>
        </p:nvSpPr>
        <p:spPr>
          <a:xfrm>
            <a:off x="1816482" y="3069975"/>
            <a:ext cx="9669600" cy="2123658"/>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Xuất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xứ</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Sơ-lốc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Hôm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tập</a:t>
            </a:r>
            <a:r>
              <a:rPr lang="en-US" sz="4400" dirty="0">
                <a:latin typeface="Times New Roman" panose="02020603050405020304" pitchFamily="18" charset="0"/>
                <a:cs typeface="Times New Roman" panose="02020603050405020304" pitchFamily="18" charset="0"/>
              </a:rPr>
              <a:t> 1, BÙI LIÊN THẢO, VŨ THU HÀ, VŨ QUẾ ANH </a:t>
            </a:r>
            <a:r>
              <a:rPr lang="en-US" sz="4400" dirty="0" err="1">
                <a:latin typeface="Times New Roman" panose="02020603050405020304" pitchFamily="18" charset="0"/>
                <a:cs typeface="Times New Roman" panose="02020603050405020304" pitchFamily="18" charset="0"/>
              </a:rPr>
              <a:t>dịch</a:t>
            </a:r>
            <a:r>
              <a:rPr lang="en-US" sz="4400" dirty="0">
                <a:latin typeface="Times New Roman" panose="02020603050405020304" pitchFamily="18" charset="0"/>
                <a:cs typeface="Times New Roman" panose="02020603050405020304" pitchFamily="18" charset="0"/>
              </a:rPr>
              <a:t>, NXB Văn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Hà </a:t>
            </a:r>
            <a:r>
              <a:rPr lang="en-US" sz="4400" dirty="0" err="1">
                <a:latin typeface="Times New Roman" panose="02020603050405020304" pitchFamily="18" charset="0"/>
                <a:cs typeface="Times New Roman" panose="02020603050405020304" pitchFamily="18" charset="0"/>
              </a:rPr>
              <a:t>Nội</a:t>
            </a:r>
            <a:r>
              <a:rPr lang="en-US" sz="4400" dirty="0">
                <a:latin typeface="Times New Roman" panose="02020603050405020304" pitchFamily="18" charset="0"/>
                <a:cs typeface="Times New Roman" panose="02020603050405020304" pitchFamily="18" charset="0"/>
              </a:rPr>
              <a:t>, 2016.</a:t>
            </a:r>
          </a:p>
        </p:txBody>
      </p:sp>
      <p:sp>
        <p:nvSpPr>
          <p:cNvPr id="7" name="Freeform 3">
            <a:extLst>
              <a:ext uri="{FF2B5EF4-FFF2-40B4-BE49-F238E27FC236}">
                <a16:creationId xmlns:a16="http://schemas.microsoft.com/office/drawing/2014/main" id="{55CA8FC2-0AC6-A2DC-1BF0-6BBF94815456}"/>
              </a:ext>
            </a:extLst>
          </p:cNvPr>
          <p:cNvSpPr/>
          <p:nvPr/>
        </p:nvSpPr>
        <p:spPr>
          <a:xfrm rot="1670258">
            <a:off x="911393" y="8088332"/>
            <a:ext cx="2390699" cy="2211397"/>
          </a:xfrm>
          <a:custGeom>
            <a:avLst/>
            <a:gdLst/>
            <a:ahLst/>
            <a:cxnLst/>
            <a:rect l="l" t="t" r="r" b="b"/>
            <a:pathLst>
              <a:path w="2390699" h="2211397">
                <a:moveTo>
                  <a:pt x="0" y="0"/>
                </a:moveTo>
                <a:lnTo>
                  <a:pt x="2390700" y="0"/>
                </a:lnTo>
                <a:lnTo>
                  <a:pt x="2390700" y="2211397"/>
                </a:lnTo>
                <a:lnTo>
                  <a:pt x="0" y="22113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2225896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1000"/>
            <a:lum/>
            <a:extLst>
              <a:ext uri="{96DAC541-7B7A-43D3-8B79-37D633B846F1}">
                <asvg:svgBlip xmlns:asvg="http://schemas.microsoft.com/office/drawing/2016/SVG/main" r:embed="rId4"/>
              </a:ext>
            </a:extLst>
          </a:blip>
          <a:srcRect/>
          <a:stretch>
            <a:fillRect t="-12000" b="-12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669D5E-089F-D1B5-6D9B-1B278B0C77BA}"/>
              </a:ext>
            </a:extLst>
          </p:cNvPr>
          <p:cNvSpPr txBox="1"/>
          <p:nvPr/>
        </p:nvSpPr>
        <p:spPr>
          <a:xfrm>
            <a:off x="304800" y="3162300"/>
            <a:ext cx="10549596"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II.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Tìm</a:t>
            </a:r>
            <a:r>
              <a:rPr lang="en-US" sz="8800" b="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hiểu</a:t>
            </a:r>
            <a:r>
              <a:rPr lang="en-US" sz="8800" b="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 chi </a:t>
            </a:r>
            <a:r>
              <a:rPr lang="en-US" sz="8800" b="1" kern="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tiết</a:t>
            </a:r>
            <a:endParaRPr lang="en-US" sz="8800" b="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
        <p:nvSpPr>
          <p:cNvPr id="6" name="Freeform 4"/>
          <p:cNvSpPr/>
          <p:nvPr/>
        </p:nvSpPr>
        <p:spPr>
          <a:xfrm>
            <a:off x="6553200" y="1231232"/>
            <a:ext cx="12094515" cy="9055768"/>
          </a:xfrm>
          <a:custGeom>
            <a:avLst/>
            <a:gdLst/>
            <a:ahLst/>
            <a:cxnLst/>
            <a:rect l="l" t="t" r="r" b="b"/>
            <a:pathLst>
              <a:path w="4938503" h="3697704">
                <a:moveTo>
                  <a:pt x="0" y="0"/>
                </a:moveTo>
                <a:lnTo>
                  <a:pt x="4938503" y="0"/>
                </a:lnTo>
                <a:lnTo>
                  <a:pt x="4938503" y="3697704"/>
                </a:lnTo>
                <a:lnTo>
                  <a:pt x="0" y="3697704"/>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3879045230"/>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1000"/>
            <a:lum/>
            <a:extLst>
              <a:ext uri="{96DAC541-7B7A-43D3-8B79-37D633B846F1}">
                <asvg:svgBlip xmlns:asvg="http://schemas.microsoft.com/office/drawing/2016/SVG/main" r:embed="rId4"/>
              </a:ext>
            </a:extLst>
          </a:blip>
          <a:srcRect/>
          <a:stretch>
            <a:fillRect t="-12000" b="-12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ECD1C66-057E-D9D3-A09B-FFE1587BDB48}"/>
              </a:ext>
            </a:extLst>
          </p:cNvPr>
          <p:cNvSpPr txBox="1"/>
          <p:nvPr/>
        </p:nvSpPr>
        <p:spPr>
          <a:xfrm>
            <a:off x="6400800" y="2400300"/>
            <a:ext cx="13487400" cy="415498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Tình</a:t>
            </a:r>
            <a:r>
              <a:rPr lang="en-US" sz="8800" b="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huống</a:t>
            </a:r>
            <a:r>
              <a:rPr lang="en-US" sz="8800" b="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nảy</a:t>
            </a:r>
            <a:r>
              <a:rPr lang="en-US" sz="8800" b="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sinh</a:t>
            </a:r>
            <a:r>
              <a:rPr lang="en-US" sz="8800" b="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vụ</a:t>
            </a:r>
            <a:r>
              <a:rPr lang="en-US" sz="8800" b="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án</a:t>
            </a:r>
            <a:endParaRPr lang="en-US" sz="8800" b="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
        <p:nvSpPr>
          <p:cNvPr id="3" name="Freeform 2">
            <a:extLst>
              <a:ext uri="{FF2B5EF4-FFF2-40B4-BE49-F238E27FC236}">
                <a16:creationId xmlns:a16="http://schemas.microsoft.com/office/drawing/2014/main" id="{9F55BD9D-E12C-DBF4-0501-F4E505748A12}"/>
              </a:ext>
            </a:extLst>
          </p:cNvPr>
          <p:cNvSpPr/>
          <p:nvPr/>
        </p:nvSpPr>
        <p:spPr>
          <a:xfrm>
            <a:off x="457200" y="742483"/>
            <a:ext cx="8382000" cy="9552137"/>
          </a:xfrm>
          <a:custGeom>
            <a:avLst/>
            <a:gdLst/>
            <a:ahLst/>
            <a:cxnLst/>
            <a:rect l="l" t="t" r="r" b="b"/>
            <a:pathLst>
              <a:path w="7814371" h="8905266">
                <a:moveTo>
                  <a:pt x="0" y="0"/>
                </a:moveTo>
                <a:lnTo>
                  <a:pt x="7814371" y="0"/>
                </a:lnTo>
                <a:lnTo>
                  <a:pt x="7814371" y="8905266"/>
                </a:lnTo>
                <a:lnTo>
                  <a:pt x="0" y="8905266"/>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1397405447"/>
      </p:ext>
    </p:extLst>
  </p:cSld>
  <p:clrMapOvr>
    <a:masterClrMapping/>
  </p:clrMapOvr>
  <p:transition spd="slow">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2471</TotalTime>
  <Words>1543</Words>
  <Application>Microsoft Office PowerPoint</Application>
  <PresentationFormat>Custom</PresentationFormat>
  <Paragraphs>163</Paragraphs>
  <Slides>24</Slides>
  <Notes>23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Times New Roman</vt:lpstr>
      <vt:lpstr>#9Slide07 SVNGuerrilla</vt:lpstr>
      <vt:lpstr>#9Slide05 IcielSanelma</vt:lpstr>
      <vt:lpstr>#9Slide07 SVNA Love Of Thunder</vt:lpstr>
      <vt:lpstr>#9Slide05 SVNFadilla</vt:lpstr>
      <vt:lpstr>Arial</vt:lpstr>
      <vt:lpstr>Calibri</vt:lpstr>
      <vt:lpstr>Söhne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and Pink Minimalist Fashion Social Media Report Presentation</dc:title>
  <cp:lastModifiedBy>Administrator</cp:lastModifiedBy>
  <cp:revision>113</cp:revision>
  <dcterms:created xsi:type="dcterms:W3CDTF">2006-08-16T00:00:00Z</dcterms:created>
  <dcterms:modified xsi:type="dcterms:W3CDTF">2025-02-06T07:33:47Z</dcterms:modified>
  <dc:identifier>DAGCccFhkTk</dc:identifier>
</cp:coreProperties>
</file>