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35" r:id="rId2"/>
    <p:sldId id="336" r:id="rId3"/>
    <p:sldId id="337" r:id="rId4"/>
    <p:sldId id="256" r:id="rId5"/>
    <p:sldId id="320" r:id="rId6"/>
    <p:sldId id="305" r:id="rId7"/>
    <p:sldId id="321" r:id="rId8"/>
    <p:sldId id="342" r:id="rId9"/>
    <p:sldId id="328" r:id="rId10"/>
    <p:sldId id="310" r:id="rId11"/>
    <p:sldId id="312" r:id="rId12"/>
    <p:sldId id="313" r:id="rId13"/>
    <p:sldId id="324" r:id="rId14"/>
    <p:sldId id="318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#9Slide05 Rukola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BE56E-020C-4E58-8AAA-5541CCC201CA}" type="datetimeFigureOut">
              <a:rPr lang="en-US" smtClean="0"/>
              <a:t>06/02/2025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6BA00-9CBF-45E5-B152-52156EC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1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707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264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, </a:t>
            </a:r>
            <a:r>
              <a:rPr lang="en-US" baseline="0" dirty="0" err="1"/>
              <a:t>trong</a:t>
            </a:r>
            <a:r>
              <a:rPr lang="en-US" baseline="0" dirty="0"/>
              <a:t> 30s,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suy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ngữ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769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205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155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71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BA00-9CBF-45E5-B152-52156ECBE0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smtClean="0"/>
              <a:t> 0979818956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BA00-9CBF-45E5-B152-52156ECBE0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40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BA00-9CBF-45E5-B152-52156ECBE0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19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042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22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48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402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25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CD2E2A5-F8F8-093D-8B83-1FB8CF0ADCA3}"/>
              </a:ext>
            </a:extLst>
          </p:cNvPr>
          <p:cNvGrpSpPr/>
          <p:nvPr/>
        </p:nvGrpSpPr>
        <p:grpSpPr>
          <a:xfrm>
            <a:off x="1066800" y="2400300"/>
            <a:ext cx="15652345" cy="6609102"/>
            <a:chOff x="909320" y="2283812"/>
            <a:chExt cx="15652345" cy="6609102"/>
          </a:xfrm>
        </p:grpSpPr>
        <p:grpSp>
          <p:nvGrpSpPr>
            <p:cNvPr id="2" name="Group 3">
              <a:extLst>
                <a:ext uri="{FF2B5EF4-FFF2-40B4-BE49-F238E27FC236}">
                  <a16:creationId xmlns:a16="http://schemas.microsoft.com/office/drawing/2014/main" xmlns="" id="{5B0C08AA-90F5-2DDE-BDD3-B45446E28957}"/>
                </a:ext>
              </a:extLst>
            </p:cNvPr>
            <p:cNvGrpSpPr/>
            <p:nvPr/>
          </p:nvGrpSpPr>
          <p:grpSpPr>
            <a:xfrm rot="-69648">
              <a:off x="1434173" y="2562143"/>
              <a:ext cx="15127492" cy="6330771"/>
              <a:chOff x="0" y="0"/>
              <a:chExt cx="3021024" cy="1264282"/>
            </a:xfrm>
          </p:grpSpPr>
          <p:sp>
            <p:nvSpPr>
              <p:cNvPr id="3" name="Freeform 4">
                <a:extLst>
                  <a:ext uri="{FF2B5EF4-FFF2-40B4-BE49-F238E27FC236}">
                    <a16:creationId xmlns:a16="http://schemas.microsoft.com/office/drawing/2014/main" xmlns="" id="{C29D9585-34EB-4AA4-7D60-27F5BF31D8E3}"/>
                  </a:ext>
                </a:extLst>
              </p:cNvPr>
              <p:cNvSpPr/>
              <p:nvPr/>
            </p:nvSpPr>
            <p:spPr>
              <a:xfrm>
                <a:off x="0" y="0"/>
                <a:ext cx="3021025" cy="1264282"/>
              </a:xfrm>
              <a:custGeom>
                <a:avLst/>
                <a:gdLst/>
                <a:ahLst/>
                <a:cxnLst/>
                <a:rect l="l" t="t" r="r" b="b"/>
                <a:pathLst>
                  <a:path w="3021025" h="1264282">
                    <a:moveTo>
                      <a:pt x="0" y="0"/>
                    </a:moveTo>
                    <a:lnTo>
                      <a:pt x="3021025" y="0"/>
                    </a:lnTo>
                    <a:lnTo>
                      <a:pt x="3021025" y="1264282"/>
                    </a:lnTo>
                    <a:lnTo>
                      <a:pt x="0" y="1264282"/>
                    </a:lnTo>
                    <a:close/>
                  </a:path>
                </a:pathLst>
              </a:custGeom>
              <a:solidFill>
                <a:srgbClr val="DFD9D5"/>
              </a:solidFill>
            </p:spPr>
          </p:sp>
          <p:sp>
            <p:nvSpPr>
              <p:cNvPr id="4" name="TextBox 5">
                <a:extLst>
                  <a:ext uri="{FF2B5EF4-FFF2-40B4-BE49-F238E27FC236}">
                    <a16:creationId xmlns:a16="http://schemas.microsoft.com/office/drawing/2014/main" xmlns="" id="{F29ACA88-E79C-5E89-1A0F-B04E4467AF6E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xmlns="" id="{09FE4B21-2C58-724E-3C28-7D4800231C97}"/>
                </a:ext>
              </a:extLst>
            </p:cNvPr>
            <p:cNvGrpSpPr/>
            <p:nvPr/>
          </p:nvGrpSpPr>
          <p:grpSpPr>
            <a:xfrm rot="35286">
              <a:off x="909320" y="2283812"/>
              <a:ext cx="15506346" cy="6285474"/>
              <a:chOff x="0" y="0"/>
              <a:chExt cx="3021024" cy="1239780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xmlns="" id="{7412C4D6-8109-159C-6ED5-6163574EBF7C}"/>
                  </a:ext>
                </a:extLst>
              </p:cNvPr>
              <p:cNvSpPr/>
              <p:nvPr/>
            </p:nvSpPr>
            <p:spPr>
              <a:xfrm>
                <a:off x="0" y="0"/>
                <a:ext cx="3021025" cy="1239780"/>
              </a:xfrm>
              <a:custGeom>
                <a:avLst/>
                <a:gdLst/>
                <a:ahLst/>
                <a:cxnLst/>
                <a:rect l="l" t="t" r="r" b="b"/>
                <a:pathLst>
                  <a:path w="3021025" h="1239780">
                    <a:moveTo>
                      <a:pt x="0" y="0"/>
                    </a:moveTo>
                    <a:lnTo>
                      <a:pt x="3021025" y="0"/>
                    </a:lnTo>
                    <a:lnTo>
                      <a:pt x="3021025" y="1239780"/>
                    </a:lnTo>
                    <a:lnTo>
                      <a:pt x="0" y="12397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8">
                <a:extLst>
                  <a:ext uri="{FF2B5EF4-FFF2-40B4-BE49-F238E27FC236}">
                    <a16:creationId xmlns:a16="http://schemas.microsoft.com/office/drawing/2014/main" xmlns="" id="{D17A2156-38CC-FF58-E377-1202F937E0A2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CA9E0F0-FD21-466A-9B31-A7EE26D3327A}"/>
              </a:ext>
            </a:extLst>
          </p:cNvPr>
          <p:cNvSpPr/>
          <p:nvPr/>
        </p:nvSpPr>
        <p:spPr>
          <a:xfrm>
            <a:off x="3174383" y="3630344"/>
            <a:ext cx="117222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dõi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hội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thoại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đây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giữa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Tùng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Hoàng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Khánh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ngỗng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trứng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trúng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tủ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gì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? Theo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nhóm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thường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dung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720" y="794465"/>
            <a:ext cx="7553599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1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029466"/>
              </p:ext>
            </p:extLst>
          </p:nvPr>
        </p:nvGraphicFramePr>
        <p:xfrm>
          <a:off x="609600" y="1028700"/>
          <a:ext cx="17145000" cy="880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324084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373069349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699287558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xmlns="" val="2971091547"/>
                    </a:ext>
                  </a:extLst>
                </a:gridCol>
              </a:tblGrid>
              <a:tr h="17221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2288575"/>
                  </a:ext>
                </a:extLst>
              </a:tr>
              <a:tr h="1722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Chị cho tôi một gói độ mười viên thuốc cảm và một đòn bánh tét… </a:t>
                      </a:r>
                      <a:endParaRPr lang="en-US" sz="40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(Đoàn Giỏi)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Đòn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6150321"/>
                  </a:ext>
                </a:extLst>
              </a:tr>
              <a:tr h="1722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Thuyền em đã nhẹ, chèo lẹ khó theo</a:t>
                      </a: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(Ca dao, dân ca)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Lẹ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0493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3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E3B6327-524C-DBE2-C920-440A868A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7619"/>
            <a:ext cx="2209800" cy="1143000"/>
          </a:xfrm>
        </p:spPr>
        <p:txBody>
          <a:bodyPr>
            <a:normAutofit/>
          </a:bodyPr>
          <a:lstStyle/>
          <a:p>
            <a:pPr algn="just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409700"/>
            <a:ext cx="161544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dằn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giắng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 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Lão viết văn tự nhượng cho tôi để không ai còn tơ tưởng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dòm ngó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đến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(Nam Cao)</a:t>
            </a: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Đón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ba, nội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gầy gò, cười phô cả lợi: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Má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tưởng con về được, mưa gió tối trời vầy khéo cảm. 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(Nguyễn Ngọc Tư)</a:t>
            </a: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Một hôm, chú Biểu đến nhà, chú mang theo xâu ếch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ài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thiệt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dài, bỗ bã: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Cái này má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gởi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cho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mầy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má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phải đem đến tận nhà.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(Nguyễn Ngọc Tư)</a:t>
            </a:r>
            <a:endParaRPr lang="vi-VN" sz="4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859000" y="2171700"/>
            <a:ext cx="0" cy="990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3716000" y="3238500"/>
            <a:ext cx="25146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nhòm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95500" y="3392170"/>
            <a:ext cx="12954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30600" y="3392170"/>
            <a:ext cx="35433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1880" y="6207095"/>
            <a:ext cx="12954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954000" y="6549995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30600" y="9155370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40350" y="9155370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29450" y="9162989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601700" y="7235795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96200" y="8670895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67400" y="8670894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27171" y="8729646"/>
            <a:ext cx="5080" cy="3745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19580" y="5618147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43200" y="4076700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86200" y="4077970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9829800" y="243841"/>
            <a:ext cx="35433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1580855" y="953119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80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E3B6327-524C-DBE2-C920-440A868A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248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323610"/>
              </p:ext>
            </p:extLst>
          </p:nvPr>
        </p:nvGraphicFramePr>
        <p:xfrm>
          <a:off x="571499" y="1409700"/>
          <a:ext cx="17259302" cy="822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7852">
                  <a:extLst>
                    <a:ext uri="{9D8B030D-6E8A-4147-A177-3AD203B41FA5}">
                      <a16:colId xmlns:a16="http://schemas.microsoft.com/office/drawing/2014/main" xmlns="" val="13240841"/>
                    </a:ext>
                  </a:extLst>
                </a:gridCol>
                <a:gridCol w="4723598">
                  <a:extLst>
                    <a:ext uri="{9D8B030D-6E8A-4147-A177-3AD203B41FA5}">
                      <a16:colId xmlns:a16="http://schemas.microsoft.com/office/drawing/2014/main" xmlns="" val="3730693492"/>
                    </a:ext>
                  </a:extLst>
                </a:gridCol>
                <a:gridCol w="6267852">
                  <a:extLst>
                    <a:ext uri="{9D8B030D-6E8A-4147-A177-3AD203B41FA5}">
                      <a16:colId xmlns:a16="http://schemas.microsoft.com/office/drawing/2014/main" xmlns="" val="2971091547"/>
                    </a:ext>
                  </a:extLst>
                </a:gridCol>
              </a:tblGrid>
              <a:tr h="191741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2288575"/>
                  </a:ext>
                </a:extLst>
              </a:tr>
              <a:tr h="3495459">
                <a:tc>
                  <a:txBody>
                    <a:bodyPr/>
                    <a:lstStyle/>
                    <a:p>
                      <a:pPr latinLnBrk="0"/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Nó hết sức theo dõi nhưng không làm sao đến gần được vì “bỉ” này</a:t>
                      </a:r>
                      <a:r>
                        <a:rPr lang="en-US" sz="4000" b="0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“hắc” lắm.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atinLnBrk="0"/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bỉ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hắc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cẩn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ngoan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trộm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xấu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502145"/>
                  </a:ext>
                </a:extLst>
              </a:tr>
              <a:tr h="2816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Cái “cá” ngon làm vậy thằng “vỏ lõi” nó còn “mõi” được huống hồ chị…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lõi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mõi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cắp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4400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94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69648">
            <a:off x="5676282" y="2585841"/>
            <a:ext cx="11823403" cy="4948028"/>
            <a:chOff x="0" y="0"/>
            <a:chExt cx="3021024" cy="12642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1025" cy="1264282"/>
            </a:xfrm>
            <a:custGeom>
              <a:avLst/>
              <a:gdLst/>
              <a:ahLst/>
              <a:cxnLst/>
              <a:rect l="l" t="t" r="r" b="b"/>
              <a:pathLst>
                <a:path w="3021025" h="1264282">
                  <a:moveTo>
                    <a:pt x="0" y="0"/>
                  </a:moveTo>
                  <a:lnTo>
                    <a:pt x="3021025" y="0"/>
                  </a:lnTo>
                  <a:lnTo>
                    <a:pt x="3021025" y="1264282"/>
                  </a:lnTo>
                  <a:lnTo>
                    <a:pt x="0" y="1264282"/>
                  </a:lnTo>
                  <a:close/>
                </a:path>
              </a:pathLst>
            </a:custGeom>
            <a:solidFill>
              <a:srgbClr val="DFD9D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35286">
            <a:off x="5378035" y="2210980"/>
            <a:ext cx="11823403" cy="4852136"/>
            <a:chOff x="0" y="0"/>
            <a:chExt cx="3021024" cy="12397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1025" cy="1239780"/>
            </a:xfrm>
            <a:custGeom>
              <a:avLst/>
              <a:gdLst/>
              <a:ahLst/>
              <a:cxnLst/>
              <a:rect l="l" t="t" r="r" b="b"/>
              <a:pathLst>
                <a:path w="3021025" h="1239780">
                  <a:moveTo>
                    <a:pt x="0" y="0"/>
                  </a:moveTo>
                  <a:lnTo>
                    <a:pt x="3021025" y="0"/>
                  </a:lnTo>
                  <a:lnTo>
                    <a:pt x="3021025" y="1239780"/>
                  </a:lnTo>
                  <a:lnTo>
                    <a:pt x="0" y="12397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552218">
            <a:off x="-507302" y="-1028700"/>
            <a:ext cx="4784651" cy="4114800"/>
          </a:xfrm>
          <a:custGeom>
            <a:avLst/>
            <a:gdLst/>
            <a:ahLst/>
            <a:cxnLst/>
            <a:rect l="l" t="t" r="r" b="b"/>
            <a:pathLst>
              <a:path w="4784651" h="4114800">
                <a:moveTo>
                  <a:pt x="0" y="0"/>
                </a:moveTo>
                <a:lnTo>
                  <a:pt x="4784651" y="0"/>
                </a:lnTo>
                <a:lnTo>
                  <a:pt x="47846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438440" y="2012296"/>
            <a:ext cx="5777496" cy="8318385"/>
          </a:xfrm>
          <a:custGeom>
            <a:avLst/>
            <a:gdLst/>
            <a:ahLst/>
            <a:cxnLst/>
            <a:rect l="l" t="t" r="r" b="b"/>
            <a:pathLst>
              <a:path w="5777496" h="8318385">
                <a:moveTo>
                  <a:pt x="5777496" y="0"/>
                </a:moveTo>
                <a:lnTo>
                  <a:pt x="0" y="0"/>
                </a:lnTo>
                <a:lnTo>
                  <a:pt x="0" y="8318384"/>
                </a:lnTo>
                <a:lnTo>
                  <a:pt x="5777496" y="8318384"/>
                </a:lnTo>
                <a:lnTo>
                  <a:pt x="57774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41363" flipH="1">
            <a:off x="16254658" y="6937652"/>
            <a:ext cx="2174872" cy="2207991"/>
          </a:xfrm>
          <a:custGeom>
            <a:avLst/>
            <a:gdLst/>
            <a:ahLst/>
            <a:cxnLst/>
            <a:rect l="l" t="t" r="r" b="b"/>
            <a:pathLst>
              <a:path w="2174872" h="2207991">
                <a:moveTo>
                  <a:pt x="2174871" y="0"/>
                </a:moveTo>
                <a:lnTo>
                  <a:pt x="0" y="0"/>
                </a:lnTo>
                <a:lnTo>
                  <a:pt x="0" y="2207991"/>
                </a:lnTo>
                <a:lnTo>
                  <a:pt x="2174871" y="2207991"/>
                </a:lnTo>
                <a:lnTo>
                  <a:pt x="217487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5967233" y="3523345"/>
            <a:ext cx="108752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Viết một đoạn văn (khoảng 6 – 8 dòng) nêu ý kiến của em về hiện tượng sử dụng biệt ngữ xã hội trên mạng xã hội hiện nay.</a:t>
            </a:r>
          </a:p>
        </p:txBody>
      </p:sp>
    </p:spTree>
    <p:extLst>
      <p:ext uri="{BB962C8B-B14F-4D97-AF65-F5344CB8AC3E}">
        <p14:creationId xmlns:p14="http://schemas.microsoft.com/office/powerpoint/2010/main" val="20130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ADEB677-6FCF-5B87-8A3F-B6FEE5EB24BB}"/>
              </a:ext>
            </a:extLst>
          </p:cNvPr>
          <p:cNvGrpSpPr/>
          <p:nvPr/>
        </p:nvGrpSpPr>
        <p:grpSpPr>
          <a:xfrm rot="16200000">
            <a:off x="5108158" y="-2834169"/>
            <a:ext cx="8147885" cy="17297400"/>
            <a:chOff x="3243339" y="1263952"/>
            <a:chExt cx="11787019" cy="641568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2100F5BA-E706-71D8-8E25-1E0EC63ED75C}"/>
                </a:ext>
              </a:extLst>
            </p:cNvPr>
            <p:cNvGrpSpPr/>
            <p:nvPr/>
          </p:nvGrpSpPr>
          <p:grpSpPr>
            <a:xfrm rot="-130064">
              <a:off x="3559906" y="1709540"/>
              <a:ext cx="11470452" cy="5970094"/>
              <a:chOff x="0" y="0"/>
              <a:chExt cx="3021024" cy="1572370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xmlns="" id="{4E666384-0C85-F2F5-5E84-9F3CC42659DE}"/>
                  </a:ext>
                </a:extLst>
              </p:cNvPr>
              <p:cNvSpPr/>
              <p:nvPr/>
            </p:nvSpPr>
            <p:spPr>
              <a:xfrm>
                <a:off x="0" y="0"/>
                <a:ext cx="3021025" cy="1572370"/>
              </a:xfrm>
              <a:custGeom>
                <a:avLst/>
                <a:gdLst/>
                <a:ahLst/>
                <a:cxnLst/>
                <a:rect l="l" t="t" r="r" b="b"/>
                <a:pathLst>
                  <a:path w="3021025" h="1572370">
                    <a:moveTo>
                      <a:pt x="0" y="0"/>
                    </a:moveTo>
                    <a:lnTo>
                      <a:pt x="3021025" y="0"/>
                    </a:lnTo>
                    <a:lnTo>
                      <a:pt x="3021025" y="1572370"/>
                    </a:lnTo>
                    <a:lnTo>
                      <a:pt x="0" y="1572370"/>
                    </a:lnTo>
                    <a:close/>
                  </a:path>
                </a:pathLst>
              </a:custGeom>
              <a:solidFill>
                <a:srgbClr val="DFD9D5"/>
              </a:solidFill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xmlns="" id="{E83E8D36-DAC8-032E-CBFA-DC2036DA6D90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xmlns="" id="{DB83612A-949C-9686-9967-76D19C54F333}"/>
                </a:ext>
              </a:extLst>
            </p:cNvPr>
            <p:cNvGrpSpPr/>
            <p:nvPr/>
          </p:nvGrpSpPr>
          <p:grpSpPr>
            <a:xfrm rot="-25129">
              <a:off x="3243339" y="1263952"/>
              <a:ext cx="11470452" cy="6002552"/>
              <a:chOff x="0" y="0"/>
              <a:chExt cx="3021024" cy="1580919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xmlns="" id="{D89A914A-C781-5D75-F324-444DBE4D6030}"/>
                  </a:ext>
                </a:extLst>
              </p:cNvPr>
              <p:cNvSpPr/>
              <p:nvPr/>
            </p:nvSpPr>
            <p:spPr>
              <a:xfrm>
                <a:off x="0" y="0"/>
                <a:ext cx="3021025" cy="1580919"/>
              </a:xfrm>
              <a:custGeom>
                <a:avLst/>
                <a:gdLst/>
                <a:ahLst/>
                <a:cxnLst/>
                <a:rect l="l" t="t" r="r" b="b"/>
                <a:pathLst>
                  <a:path w="3021025" h="1580919">
                    <a:moveTo>
                      <a:pt x="0" y="0"/>
                    </a:moveTo>
                    <a:lnTo>
                      <a:pt x="3021025" y="0"/>
                    </a:lnTo>
                    <a:lnTo>
                      <a:pt x="3021025" y="1580919"/>
                    </a:lnTo>
                    <a:lnTo>
                      <a:pt x="0" y="158091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xmlns="" id="{C8BCD0EE-E2C9-34D7-5B3F-A6DA035EFD74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7E3B6327-524C-DBE2-C920-440A868A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979" y="462954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1861" y="2273406"/>
            <a:ext cx="1508663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(internet).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79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17730" y="3596128"/>
            <a:ext cx="3657599" cy="5650784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7402" y="204356"/>
            <a:ext cx="5688507" cy="39485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971956" y="250075"/>
            <a:ext cx="4991444" cy="4131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57274" y="258197"/>
            <a:ext cx="5598208" cy="33379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08127" y="571500"/>
            <a:ext cx="45498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ngỗng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259488" y="3433278"/>
            <a:ext cx="6624682" cy="6573201"/>
            <a:chOff x="8259488" y="3433278"/>
            <a:chExt cx="6624682" cy="6573201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305800" y="3433278"/>
              <a:ext cx="6578370" cy="581363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259488" y="9267815"/>
              <a:ext cx="20574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Khánh</a:t>
              </a:r>
              <a:endPara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649200" y="9267815"/>
              <a:ext cx="223497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Hoàng</a:t>
              </a:r>
              <a:endPara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771188" y="9246912"/>
            <a:ext cx="22349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3875" y="520609"/>
            <a:ext cx="44050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Khánh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trứng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may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38652" y="546297"/>
            <a:ext cx="47860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tủ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Ha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 noChangeAspect="1"/>
          </p:cNvGrpSpPr>
          <p:nvPr/>
        </p:nvGrpSpPr>
        <p:grpSpPr>
          <a:xfrm rot="-9144829">
            <a:off x="14174942" y="-4664222"/>
            <a:ext cx="10902197" cy="7550781"/>
            <a:chOff x="0" y="0"/>
            <a:chExt cx="3429000" cy="2374900"/>
          </a:xfrm>
        </p:grpSpPr>
        <p:sp>
          <p:nvSpPr>
            <p:cNvPr id="3" name="Freeform 14"/>
            <p:cNvSpPr/>
            <p:nvPr/>
          </p:nvSpPr>
          <p:spPr>
            <a:xfrm>
              <a:off x="50800" y="76200"/>
              <a:ext cx="3340100" cy="2235200"/>
            </a:xfrm>
            <a:custGeom>
              <a:avLst/>
              <a:gdLst/>
              <a:ahLst/>
              <a:cxnLst/>
              <a:rect l="l" t="t" r="r" b="b"/>
              <a:pathLst>
                <a:path w="3340100" h="2235200">
                  <a:moveTo>
                    <a:pt x="2171700" y="25400"/>
                  </a:moveTo>
                  <a:lnTo>
                    <a:pt x="2400300" y="0"/>
                  </a:lnTo>
                  <a:lnTo>
                    <a:pt x="2641600" y="38100"/>
                  </a:lnTo>
                  <a:lnTo>
                    <a:pt x="2984500" y="38100"/>
                  </a:lnTo>
                  <a:cubicBezTo>
                    <a:pt x="2984500" y="38100"/>
                    <a:pt x="3086100" y="12700"/>
                    <a:pt x="3098800" y="38100"/>
                  </a:cubicBezTo>
                  <a:cubicBezTo>
                    <a:pt x="3111500" y="63500"/>
                    <a:pt x="3162300" y="228600"/>
                    <a:pt x="3162300" y="228600"/>
                  </a:cubicBezTo>
                  <a:cubicBezTo>
                    <a:pt x="3162300" y="228600"/>
                    <a:pt x="3213100" y="304800"/>
                    <a:pt x="3200400" y="355600"/>
                  </a:cubicBezTo>
                  <a:cubicBezTo>
                    <a:pt x="3187700" y="406400"/>
                    <a:pt x="3225800" y="520700"/>
                    <a:pt x="3225800" y="520700"/>
                  </a:cubicBezTo>
                  <a:cubicBezTo>
                    <a:pt x="3225800" y="520700"/>
                    <a:pt x="3251200" y="571500"/>
                    <a:pt x="3225800" y="622300"/>
                  </a:cubicBezTo>
                  <a:cubicBezTo>
                    <a:pt x="3225800" y="622300"/>
                    <a:pt x="3213100" y="762000"/>
                    <a:pt x="3238500" y="812800"/>
                  </a:cubicBezTo>
                  <a:cubicBezTo>
                    <a:pt x="3238500" y="812800"/>
                    <a:pt x="3276600" y="838200"/>
                    <a:pt x="3251200" y="1003300"/>
                  </a:cubicBezTo>
                  <a:lnTo>
                    <a:pt x="3263900" y="1181100"/>
                  </a:lnTo>
                  <a:cubicBezTo>
                    <a:pt x="3263900" y="1181100"/>
                    <a:pt x="3238500" y="1257300"/>
                    <a:pt x="3251200" y="1308100"/>
                  </a:cubicBezTo>
                  <a:lnTo>
                    <a:pt x="3276600" y="1562100"/>
                  </a:lnTo>
                  <a:lnTo>
                    <a:pt x="3327400" y="1701800"/>
                  </a:lnTo>
                  <a:lnTo>
                    <a:pt x="3327400" y="1854200"/>
                  </a:lnTo>
                  <a:lnTo>
                    <a:pt x="3340100" y="1955800"/>
                  </a:lnTo>
                  <a:cubicBezTo>
                    <a:pt x="3340100" y="1955800"/>
                    <a:pt x="3314700" y="2019300"/>
                    <a:pt x="3213100" y="2044700"/>
                  </a:cubicBezTo>
                  <a:cubicBezTo>
                    <a:pt x="3213100" y="2044700"/>
                    <a:pt x="3149600" y="2044700"/>
                    <a:pt x="3098800" y="2082800"/>
                  </a:cubicBezTo>
                  <a:cubicBezTo>
                    <a:pt x="3048000" y="2120900"/>
                    <a:pt x="2933700" y="2197100"/>
                    <a:pt x="2870200" y="2184400"/>
                  </a:cubicBezTo>
                  <a:cubicBezTo>
                    <a:pt x="2870200" y="2184400"/>
                    <a:pt x="2717800" y="2171700"/>
                    <a:pt x="2692400" y="2146300"/>
                  </a:cubicBezTo>
                  <a:cubicBezTo>
                    <a:pt x="2692400" y="2146300"/>
                    <a:pt x="2590800" y="2133600"/>
                    <a:pt x="2565400" y="2133600"/>
                  </a:cubicBezTo>
                  <a:cubicBezTo>
                    <a:pt x="2540000" y="2133600"/>
                    <a:pt x="2476500" y="2146300"/>
                    <a:pt x="2476500" y="2146300"/>
                  </a:cubicBezTo>
                  <a:cubicBezTo>
                    <a:pt x="2476500" y="2146300"/>
                    <a:pt x="2400300" y="2171700"/>
                    <a:pt x="2362200" y="2159000"/>
                  </a:cubicBezTo>
                  <a:cubicBezTo>
                    <a:pt x="2324100" y="2146300"/>
                    <a:pt x="2298700" y="2146300"/>
                    <a:pt x="2222500" y="2159000"/>
                  </a:cubicBezTo>
                  <a:cubicBezTo>
                    <a:pt x="2222500" y="2159000"/>
                    <a:pt x="2197100" y="2184400"/>
                    <a:pt x="2019300" y="2184400"/>
                  </a:cubicBezTo>
                  <a:cubicBezTo>
                    <a:pt x="2019300" y="2184400"/>
                    <a:pt x="1866900" y="2235200"/>
                    <a:pt x="1790700" y="2184400"/>
                  </a:cubicBezTo>
                  <a:cubicBezTo>
                    <a:pt x="1790700" y="2184400"/>
                    <a:pt x="1765300" y="2146300"/>
                    <a:pt x="1549400" y="2159000"/>
                  </a:cubicBezTo>
                  <a:cubicBezTo>
                    <a:pt x="1549400" y="2159000"/>
                    <a:pt x="1397000" y="2171700"/>
                    <a:pt x="1371600" y="2159000"/>
                  </a:cubicBezTo>
                  <a:lnTo>
                    <a:pt x="1066800" y="2197100"/>
                  </a:lnTo>
                  <a:cubicBezTo>
                    <a:pt x="1066800" y="2197100"/>
                    <a:pt x="723900" y="2184400"/>
                    <a:pt x="673100" y="2171700"/>
                  </a:cubicBezTo>
                  <a:cubicBezTo>
                    <a:pt x="622300" y="2159000"/>
                    <a:pt x="419100" y="2120900"/>
                    <a:pt x="393700" y="2146300"/>
                  </a:cubicBezTo>
                  <a:cubicBezTo>
                    <a:pt x="368300" y="2171700"/>
                    <a:pt x="215900" y="2171700"/>
                    <a:pt x="190500" y="2159000"/>
                  </a:cubicBezTo>
                  <a:cubicBezTo>
                    <a:pt x="165100" y="2146300"/>
                    <a:pt x="127000" y="2044700"/>
                    <a:pt x="114300" y="1993900"/>
                  </a:cubicBezTo>
                  <a:cubicBezTo>
                    <a:pt x="101600" y="1943100"/>
                    <a:pt x="101600" y="1803400"/>
                    <a:pt x="101600" y="1778000"/>
                  </a:cubicBezTo>
                  <a:cubicBezTo>
                    <a:pt x="101600" y="1752600"/>
                    <a:pt x="63500" y="1714500"/>
                    <a:pt x="63500" y="1714500"/>
                  </a:cubicBezTo>
                  <a:lnTo>
                    <a:pt x="88900" y="1562100"/>
                  </a:lnTo>
                  <a:cubicBezTo>
                    <a:pt x="88900" y="1562100"/>
                    <a:pt x="88900" y="1435100"/>
                    <a:pt x="63500" y="1397000"/>
                  </a:cubicBezTo>
                  <a:cubicBezTo>
                    <a:pt x="38100" y="1358900"/>
                    <a:pt x="63500" y="1206500"/>
                    <a:pt x="63500" y="1206500"/>
                  </a:cubicBezTo>
                  <a:cubicBezTo>
                    <a:pt x="63500" y="1206500"/>
                    <a:pt x="38100" y="1079500"/>
                    <a:pt x="50800" y="1041400"/>
                  </a:cubicBezTo>
                  <a:cubicBezTo>
                    <a:pt x="63500" y="1003300"/>
                    <a:pt x="76200" y="939800"/>
                    <a:pt x="76200" y="901700"/>
                  </a:cubicBezTo>
                  <a:cubicBezTo>
                    <a:pt x="76200" y="863600"/>
                    <a:pt x="50800" y="673100"/>
                    <a:pt x="50800" y="673100"/>
                  </a:cubicBezTo>
                  <a:lnTo>
                    <a:pt x="25400" y="571500"/>
                  </a:lnTo>
                  <a:cubicBezTo>
                    <a:pt x="25400" y="571500"/>
                    <a:pt x="0" y="508000"/>
                    <a:pt x="12700" y="393700"/>
                  </a:cubicBezTo>
                  <a:cubicBezTo>
                    <a:pt x="25400" y="279400"/>
                    <a:pt x="12700" y="279400"/>
                    <a:pt x="12700" y="279400"/>
                  </a:cubicBezTo>
                  <a:lnTo>
                    <a:pt x="215900" y="190500"/>
                  </a:lnTo>
                  <a:cubicBezTo>
                    <a:pt x="215900" y="190500"/>
                    <a:pt x="317500" y="76200"/>
                    <a:pt x="482600" y="76200"/>
                  </a:cubicBezTo>
                  <a:lnTo>
                    <a:pt x="609600" y="114300"/>
                  </a:lnTo>
                  <a:cubicBezTo>
                    <a:pt x="609600" y="114300"/>
                    <a:pt x="660400" y="139700"/>
                    <a:pt x="749300" y="127000"/>
                  </a:cubicBezTo>
                  <a:cubicBezTo>
                    <a:pt x="838200" y="114300"/>
                    <a:pt x="914400" y="88900"/>
                    <a:pt x="914400" y="88900"/>
                  </a:cubicBezTo>
                  <a:cubicBezTo>
                    <a:pt x="914400" y="88900"/>
                    <a:pt x="1003300" y="114300"/>
                    <a:pt x="1066800" y="88900"/>
                  </a:cubicBezTo>
                  <a:lnTo>
                    <a:pt x="1117600" y="76200"/>
                  </a:lnTo>
                  <a:lnTo>
                    <a:pt x="1143000" y="76200"/>
                  </a:lnTo>
                  <a:cubicBezTo>
                    <a:pt x="1143000" y="76200"/>
                    <a:pt x="1181100" y="50800"/>
                    <a:pt x="1206500" y="76200"/>
                  </a:cubicBezTo>
                  <a:cubicBezTo>
                    <a:pt x="1206500" y="76200"/>
                    <a:pt x="1231900" y="50800"/>
                    <a:pt x="1270000" y="63500"/>
                  </a:cubicBezTo>
                  <a:cubicBezTo>
                    <a:pt x="1270000" y="63500"/>
                    <a:pt x="1346200" y="38100"/>
                    <a:pt x="1346200" y="38100"/>
                  </a:cubicBezTo>
                  <a:cubicBezTo>
                    <a:pt x="1346200" y="38100"/>
                    <a:pt x="1435100" y="38100"/>
                    <a:pt x="1435100" y="38100"/>
                  </a:cubicBezTo>
                  <a:lnTo>
                    <a:pt x="1524000" y="63500"/>
                  </a:lnTo>
                  <a:lnTo>
                    <a:pt x="1765300" y="63500"/>
                  </a:lnTo>
                  <a:lnTo>
                    <a:pt x="1892300" y="50800"/>
                  </a:lnTo>
                  <a:lnTo>
                    <a:pt x="1943100" y="76200"/>
                  </a:lnTo>
                  <a:lnTo>
                    <a:pt x="2019300" y="50800"/>
                  </a:lnTo>
                  <a:lnTo>
                    <a:pt x="2171700" y="25400"/>
                  </a:lnTo>
                  <a:close/>
                </a:path>
              </a:pathLst>
            </a:custGeom>
            <a:blipFill>
              <a:blip r:embed="rId3"/>
              <a:stretch>
                <a:fillRect t="-278" b="-278"/>
              </a:stretch>
            </a:blipFill>
          </p:spPr>
        </p:sp>
        <p:sp>
          <p:nvSpPr>
            <p:cNvPr id="4" name="Freeform 15"/>
            <p:cNvSpPr/>
            <p:nvPr/>
          </p:nvSpPr>
          <p:spPr>
            <a:xfrm>
              <a:off x="0" y="0"/>
              <a:ext cx="3429000" cy="2374900"/>
            </a:xfrm>
            <a:custGeom>
              <a:avLst/>
              <a:gdLst/>
              <a:ahLst/>
              <a:cxnLst/>
              <a:rect l="l" t="t" r="r" b="b"/>
              <a:pathLst>
                <a:path w="3429000" h="2374900">
                  <a:moveTo>
                    <a:pt x="3429000" y="2374900"/>
                  </a:moveTo>
                  <a:lnTo>
                    <a:pt x="0" y="2374900"/>
                  </a:lnTo>
                  <a:lnTo>
                    <a:pt x="0" y="0"/>
                  </a:lnTo>
                  <a:lnTo>
                    <a:pt x="3429000" y="0"/>
                  </a:lnTo>
                  <a:lnTo>
                    <a:pt x="3429000" y="2374900"/>
                  </a:lnTo>
                  <a:close/>
                </a:path>
              </a:pathLst>
            </a:custGeom>
            <a:blipFill>
              <a:blip r:embed="rId4"/>
              <a:stretch>
                <a:fillRect l="-2902" t="-10996" r="-2492" b="-11124"/>
              </a:stretch>
            </a:blipFill>
          </p:spPr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CA9E0F0-FD21-466A-9B31-A7EE26D3327A}"/>
              </a:ext>
            </a:extLst>
          </p:cNvPr>
          <p:cNvSpPr/>
          <p:nvPr/>
        </p:nvSpPr>
        <p:spPr>
          <a:xfrm>
            <a:off x="2356201" y="3970500"/>
            <a:ext cx="4640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Ngỗng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7180"/>
            <a:ext cx="6172200" cy="3522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297181"/>
            <a:ext cx="5839191" cy="35229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A9E0F0-FD21-466A-9B31-A7EE26D3327A}"/>
              </a:ext>
            </a:extLst>
          </p:cNvPr>
          <p:cNvSpPr/>
          <p:nvPr/>
        </p:nvSpPr>
        <p:spPr>
          <a:xfrm>
            <a:off x="10888980" y="3970500"/>
            <a:ext cx="4640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Trứng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</a:t>
            </a:r>
          </a:p>
        </p:txBody>
      </p:sp>
      <p:pic>
        <p:nvPicPr>
          <p:cNvPr id="10" name="Picture 2" descr="NgÃ´n TÃ¬nh Club - Tao thi vÄn trÃºng tá»§ chÃºng mÃ y áº¡ =) Cre: #ST ...">
            <a:extLst>
              <a:ext uri="{FF2B5EF4-FFF2-40B4-BE49-F238E27FC236}">
                <a16:creationId xmlns:a16="http://schemas.microsoft.com/office/drawing/2014/main" xmlns="" id="{B3D25F27-3584-4C54-904B-28166207E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74775"/>
            <a:ext cx="6172200" cy="46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8DFF228-0731-4EBB-9977-D5DF087EAF80}"/>
              </a:ext>
            </a:extLst>
          </p:cNvPr>
          <p:cNvSpPr/>
          <p:nvPr/>
        </p:nvSpPr>
        <p:spPr>
          <a:xfrm>
            <a:off x="8073389" y="5179963"/>
            <a:ext cx="79004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Trúng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tủ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lang="en-US" altLang="en-US" sz="4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4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xmlns="" id="{A13291EB-54A9-43E3-BC4E-83A2B8C53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8724900"/>
            <a:ext cx="102108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sinh, sinh viên sử dụng.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44890" y="49588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9793" y="1028700"/>
            <a:ext cx="15328414" cy="8517113"/>
            <a:chOff x="0" y="0"/>
            <a:chExt cx="20437885" cy="1135615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0437885" cy="11356151"/>
              <a:chOff x="0" y="0"/>
              <a:chExt cx="4037113" cy="22431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037113" cy="2243190"/>
              </a:xfrm>
              <a:custGeom>
                <a:avLst/>
                <a:gdLst/>
                <a:ahLst/>
                <a:cxnLst/>
                <a:rect l="l" t="t" r="r" b="b"/>
                <a:pathLst>
                  <a:path w="4037113" h="2243190">
                    <a:moveTo>
                      <a:pt x="0" y="0"/>
                    </a:moveTo>
                    <a:lnTo>
                      <a:pt x="4037113" y="0"/>
                    </a:lnTo>
                    <a:lnTo>
                      <a:pt x="4037113" y="2243190"/>
                    </a:lnTo>
                    <a:lnTo>
                      <a:pt x="0" y="2243190"/>
                    </a:lnTo>
                    <a:close/>
                  </a:path>
                </a:pathLst>
              </a:custGeom>
              <a:solidFill>
                <a:srgbClr val="E8B79F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4037113" cy="22908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84621" y="470640"/>
              <a:ext cx="19468643" cy="10031520"/>
              <a:chOff x="0" y="0"/>
              <a:chExt cx="3845658" cy="19815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45658" cy="1981535"/>
              </a:xfrm>
              <a:custGeom>
                <a:avLst/>
                <a:gdLst/>
                <a:ahLst/>
                <a:cxnLst/>
                <a:rect l="l" t="t" r="r" b="b"/>
                <a:pathLst>
                  <a:path w="3845658" h="1981535">
                    <a:moveTo>
                      <a:pt x="0" y="0"/>
                    </a:moveTo>
                    <a:lnTo>
                      <a:pt x="3845658" y="0"/>
                    </a:lnTo>
                    <a:lnTo>
                      <a:pt x="3845658" y="1981535"/>
                    </a:lnTo>
                    <a:lnTo>
                      <a:pt x="0" y="1981535"/>
                    </a:lnTo>
                    <a:close/>
                  </a:path>
                </a:pathLst>
              </a:custGeom>
              <a:solidFill>
                <a:srgbClr val="FEFEFE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845658" cy="20291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F7F3F54-9CC3-541D-EB50-07B5E56AA1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238" b="19351"/>
          <a:stretch/>
        </p:blipFill>
        <p:spPr>
          <a:xfrm>
            <a:off x="1452601" y="4111868"/>
            <a:ext cx="15494847" cy="2556956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xmlns="" id="{6052EF11-97AF-E21C-32CC-9110027A6EEF}"/>
              </a:ext>
            </a:extLst>
          </p:cNvPr>
          <p:cNvSpPr txBox="1"/>
          <p:nvPr/>
        </p:nvSpPr>
        <p:spPr>
          <a:xfrm>
            <a:off x="2393474" y="1406203"/>
            <a:ext cx="13501052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7640"/>
              </a:lnSpc>
              <a:spcBef>
                <a:spcPct val="0"/>
              </a:spcBef>
            </a:pPr>
            <a:r>
              <a:rPr lang="en-US" sz="8800" spc="-558" dirty="0" err="1">
                <a:latin typeface="#9Slide05 Rukola" panose="02000506050000020003" pitchFamily="2" charset="0"/>
              </a:rPr>
              <a:t>Bài</a:t>
            </a:r>
            <a:r>
              <a:rPr lang="en-US" sz="8800" spc="-558" dirty="0">
                <a:latin typeface="#9Slide05 Rukola" panose="02000506050000020003" pitchFamily="2" charset="0"/>
              </a:rPr>
              <a:t> 6: </a:t>
            </a:r>
            <a:r>
              <a:rPr lang="en-US" sz="8800" spc="-558" dirty="0" err="1" smtClean="0">
                <a:latin typeface="#9Slide05 Rukola" panose="02000506050000020003" pitchFamily="2" charset="0"/>
              </a:rPr>
              <a:t>Truyện</a:t>
            </a:r>
            <a:endParaRPr lang="en-US" sz="8800" spc="-558" dirty="0" smtClean="0">
              <a:latin typeface="#9Slide05 Rukola" panose="02000506050000020003" pitchFamily="2" charset="0"/>
            </a:endParaRP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xmlns="" id="{6684084F-42DC-E7EA-85DD-A9BF1D1328CF}"/>
              </a:ext>
            </a:extLst>
          </p:cNvPr>
          <p:cNvSpPr/>
          <p:nvPr/>
        </p:nvSpPr>
        <p:spPr>
          <a:xfrm>
            <a:off x="6707579" y="6229272"/>
            <a:ext cx="4984890" cy="4114800"/>
          </a:xfrm>
          <a:custGeom>
            <a:avLst/>
            <a:gdLst/>
            <a:ahLst/>
            <a:cxnLst/>
            <a:rect l="l" t="t" r="r" b="b"/>
            <a:pathLst>
              <a:path w="4984890" h="4114800">
                <a:moveTo>
                  <a:pt x="0" y="0"/>
                </a:moveTo>
                <a:lnTo>
                  <a:pt x="4984890" y="0"/>
                </a:lnTo>
                <a:lnTo>
                  <a:pt x="49848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3810000" y="35433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78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-533400" y="609597"/>
            <a:ext cx="7010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toàn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dân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914400" y="1752597"/>
            <a:ext cx="6705600" cy="33909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xmlns="" id="{DE7D48FA-36A8-D549-A28B-2004B07D4F09}"/>
              </a:ext>
            </a:extLst>
          </p:cNvPr>
          <p:cNvSpPr/>
          <p:nvPr/>
        </p:nvSpPr>
        <p:spPr>
          <a:xfrm rot="9540263">
            <a:off x="7571988" y="4187574"/>
            <a:ext cx="4637582" cy="4114800"/>
          </a:xfrm>
          <a:custGeom>
            <a:avLst/>
            <a:gdLst/>
            <a:ahLst/>
            <a:cxnLst/>
            <a:rect l="l" t="t" r="r" b="b"/>
            <a:pathLst>
              <a:path w="4637582" h="4114800">
                <a:moveTo>
                  <a:pt x="0" y="0"/>
                </a:moveTo>
                <a:lnTo>
                  <a:pt x="4637582" y="0"/>
                </a:lnTo>
                <a:lnTo>
                  <a:pt x="46375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CF77EE7-E8C7-3DED-62CE-D22CC2FC79C3}"/>
              </a:ext>
            </a:extLst>
          </p:cNvPr>
          <p:cNvSpPr txBox="1">
            <a:spLocks/>
          </p:cNvSpPr>
          <p:nvPr/>
        </p:nvSpPr>
        <p:spPr>
          <a:xfrm>
            <a:off x="5181600" y="8537870"/>
            <a:ext cx="11277600" cy="135859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B32324E-55C4-58A5-BC94-319346005C38}"/>
              </a:ext>
            </a:extLst>
          </p:cNvPr>
          <p:cNvSpPr txBox="1">
            <a:spLocks/>
          </p:cNvSpPr>
          <p:nvPr/>
        </p:nvSpPr>
        <p:spPr>
          <a:xfrm>
            <a:off x="11277600" y="2372591"/>
            <a:ext cx="6096000" cy="22384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cha,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4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533400" y="4197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địa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806788" y="4621867"/>
            <a:ext cx="5441355" cy="26552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DBB4A4A-F921-7CCB-7734-62E0D92F11DC}"/>
              </a:ext>
            </a:extLst>
          </p:cNvPr>
          <p:cNvGrpSpPr/>
          <p:nvPr/>
        </p:nvGrpSpPr>
        <p:grpSpPr>
          <a:xfrm rot="305300">
            <a:off x="1752600" y="1888691"/>
            <a:ext cx="3799040" cy="2575414"/>
            <a:chOff x="2819400" y="5674055"/>
            <a:chExt cx="3799040" cy="2575414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xmlns="" id="{4B3C5183-FD6F-CD53-5C28-D20ECA7A0349}"/>
                </a:ext>
              </a:extLst>
            </p:cNvPr>
            <p:cNvSpPr/>
            <p:nvPr/>
          </p:nvSpPr>
          <p:spPr>
            <a:xfrm>
              <a:off x="2892706" y="5674055"/>
              <a:ext cx="3725734" cy="2575414"/>
            </a:xfrm>
            <a:custGeom>
              <a:avLst/>
              <a:gdLst/>
              <a:ahLst/>
              <a:cxnLst/>
              <a:rect l="l" t="t" r="r" b="b"/>
              <a:pathLst>
                <a:path w="3725734" h="2575414">
                  <a:moveTo>
                    <a:pt x="0" y="0"/>
                  </a:moveTo>
                  <a:lnTo>
                    <a:pt x="3725734" y="0"/>
                  </a:lnTo>
                  <a:lnTo>
                    <a:pt x="3725734" y="2575414"/>
                  </a:lnTo>
                  <a:lnTo>
                    <a:pt x="0" y="2575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xmlns="" id="{1FC9958B-9F82-1948-277F-C328D1740171}"/>
                </a:ext>
              </a:extLst>
            </p:cNvPr>
            <p:cNvSpPr txBox="1">
              <a:spLocks/>
            </p:cNvSpPr>
            <p:nvPr/>
          </p:nvSpPr>
          <p:spPr>
            <a:xfrm rot="21175748">
              <a:off x="2819400" y="6210300"/>
              <a:ext cx="3657600" cy="10668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endPara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5A3A1CC-74E3-D0AE-B4F2-2C8D8C0799B2}"/>
              </a:ext>
            </a:extLst>
          </p:cNvPr>
          <p:cNvGrpSpPr/>
          <p:nvPr/>
        </p:nvGrpSpPr>
        <p:grpSpPr>
          <a:xfrm rot="310811">
            <a:off x="12663054" y="2035020"/>
            <a:ext cx="3799040" cy="2575414"/>
            <a:chOff x="2819400" y="5674055"/>
            <a:chExt cx="3799040" cy="2575414"/>
          </a:xfrm>
        </p:grpSpPr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xmlns="" id="{07D97BA9-09A3-527F-EE92-DA76DB82C9E8}"/>
                </a:ext>
              </a:extLst>
            </p:cNvPr>
            <p:cNvSpPr/>
            <p:nvPr/>
          </p:nvSpPr>
          <p:spPr>
            <a:xfrm>
              <a:off x="2892706" y="5674055"/>
              <a:ext cx="3725734" cy="2575414"/>
            </a:xfrm>
            <a:custGeom>
              <a:avLst/>
              <a:gdLst/>
              <a:ahLst/>
              <a:cxnLst/>
              <a:rect l="l" t="t" r="r" b="b"/>
              <a:pathLst>
                <a:path w="3725734" h="2575414">
                  <a:moveTo>
                    <a:pt x="0" y="0"/>
                  </a:moveTo>
                  <a:lnTo>
                    <a:pt x="3725734" y="0"/>
                  </a:lnTo>
                  <a:lnTo>
                    <a:pt x="3725734" y="2575414"/>
                  </a:lnTo>
                  <a:lnTo>
                    <a:pt x="0" y="2575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xmlns="" id="{C62ABD92-908D-C083-5B73-E0ADF3DB92DD}"/>
                </a:ext>
              </a:extLst>
            </p:cNvPr>
            <p:cNvSpPr txBox="1">
              <a:spLocks/>
            </p:cNvSpPr>
            <p:nvPr/>
          </p:nvSpPr>
          <p:spPr>
            <a:xfrm rot="21175748">
              <a:off x="2819400" y="6210300"/>
              <a:ext cx="3657600" cy="10668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46A2C0C-5F20-A0D1-90B2-1D588676E6A2}"/>
              </a:ext>
            </a:extLst>
          </p:cNvPr>
          <p:cNvGrpSpPr/>
          <p:nvPr/>
        </p:nvGrpSpPr>
        <p:grpSpPr>
          <a:xfrm rot="356310">
            <a:off x="7100359" y="2033289"/>
            <a:ext cx="3799040" cy="2575414"/>
            <a:chOff x="2819400" y="5674055"/>
            <a:chExt cx="3799040" cy="2575414"/>
          </a:xfrm>
        </p:grpSpPr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xmlns="" id="{B2FEAD99-9B11-1D0A-0C81-52729EE432BD}"/>
                </a:ext>
              </a:extLst>
            </p:cNvPr>
            <p:cNvSpPr/>
            <p:nvPr/>
          </p:nvSpPr>
          <p:spPr>
            <a:xfrm>
              <a:off x="2892706" y="5674055"/>
              <a:ext cx="3725734" cy="2575414"/>
            </a:xfrm>
            <a:custGeom>
              <a:avLst/>
              <a:gdLst/>
              <a:ahLst/>
              <a:cxnLst/>
              <a:rect l="l" t="t" r="r" b="b"/>
              <a:pathLst>
                <a:path w="3725734" h="2575414">
                  <a:moveTo>
                    <a:pt x="0" y="0"/>
                  </a:moveTo>
                  <a:lnTo>
                    <a:pt x="3725734" y="0"/>
                  </a:lnTo>
                  <a:lnTo>
                    <a:pt x="3725734" y="2575414"/>
                  </a:lnTo>
                  <a:lnTo>
                    <a:pt x="0" y="2575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xmlns="" id="{886EC312-6493-3D2C-1827-C0D045DF3FA0}"/>
                </a:ext>
              </a:extLst>
            </p:cNvPr>
            <p:cNvSpPr txBox="1">
              <a:spLocks/>
            </p:cNvSpPr>
            <p:nvPr/>
          </p:nvSpPr>
          <p:spPr>
            <a:xfrm rot="21175748">
              <a:off x="2819400" y="6210300"/>
              <a:ext cx="3657600" cy="10668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endPara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BFED1115-5E8C-BA66-486A-761AB5CD8CDF}"/>
              </a:ext>
            </a:extLst>
          </p:cNvPr>
          <p:cNvSpPr txBox="1">
            <a:spLocks/>
          </p:cNvSpPr>
          <p:nvPr/>
        </p:nvSpPr>
        <p:spPr>
          <a:xfrm>
            <a:off x="7239000" y="5136512"/>
            <a:ext cx="3783433" cy="92978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4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rứa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sz="4000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78F265CD-6CEA-8162-33F7-C435BC33411F}"/>
              </a:ext>
            </a:extLst>
          </p:cNvPr>
          <p:cNvSpPr txBox="1">
            <a:spLocks/>
          </p:cNvSpPr>
          <p:nvPr/>
        </p:nvSpPr>
        <p:spPr>
          <a:xfrm>
            <a:off x="11666228" y="4733527"/>
            <a:ext cx="5790941" cy="42959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hản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9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533400" y="1905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Biệt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hội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3061623" y="4176337"/>
            <a:ext cx="14853920" cy="15767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bít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rùi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pó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(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)…</a:t>
            </a:r>
            <a:endParaRPr kumimoji="0" lang="en-US" sz="4000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xmlns="" id="{CDF07891-6520-9F49-3D4F-542274EA6920}"/>
              </a:ext>
            </a:extLst>
          </p:cNvPr>
          <p:cNvSpPr/>
          <p:nvPr/>
        </p:nvSpPr>
        <p:spPr>
          <a:xfrm rot="16407230">
            <a:off x="-1633392" y="4761662"/>
            <a:ext cx="7315200" cy="1609344"/>
          </a:xfrm>
          <a:custGeom>
            <a:avLst/>
            <a:gdLst/>
            <a:ahLst/>
            <a:cxnLst/>
            <a:rect l="l" t="t" r="r" b="b"/>
            <a:pathLst>
              <a:path w="7315200" h="1609344">
                <a:moveTo>
                  <a:pt x="0" y="0"/>
                </a:moveTo>
                <a:lnTo>
                  <a:pt x="7315200" y="0"/>
                </a:lnTo>
                <a:lnTo>
                  <a:pt x="7315200" y="1609344"/>
                </a:lnTo>
                <a:lnTo>
                  <a:pt x="0" y="16093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545F524-87AE-DA47-C83D-B4CD925B0CF9}"/>
              </a:ext>
            </a:extLst>
          </p:cNvPr>
          <p:cNvSpPr txBox="1">
            <a:spLocks/>
          </p:cNvSpPr>
          <p:nvPr/>
        </p:nvSpPr>
        <p:spPr>
          <a:xfrm>
            <a:off x="3200400" y="1866900"/>
            <a:ext cx="14853920" cy="2133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BAC2B95-BB02-DED8-502E-0C185F7BD8A1}"/>
              </a:ext>
            </a:extLst>
          </p:cNvPr>
          <p:cNvSpPr txBox="1">
            <a:spLocks/>
          </p:cNvSpPr>
          <p:nvPr/>
        </p:nvSpPr>
        <p:spPr>
          <a:xfrm>
            <a:off x="2957945" y="6538537"/>
            <a:ext cx="14853920" cy="2057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D626AAB-8893-6659-4421-133540B460B3}"/>
              </a:ext>
            </a:extLst>
          </p:cNvPr>
          <p:cNvSpPr txBox="1">
            <a:spLocks/>
          </p:cNvSpPr>
          <p:nvPr/>
        </p:nvSpPr>
        <p:spPr>
          <a:xfrm>
            <a:off x="3009784" y="5357436"/>
            <a:ext cx="14853920" cy="12719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494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381000" y="0"/>
            <a:ext cx="2590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3F9076B-1AE3-6E62-15E9-2F3B69534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3" y="952501"/>
            <a:ext cx="9197545" cy="9235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6E0C86-15B1-3877-D58A-32BC5A399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199" y="956278"/>
            <a:ext cx="8991601" cy="91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1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926836"/>
              </p:ext>
            </p:extLst>
          </p:nvPr>
        </p:nvGraphicFramePr>
        <p:xfrm>
          <a:off x="609600" y="1028700"/>
          <a:ext cx="17145000" cy="861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324084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373069349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1699287558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xmlns="" val="2971091547"/>
                    </a:ext>
                  </a:extLst>
                </a:gridCol>
              </a:tblGrid>
              <a:tr h="17221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2288575"/>
                  </a:ext>
                </a:extLst>
              </a:tr>
              <a:tr h="1722120">
                <a:tc>
                  <a:txBody>
                    <a:bodyPr/>
                    <a:lstStyle/>
                    <a:p>
                      <a:pPr latinLnBrk="0"/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Sáng ra bờ suối, tối vào hang,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atinLnBrk="0"/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   Cháo bẹ rau măng vẫn sẵn sàng.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 latinLnBrk="0"/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(Hồ Chí Minh)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Bẹ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cuộc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sống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gian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lao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nhưng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tràn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đầy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tinh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thần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quan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.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502145"/>
                  </a:ext>
                </a:extLst>
              </a:tr>
              <a:tr h="1722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Muôn đời biết ơn chiếc gậy tầm vông đã dựng nên Thành đồng Tổ quốc! </a:t>
                      </a:r>
                      <a:endParaRPr lang="en-US" sz="40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(Thép Mới)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gậy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4400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25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1021</Words>
  <Application>Microsoft Office PowerPoint</Application>
  <PresentationFormat>Custom</PresentationFormat>
  <Paragraphs>119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Times New Roman</vt:lpstr>
      <vt:lpstr>Wingdings</vt:lpstr>
      <vt:lpstr>Arial</vt:lpstr>
      <vt:lpstr>Calibri</vt:lpstr>
      <vt:lpstr>#9Slide05 Rukola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</vt:lpstr>
      <vt:lpstr>Bài 3</vt:lpstr>
      <vt:lpstr>PowerPoint Presentation</vt:lpstr>
      <vt:lpstr>Đoạn văn tham khảo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Playful Scrapbook Digital Marketing Presentation</dc:title>
  <cp:lastModifiedBy>ACER</cp:lastModifiedBy>
  <cp:revision>15</cp:revision>
  <dcterms:created xsi:type="dcterms:W3CDTF">2006-08-16T00:00:00Z</dcterms:created>
  <dcterms:modified xsi:type="dcterms:W3CDTF">2025-02-06T07:31:17Z</dcterms:modified>
  <dc:identifier>DAF2FScvSLE</dc:identifier>
</cp:coreProperties>
</file>