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58" r:id="rId4"/>
    <p:sldId id="259" r:id="rId5"/>
    <p:sldId id="303" r:id="rId6"/>
    <p:sldId id="260" r:id="rId7"/>
    <p:sldId id="304" r:id="rId8"/>
    <p:sldId id="282" r:id="rId9"/>
    <p:sldId id="283" r:id="rId10"/>
    <p:sldId id="305" r:id="rId11"/>
    <p:sldId id="293" r:id="rId12"/>
    <p:sldId id="301" r:id="rId13"/>
    <p:sldId id="306" r:id="rId14"/>
    <p:sldId id="272" r:id="rId15"/>
    <p:sldId id="273" r:id="rId16"/>
    <p:sldId id="284" r:id="rId17"/>
    <p:sldId id="285" r:id="rId18"/>
    <p:sldId id="288" r:id="rId19"/>
    <p:sldId id="307" r:id="rId20"/>
    <p:sldId id="311" r:id="rId21"/>
    <p:sldId id="274" r:id="rId22"/>
    <p:sldId id="308" r:id="rId23"/>
    <p:sldId id="261" r:id="rId24"/>
    <p:sldId id="262" r:id="rId25"/>
    <p:sldId id="291" r:id="rId26"/>
    <p:sldId id="309" r:id="rId27"/>
    <p:sldId id="271"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9F7E69"/>
    <a:srgbClr val="A3D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70" autoAdjust="0"/>
    <p:restoredTop sz="94660"/>
  </p:normalViewPr>
  <p:slideViewPr>
    <p:cSldViewPr snapToGrid="0">
      <p:cViewPr varScale="1">
        <p:scale>
          <a:sx n="70" d="100"/>
          <a:sy n="70" d="100"/>
        </p:scale>
        <p:origin x="414"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095806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97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78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259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162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6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7628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841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658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55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86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32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085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3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11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61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83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oc10.vn/doc-sach/mi-thuat-6/1/32/442/" TargetMode="External"/><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3vrw2bCfn1k"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bmDnClUZ9Nc" TargetMode="Externa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6/1/32/4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mi-thuat-6/1/32/45/" TargetMode="External"/><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6/1/32/4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6/1/32/4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431045" y="209464"/>
            <a:ext cx="2681056" cy="523220"/>
          </a:xfrm>
          <a:prstGeom prst="rect">
            <a:avLst/>
          </a:prstGeom>
          <a:noFill/>
        </p:spPr>
        <p:txBody>
          <a:bodyPr wrap="square" rtlCol="0">
            <a:spAutoFit/>
          </a:bodyPr>
          <a:lstStyle/>
          <a:p>
            <a:pPr algn="ct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Mĩ</a:t>
            </a:r>
            <a:r>
              <a:rPr lang="en-US" sz="2800">
                <a:solidFill>
                  <a:schemeClr val="bg1"/>
                </a:solidFill>
                <a:effectLst>
                  <a:outerShdw blurRad="38100" dist="38100" dir="2700000" algn="tl">
                    <a:srgbClr val="000000">
                      <a:alpha val="43137"/>
                    </a:srgbClr>
                  </a:outerShdw>
                </a:effectLst>
                <a:latin typeface="UTM Avo" panose="02040603050506020204" pitchFamily="18" charset="0"/>
              </a:rPr>
              <a:t> thuật 6</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85769" y="1546934"/>
            <a:ext cx="10820462" cy="19641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002060"/>
                </a:solidFill>
                <a:latin typeface="UTM Avo" panose="02040603050506020204" pitchFamily="18" charset="0"/>
              </a:rPr>
              <a:t>Chủ</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đề</a:t>
            </a:r>
            <a:endParaRPr lang="en-US" b="1" dirty="0">
              <a:solidFill>
                <a:srgbClr val="002060"/>
              </a:solidFill>
              <a:latin typeface="UTM Avo" panose="02040603050506020204" pitchFamily="18" charset="0"/>
            </a:endParaRPr>
          </a:p>
          <a:p>
            <a:pPr algn="ctr">
              <a:lnSpc>
                <a:spcPct val="150000"/>
              </a:lnSpc>
              <a:buSzPts val="990"/>
              <a:buFont typeface="Arial"/>
              <a:buNone/>
            </a:pPr>
            <a:r>
              <a:rPr lang="en-US" b="1" dirty="0" err="1">
                <a:solidFill>
                  <a:srgbClr val="002060"/>
                </a:solidFill>
                <a:latin typeface="UTM Avo" panose="02040603050506020204" pitchFamily="18" charset="0"/>
              </a:rPr>
              <a:t>Quê</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hương</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tươi</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đẹp</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258046" y="3275860"/>
            <a:ext cx="13235781" cy="144844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FF0000"/>
                </a:solidFill>
                <a:latin typeface="UTM Avo" panose="02040603050506020204" pitchFamily="18" charset="0"/>
                <a:cs typeface="Arial" panose="020B0604020202020204" pitchFamily="34" charset="0"/>
              </a:rPr>
              <a:t>Bài</a:t>
            </a:r>
            <a:r>
              <a:rPr lang="en-US" b="1" dirty="0">
                <a:solidFill>
                  <a:srgbClr val="FF0000"/>
                </a:solidFill>
                <a:latin typeface="UTM Avo" panose="02040603050506020204" pitchFamily="18" charset="0"/>
                <a:cs typeface="Arial" panose="020B0604020202020204" pitchFamily="34" charset="0"/>
              </a:rPr>
              <a:t> 11: </a:t>
            </a:r>
            <a:r>
              <a:rPr lang="en-US" b="1" dirty="0" err="1">
                <a:solidFill>
                  <a:srgbClr val="FF0000"/>
                </a:solidFill>
                <a:latin typeface="UTM Avo" panose="02040603050506020204" pitchFamily="18" charset="0"/>
                <a:cs typeface="Arial" panose="020B0604020202020204" pitchFamily="34" charset="0"/>
              </a:rPr>
              <a:t>Ngày</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hội</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quê</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em</a:t>
            </a:r>
            <a:endParaRPr lang="en-US" b="1" dirty="0">
              <a:solidFill>
                <a:srgbClr val="FF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101"/>
        <p:cNvGrpSpPr/>
        <p:nvPr/>
      </p:nvGrpSpPr>
      <p:grpSpPr>
        <a:xfrm>
          <a:off x="0" y="0"/>
          <a:ext cx="0" cy="0"/>
          <a:chOff x="0" y="0"/>
          <a:chExt cx="0" cy="0"/>
        </a:xfrm>
      </p:grpSpPr>
      <p:sp>
        <p:nvSpPr>
          <p:cNvPr id="2" name="TextBox 1">
            <a:extLst>
              <a:ext uri="{FF2B5EF4-FFF2-40B4-BE49-F238E27FC236}">
                <a16:creationId xmlns:a16="http://schemas.microsoft.com/office/drawing/2014/main" id="{48E9BC6C-AB77-7A18-154D-8ACC156B6250}"/>
              </a:ext>
            </a:extLst>
          </p:cNvPr>
          <p:cNvSpPr txBox="1"/>
          <p:nvPr/>
        </p:nvSpPr>
        <p:spPr>
          <a:xfrm>
            <a:off x="186681" y="2050815"/>
            <a:ext cx="6285186" cy="4105035"/>
          </a:xfrm>
          <a:prstGeom prst="rect">
            <a:avLst/>
          </a:prstGeom>
          <a:noFill/>
        </p:spPr>
        <p:txBody>
          <a:bodyPr wrap="square" rtlCol="0">
            <a:spAutoFit/>
          </a:bodyPr>
          <a:lstStyle/>
          <a:p>
            <a:pPr marL="0" marR="0" lvl="0" indent="0" defTabSz="914400" eaLnBrk="1" fontAlgn="auto" latinLnBrk="0" hangingPunct="1">
              <a:lnSpc>
                <a:spcPct val="150000"/>
              </a:lnSpc>
              <a:spcBef>
                <a:spcPts val="600"/>
              </a:spcBef>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Quan</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sát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một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số</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bức</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vẽ</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về</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đề</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tài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lễ</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hội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trả</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lời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Nội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dung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của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diễn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tả</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hoạt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động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gì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Sắp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xếp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bố</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cục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nhân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vật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có</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gì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đặc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biệt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Điểm</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đặc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biệt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về</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hình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dáng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nhân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vật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khung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cảnh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gì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Màu</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sắc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của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như</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thế</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nào</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endPar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pic>
        <p:nvPicPr>
          <p:cNvPr id="7" name="Picture 6">
            <a:extLst>
              <a:ext uri="{FF2B5EF4-FFF2-40B4-BE49-F238E27FC236}">
                <a16:creationId xmlns:a16="http://schemas.microsoft.com/office/drawing/2014/main" id="{7063CE7F-4117-C3D0-F25C-5F62B4C40285}"/>
              </a:ext>
            </a:extLst>
          </p:cNvPr>
          <p:cNvPicPr>
            <a:picLocks noChangeAspect="1"/>
          </p:cNvPicPr>
          <p:nvPr/>
        </p:nvPicPr>
        <p:blipFill rotWithShape="1">
          <a:blip r:embed="rId6"/>
          <a:srcRect l="36231" t="11582" r="35626" b="11374"/>
          <a:stretch/>
        </p:blipFill>
        <p:spPr>
          <a:xfrm>
            <a:off x="5833242" y="2754668"/>
            <a:ext cx="2890344" cy="2874804"/>
          </a:xfrm>
          <a:prstGeom prst="rect">
            <a:avLst/>
          </a:prstGeom>
        </p:spPr>
      </p:pic>
      <p:pic>
        <p:nvPicPr>
          <p:cNvPr id="4" name="Picture 3">
            <a:extLst>
              <a:ext uri="{FF2B5EF4-FFF2-40B4-BE49-F238E27FC236}">
                <a16:creationId xmlns:a16="http://schemas.microsoft.com/office/drawing/2014/main" id="{3FB7A56A-424F-73D8-748C-50D9D407464B}"/>
              </a:ext>
            </a:extLst>
          </p:cNvPr>
          <p:cNvPicPr>
            <a:picLocks noChangeAspect="1"/>
          </p:cNvPicPr>
          <p:nvPr/>
        </p:nvPicPr>
        <p:blipFill rotWithShape="1">
          <a:blip r:embed="rId7"/>
          <a:srcRect l="36231" t="11582" r="35626" b="11374"/>
          <a:stretch/>
        </p:blipFill>
        <p:spPr>
          <a:xfrm>
            <a:off x="8576443" y="1317266"/>
            <a:ext cx="2890344" cy="2874804"/>
          </a:xfrm>
          <a:prstGeom prst="rect">
            <a:avLst/>
          </a:prstGeom>
        </p:spPr>
      </p:pic>
      <p:pic>
        <p:nvPicPr>
          <p:cNvPr id="6" name="3 Minutes Countdown 4k Giant Clock - Đồng hồ đếm ngược 3 phút">
            <a:hlinkClick r:id="" action="ppaction://media"/>
            <a:extLst>
              <a:ext uri="{FF2B5EF4-FFF2-40B4-BE49-F238E27FC236}">
                <a16:creationId xmlns:a16="http://schemas.microsoft.com/office/drawing/2014/main" id="{5C9E481C-4BAF-9870-D765-FF53D14B038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99921" y="5891215"/>
            <a:ext cx="1571946" cy="884220"/>
          </a:xfrm>
          <a:prstGeom prst="rect">
            <a:avLst/>
          </a:prstGeom>
        </p:spPr>
      </p:pic>
    </p:spTree>
    <p:extLst>
      <p:ext uri="{BB962C8B-B14F-4D97-AF65-F5344CB8AC3E}">
        <p14:creationId xmlns:p14="http://schemas.microsoft.com/office/powerpoint/2010/main" val="163162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0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F927C93D-6158-83F6-0616-24E88BED6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243" y="1698049"/>
            <a:ext cx="2030239" cy="2781150"/>
          </a:xfrm>
          <a:prstGeom prst="rect">
            <a:avLst/>
          </a:prstGeom>
        </p:spPr>
      </p:pic>
      <p:pic>
        <p:nvPicPr>
          <p:cNvPr id="3" name="Picture 2">
            <a:extLst>
              <a:ext uri="{FF2B5EF4-FFF2-40B4-BE49-F238E27FC236}">
                <a16:creationId xmlns:a16="http://schemas.microsoft.com/office/drawing/2014/main" id="{561B1832-244F-9BEE-56D1-8FD0711A0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34" y="4554265"/>
            <a:ext cx="3557659" cy="2112360"/>
          </a:xfrm>
          <a:prstGeom prst="rect">
            <a:avLst/>
          </a:prstGeom>
        </p:spPr>
      </p:pic>
      <p:sp>
        <p:nvSpPr>
          <p:cNvPr id="4" name="TextBox 3">
            <a:extLst>
              <a:ext uri="{FF2B5EF4-FFF2-40B4-BE49-F238E27FC236}">
                <a16:creationId xmlns:a16="http://schemas.microsoft.com/office/drawing/2014/main" id="{6E720FE2-0515-A2CC-E130-A619F51A287A}"/>
              </a:ext>
            </a:extLst>
          </p:cNvPr>
          <p:cNvSpPr txBox="1"/>
          <p:nvPr/>
        </p:nvSpPr>
        <p:spPr>
          <a:xfrm>
            <a:off x="4592193" y="2848777"/>
            <a:ext cx="6425246" cy="1873654"/>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Quan</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sát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dân</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gian</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Đông</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Hồ</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cho</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biết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Nội</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dung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tranh</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diễn</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tả</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hoạt</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động</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gì</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Cách</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sắp</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xếp</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xa</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gần</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trong</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tranh</a:t>
            </a:r>
            <a:endParaRPr kumimoji="0" lang="en-US" sz="2000" b="0" i="0" u="none" strike="noStrike" kern="0" cap="none" spc="0" normalizeH="0" baseline="0" noProof="0" dirty="0">
              <a:ln>
                <a:noFill/>
              </a:ln>
              <a:solidFill>
                <a:srgbClr val="002060"/>
              </a:solidFill>
              <a:effectLst/>
              <a:uLnTx/>
              <a:uFillTx/>
              <a:latin typeface="UTM Avo" panose="02040603050506020204" pitchFamily="18" charset="0"/>
            </a:endParaRP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Em</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cảm</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nhận</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gì</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về</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màu</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sắc</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của</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000" b="0" i="0" u="none" strike="noStrike" kern="0" cap="none" spc="0" normalizeH="0" baseline="0" noProof="0" dirty="0" err="1">
                <a:ln>
                  <a:noFill/>
                </a:ln>
                <a:solidFill>
                  <a:srgbClr val="002060"/>
                </a:solidFill>
                <a:effectLst/>
                <a:uLnTx/>
                <a:uFillTx/>
                <a:latin typeface="UTM Avo" panose="02040603050506020204" pitchFamily="18" charset="0"/>
              </a:rPr>
              <a:t>tranh</a:t>
            </a:r>
            <a:r>
              <a:rPr kumimoji="0" lang="en-US" sz="2000" b="0" i="0" u="none" strike="noStrike" kern="0" cap="none" spc="0" normalizeH="0" baseline="0" noProof="0" dirty="0">
                <a:ln>
                  <a:noFill/>
                </a:ln>
                <a:solidFill>
                  <a:srgbClr val="002060"/>
                </a:solidFill>
                <a:effectLst/>
                <a:uLnTx/>
                <a:uFillTx/>
                <a:latin typeface="UTM Avo" panose="02040603050506020204" pitchFamily="18" charset="0"/>
              </a:rPr>
              <a:t>?</a:t>
            </a:r>
          </a:p>
        </p:txBody>
      </p:sp>
    </p:spTree>
    <p:extLst>
      <p:ext uri="{BB962C8B-B14F-4D97-AF65-F5344CB8AC3E}">
        <p14:creationId xmlns:p14="http://schemas.microsoft.com/office/powerpoint/2010/main" val="178814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75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7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checkerboard(across)">
                                      <p:cBhvr>
                                        <p:cTn id="22" dur="500"/>
                                        <p:tgtEl>
                                          <p:spTgt spid="4">
                                            <p:txEl>
                                              <p:pRg st="1" end="1"/>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checkerboard(across)">
                                      <p:cBhvr>
                                        <p:cTn id="25" dur="500"/>
                                        <p:tgtEl>
                                          <p:spTgt spid="4">
                                            <p:txEl>
                                              <p:pRg st="2" end="2"/>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checkerboard(across)">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6" name="Rectangle 55">
            <a:extLst>
              <a:ext uri="{FF2B5EF4-FFF2-40B4-BE49-F238E27FC236}">
                <a16:creationId xmlns:a16="http://schemas.microsoft.com/office/drawing/2014/main" id="{8BB40041-B8C9-8C35-5216-29FEE52E378B}"/>
              </a:ext>
            </a:extLst>
          </p:cNvPr>
          <p:cNvSpPr/>
          <p:nvPr/>
        </p:nvSpPr>
        <p:spPr>
          <a:xfrm>
            <a:off x="2978412" y="2382559"/>
            <a:ext cx="5944614" cy="2489208"/>
          </a:xfrm>
          <a:prstGeom prst="rect">
            <a:avLst/>
          </a:prstGeom>
        </p:spPr>
        <p:txBody>
          <a:bodyPr wrap="square">
            <a:spAutoFit/>
          </a:bodyPr>
          <a:lstStyle/>
          <a:p>
            <a:pPr algn="just">
              <a:lnSpc>
                <a:spcPct val="150000"/>
              </a:lnSpc>
              <a:spcBef>
                <a:spcPts val="600"/>
              </a:spcBef>
              <a:spcAft>
                <a:spcPts val="600"/>
              </a:spcAft>
            </a:pP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Có</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rất</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nhiều</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lễ</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hội</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được</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tổ</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chức</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hằng</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năm</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ở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Việt</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Nam.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Lễ</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hội</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là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một</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sự</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kiện</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văn</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hoá</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được</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tổ</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chức</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mang</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tính</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cộng</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đồng</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endParaRPr lang="en-US" sz="2000" dirty="0">
              <a:solidFill>
                <a:srgbClr val="002060"/>
              </a:solidFill>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Lễ</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hội</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truyền</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thống</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bao</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gồm</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phần</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lễ</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và</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phần</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fr-FR" sz="200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hội</a:t>
            </a:r>
            <a:r>
              <a:rPr lang="fr-FR"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endParaRPr lang="en-US" sz="2000" dirty="0">
              <a:solidFill>
                <a:srgbClr val="002060"/>
              </a:solidFill>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0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p:cTn id="7" dur="500" fill="hold"/>
                                        <p:tgtEl>
                                          <p:spTgt spid="56">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56">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5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6">
                                            <p:txEl>
                                              <p:pRg st="1" end="1"/>
                                            </p:txEl>
                                          </p:spTgt>
                                        </p:tgtEl>
                                        <p:attrNameLst>
                                          <p:attrName>style.visibility</p:attrName>
                                        </p:attrNameLst>
                                      </p:cBhvr>
                                      <p:to>
                                        <p:strVal val="visible"/>
                                      </p:to>
                                    </p:set>
                                    <p:anim calcmode="lin" valueType="num">
                                      <p:cBhvr>
                                        <p:cTn id="14" dur="500" fill="hold"/>
                                        <p:tgtEl>
                                          <p:spTgt spid="56">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56">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6" name="Rectangle 55">
            <a:extLst>
              <a:ext uri="{FF2B5EF4-FFF2-40B4-BE49-F238E27FC236}">
                <a16:creationId xmlns:a16="http://schemas.microsoft.com/office/drawing/2014/main" id="{8BB40041-B8C9-8C35-5216-29FEE52E378B}"/>
              </a:ext>
            </a:extLst>
          </p:cNvPr>
          <p:cNvSpPr/>
          <p:nvPr/>
        </p:nvSpPr>
        <p:spPr>
          <a:xfrm>
            <a:off x="2335085" y="2219053"/>
            <a:ext cx="6398051" cy="3412537"/>
          </a:xfrm>
          <a:prstGeom prst="rect">
            <a:avLst/>
          </a:prstGeom>
        </p:spPr>
        <p:txBody>
          <a:bodyPr wrap="square">
            <a:spAutoFit/>
          </a:bodyPr>
          <a:lstStyle/>
          <a:p>
            <a:pPr algn="just">
              <a:lnSpc>
                <a:spcPct val="150000"/>
              </a:lnSpc>
              <a:spcBef>
                <a:spcPts val="600"/>
              </a:spcBef>
              <a:spcAft>
                <a:spcPts val="600"/>
              </a:spcAft>
            </a:pPr>
            <a:r>
              <a:rPr lang="vi-VN"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Lễ hội có màu sắc tươi sáng, rực rỡ thể hiện không khí náo nhiệt, vui tươi, sử dụng lối bố cục đồng hiện, các nhân vật được dàn đều trên tranh.</a:t>
            </a:r>
          </a:p>
          <a:p>
            <a:pPr algn="just">
              <a:lnSpc>
                <a:spcPct val="150000"/>
              </a:lnSpc>
              <a:spcBef>
                <a:spcPts val="600"/>
              </a:spcBef>
              <a:spcAft>
                <a:spcPts val="600"/>
              </a:spcAft>
            </a:pPr>
            <a:r>
              <a:rPr lang="vi-VN" sz="2000" dirty="0">
                <a:solidFill>
                  <a:srgbClr val="002060"/>
                </a:solidFill>
                <a:latin typeface="UTM Avo" panose="02040603050506020204" pitchFamily="18" charset="0"/>
                <a:ea typeface="Calibri" panose="020F0502020204030204" pitchFamily="34" charset="0"/>
                <a:cs typeface="Times New Roman" panose="02020603050405020304" pitchFamily="18" charset="0"/>
              </a:rPr>
              <a:t>- Tranh dân gian Đông Hồ có nội dung đề tài lễ hội phong phú như: Đấu vật, Rước rồng… miêu tả các hoạt động sôi nổi diễn ra trong lễ hội. </a:t>
            </a:r>
          </a:p>
        </p:txBody>
      </p:sp>
    </p:spTree>
    <p:extLst>
      <p:ext uri="{BB962C8B-B14F-4D97-AF65-F5344CB8AC3E}">
        <p14:creationId xmlns:p14="http://schemas.microsoft.com/office/powerpoint/2010/main" val="212638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p:cTn id="7" dur="500" fill="hold"/>
                                        <p:tgtEl>
                                          <p:spTgt spid="56">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56">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5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6">
                                            <p:txEl>
                                              <p:pRg st="1" end="1"/>
                                            </p:txEl>
                                          </p:spTgt>
                                        </p:tgtEl>
                                        <p:attrNameLst>
                                          <p:attrName>style.visibility</p:attrName>
                                        </p:attrNameLst>
                                      </p:cBhvr>
                                      <p:to>
                                        <p:strVal val="visible"/>
                                      </p:to>
                                    </p:set>
                                    <p:anim calcmode="lin" valueType="num">
                                      <p:cBhvr>
                                        <p:cTn id="14" dur="500" fill="hold"/>
                                        <p:tgtEl>
                                          <p:spTgt spid="56">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56">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9455457" y="1322692"/>
            <a:ext cx="2736543" cy="1558939"/>
            <a:chOff x="309542" y="967667"/>
            <a:chExt cx="2878585" cy="1558939"/>
          </a:xfrm>
        </p:grpSpPr>
        <p:pic>
          <p:nvPicPr>
            <p:cNvPr id="3" name="Picture 2">
              <a:hlinkClick r:id="rId3"/>
              <a:extLst>
                <a:ext uri="{FF2B5EF4-FFF2-40B4-BE49-F238E27FC236}">
                  <a16:creationId xmlns:a16="http://schemas.microsoft.com/office/drawing/2014/main" id="{98210454-4689-A42D-67DD-7B828379525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9698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3603;p46">
            <a:extLst>
              <a:ext uri="{FF2B5EF4-FFF2-40B4-BE49-F238E27FC236}">
                <a16:creationId xmlns:a16="http://schemas.microsoft.com/office/drawing/2014/main" id="{282C3B00-37B3-5623-59EE-64C0B7AD785D}"/>
              </a:ext>
            </a:extLst>
          </p:cNvPr>
          <p:cNvCxnSpPr>
            <a:cxnSpLocks/>
          </p:cNvCxnSpPr>
          <p:nvPr/>
        </p:nvCxnSpPr>
        <p:spPr>
          <a:xfrm>
            <a:off x="1860331" y="4448401"/>
            <a:ext cx="8450318" cy="0"/>
          </a:xfrm>
          <a:prstGeom prst="straightConnector1">
            <a:avLst/>
          </a:prstGeom>
          <a:noFill/>
          <a:ln w="28575" cap="flat" cmpd="sng">
            <a:solidFill>
              <a:srgbClr val="1D190B"/>
            </a:solidFill>
            <a:prstDash val="solid"/>
            <a:round/>
            <a:headEnd type="none" w="med" len="med"/>
            <a:tailEnd type="none" w="med" len="med"/>
          </a:ln>
        </p:spPr>
      </p:cxnSp>
      <p:sp>
        <p:nvSpPr>
          <p:cNvPr id="5" name="Google Shape;3606;p46">
            <a:extLst>
              <a:ext uri="{FF2B5EF4-FFF2-40B4-BE49-F238E27FC236}">
                <a16:creationId xmlns:a16="http://schemas.microsoft.com/office/drawing/2014/main" id="{1C60DE41-4503-F1C6-AA35-0156AD2FA04F}"/>
              </a:ext>
            </a:extLst>
          </p:cNvPr>
          <p:cNvSpPr/>
          <p:nvPr/>
        </p:nvSpPr>
        <p:spPr>
          <a:xfrm rot="-5237534">
            <a:off x="3460113" y="3848906"/>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6" name="Google Shape;3607;p46">
            <a:extLst>
              <a:ext uri="{FF2B5EF4-FFF2-40B4-BE49-F238E27FC236}">
                <a16:creationId xmlns:a16="http://schemas.microsoft.com/office/drawing/2014/main" id="{100EA7D1-65A8-E44C-E9C4-0A8B0F93DB1F}"/>
              </a:ext>
            </a:extLst>
          </p:cNvPr>
          <p:cNvSpPr/>
          <p:nvPr/>
        </p:nvSpPr>
        <p:spPr>
          <a:xfrm rot="5237534" flipH="1">
            <a:off x="7466913" y="3848906"/>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3" name="Google Shape;3608;p46">
            <a:extLst>
              <a:ext uri="{FF2B5EF4-FFF2-40B4-BE49-F238E27FC236}">
                <a16:creationId xmlns:a16="http://schemas.microsoft.com/office/drawing/2014/main" id="{E4D85613-6871-8652-0E60-0F59BC686C4F}"/>
              </a:ext>
            </a:extLst>
          </p:cNvPr>
          <p:cNvSpPr/>
          <p:nvPr/>
        </p:nvSpPr>
        <p:spPr>
          <a:xfrm>
            <a:off x="5454666" y="3888713"/>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9" name="Google Shape;3610;p46">
            <a:extLst>
              <a:ext uri="{FF2B5EF4-FFF2-40B4-BE49-F238E27FC236}">
                <a16:creationId xmlns:a16="http://schemas.microsoft.com/office/drawing/2014/main" id="{B1238A88-379F-0923-01C4-FD3F7282F406}"/>
              </a:ext>
            </a:extLst>
          </p:cNvPr>
          <p:cNvSpPr txBox="1"/>
          <p:nvPr/>
        </p:nvSpPr>
        <p:spPr>
          <a:xfrm>
            <a:off x="2501422" y="2801400"/>
            <a:ext cx="2978167" cy="627600"/>
          </a:xfrm>
          <a:prstGeom prst="rect">
            <a:avLst/>
          </a:prstGeom>
          <a:noFill/>
          <a:ln>
            <a:noFill/>
          </a:ln>
        </p:spPr>
        <p:txBody>
          <a:bodyPr spcFirstLastPara="1" wrap="square" lIns="91425" tIns="91425" rIns="91425" bIns="91425" anchor="t" anchorCtr="0">
            <a:noAutofit/>
          </a:bodyPr>
          <a:lstStyle/>
          <a:p>
            <a:pPr algn="ctr">
              <a:lnSpc>
                <a:spcPct val="150000"/>
              </a:lnSpc>
            </a:pPr>
            <a:r>
              <a:rPr lang="en-US" sz="2000" dirty="0" err="1">
                <a:solidFill>
                  <a:srgbClr val="1D190B"/>
                </a:solidFill>
                <a:latin typeface="UTM Avo" panose="02040603050506020204" pitchFamily="18" charset="0"/>
                <a:ea typeface="Assistant"/>
                <a:cs typeface="Assistant"/>
                <a:sym typeface="Assistant"/>
              </a:rPr>
              <a:t>Xác</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định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nội</a:t>
            </a:r>
            <a:r>
              <a:rPr lang="en-US" sz="2000" dirty="0">
                <a:solidFill>
                  <a:srgbClr val="1D190B"/>
                </a:solidFill>
                <a:latin typeface="UTM Avo" panose="02040603050506020204" pitchFamily="18" charset="0"/>
                <a:ea typeface="Assistant"/>
                <a:cs typeface="Assistant"/>
                <a:sym typeface="Assistant"/>
              </a:rPr>
              <a:t> dung </a:t>
            </a:r>
            <a:r>
              <a:rPr lang="en-US" sz="2000" dirty="0" err="1">
                <a:solidFill>
                  <a:srgbClr val="1D190B"/>
                </a:solidFill>
                <a:latin typeface="UTM Avo" panose="02040603050506020204" pitchFamily="18" charset="0"/>
                <a:ea typeface="Assistant"/>
                <a:cs typeface="Assistant"/>
                <a:sym typeface="Assistant"/>
              </a:rPr>
              <a:t>tranh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vẽ</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đề</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tài</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lễ</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hội</a:t>
            </a:r>
            <a:endParaRPr sz="2000" dirty="0">
              <a:solidFill>
                <a:srgbClr val="1D190B"/>
              </a:solidFill>
              <a:latin typeface="UTM Avo" panose="02040603050506020204" pitchFamily="18" charset="0"/>
              <a:ea typeface="Assistant"/>
              <a:cs typeface="Assistant"/>
              <a:sym typeface="Assistant"/>
            </a:endParaRPr>
          </a:p>
        </p:txBody>
      </p:sp>
      <p:sp>
        <p:nvSpPr>
          <p:cNvPr id="40" name="Google Shape;3611;p46">
            <a:extLst>
              <a:ext uri="{FF2B5EF4-FFF2-40B4-BE49-F238E27FC236}">
                <a16:creationId xmlns:a16="http://schemas.microsoft.com/office/drawing/2014/main" id="{858ED88B-3C0D-8F4B-AA06-E4F3D114DD15}"/>
              </a:ext>
            </a:extLst>
          </p:cNvPr>
          <p:cNvSpPr txBox="1"/>
          <p:nvPr/>
        </p:nvSpPr>
        <p:spPr>
          <a:xfrm>
            <a:off x="6667109" y="2804174"/>
            <a:ext cx="2618029" cy="627600"/>
          </a:xfrm>
          <a:prstGeom prst="rect">
            <a:avLst/>
          </a:prstGeom>
          <a:noFill/>
          <a:ln>
            <a:noFill/>
          </a:ln>
        </p:spPr>
        <p:txBody>
          <a:bodyPr spcFirstLastPara="1" wrap="square" lIns="91425" tIns="91425" rIns="91425" bIns="91425" anchor="t" anchorCtr="0">
            <a:noAutofit/>
          </a:bodyPr>
          <a:lstStyle/>
          <a:p>
            <a:pPr algn="ctr">
              <a:lnSpc>
                <a:spcPct val="150000"/>
              </a:lnSpc>
            </a:pPr>
            <a:r>
              <a:rPr lang="en-US" sz="2000" dirty="0" err="1">
                <a:solidFill>
                  <a:srgbClr val="1D190B"/>
                </a:solidFill>
                <a:latin typeface="UTM Avo" panose="02040603050506020204" pitchFamily="18" charset="0"/>
                <a:ea typeface="Assistant"/>
                <a:cs typeface="Assistant"/>
                <a:sym typeface="Assistant"/>
              </a:rPr>
              <a:t>Xác</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định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cách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thực</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hành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vẽ</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tranh</a:t>
            </a:r>
            <a:endParaRPr sz="2000" dirty="0">
              <a:solidFill>
                <a:srgbClr val="1D190B"/>
              </a:solidFill>
              <a:latin typeface="UTM Avo" panose="02040603050506020204" pitchFamily="18" charset="0"/>
              <a:ea typeface="Assistant"/>
              <a:cs typeface="Assistant"/>
              <a:sym typeface="Assistant"/>
            </a:endParaRPr>
          </a:p>
        </p:txBody>
      </p:sp>
      <p:sp>
        <p:nvSpPr>
          <p:cNvPr id="41" name="Google Shape;3612;p46">
            <a:extLst>
              <a:ext uri="{FF2B5EF4-FFF2-40B4-BE49-F238E27FC236}">
                <a16:creationId xmlns:a16="http://schemas.microsoft.com/office/drawing/2014/main" id="{811AD178-C833-E347-6E22-E2FCFBB18FB0}"/>
              </a:ext>
            </a:extLst>
          </p:cNvPr>
          <p:cNvSpPr txBox="1"/>
          <p:nvPr/>
        </p:nvSpPr>
        <p:spPr>
          <a:xfrm>
            <a:off x="4668846" y="5465029"/>
            <a:ext cx="2742365" cy="627600"/>
          </a:xfrm>
          <a:prstGeom prst="rect">
            <a:avLst/>
          </a:prstGeom>
          <a:noFill/>
          <a:ln>
            <a:noFill/>
          </a:ln>
        </p:spPr>
        <p:txBody>
          <a:bodyPr spcFirstLastPara="1" wrap="square" lIns="91425" tIns="91425" rIns="91425" bIns="91425" anchor="t" anchorCtr="0">
            <a:noAutofit/>
          </a:bodyPr>
          <a:lstStyle/>
          <a:p>
            <a:pPr algn="ctr">
              <a:lnSpc>
                <a:spcPct val="150000"/>
              </a:lnSpc>
            </a:pPr>
            <a:r>
              <a:rPr lang="en-US" sz="2000" dirty="0" err="1">
                <a:solidFill>
                  <a:srgbClr val="1D190B"/>
                </a:solidFill>
                <a:latin typeface="UTM Avo" panose="02040603050506020204" pitchFamily="18" charset="0"/>
                <a:ea typeface="Assistant"/>
                <a:cs typeface="Assistant"/>
                <a:sym typeface="Assistant"/>
              </a:rPr>
              <a:t>Chọn</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hoạt</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động</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hình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ảnh</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điển</a:t>
            </a:r>
            <a:r>
              <a:rPr lang="en-US" sz="2000" dirty="0">
                <a:solidFill>
                  <a:srgbClr val="1D190B"/>
                </a:solidFill>
                <a:latin typeface="UTM Avo" panose="02040603050506020204" pitchFamily="18" charset="0"/>
                <a:ea typeface="Assistant"/>
                <a:cs typeface="Assistant"/>
                <a:sym typeface="Assistant"/>
              </a:rPr>
              <a:t> </a:t>
            </a:r>
            <a:r>
              <a:rPr lang="en-US" sz="2000" dirty="0" err="1">
                <a:solidFill>
                  <a:srgbClr val="1D190B"/>
                </a:solidFill>
                <a:latin typeface="UTM Avo" panose="02040603050506020204" pitchFamily="18" charset="0"/>
                <a:ea typeface="Assistant"/>
                <a:cs typeface="Assistant"/>
                <a:sym typeface="Assistant"/>
              </a:rPr>
              <a:t>hình</a:t>
            </a:r>
            <a:r>
              <a:rPr lang="en-US" sz="2000" dirty="0">
                <a:solidFill>
                  <a:srgbClr val="1D190B"/>
                </a:solidFill>
                <a:latin typeface="UTM Avo" panose="02040603050506020204" pitchFamily="18" charset="0"/>
                <a:ea typeface="Assistant"/>
                <a:cs typeface="Assistant"/>
                <a:sym typeface="Assistant"/>
              </a:rPr>
              <a:t>.</a:t>
            </a:r>
            <a:endParaRPr sz="2000" dirty="0">
              <a:solidFill>
                <a:srgbClr val="1D190B"/>
              </a:solidFill>
              <a:latin typeface="UTM Avo" panose="02040603050506020204" pitchFamily="18" charset="0"/>
              <a:ea typeface="Assistant"/>
              <a:cs typeface="Assistant"/>
              <a:sym typeface="Assistant"/>
            </a:endParaRPr>
          </a:p>
        </p:txBody>
      </p:sp>
      <p:sp>
        <p:nvSpPr>
          <p:cNvPr id="42" name="Google Shape;3613;p46">
            <a:extLst>
              <a:ext uri="{FF2B5EF4-FFF2-40B4-BE49-F238E27FC236}">
                <a16:creationId xmlns:a16="http://schemas.microsoft.com/office/drawing/2014/main" id="{E100FDDC-7A62-17D0-035D-9C50874550A2}"/>
              </a:ext>
            </a:extLst>
          </p:cNvPr>
          <p:cNvSpPr txBox="1">
            <a:spLocks/>
          </p:cNvSpPr>
          <p:nvPr/>
        </p:nvSpPr>
        <p:spPr>
          <a:xfrm>
            <a:off x="3212967" y="2464070"/>
            <a:ext cx="1520700" cy="3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1pPr>
            <a:lvl2pPr marL="914400" marR="0" lvl="1"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2pPr>
            <a:lvl3pPr marL="1371600" marR="0" lvl="2"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3pPr>
            <a:lvl4pPr marL="1828800" marR="0" lvl="3"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4pPr>
            <a:lvl5pPr marL="2286000" marR="0" lvl="4"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5pPr>
            <a:lvl6pPr marL="2743200" marR="0" lvl="5"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6pPr>
            <a:lvl7pPr marL="3200400" marR="0" lvl="6"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7pPr>
            <a:lvl8pPr marL="3657600" marR="0" lvl="7"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8pPr>
            <a:lvl9pPr marL="4114800" marR="0" lvl="8"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9pPr>
          </a:lstStyle>
          <a:p>
            <a:pPr marL="0" indent="0" algn="ctr">
              <a:buFont typeface="Assistant"/>
              <a:buNone/>
            </a:pPr>
            <a:r>
              <a:rPr lang="vi-VN" sz="2400" b="1" dirty="0">
                <a:latin typeface="+mn-lt"/>
                <a:ea typeface="DM Serif Display"/>
                <a:cs typeface="DM Serif Display"/>
                <a:sym typeface="DM Serif Display"/>
              </a:rPr>
              <a:t>Bướ</a:t>
            </a:r>
            <a:r>
              <a:rPr lang="en-US" sz="2400" b="1" dirty="0">
                <a:latin typeface="UTM Avo" panose="02040603050506020204" pitchFamily="18" charset="0"/>
                <a:ea typeface="DM Serif Display"/>
                <a:cs typeface="DM Serif Display"/>
                <a:sym typeface="DM Serif Display"/>
              </a:rPr>
              <a:t>c 1</a:t>
            </a:r>
            <a:endParaRPr lang="vi-VN" sz="2400" b="1" dirty="0">
              <a:latin typeface="+mn-lt"/>
              <a:ea typeface="DM Serif Display"/>
              <a:cs typeface="DM Serif Display"/>
              <a:sym typeface="DM Serif Display"/>
            </a:endParaRPr>
          </a:p>
        </p:txBody>
      </p:sp>
      <p:sp>
        <p:nvSpPr>
          <p:cNvPr id="43" name="Google Shape;3614;p46">
            <a:extLst>
              <a:ext uri="{FF2B5EF4-FFF2-40B4-BE49-F238E27FC236}">
                <a16:creationId xmlns:a16="http://schemas.microsoft.com/office/drawing/2014/main" id="{FD5E3DA2-D950-4B5C-A5B2-CA71A49F26B0}"/>
              </a:ext>
            </a:extLst>
          </p:cNvPr>
          <p:cNvSpPr txBox="1">
            <a:spLocks/>
          </p:cNvSpPr>
          <p:nvPr/>
        </p:nvSpPr>
        <p:spPr>
          <a:xfrm>
            <a:off x="7163629" y="2457145"/>
            <a:ext cx="1520700" cy="3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1pPr>
            <a:lvl2pPr marL="914400" marR="0" lvl="1"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2pPr>
            <a:lvl3pPr marL="1371600" marR="0" lvl="2"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3pPr>
            <a:lvl4pPr marL="1828800" marR="0" lvl="3"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4pPr>
            <a:lvl5pPr marL="2286000" marR="0" lvl="4"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5pPr>
            <a:lvl6pPr marL="2743200" marR="0" lvl="5"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6pPr>
            <a:lvl7pPr marL="3200400" marR="0" lvl="6"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7pPr>
            <a:lvl8pPr marL="3657600" marR="0" lvl="7"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8pPr>
            <a:lvl9pPr marL="4114800" marR="0" lvl="8"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9pPr>
          </a:lstStyle>
          <a:p>
            <a:pPr marL="0" indent="0" algn="ctr">
              <a:buFont typeface="Assistant"/>
              <a:buNone/>
            </a:pPr>
            <a:r>
              <a:rPr lang="en-US" sz="2400" b="1" dirty="0" err="1">
                <a:latin typeface="UTM Avo" panose="02040603050506020204" pitchFamily="18" charset="0"/>
                <a:ea typeface="DM Serif Display"/>
                <a:cs typeface="DM Serif Display"/>
                <a:sym typeface="DM Serif Display"/>
              </a:rPr>
              <a:t>Bước</a:t>
            </a:r>
            <a:r>
              <a:rPr lang="en-US" sz="2400" b="1" dirty="0">
                <a:latin typeface="UTM Avo" panose="02040603050506020204" pitchFamily="18" charset="0"/>
                <a:ea typeface="DM Serif Display"/>
                <a:cs typeface="DM Serif Display"/>
                <a:sym typeface="DM Serif Display"/>
              </a:rPr>
              <a:t> 3</a:t>
            </a:r>
            <a:endParaRPr lang="vi-VN" sz="2400" b="1" dirty="0">
              <a:latin typeface="+mn-lt"/>
              <a:ea typeface="DM Serif Display"/>
              <a:cs typeface="DM Serif Display"/>
              <a:sym typeface="DM Serif Display"/>
            </a:endParaRPr>
          </a:p>
        </p:txBody>
      </p:sp>
      <p:sp>
        <p:nvSpPr>
          <p:cNvPr id="44" name="Google Shape;3615;p46">
            <a:extLst>
              <a:ext uri="{FF2B5EF4-FFF2-40B4-BE49-F238E27FC236}">
                <a16:creationId xmlns:a16="http://schemas.microsoft.com/office/drawing/2014/main" id="{AA009905-BE58-DBED-F3D5-AA50817D448A}"/>
              </a:ext>
            </a:extLst>
          </p:cNvPr>
          <p:cNvSpPr txBox="1">
            <a:spLocks/>
          </p:cNvSpPr>
          <p:nvPr/>
        </p:nvSpPr>
        <p:spPr>
          <a:xfrm>
            <a:off x="5185979" y="5031485"/>
            <a:ext cx="1520700" cy="3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1pPr>
            <a:lvl2pPr marL="914400" marR="0" lvl="1"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2pPr>
            <a:lvl3pPr marL="1371600" marR="0" lvl="2"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3pPr>
            <a:lvl4pPr marL="1828800" marR="0" lvl="3"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4pPr>
            <a:lvl5pPr marL="2286000" marR="0" lvl="4"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5pPr>
            <a:lvl6pPr marL="2743200" marR="0" lvl="5"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6pPr>
            <a:lvl7pPr marL="3200400" marR="0" lvl="6"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7pPr>
            <a:lvl8pPr marL="3657600" marR="0" lvl="7"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8pPr>
            <a:lvl9pPr marL="4114800" marR="0" lvl="8" indent="-317500" algn="l" rtl="0">
              <a:lnSpc>
                <a:spcPct val="100000"/>
              </a:lnSpc>
              <a:spcBef>
                <a:spcPts val="0"/>
              </a:spcBef>
              <a:spcAft>
                <a:spcPts val="0"/>
              </a:spcAft>
              <a:buClr>
                <a:schemeClr val="dk1"/>
              </a:buClr>
              <a:buSzPts val="1400"/>
              <a:buFont typeface="Assistant"/>
              <a:buChar char="■"/>
              <a:defRPr sz="1400" b="0" i="0" u="none" strike="noStrike" cap="none">
                <a:solidFill>
                  <a:schemeClr val="dk1"/>
                </a:solidFill>
                <a:latin typeface="Assistant"/>
                <a:ea typeface="Assistant"/>
                <a:cs typeface="Assistant"/>
                <a:sym typeface="Assistant"/>
              </a:defRPr>
            </a:lvl9pPr>
          </a:lstStyle>
          <a:p>
            <a:pPr marL="0" indent="0" algn="ctr">
              <a:buFont typeface="Assistant"/>
              <a:buNone/>
            </a:pPr>
            <a:r>
              <a:rPr lang="en-US" sz="2400" b="1" dirty="0" err="1">
                <a:latin typeface="UTM Avo" panose="02040603050506020204" pitchFamily="18" charset="0"/>
                <a:ea typeface="DM Serif Display"/>
                <a:cs typeface="DM Serif Display"/>
                <a:sym typeface="DM Serif Display"/>
              </a:rPr>
              <a:t>Bước</a:t>
            </a:r>
            <a:r>
              <a:rPr lang="en-US" sz="2400" b="1" dirty="0">
                <a:latin typeface="UTM Avo" panose="02040603050506020204" pitchFamily="18" charset="0"/>
                <a:ea typeface="DM Serif Display"/>
                <a:cs typeface="DM Serif Display"/>
                <a:sym typeface="DM Serif Display"/>
              </a:rPr>
              <a:t> 2</a:t>
            </a:r>
            <a:endParaRPr lang="vi-VN" sz="2400" b="1" dirty="0">
              <a:latin typeface="+mn-lt"/>
              <a:ea typeface="DM Serif Display"/>
              <a:cs typeface="DM Serif Display"/>
              <a:sym typeface="DM Serif Display"/>
            </a:endParaRPr>
          </a:p>
        </p:txBody>
      </p:sp>
      <p:grpSp>
        <p:nvGrpSpPr>
          <p:cNvPr id="45" name="Google Shape;3616;p46">
            <a:extLst>
              <a:ext uri="{FF2B5EF4-FFF2-40B4-BE49-F238E27FC236}">
                <a16:creationId xmlns:a16="http://schemas.microsoft.com/office/drawing/2014/main" id="{6B048FD3-3EA6-D57B-C054-5417BD4F20B7}"/>
              </a:ext>
            </a:extLst>
          </p:cNvPr>
          <p:cNvGrpSpPr/>
          <p:nvPr/>
        </p:nvGrpSpPr>
        <p:grpSpPr>
          <a:xfrm>
            <a:off x="5820209" y="4225064"/>
            <a:ext cx="395336" cy="376802"/>
            <a:chOff x="4369776" y="2672363"/>
            <a:chExt cx="395336" cy="376802"/>
          </a:xfrm>
        </p:grpSpPr>
        <p:sp>
          <p:nvSpPr>
            <p:cNvPr id="46" name="Google Shape;3617;p46">
              <a:extLst>
                <a:ext uri="{FF2B5EF4-FFF2-40B4-BE49-F238E27FC236}">
                  <a16:creationId xmlns:a16="http://schemas.microsoft.com/office/drawing/2014/main" id="{DFF7DF9A-49F3-BE39-6ED4-795477C9DCCE}"/>
                </a:ext>
              </a:extLst>
            </p:cNvPr>
            <p:cNvSpPr/>
            <p:nvPr/>
          </p:nvSpPr>
          <p:spPr>
            <a:xfrm>
              <a:off x="4369776" y="2672363"/>
              <a:ext cx="395336" cy="37680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7" name="Google Shape;3618;p46">
              <a:extLst>
                <a:ext uri="{FF2B5EF4-FFF2-40B4-BE49-F238E27FC236}">
                  <a16:creationId xmlns:a16="http://schemas.microsoft.com/office/drawing/2014/main" id="{4AF50B4D-E11C-ADCA-B3B1-ED4CC6DAC432}"/>
                </a:ext>
              </a:extLst>
            </p:cNvPr>
            <p:cNvSpPr/>
            <p:nvPr/>
          </p:nvSpPr>
          <p:spPr>
            <a:xfrm>
              <a:off x="4425342" y="2981126"/>
              <a:ext cx="40272" cy="4023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sp>
        <p:nvSpPr>
          <p:cNvPr id="48" name="Google Shape;3619;p46">
            <a:extLst>
              <a:ext uri="{FF2B5EF4-FFF2-40B4-BE49-F238E27FC236}">
                <a16:creationId xmlns:a16="http://schemas.microsoft.com/office/drawing/2014/main" id="{9AA9CCE0-2E94-1EEC-E151-9133C51E1ECC}"/>
              </a:ext>
            </a:extLst>
          </p:cNvPr>
          <p:cNvSpPr/>
          <p:nvPr/>
        </p:nvSpPr>
        <p:spPr>
          <a:xfrm>
            <a:off x="7797652" y="4218486"/>
            <a:ext cx="447253" cy="445390"/>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rgbClr val="BE84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nvGrpSpPr>
          <p:cNvPr id="49" name="Google Shape;3620;p46">
            <a:extLst>
              <a:ext uri="{FF2B5EF4-FFF2-40B4-BE49-F238E27FC236}">
                <a16:creationId xmlns:a16="http://schemas.microsoft.com/office/drawing/2014/main" id="{8A44BDC9-BDAD-2519-514D-C96DB01C8253}"/>
              </a:ext>
            </a:extLst>
          </p:cNvPr>
          <p:cNvGrpSpPr/>
          <p:nvPr/>
        </p:nvGrpSpPr>
        <p:grpSpPr>
          <a:xfrm>
            <a:off x="3821255" y="4289177"/>
            <a:ext cx="447254" cy="314605"/>
            <a:chOff x="2984529" y="2736476"/>
            <a:chExt cx="447254" cy="314605"/>
          </a:xfrm>
        </p:grpSpPr>
        <p:sp>
          <p:nvSpPr>
            <p:cNvPr id="50" name="Google Shape;3621;p46">
              <a:extLst>
                <a:ext uri="{FF2B5EF4-FFF2-40B4-BE49-F238E27FC236}">
                  <a16:creationId xmlns:a16="http://schemas.microsoft.com/office/drawing/2014/main" id="{4EFD34C8-C5E7-CFDD-0057-CDD348C30C26}"/>
                </a:ext>
              </a:extLst>
            </p:cNvPr>
            <p:cNvSpPr/>
            <p:nvPr/>
          </p:nvSpPr>
          <p:spPr>
            <a:xfrm>
              <a:off x="3345264" y="2798236"/>
              <a:ext cx="39679" cy="30755"/>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F7E69"/>
                </a:solidFill>
                <a:effectLst/>
                <a:uLnTx/>
                <a:uFillTx/>
                <a:latin typeface="UTM Avo" panose="02040603050506020204" pitchFamily="18" charset="0"/>
              </a:endParaRPr>
            </a:p>
          </p:txBody>
        </p:sp>
        <p:sp>
          <p:nvSpPr>
            <p:cNvPr id="51" name="Google Shape;3622;p46">
              <a:extLst>
                <a:ext uri="{FF2B5EF4-FFF2-40B4-BE49-F238E27FC236}">
                  <a16:creationId xmlns:a16="http://schemas.microsoft.com/office/drawing/2014/main" id="{192C0D11-E649-686E-15F3-45314F7D19B6}"/>
                </a:ext>
              </a:extLst>
            </p:cNvPr>
            <p:cNvSpPr/>
            <p:nvPr/>
          </p:nvSpPr>
          <p:spPr>
            <a:xfrm>
              <a:off x="3066760" y="2736476"/>
              <a:ext cx="261163" cy="67912"/>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F7E69"/>
                </a:solidFill>
                <a:effectLst/>
                <a:uLnTx/>
                <a:uFillTx/>
                <a:latin typeface="UTM Avo" panose="02040603050506020204" pitchFamily="18" charset="0"/>
              </a:endParaRPr>
            </a:p>
          </p:txBody>
        </p:sp>
        <p:sp>
          <p:nvSpPr>
            <p:cNvPr id="52" name="Google Shape;3623;p46">
              <a:extLst>
                <a:ext uri="{FF2B5EF4-FFF2-40B4-BE49-F238E27FC236}">
                  <a16:creationId xmlns:a16="http://schemas.microsoft.com/office/drawing/2014/main" id="{E063A2A1-2A49-87D4-077D-8BBF7CB40C15}"/>
                </a:ext>
              </a:extLst>
            </p:cNvPr>
            <p:cNvSpPr/>
            <p:nvPr/>
          </p:nvSpPr>
          <p:spPr>
            <a:xfrm>
              <a:off x="2984529" y="2774894"/>
              <a:ext cx="447254" cy="276187"/>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F7E69"/>
                </a:solidFill>
                <a:effectLst/>
                <a:uLnTx/>
                <a:uFillTx/>
                <a:latin typeface="UTM Avo" panose="02040603050506020204" pitchFamily="18" charset="0"/>
              </a:endParaRPr>
            </a:p>
          </p:txBody>
        </p:sp>
        <p:sp>
          <p:nvSpPr>
            <p:cNvPr id="53" name="Google Shape;3624;p46">
              <a:extLst>
                <a:ext uri="{FF2B5EF4-FFF2-40B4-BE49-F238E27FC236}">
                  <a16:creationId xmlns:a16="http://schemas.microsoft.com/office/drawing/2014/main" id="{16ED1F3F-E548-54FB-B11E-76D0A31BFFBD}"/>
                </a:ext>
              </a:extLst>
            </p:cNvPr>
            <p:cNvSpPr/>
            <p:nvPr/>
          </p:nvSpPr>
          <p:spPr>
            <a:xfrm>
              <a:off x="3105783" y="2812051"/>
              <a:ext cx="204695" cy="201367"/>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F7E69"/>
                </a:solidFill>
                <a:effectLst/>
                <a:uLnTx/>
                <a:uFillTx/>
                <a:latin typeface="UTM Avo" panose="02040603050506020204" pitchFamily="18" charset="0"/>
              </a:endParaRPr>
            </a:p>
          </p:txBody>
        </p:sp>
        <p:sp>
          <p:nvSpPr>
            <p:cNvPr id="54" name="Google Shape;3625;p46">
              <a:extLst>
                <a:ext uri="{FF2B5EF4-FFF2-40B4-BE49-F238E27FC236}">
                  <a16:creationId xmlns:a16="http://schemas.microsoft.com/office/drawing/2014/main" id="{47CBE3AE-64C0-B2A9-FB44-AB52DD86739F}"/>
                </a:ext>
              </a:extLst>
            </p:cNvPr>
            <p:cNvSpPr/>
            <p:nvPr/>
          </p:nvSpPr>
          <p:spPr>
            <a:xfrm>
              <a:off x="3153780" y="2859543"/>
              <a:ext cx="108095" cy="108095"/>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F7E69"/>
                </a:solidFill>
                <a:effectLst/>
                <a:uLnTx/>
                <a:uFillTx/>
                <a:latin typeface="UTM Avo" panose="02040603050506020204" pitchFamily="18" charset="0"/>
              </a:endParaRPr>
            </a:p>
          </p:txBody>
        </p:sp>
        <p:sp>
          <p:nvSpPr>
            <p:cNvPr id="55" name="Google Shape;3626;p46">
              <a:extLst>
                <a:ext uri="{FF2B5EF4-FFF2-40B4-BE49-F238E27FC236}">
                  <a16:creationId xmlns:a16="http://schemas.microsoft.com/office/drawing/2014/main" id="{202992C2-3272-06A7-0010-B2F2DC12E594}"/>
                </a:ext>
              </a:extLst>
            </p:cNvPr>
            <p:cNvSpPr/>
            <p:nvPr/>
          </p:nvSpPr>
          <p:spPr>
            <a:xfrm>
              <a:off x="3219221" y="2868517"/>
              <a:ext cx="33074" cy="33074"/>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F7E69"/>
                </a:solidFill>
                <a:effectLst/>
                <a:uLnTx/>
                <a:uFillTx/>
                <a:latin typeface="UTM Avo" panose="02040603050506020204" pitchFamily="18" charset="0"/>
              </a:endParaRPr>
            </a:p>
          </p:txBody>
        </p:sp>
      </p:grpSp>
      <p:sp>
        <p:nvSpPr>
          <p:cNvPr id="62" name="Line Callout 1 (Border and Accent Bar) 1">
            <a:extLst>
              <a:ext uri="{FF2B5EF4-FFF2-40B4-BE49-F238E27FC236}">
                <a16:creationId xmlns:a16="http://schemas.microsoft.com/office/drawing/2014/main" id="{0740E021-8195-FFD8-9F30-749F7B9DB923}"/>
              </a:ext>
            </a:extLst>
          </p:cNvPr>
          <p:cNvSpPr/>
          <p:nvPr/>
        </p:nvSpPr>
        <p:spPr>
          <a:xfrm>
            <a:off x="575018" y="2049074"/>
            <a:ext cx="1624268" cy="527603"/>
          </a:xfrm>
          <a:prstGeom prst="accentBorderCallout1">
            <a:avLst>
              <a:gd name="adj1" fmla="val 18750"/>
              <a:gd name="adj2" fmla="val -8333"/>
              <a:gd name="adj3" fmla="val 19028"/>
              <a:gd name="adj4" fmla="val -36540"/>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Tìm</a:t>
            </a:r>
            <a:r>
              <a:rPr kumimoji="0" lang="en-US" sz="20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ý </a:t>
            </a:r>
            <a:r>
              <a:rPr kumimoji="0" lang="en-US" sz="20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tưởng</a:t>
            </a:r>
            <a:endParaRPr kumimoji="0" lang="en-US" sz="2000" b="0" i="0" u="none" strike="noStrike" kern="0" cap="none" spc="0" normalizeH="0" baseline="0" noProof="0" dirty="0">
              <a:ln>
                <a:noFill/>
              </a:ln>
              <a:solidFill>
                <a:srgbClr val="FFF7F5"/>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13993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ppt_x</p:attrName>
                                        </p:attrNameLst>
                                      </p:cBhvr>
                                      <p:tavLst>
                                        <p:tav tm="0">
                                          <p:val>
                                            <p:strVal val="#ppt_x-#ppt_w/2"/>
                                          </p:val>
                                        </p:tav>
                                        <p:tav tm="100000">
                                          <p:val>
                                            <p:strVal val="#ppt_x"/>
                                          </p:val>
                                        </p:tav>
                                      </p:tavLst>
                                    </p:anim>
                                    <p:anim calcmode="lin" valueType="num">
                                      <p:cBhvr>
                                        <p:cTn id="8" dur="500" fill="hold"/>
                                        <p:tgtEl>
                                          <p:spTgt spid="62"/>
                                        </p:tgtEl>
                                        <p:attrNameLst>
                                          <p:attrName>ppt_y</p:attrName>
                                        </p:attrNameLst>
                                      </p:cBhvr>
                                      <p:tavLst>
                                        <p:tav tm="0">
                                          <p:val>
                                            <p:strVal val="#ppt_y"/>
                                          </p:val>
                                        </p:tav>
                                        <p:tav tm="100000">
                                          <p:val>
                                            <p:strVal val="#ppt_y"/>
                                          </p:val>
                                        </p:tav>
                                      </p:tavLst>
                                    </p:anim>
                                    <p:anim calcmode="lin" valueType="num">
                                      <p:cBhvr>
                                        <p:cTn id="9" dur="500" fill="hold"/>
                                        <p:tgtEl>
                                          <p:spTgt spid="62"/>
                                        </p:tgtEl>
                                        <p:attrNameLst>
                                          <p:attrName>ppt_w</p:attrName>
                                        </p:attrNameLst>
                                      </p:cBhvr>
                                      <p:tavLst>
                                        <p:tav tm="0">
                                          <p:val>
                                            <p:fltVal val="0"/>
                                          </p:val>
                                        </p:tav>
                                        <p:tav tm="100000">
                                          <p:val>
                                            <p:strVal val="#ppt_w"/>
                                          </p:val>
                                        </p:tav>
                                      </p:tavLst>
                                    </p:anim>
                                    <p:anim calcmode="lin" valueType="num">
                                      <p:cBhvr>
                                        <p:cTn id="10" dur="5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right)">
                                      <p:cBhvr>
                                        <p:cTn id="21" dur="500"/>
                                        <p:tgtEl>
                                          <p:spTgt spid="3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par>
                                <p:cTn id="25" presetID="22" presetClass="entr" presetSubtype="2"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right)">
                                      <p:cBhvr>
                                        <p:cTn id="27" dur="500"/>
                                        <p:tgtEl>
                                          <p:spTgt spid="45"/>
                                        </p:tgtEl>
                                      </p:cBhvr>
                                    </p:animEffect>
                                  </p:childTnLst>
                                </p:cTn>
                              </p:par>
                              <p:par>
                                <p:cTn id="28" presetID="22" presetClass="entr" presetSubtype="2"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right)">
                                      <p:cBhvr>
                                        <p:cTn id="30" dur="500"/>
                                        <p:tgtEl>
                                          <p:spTgt spid="49"/>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right)">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2">
                                            <p:txEl>
                                              <p:pRg st="0" end="0"/>
                                            </p:txEl>
                                          </p:spTgt>
                                        </p:tgtEl>
                                        <p:attrNameLst>
                                          <p:attrName>style.visibility</p:attrName>
                                        </p:attrNameLst>
                                      </p:cBhvr>
                                      <p:to>
                                        <p:strVal val="visible"/>
                                      </p:to>
                                    </p:set>
                                    <p:animEffect transition="in" filter="wipe(down)">
                                      <p:cBhvr>
                                        <p:cTn id="38" dur="500"/>
                                        <p:tgtEl>
                                          <p:spTgt spid="42">
                                            <p:txEl>
                                              <p:pRg st="0" end="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xEl>
                                              <p:pRg st="0" end="0"/>
                                            </p:txEl>
                                          </p:spTgt>
                                        </p:tgtEl>
                                        <p:attrNameLst>
                                          <p:attrName>style.visibility</p:attrName>
                                        </p:attrNameLst>
                                      </p:cBhvr>
                                      <p:to>
                                        <p:strVal val="visible"/>
                                      </p:to>
                                    </p:set>
                                    <p:animEffect transition="in" filter="wipe(up)">
                                      <p:cBhvr>
                                        <p:cTn id="46" dur="500"/>
                                        <p:tgtEl>
                                          <p:spTgt spid="44">
                                            <p:txEl>
                                              <p:pRg st="0" end="0"/>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up)">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3">
                                            <p:txEl>
                                              <p:pRg st="0" end="0"/>
                                            </p:txEl>
                                          </p:spTgt>
                                        </p:tgtEl>
                                        <p:attrNameLst>
                                          <p:attrName>style.visibility</p:attrName>
                                        </p:attrNameLst>
                                      </p:cBhvr>
                                      <p:to>
                                        <p:strVal val="visible"/>
                                      </p:to>
                                    </p:set>
                                    <p:animEffect transition="in" filter="wipe(down)">
                                      <p:cBhvr>
                                        <p:cTn id="54" dur="500"/>
                                        <p:tgtEl>
                                          <p:spTgt spid="43">
                                            <p:txEl>
                                              <p:pRg st="0" end="0"/>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3" grpId="0" animBg="1"/>
      <p:bldP spid="39" grpId="0"/>
      <p:bldP spid="40" grpId="0"/>
      <p:bldP spid="41" grpId="0"/>
      <p:bldP spid="42" grpId="0" build="p"/>
      <p:bldP spid="43" grpId="0" build="p"/>
      <p:bldP spid="44" grpId="0" build="p"/>
      <p:bldP spid="48"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ine Callout 1 (Border and Accent Bar) 2">
            <a:extLst>
              <a:ext uri="{FF2B5EF4-FFF2-40B4-BE49-F238E27FC236}">
                <a16:creationId xmlns:a16="http://schemas.microsoft.com/office/drawing/2014/main" id="{A1C88D10-6561-42AE-09E2-7EEBB53A9EF9}"/>
              </a:ext>
            </a:extLst>
          </p:cNvPr>
          <p:cNvSpPr/>
          <p:nvPr/>
        </p:nvSpPr>
        <p:spPr>
          <a:xfrm>
            <a:off x="852831" y="2516528"/>
            <a:ext cx="1931831" cy="661179"/>
          </a:xfrm>
          <a:prstGeom prst="accentBorderCallout1">
            <a:avLst>
              <a:gd name="adj1" fmla="val 18750"/>
              <a:gd name="adj2" fmla="val -8333"/>
              <a:gd name="adj3" fmla="val 18382"/>
              <a:gd name="adj4" fmla="val -45000"/>
            </a:avLst>
          </a:prstGeom>
          <a:solidFill>
            <a:srgbClr val="91C29F"/>
          </a:solidFill>
          <a:ln w="25400" cap="flat" cmpd="sng" algn="ctr">
            <a:solidFill>
              <a:srgbClr val="00545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UTM Avo" panose="02040603050506020204" pitchFamily="18" charset="0"/>
                <a:ea typeface="+mn-ea"/>
                <a:cs typeface="+mn-cs"/>
              </a:rPr>
              <a:t>Cách</a:t>
            </a:r>
            <a:r>
              <a:rPr kumimoji="0" lang="en-US"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mn-cs"/>
              </a:rPr>
              <a:t> 1:</a:t>
            </a:r>
          </a:p>
        </p:txBody>
      </p:sp>
      <p:sp>
        <p:nvSpPr>
          <p:cNvPr id="6" name="Title 1">
            <a:extLst>
              <a:ext uri="{FF2B5EF4-FFF2-40B4-BE49-F238E27FC236}">
                <a16:creationId xmlns:a16="http://schemas.microsoft.com/office/drawing/2014/main" id="{C406DA70-A379-4242-2C24-515433808B65}"/>
              </a:ext>
            </a:extLst>
          </p:cNvPr>
          <p:cNvSpPr txBox="1">
            <a:spLocks/>
          </p:cNvSpPr>
          <p:nvPr/>
        </p:nvSpPr>
        <p:spPr>
          <a:xfrm>
            <a:off x="4496244" y="1855349"/>
            <a:ext cx="3199511" cy="6611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200"/>
              <a:buFont typeface="Handlee"/>
              <a:buNone/>
              <a:defRPr sz="6667" b="0" i="0" u="none" strike="noStrike" cap="none">
                <a:solidFill>
                  <a:schemeClr val="accent1"/>
                </a:solidFill>
                <a:latin typeface="Manrope ExtraLight"/>
                <a:ea typeface="Manrope ExtraLight"/>
                <a:cs typeface="Manrope ExtraLight"/>
                <a:sym typeface="Manrope ExtraLight"/>
              </a:defRPr>
            </a:lvl1pPr>
            <a:lvl2pPr marR="0" lvl="1"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2pPr>
            <a:lvl3pPr marR="0" lvl="2"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3pPr>
            <a:lvl4pPr marR="0" lvl="3"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4pPr>
            <a:lvl5pPr marR="0" lvl="4"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5pPr>
            <a:lvl6pPr marR="0" lvl="5"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6pPr>
            <a:lvl7pPr marR="0" lvl="6"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7pPr>
            <a:lvl8pPr marR="0" lvl="7"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8pPr>
            <a:lvl9pPr marR="0" lvl="8" algn="ctr" rtl="0">
              <a:lnSpc>
                <a:spcPct val="100000"/>
              </a:lnSpc>
              <a:spcBef>
                <a:spcPts val="0"/>
              </a:spcBef>
              <a:spcAft>
                <a:spcPts val="0"/>
              </a:spcAft>
              <a:buClr>
                <a:schemeClr val="accent1"/>
              </a:buClr>
              <a:buSzPts val="4200"/>
              <a:buFont typeface="Architects Daughter"/>
              <a:buNone/>
              <a:defRPr sz="5600" b="1" i="0" u="none" strike="noStrike" cap="none">
                <a:solidFill>
                  <a:schemeClr val="accent1"/>
                </a:solidFill>
                <a:latin typeface="Architects Daughter"/>
                <a:ea typeface="Architects Daughter"/>
                <a:cs typeface="Architects Daughter"/>
                <a:sym typeface="Architects Daughter"/>
              </a:defRPr>
            </a:lvl9pPr>
          </a:lstStyle>
          <a:p>
            <a:pPr>
              <a:buClr>
                <a:srgbClr val="00545D"/>
              </a:buClr>
            </a:pPr>
            <a:r>
              <a:rPr lang="en-US" sz="3200" b="1" dirty="0" err="1">
                <a:solidFill>
                  <a:srgbClr val="00545D"/>
                </a:solidFill>
                <a:latin typeface="UTM Avo" panose="02040603050506020204" pitchFamily="18" charset="0"/>
                <a:cs typeface="Arial" panose="020B0604020202020204" pitchFamily="34" charset="0"/>
              </a:rPr>
              <a:t>Thực</a:t>
            </a:r>
            <a:r>
              <a:rPr lang="en-US" sz="3200" b="1" dirty="0">
                <a:solidFill>
                  <a:srgbClr val="00545D"/>
                </a:solidFill>
                <a:latin typeface="UTM Avo" panose="02040603050506020204" pitchFamily="18" charset="0"/>
                <a:cs typeface="Arial" panose="020B0604020202020204" pitchFamily="34" charset="0"/>
              </a:rPr>
              <a:t> </a:t>
            </a:r>
            <a:r>
              <a:rPr lang="en-US" sz="3200" b="1" dirty="0" err="1">
                <a:solidFill>
                  <a:srgbClr val="00545D"/>
                </a:solidFill>
                <a:latin typeface="UTM Avo" panose="02040603050506020204" pitchFamily="18" charset="0"/>
                <a:cs typeface="Arial" panose="020B0604020202020204" pitchFamily="34" charset="0"/>
              </a:rPr>
              <a:t>hành</a:t>
            </a:r>
            <a:endParaRPr lang="en-US" sz="3200" b="1" dirty="0">
              <a:solidFill>
                <a:srgbClr val="00545D"/>
              </a:solidFill>
              <a:latin typeface="UTM Avo" panose="02040603050506020204" pitchFamily="18" charset="0"/>
              <a:cs typeface="Arial" panose="020B0604020202020204" pitchFamily="34" charset="0"/>
            </a:endParaRPr>
          </a:p>
        </p:txBody>
      </p:sp>
      <p:pic>
        <p:nvPicPr>
          <p:cNvPr id="4" name="Picture 3">
            <a:hlinkClick r:id="rId3"/>
            <a:extLst>
              <a:ext uri="{FF2B5EF4-FFF2-40B4-BE49-F238E27FC236}">
                <a16:creationId xmlns:a16="http://schemas.microsoft.com/office/drawing/2014/main" id="{84FD25D3-CC78-95B9-5310-2BD5E64DF8B3}"/>
              </a:ext>
            </a:extLst>
          </p:cNvPr>
          <p:cNvPicPr>
            <a:picLocks noChangeAspect="1"/>
          </p:cNvPicPr>
          <p:nvPr/>
        </p:nvPicPr>
        <p:blipFill rotWithShape="1">
          <a:blip r:embed="rId4"/>
          <a:srcRect l="1207" t="23806" r="1837" b="1441"/>
          <a:stretch/>
        </p:blipFill>
        <p:spPr>
          <a:xfrm>
            <a:off x="127000" y="3529725"/>
            <a:ext cx="12064999" cy="3328275"/>
          </a:xfrm>
          <a:prstGeom prst="rect">
            <a:avLst/>
          </a:prstGeom>
        </p:spPr>
      </p:pic>
      <p:grpSp>
        <p:nvGrpSpPr>
          <p:cNvPr id="5" name="Group 4">
            <a:extLst>
              <a:ext uri="{FF2B5EF4-FFF2-40B4-BE49-F238E27FC236}">
                <a16:creationId xmlns:a16="http://schemas.microsoft.com/office/drawing/2014/main" id="{31B235BE-71F1-3CAF-4DC8-773BC641B1A0}"/>
              </a:ext>
            </a:extLst>
          </p:cNvPr>
          <p:cNvGrpSpPr/>
          <p:nvPr/>
        </p:nvGrpSpPr>
        <p:grpSpPr>
          <a:xfrm>
            <a:off x="9407337" y="822482"/>
            <a:ext cx="2052286" cy="2065733"/>
            <a:chOff x="6734456" y="1026165"/>
            <a:chExt cx="2052286" cy="1905000"/>
          </a:xfrm>
        </p:grpSpPr>
        <p:pic>
          <p:nvPicPr>
            <p:cNvPr id="7" name="Picture 6" descr="Youtube PNG Free Images with Transparent Background - (410 Free Downloads)">
              <a:hlinkClick r:id="rId3"/>
              <a:extLst>
                <a:ext uri="{FF2B5EF4-FFF2-40B4-BE49-F238E27FC236}">
                  <a16:creationId xmlns:a16="http://schemas.microsoft.com/office/drawing/2014/main" id="{40B7008B-C644-5999-4817-F0C037A41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0C3381-A1BF-FF01-883E-D497F262452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extLst>
      <p:ext uri="{BB962C8B-B14F-4D97-AF65-F5344CB8AC3E}">
        <p14:creationId xmlns:p14="http://schemas.microsoft.com/office/powerpoint/2010/main" val="27590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EF17BD-67FC-FFC0-E2DF-8FD7AE0122EB}"/>
              </a:ext>
            </a:extLst>
          </p:cNvPr>
          <p:cNvSpPr txBox="1"/>
          <p:nvPr/>
        </p:nvSpPr>
        <p:spPr>
          <a:xfrm>
            <a:off x="-219736" y="1896642"/>
            <a:ext cx="2775201" cy="523220"/>
          </a:xfrm>
          <a:prstGeom prst="rect">
            <a:avLst/>
          </a:prstGeom>
          <a:noFill/>
        </p:spPr>
        <p:txBody>
          <a:bodyPr wrap="square" rtlCol="0">
            <a:spAutoFit/>
          </a:bodyPr>
          <a:lstStyle/>
          <a:p>
            <a:pPr algn="ctr">
              <a:buClrTx/>
              <a:buFontTx/>
              <a:buNone/>
            </a:pPr>
            <a:r>
              <a:rPr lang="en-US" sz="2800" b="1" kern="1200" dirty="0" err="1">
                <a:solidFill>
                  <a:srgbClr val="4472C4">
                    <a:lumMod val="75000"/>
                  </a:srgbClr>
                </a:solidFill>
                <a:latin typeface="UTM Avo" panose="02040603050506020204" pitchFamily="18" charset="0"/>
                <a:ea typeface="+mn-ea"/>
                <a:cs typeface="Arial" panose="020B0604020202020204" pitchFamily="34" charset="0"/>
              </a:rPr>
              <a:t>Cách</a:t>
            </a:r>
            <a:r>
              <a:rPr lang="en-US" sz="2800" b="1" kern="1200" dirty="0">
                <a:solidFill>
                  <a:srgbClr val="4472C4">
                    <a:lumMod val="75000"/>
                  </a:srgbClr>
                </a:solidFill>
                <a:latin typeface="UTM Avo" panose="02040603050506020204" pitchFamily="18" charset="0"/>
                <a:ea typeface="+mn-ea"/>
                <a:cs typeface="Arial" panose="020B0604020202020204" pitchFamily="34" charset="0"/>
              </a:rPr>
              <a:t> 2</a:t>
            </a:r>
            <a:endParaRPr lang="en-US" sz="1800" kern="1200" dirty="0">
              <a:solidFill>
                <a:srgbClr val="4472C4">
                  <a:lumMod val="75000"/>
                </a:srgbClr>
              </a:solidFill>
              <a:latin typeface="UTM Avo" panose="02040603050506020204" pitchFamily="18"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CE4ED46-79E4-D6F3-EB4B-6E906891C9FE}"/>
              </a:ext>
            </a:extLst>
          </p:cNvPr>
          <p:cNvSpPr/>
          <p:nvPr/>
        </p:nvSpPr>
        <p:spPr>
          <a:xfrm>
            <a:off x="268567" y="3105987"/>
            <a:ext cx="5834038" cy="2339808"/>
          </a:xfrm>
          <a:prstGeom prst="rect">
            <a:avLst/>
          </a:prstGeom>
        </p:spPr>
        <p:txBody>
          <a:bodyPr wrap="square">
            <a:spAutoFit/>
          </a:bodyPr>
          <a:lstStyle/>
          <a:p>
            <a:pPr algn="just">
              <a:lnSpc>
                <a:spcPct val="150000"/>
              </a:lnSpc>
              <a:spcBef>
                <a:spcPts val="600"/>
              </a:spcBef>
              <a:spcAft>
                <a:spcPts val="600"/>
              </a:spcAft>
              <a:buClrTx/>
              <a:buFontTx/>
              <a:buNone/>
            </a:pPr>
            <a:r>
              <a:rPr lang="vi-VN" sz="2000" b="1" kern="1200" dirty="0">
                <a:latin typeface="UTM Avo" panose="02040603050506020204" pitchFamily="18" charset="0"/>
                <a:ea typeface="Calibri" panose="020F0502020204030204" pitchFamily="34" charset="0"/>
                <a:cs typeface="Arial" panose="020B0604020202020204" pitchFamily="34" charset="0"/>
              </a:rPr>
              <a:t>Bước 1: </a:t>
            </a:r>
            <a:r>
              <a:rPr lang="vi-VN" sz="2000" kern="1200" dirty="0">
                <a:latin typeface="UTM Avo" panose="02040603050506020204" pitchFamily="18" charset="0"/>
                <a:ea typeface="Calibri" panose="020F0502020204030204" pitchFamily="34" charset="0"/>
                <a:cs typeface="Arial" panose="020B0604020202020204" pitchFamily="34" charset="0"/>
              </a:rPr>
              <a:t>Vẽ khái quát hình chính và bố cục</a:t>
            </a:r>
          </a:p>
          <a:p>
            <a:pPr algn="just">
              <a:lnSpc>
                <a:spcPct val="150000"/>
              </a:lnSpc>
              <a:spcBef>
                <a:spcPts val="600"/>
              </a:spcBef>
              <a:spcAft>
                <a:spcPts val="600"/>
              </a:spcAft>
              <a:buClrTx/>
              <a:buFontTx/>
              <a:buNone/>
            </a:pPr>
            <a:r>
              <a:rPr lang="vi-VN" sz="2000" b="1" kern="1200" dirty="0">
                <a:latin typeface="UTM Avo" panose="02040603050506020204" pitchFamily="18" charset="0"/>
                <a:ea typeface="Calibri" panose="020F0502020204030204" pitchFamily="34" charset="0"/>
                <a:cs typeface="Arial" panose="020B0604020202020204" pitchFamily="34" charset="0"/>
              </a:rPr>
              <a:t>Bước 2: </a:t>
            </a:r>
            <a:r>
              <a:rPr lang="vi-VN" sz="2000" kern="1200" dirty="0">
                <a:latin typeface="UTM Avo" panose="02040603050506020204" pitchFamily="18" charset="0"/>
                <a:ea typeface="Calibri" panose="020F0502020204030204" pitchFamily="34" charset="0"/>
                <a:cs typeface="Arial" panose="020B0604020202020204" pitchFamily="34" charset="0"/>
              </a:rPr>
              <a:t>Vẽ các mảng màu lớn</a:t>
            </a:r>
          </a:p>
          <a:p>
            <a:pPr algn="just">
              <a:lnSpc>
                <a:spcPct val="150000"/>
              </a:lnSpc>
              <a:spcBef>
                <a:spcPts val="600"/>
              </a:spcBef>
              <a:spcAft>
                <a:spcPts val="600"/>
              </a:spcAft>
              <a:buClrTx/>
              <a:buFontTx/>
              <a:buNone/>
            </a:pPr>
            <a:r>
              <a:rPr lang="vi-VN" sz="2000" b="1" kern="1200" dirty="0">
                <a:latin typeface="UTM Avo" panose="02040603050506020204" pitchFamily="18" charset="0"/>
                <a:ea typeface="Calibri" panose="020F0502020204030204" pitchFamily="34" charset="0"/>
                <a:cs typeface="Arial" panose="020B0604020202020204" pitchFamily="34" charset="0"/>
              </a:rPr>
              <a:t>Bước 3: </a:t>
            </a:r>
            <a:r>
              <a:rPr lang="vi-VN" sz="2000" kern="1200" dirty="0">
                <a:latin typeface="UTM Avo" panose="02040603050506020204" pitchFamily="18" charset="0"/>
                <a:ea typeface="Calibri" panose="020F0502020204030204" pitchFamily="34" charset="0"/>
                <a:cs typeface="Arial" panose="020B0604020202020204" pitchFamily="34" charset="0"/>
              </a:rPr>
              <a:t>Tiếp tục vẽ màu và diễn tả</a:t>
            </a:r>
          </a:p>
          <a:p>
            <a:pPr algn="just">
              <a:lnSpc>
                <a:spcPct val="150000"/>
              </a:lnSpc>
              <a:spcBef>
                <a:spcPts val="600"/>
              </a:spcBef>
              <a:spcAft>
                <a:spcPts val="600"/>
              </a:spcAft>
              <a:buClrTx/>
              <a:buFontTx/>
              <a:buNone/>
            </a:pPr>
            <a:r>
              <a:rPr lang="vi-VN" sz="2000" b="1" kern="1200" dirty="0">
                <a:latin typeface="UTM Avo" panose="02040603050506020204" pitchFamily="18" charset="0"/>
                <a:ea typeface="Calibri" panose="020F0502020204030204" pitchFamily="34" charset="0"/>
                <a:cs typeface="Arial" panose="020B0604020202020204" pitchFamily="34" charset="0"/>
              </a:rPr>
              <a:t>Bước 4: </a:t>
            </a:r>
            <a:r>
              <a:rPr lang="vi-VN" sz="2000" kern="1200" dirty="0">
                <a:latin typeface="UTM Avo" panose="02040603050506020204" pitchFamily="18" charset="0"/>
                <a:ea typeface="Calibri" panose="020F0502020204030204" pitchFamily="34" charset="0"/>
                <a:cs typeface="Arial" panose="020B0604020202020204" pitchFamily="34" charset="0"/>
              </a:rPr>
              <a:t>Vẽ chi tiết và hoàn thiện</a:t>
            </a:r>
          </a:p>
        </p:txBody>
      </p:sp>
      <p:grpSp>
        <p:nvGrpSpPr>
          <p:cNvPr id="5" name="Group 4">
            <a:extLst>
              <a:ext uri="{FF2B5EF4-FFF2-40B4-BE49-F238E27FC236}">
                <a16:creationId xmlns:a16="http://schemas.microsoft.com/office/drawing/2014/main" id="{A4503ACD-1099-EA91-D611-4AFF3F71B94C}"/>
              </a:ext>
            </a:extLst>
          </p:cNvPr>
          <p:cNvGrpSpPr/>
          <p:nvPr/>
        </p:nvGrpSpPr>
        <p:grpSpPr>
          <a:xfrm>
            <a:off x="6357962" y="2290493"/>
            <a:ext cx="5834038" cy="4567507"/>
            <a:chOff x="6357963" y="2158252"/>
            <a:chExt cx="5834038" cy="4567507"/>
          </a:xfrm>
        </p:grpSpPr>
        <p:pic>
          <p:nvPicPr>
            <p:cNvPr id="3" name="Picture 2">
              <a:hlinkClick r:id="rId3"/>
              <a:extLst>
                <a:ext uri="{FF2B5EF4-FFF2-40B4-BE49-F238E27FC236}">
                  <a16:creationId xmlns:a16="http://schemas.microsoft.com/office/drawing/2014/main" id="{61CCCA16-4239-C3F8-7F83-48B68B059D8C}"/>
                </a:ext>
              </a:extLst>
            </p:cNvPr>
            <p:cNvPicPr>
              <a:picLocks noChangeAspect="1"/>
            </p:cNvPicPr>
            <p:nvPr/>
          </p:nvPicPr>
          <p:blipFill rotWithShape="1">
            <a:blip r:embed="rId4"/>
            <a:srcRect l="31454" t="8571" r="3734" b="46619"/>
            <a:stretch/>
          </p:blipFill>
          <p:spPr>
            <a:xfrm>
              <a:off x="6357963" y="2158252"/>
              <a:ext cx="5834038" cy="2287593"/>
            </a:xfrm>
            <a:prstGeom prst="rect">
              <a:avLst/>
            </a:prstGeom>
          </p:spPr>
        </p:pic>
        <p:pic>
          <p:nvPicPr>
            <p:cNvPr id="4" name="Picture 3">
              <a:extLst>
                <a:ext uri="{FF2B5EF4-FFF2-40B4-BE49-F238E27FC236}">
                  <a16:creationId xmlns:a16="http://schemas.microsoft.com/office/drawing/2014/main" id="{2CC93A36-D4E2-9F4E-D107-E31C2E6B0DFC}"/>
                </a:ext>
              </a:extLst>
            </p:cNvPr>
            <p:cNvPicPr>
              <a:picLocks noChangeAspect="1"/>
            </p:cNvPicPr>
            <p:nvPr/>
          </p:nvPicPr>
          <p:blipFill rotWithShape="1">
            <a:blip r:embed="rId4"/>
            <a:srcRect l="19975" t="54198" r="15213" b="992"/>
            <a:stretch/>
          </p:blipFill>
          <p:spPr>
            <a:xfrm>
              <a:off x="6357963" y="4438166"/>
              <a:ext cx="5834038" cy="2287593"/>
            </a:xfrm>
            <a:prstGeom prst="rect">
              <a:avLst/>
            </a:prstGeom>
          </p:spPr>
        </p:pic>
      </p:grpSp>
      <p:grpSp>
        <p:nvGrpSpPr>
          <p:cNvPr id="7" name="Group 6">
            <a:extLst>
              <a:ext uri="{FF2B5EF4-FFF2-40B4-BE49-F238E27FC236}">
                <a16:creationId xmlns:a16="http://schemas.microsoft.com/office/drawing/2014/main" id="{31B235BE-71F1-3CAF-4DC8-773BC641B1A0}"/>
              </a:ext>
            </a:extLst>
          </p:cNvPr>
          <p:cNvGrpSpPr/>
          <p:nvPr/>
        </p:nvGrpSpPr>
        <p:grpSpPr>
          <a:xfrm>
            <a:off x="10252530" y="586644"/>
            <a:ext cx="2052286" cy="2065733"/>
            <a:chOff x="6734456" y="1026165"/>
            <a:chExt cx="2052286" cy="1905000"/>
          </a:xfrm>
        </p:grpSpPr>
        <p:pic>
          <p:nvPicPr>
            <p:cNvPr id="10" name="Picture 9" descr="Youtube PNG Free Images with Transparent Background - (410 Free Downloads)">
              <a:hlinkClick r:id="rId3"/>
              <a:extLst>
                <a:ext uri="{FF2B5EF4-FFF2-40B4-BE49-F238E27FC236}">
                  <a16:creationId xmlns:a16="http://schemas.microsoft.com/office/drawing/2014/main" id="{40B7008B-C644-5999-4817-F0C037A41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30C3381-A1BF-FF01-883E-D497F262452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extLst>
      <p:ext uri="{BB962C8B-B14F-4D97-AF65-F5344CB8AC3E}">
        <p14:creationId xmlns:p14="http://schemas.microsoft.com/office/powerpoint/2010/main" val="26023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38;p43">
            <a:extLst>
              <a:ext uri="{FF2B5EF4-FFF2-40B4-BE49-F238E27FC236}">
                <a16:creationId xmlns:a16="http://schemas.microsoft.com/office/drawing/2014/main" id="{58414E41-7632-3324-F436-57B3774F1A22}"/>
              </a:ext>
            </a:extLst>
          </p:cNvPr>
          <p:cNvSpPr/>
          <p:nvPr/>
        </p:nvSpPr>
        <p:spPr>
          <a:xfrm rot="-5184269">
            <a:off x="7154062" y="1038934"/>
            <a:ext cx="2683682" cy="301914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pic>
        <p:nvPicPr>
          <p:cNvPr id="4" name="Google Shape;3239;p43">
            <a:extLst>
              <a:ext uri="{FF2B5EF4-FFF2-40B4-BE49-F238E27FC236}">
                <a16:creationId xmlns:a16="http://schemas.microsoft.com/office/drawing/2014/main" id="{199E3FFE-0E8B-B924-E7AA-64E1934C447D}"/>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rot="224192" flipH="1">
            <a:off x="7190066" y="1387284"/>
            <a:ext cx="2730102" cy="1624617"/>
          </a:xfrm>
          <a:prstGeom prst="rect">
            <a:avLst/>
          </a:prstGeom>
          <a:noFill/>
          <a:ln>
            <a:noFill/>
          </a:ln>
        </p:spPr>
      </p:pic>
      <p:sp>
        <p:nvSpPr>
          <p:cNvPr id="6" name="Google Shape;3240;p43">
            <a:extLst>
              <a:ext uri="{FF2B5EF4-FFF2-40B4-BE49-F238E27FC236}">
                <a16:creationId xmlns:a16="http://schemas.microsoft.com/office/drawing/2014/main" id="{A38A7280-AF13-A4FF-2ED2-BE3F713E6A32}"/>
              </a:ext>
            </a:extLst>
          </p:cNvPr>
          <p:cNvSpPr/>
          <p:nvPr/>
        </p:nvSpPr>
        <p:spPr>
          <a:xfrm rot="-5261536">
            <a:off x="6023927" y="2911882"/>
            <a:ext cx="2420487" cy="314690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pic>
        <p:nvPicPr>
          <p:cNvPr id="7" name="Google Shape;3241;p43">
            <a:extLst>
              <a:ext uri="{FF2B5EF4-FFF2-40B4-BE49-F238E27FC236}">
                <a16:creationId xmlns:a16="http://schemas.microsoft.com/office/drawing/2014/main" id="{7B74DEAD-CF54-9939-FB3A-CD4B9B9C0AC1}"/>
              </a:ext>
            </a:extLst>
          </p:cNvPr>
          <p:cNvPicPr preferRelativeResize="0"/>
          <p:nvPr/>
        </p:nvPicPr>
        <p:blipFill>
          <a:blip r:embed="rId4">
            <a:extLst>
              <a:ext uri="{28A0092B-C50C-407E-A947-70E740481C1C}">
                <a14:useLocalDpi xmlns:a14="http://schemas.microsoft.com/office/drawing/2010/main" val="0"/>
              </a:ext>
            </a:extLst>
          </a:blip>
          <a:stretch>
            <a:fillRect/>
          </a:stretch>
        </p:blipFill>
        <p:spPr>
          <a:xfrm rot="138634" flipH="1">
            <a:off x="5736142" y="3337170"/>
            <a:ext cx="3039581" cy="2340175"/>
          </a:xfrm>
          <a:prstGeom prst="rect">
            <a:avLst/>
          </a:prstGeom>
          <a:noFill/>
          <a:ln>
            <a:noFill/>
          </a:ln>
        </p:spPr>
      </p:pic>
      <p:sp>
        <p:nvSpPr>
          <p:cNvPr id="8" name="Google Shape;3242;p43">
            <a:extLst>
              <a:ext uri="{FF2B5EF4-FFF2-40B4-BE49-F238E27FC236}">
                <a16:creationId xmlns:a16="http://schemas.microsoft.com/office/drawing/2014/main" id="{6A46D2A2-466C-D5E1-1612-C556D1E3405C}"/>
              </a:ext>
            </a:extLst>
          </p:cNvPr>
          <p:cNvSpPr txBox="1">
            <a:spLocks/>
          </p:cNvSpPr>
          <p:nvPr/>
        </p:nvSpPr>
        <p:spPr>
          <a:xfrm>
            <a:off x="1068823" y="2199593"/>
            <a:ext cx="3344619" cy="8346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000"/>
              <a:buFont typeface="DM Serif Display"/>
              <a:buNone/>
              <a:defRPr sz="30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1D190B"/>
              </a:buClr>
              <a:buSzPts val="3000"/>
              <a:buFont typeface="DM Serif Display"/>
              <a:buNone/>
              <a:tabLst/>
              <a:defRPr/>
            </a:pPr>
            <a:r>
              <a:rPr kumimoji="0" lang="en-US" sz="3000" b="1" i="0" u="none" strike="noStrike" kern="0" cap="none" spc="0" normalizeH="0" baseline="0" noProof="0">
                <a:ln>
                  <a:noFill/>
                </a:ln>
                <a:solidFill>
                  <a:srgbClr val="1D190B"/>
                </a:solidFill>
                <a:effectLst/>
                <a:uLnTx/>
                <a:uFillTx/>
                <a:latin typeface="UTM Avo" panose="02040603050506020204" pitchFamily="18" charset="0"/>
                <a:sym typeface="DM Serif Display"/>
              </a:rPr>
              <a:t>Luyện tập</a:t>
            </a:r>
            <a:endParaRPr kumimoji="0" lang="en-US" sz="3000" b="1" i="0" u="none" strike="noStrike" kern="0" cap="none" spc="0" normalizeH="0" baseline="0" noProof="0" dirty="0">
              <a:ln>
                <a:noFill/>
              </a:ln>
              <a:solidFill>
                <a:srgbClr val="1D190B"/>
              </a:solidFill>
              <a:effectLst/>
              <a:uLnTx/>
              <a:uFillTx/>
              <a:latin typeface="UTM Avo" panose="02040603050506020204" pitchFamily="18" charset="0"/>
              <a:sym typeface="DM Serif Display"/>
            </a:endParaRPr>
          </a:p>
        </p:txBody>
      </p:sp>
      <p:sp>
        <p:nvSpPr>
          <p:cNvPr id="9" name="Google Shape;3244;p43">
            <a:extLst>
              <a:ext uri="{FF2B5EF4-FFF2-40B4-BE49-F238E27FC236}">
                <a16:creationId xmlns:a16="http://schemas.microsoft.com/office/drawing/2014/main" id="{2382C360-2E24-EB53-E309-0B7A343F20B5}"/>
              </a:ext>
            </a:extLst>
          </p:cNvPr>
          <p:cNvSpPr/>
          <p:nvPr/>
        </p:nvSpPr>
        <p:spPr>
          <a:xfrm>
            <a:off x="7385134" y="2243832"/>
            <a:ext cx="66125" cy="6142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nvGrpSpPr>
          <p:cNvPr id="11" name="Google Shape;3245;p43">
            <a:extLst>
              <a:ext uri="{FF2B5EF4-FFF2-40B4-BE49-F238E27FC236}">
                <a16:creationId xmlns:a16="http://schemas.microsoft.com/office/drawing/2014/main" id="{4FC351AB-22C6-0401-E536-A8AA5B03F7A3}"/>
              </a:ext>
            </a:extLst>
          </p:cNvPr>
          <p:cNvGrpSpPr/>
          <p:nvPr/>
        </p:nvGrpSpPr>
        <p:grpSpPr>
          <a:xfrm>
            <a:off x="7246109" y="1275482"/>
            <a:ext cx="522676" cy="490502"/>
            <a:chOff x="5150800" y="325925"/>
            <a:chExt cx="522676" cy="490502"/>
          </a:xfrm>
        </p:grpSpPr>
        <p:sp>
          <p:nvSpPr>
            <p:cNvPr id="12" name="Google Shape;3246;p43">
              <a:extLst>
                <a:ext uri="{FF2B5EF4-FFF2-40B4-BE49-F238E27FC236}">
                  <a16:creationId xmlns:a16="http://schemas.microsoft.com/office/drawing/2014/main" id="{6BB4BB14-21B3-38B9-3766-B464387E7FB8}"/>
                </a:ext>
              </a:extLst>
            </p:cNvPr>
            <p:cNvSpPr/>
            <p:nvPr/>
          </p:nvSpPr>
          <p:spPr>
            <a:xfrm>
              <a:off x="5150800" y="325925"/>
              <a:ext cx="145963" cy="490502"/>
            </a:xfrm>
            <a:custGeom>
              <a:avLst/>
              <a:gdLst/>
              <a:ahLst/>
              <a:cxnLst/>
              <a:rect l="l" t="t" r="r" b="b"/>
              <a:pathLst>
                <a:path w="3150" h="10586" extrusionOk="0">
                  <a:moveTo>
                    <a:pt x="1653" y="1320"/>
                  </a:moveTo>
                  <a:cubicBezTo>
                    <a:pt x="1869" y="2878"/>
                    <a:pt x="2074" y="4443"/>
                    <a:pt x="2275" y="6001"/>
                  </a:cubicBezTo>
                  <a:cubicBezTo>
                    <a:pt x="1732" y="6118"/>
                    <a:pt x="1202" y="6247"/>
                    <a:pt x="676" y="6408"/>
                  </a:cubicBezTo>
                  <a:cubicBezTo>
                    <a:pt x="884" y="5000"/>
                    <a:pt x="1185" y="3606"/>
                    <a:pt x="1469" y="2212"/>
                  </a:cubicBezTo>
                  <a:cubicBezTo>
                    <a:pt x="1527" y="1915"/>
                    <a:pt x="1588" y="1614"/>
                    <a:pt x="1653" y="1320"/>
                  </a:cubicBezTo>
                  <a:close/>
                  <a:moveTo>
                    <a:pt x="1694" y="0"/>
                  </a:moveTo>
                  <a:cubicBezTo>
                    <a:pt x="1628" y="0"/>
                    <a:pt x="1565" y="38"/>
                    <a:pt x="1547" y="124"/>
                  </a:cubicBezTo>
                  <a:cubicBezTo>
                    <a:pt x="1305" y="1313"/>
                    <a:pt x="1062" y="2502"/>
                    <a:pt x="823" y="3695"/>
                  </a:cubicBezTo>
                  <a:cubicBezTo>
                    <a:pt x="635" y="4628"/>
                    <a:pt x="461" y="5564"/>
                    <a:pt x="324" y="6507"/>
                  </a:cubicBezTo>
                  <a:cubicBezTo>
                    <a:pt x="276" y="6521"/>
                    <a:pt x="228" y="6534"/>
                    <a:pt x="187" y="6552"/>
                  </a:cubicBezTo>
                  <a:cubicBezTo>
                    <a:pt x="1" y="6611"/>
                    <a:pt x="55" y="6885"/>
                    <a:pt x="223" y="6885"/>
                  </a:cubicBezTo>
                  <a:cubicBezTo>
                    <a:pt x="240" y="6885"/>
                    <a:pt x="257" y="6882"/>
                    <a:pt x="276" y="6876"/>
                  </a:cubicBezTo>
                  <a:lnTo>
                    <a:pt x="276" y="6876"/>
                  </a:lnTo>
                  <a:cubicBezTo>
                    <a:pt x="259" y="6996"/>
                    <a:pt x="245" y="7119"/>
                    <a:pt x="228" y="7238"/>
                  </a:cubicBezTo>
                  <a:cubicBezTo>
                    <a:pt x="153" y="7915"/>
                    <a:pt x="102" y="8588"/>
                    <a:pt x="88" y="9268"/>
                  </a:cubicBezTo>
                  <a:cubicBezTo>
                    <a:pt x="87" y="9378"/>
                    <a:pt x="169" y="9432"/>
                    <a:pt x="254" y="9432"/>
                  </a:cubicBezTo>
                  <a:cubicBezTo>
                    <a:pt x="338" y="9432"/>
                    <a:pt x="423" y="9378"/>
                    <a:pt x="427" y="9268"/>
                  </a:cubicBezTo>
                  <a:cubicBezTo>
                    <a:pt x="444" y="8431"/>
                    <a:pt x="515" y="7597"/>
                    <a:pt x="625" y="6770"/>
                  </a:cubicBezTo>
                  <a:cubicBezTo>
                    <a:pt x="1182" y="6603"/>
                    <a:pt x="1746" y="6459"/>
                    <a:pt x="2313" y="6333"/>
                  </a:cubicBezTo>
                  <a:cubicBezTo>
                    <a:pt x="2395" y="6986"/>
                    <a:pt x="2477" y="7635"/>
                    <a:pt x="2552" y="8291"/>
                  </a:cubicBezTo>
                  <a:cubicBezTo>
                    <a:pt x="2637" y="9002"/>
                    <a:pt x="2719" y="9712"/>
                    <a:pt x="2801" y="10427"/>
                  </a:cubicBezTo>
                  <a:cubicBezTo>
                    <a:pt x="2813" y="10532"/>
                    <a:pt x="2904" y="10585"/>
                    <a:pt x="2988" y="10585"/>
                  </a:cubicBezTo>
                  <a:cubicBezTo>
                    <a:pt x="3072" y="10585"/>
                    <a:pt x="3150" y="10532"/>
                    <a:pt x="3136" y="10427"/>
                  </a:cubicBezTo>
                  <a:cubicBezTo>
                    <a:pt x="2979" y="9039"/>
                    <a:pt x="2812" y="7655"/>
                    <a:pt x="2641" y="6265"/>
                  </a:cubicBezTo>
                  <a:cubicBezTo>
                    <a:pt x="2672" y="6258"/>
                    <a:pt x="2706" y="6254"/>
                    <a:pt x="2737" y="6244"/>
                  </a:cubicBezTo>
                  <a:cubicBezTo>
                    <a:pt x="2936" y="6205"/>
                    <a:pt x="2869" y="5916"/>
                    <a:pt x="2684" y="5916"/>
                  </a:cubicBezTo>
                  <a:cubicBezTo>
                    <a:pt x="2672" y="5916"/>
                    <a:pt x="2660" y="5917"/>
                    <a:pt x="2648" y="5919"/>
                  </a:cubicBezTo>
                  <a:cubicBezTo>
                    <a:pt x="2631" y="5923"/>
                    <a:pt x="2617" y="5930"/>
                    <a:pt x="2600" y="5930"/>
                  </a:cubicBezTo>
                  <a:cubicBezTo>
                    <a:pt x="2467" y="4881"/>
                    <a:pt x="2330" y="3832"/>
                    <a:pt x="2190" y="2786"/>
                  </a:cubicBezTo>
                  <a:cubicBezTo>
                    <a:pt x="2091" y="2068"/>
                    <a:pt x="1992" y="1344"/>
                    <a:pt x="1889" y="626"/>
                  </a:cubicBezTo>
                  <a:cubicBezTo>
                    <a:pt x="1882" y="568"/>
                    <a:pt x="1851" y="534"/>
                    <a:pt x="1810" y="517"/>
                  </a:cubicBezTo>
                  <a:cubicBezTo>
                    <a:pt x="1831" y="414"/>
                    <a:pt x="1851" y="315"/>
                    <a:pt x="1872" y="213"/>
                  </a:cubicBezTo>
                  <a:cubicBezTo>
                    <a:pt x="1899" y="84"/>
                    <a:pt x="1793" y="0"/>
                    <a:pt x="16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3" name="Google Shape;3247;p43">
              <a:extLst>
                <a:ext uri="{FF2B5EF4-FFF2-40B4-BE49-F238E27FC236}">
                  <a16:creationId xmlns:a16="http://schemas.microsoft.com/office/drawing/2014/main" id="{9E0441DD-9BB2-B675-42BB-FD7432B6590D}"/>
                </a:ext>
              </a:extLst>
            </p:cNvPr>
            <p:cNvSpPr/>
            <p:nvPr/>
          </p:nvSpPr>
          <p:spPr>
            <a:xfrm>
              <a:off x="5289716" y="430179"/>
              <a:ext cx="141329" cy="288621"/>
            </a:xfrm>
            <a:custGeom>
              <a:avLst/>
              <a:gdLst/>
              <a:ahLst/>
              <a:cxnLst/>
              <a:rect l="l" t="t" r="r" b="b"/>
              <a:pathLst>
                <a:path w="3050" h="6229" extrusionOk="0">
                  <a:moveTo>
                    <a:pt x="1644" y="0"/>
                  </a:moveTo>
                  <a:cubicBezTo>
                    <a:pt x="1543" y="0"/>
                    <a:pt x="1439" y="82"/>
                    <a:pt x="1474" y="208"/>
                  </a:cubicBezTo>
                  <a:cubicBezTo>
                    <a:pt x="1700" y="1096"/>
                    <a:pt x="1929" y="1988"/>
                    <a:pt x="2158" y="2877"/>
                  </a:cubicBezTo>
                  <a:lnTo>
                    <a:pt x="2489" y="4182"/>
                  </a:lnTo>
                  <a:cubicBezTo>
                    <a:pt x="2544" y="4401"/>
                    <a:pt x="2602" y="4619"/>
                    <a:pt x="2640" y="4841"/>
                  </a:cubicBezTo>
                  <a:cubicBezTo>
                    <a:pt x="2254" y="4216"/>
                    <a:pt x="1871" y="3587"/>
                    <a:pt x="1485" y="2965"/>
                  </a:cubicBezTo>
                  <a:cubicBezTo>
                    <a:pt x="1235" y="2555"/>
                    <a:pt x="982" y="2145"/>
                    <a:pt x="729" y="1732"/>
                  </a:cubicBezTo>
                  <a:cubicBezTo>
                    <a:pt x="637" y="1578"/>
                    <a:pt x="528" y="1305"/>
                    <a:pt x="337" y="1257"/>
                  </a:cubicBezTo>
                  <a:cubicBezTo>
                    <a:pt x="314" y="1251"/>
                    <a:pt x="293" y="1249"/>
                    <a:pt x="272" y="1249"/>
                  </a:cubicBezTo>
                  <a:cubicBezTo>
                    <a:pt x="115" y="1249"/>
                    <a:pt x="0" y="1397"/>
                    <a:pt x="39" y="1554"/>
                  </a:cubicBezTo>
                  <a:cubicBezTo>
                    <a:pt x="56" y="1633"/>
                    <a:pt x="108" y="1667"/>
                    <a:pt x="166" y="1674"/>
                  </a:cubicBezTo>
                  <a:cubicBezTo>
                    <a:pt x="507" y="3153"/>
                    <a:pt x="849" y="4630"/>
                    <a:pt x="1187" y="6109"/>
                  </a:cubicBezTo>
                  <a:cubicBezTo>
                    <a:pt x="1206" y="6192"/>
                    <a:pt x="1270" y="6229"/>
                    <a:pt x="1337" y="6229"/>
                  </a:cubicBezTo>
                  <a:cubicBezTo>
                    <a:pt x="1437" y="6229"/>
                    <a:pt x="1543" y="6146"/>
                    <a:pt x="1512" y="6017"/>
                  </a:cubicBezTo>
                  <a:cubicBezTo>
                    <a:pt x="1222" y="4753"/>
                    <a:pt x="928" y="3485"/>
                    <a:pt x="637" y="2221"/>
                  </a:cubicBezTo>
                  <a:lnTo>
                    <a:pt x="637" y="2221"/>
                  </a:lnTo>
                  <a:cubicBezTo>
                    <a:pt x="699" y="2326"/>
                    <a:pt x="767" y="2436"/>
                    <a:pt x="832" y="2542"/>
                  </a:cubicBezTo>
                  <a:cubicBezTo>
                    <a:pt x="1040" y="2883"/>
                    <a:pt x="1252" y="3222"/>
                    <a:pt x="1461" y="3563"/>
                  </a:cubicBezTo>
                  <a:cubicBezTo>
                    <a:pt x="1878" y="4240"/>
                    <a:pt x="2295" y="4920"/>
                    <a:pt x="2711" y="5600"/>
                  </a:cubicBezTo>
                  <a:cubicBezTo>
                    <a:pt x="2746" y="5655"/>
                    <a:pt x="2799" y="5680"/>
                    <a:pt x="2853" y="5680"/>
                  </a:cubicBezTo>
                  <a:cubicBezTo>
                    <a:pt x="2938" y="5680"/>
                    <a:pt x="3023" y="5617"/>
                    <a:pt x="3029" y="5515"/>
                  </a:cubicBezTo>
                  <a:cubicBezTo>
                    <a:pt x="3050" y="5067"/>
                    <a:pt x="2954" y="4626"/>
                    <a:pt x="2845" y="4196"/>
                  </a:cubicBezTo>
                  <a:cubicBezTo>
                    <a:pt x="2728" y="3748"/>
                    <a:pt x="2612" y="3293"/>
                    <a:pt x="2493" y="2842"/>
                  </a:cubicBezTo>
                  <a:cubicBezTo>
                    <a:pt x="2264" y="1937"/>
                    <a:pt x="2028" y="1025"/>
                    <a:pt x="1799" y="119"/>
                  </a:cubicBezTo>
                  <a:cubicBezTo>
                    <a:pt x="1776" y="36"/>
                    <a:pt x="1711" y="0"/>
                    <a:pt x="16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4" name="Google Shape;3248;p43">
              <a:extLst>
                <a:ext uri="{FF2B5EF4-FFF2-40B4-BE49-F238E27FC236}">
                  <a16:creationId xmlns:a16="http://schemas.microsoft.com/office/drawing/2014/main" id="{241898D7-2D5B-F5CA-279A-FE8DAFFFDE0C}"/>
                </a:ext>
              </a:extLst>
            </p:cNvPr>
            <p:cNvSpPr/>
            <p:nvPr/>
          </p:nvSpPr>
          <p:spPr>
            <a:xfrm>
              <a:off x="5413758" y="456219"/>
              <a:ext cx="105001" cy="243120"/>
            </a:xfrm>
            <a:custGeom>
              <a:avLst/>
              <a:gdLst/>
              <a:ahLst/>
              <a:cxnLst/>
              <a:rect l="l" t="t" r="r" b="b"/>
              <a:pathLst>
                <a:path w="2266" h="5247" extrusionOk="0">
                  <a:moveTo>
                    <a:pt x="509" y="338"/>
                  </a:moveTo>
                  <a:cubicBezTo>
                    <a:pt x="767" y="338"/>
                    <a:pt x="1019" y="443"/>
                    <a:pt x="1213" y="620"/>
                  </a:cubicBezTo>
                  <a:cubicBezTo>
                    <a:pt x="1490" y="873"/>
                    <a:pt x="1654" y="1225"/>
                    <a:pt x="1760" y="1577"/>
                  </a:cubicBezTo>
                  <a:cubicBezTo>
                    <a:pt x="1979" y="2315"/>
                    <a:pt x="1975" y="3104"/>
                    <a:pt x="1763" y="3835"/>
                  </a:cubicBezTo>
                  <a:cubicBezTo>
                    <a:pt x="1678" y="4136"/>
                    <a:pt x="1555" y="4423"/>
                    <a:pt x="1401" y="4693"/>
                  </a:cubicBezTo>
                  <a:cubicBezTo>
                    <a:pt x="1063" y="3244"/>
                    <a:pt x="721" y="1795"/>
                    <a:pt x="383" y="346"/>
                  </a:cubicBezTo>
                  <a:cubicBezTo>
                    <a:pt x="425" y="341"/>
                    <a:pt x="467" y="338"/>
                    <a:pt x="509" y="338"/>
                  </a:cubicBezTo>
                  <a:close/>
                  <a:moveTo>
                    <a:pt x="509" y="1"/>
                  </a:moveTo>
                  <a:cubicBezTo>
                    <a:pt x="384" y="1"/>
                    <a:pt x="259" y="20"/>
                    <a:pt x="137" y="63"/>
                  </a:cubicBezTo>
                  <a:cubicBezTo>
                    <a:pt x="21" y="104"/>
                    <a:pt x="0" y="230"/>
                    <a:pt x="45" y="316"/>
                  </a:cubicBezTo>
                  <a:cubicBezTo>
                    <a:pt x="38" y="336"/>
                    <a:pt x="38" y="353"/>
                    <a:pt x="48" y="377"/>
                  </a:cubicBezTo>
                  <a:cubicBezTo>
                    <a:pt x="407" y="1915"/>
                    <a:pt x="766" y="3449"/>
                    <a:pt x="1124" y="4987"/>
                  </a:cubicBezTo>
                  <a:cubicBezTo>
                    <a:pt x="1131" y="5031"/>
                    <a:pt x="1159" y="5062"/>
                    <a:pt x="1189" y="5082"/>
                  </a:cubicBezTo>
                  <a:cubicBezTo>
                    <a:pt x="1185" y="5173"/>
                    <a:pt x="1276" y="5246"/>
                    <a:pt x="1369" y="5246"/>
                  </a:cubicBezTo>
                  <a:cubicBezTo>
                    <a:pt x="1420" y="5246"/>
                    <a:pt x="1471" y="5224"/>
                    <a:pt x="1507" y="5171"/>
                  </a:cubicBezTo>
                  <a:cubicBezTo>
                    <a:pt x="1996" y="4461"/>
                    <a:pt x="2256" y="3603"/>
                    <a:pt x="2266" y="2745"/>
                  </a:cubicBezTo>
                  <a:cubicBezTo>
                    <a:pt x="2262" y="1932"/>
                    <a:pt x="2068" y="931"/>
                    <a:pt x="1435" y="370"/>
                  </a:cubicBezTo>
                  <a:cubicBezTo>
                    <a:pt x="1181" y="145"/>
                    <a:pt x="847" y="1"/>
                    <a:pt x="5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5" name="Google Shape;3249;p43">
              <a:extLst>
                <a:ext uri="{FF2B5EF4-FFF2-40B4-BE49-F238E27FC236}">
                  <a16:creationId xmlns:a16="http://schemas.microsoft.com/office/drawing/2014/main" id="{D2B0110B-2AEF-D2CC-DE14-A0BF458549C1}"/>
                </a:ext>
              </a:extLst>
            </p:cNvPr>
            <p:cNvSpPr/>
            <p:nvPr/>
          </p:nvSpPr>
          <p:spPr>
            <a:xfrm>
              <a:off x="5550867" y="464745"/>
              <a:ext cx="122609" cy="113613"/>
            </a:xfrm>
            <a:custGeom>
              <a:avLst/>
              <a:gdLst/>
              <a:ahLst/>
              <a:cxnLst/>
              <a:rect l="l" t="t" r="r" b="b"/>
              <a:pathLst>
                <a:path w="2646" h="2452" extrusionOk="0">
                  <a:moveTo>
                    <a:pt x="1911" y="329"/>
                  </a:moveTo>
                  <a:cubicBezTo>
                    <a:pt x="2088" y="329"/>
                    <a:pt x="2227" y="490"/>
                    <a:pt x="2273" y="671"/>
                  </a:cubicBezTo>
                  <a:cubicBezTo>
                    <a:pt x="2338" y="955"/>
                    <a:pt x="2164" y="1242"/>
                    <a:pt x="1996" y="1451"/>
                  </a:cubicBezTo>
                  <a:cubicBezTo>
                    <a:pt x="1798" y="1693"/>
                    <a:pt x="1566" y="1912"/>
                    <a:pt x="1306" y="2086"/>
                  </a:cubicBezTo>
                  <a:cubicBezTo>
                    <a:pt x="1296" y="2096"/>
                    <a:pt x="1282" y="2103"/>
                    <a:pt x="1278" y="2107"/>
                  </a:cubicBezTo>
                  <a:cubicBezTo>
                    <a:pt x="1091" y="2096"/>
                    <a:pt x="906" y="1915"/>
                    <a:pt x="780" y="1796"/>
                  </a:cubicBezTo>
                  <a:cubicBezTo>
                    <a:pt x="592" y="1618"/>
                    <a:pt x="387" y="1386"/>
                    <a:pt x="376" y="1112"/>
                  </a:cubicBezTo>
                  <a:cubicBezTo>
                    <a:pt x="373" y="932"/>
                    <a:pt x="467" y="700"/>
                    <a:pt x="673" y="700"/>
                  </a:cubicBezTo>
                  <a:cubicBezTo>
                    <a:pt x="685" y="700"/>
                    <a:pt x="698" y="701"/>
                    <a:pt x="711" y="702"/>
                  </a:cubicBezTo>
                  <a:cubicBezTo>
                    <a:pt x="889" y="723"/>
                    <a:pt x="1043" y="877"/>
                    <a:pt x="1026" y="1061"/>
                  </a:cubicBezTo>
                  <a:cubicBezTo>
                    <a:pt x="1016" y="1166"/>
                    <a:pt x="1108" y="1225"/>
                    <a:pt x="1199" y="1225"/>
                  </a:cubicBezTo>
                  <a:cubicBezTo>
                    <a:pt x="1271" y="1225"/>
                    <a:pt x="1342" y="1187"/>
                    <a:pt x="1360" y="1105"/>
                  </a:cubicBezTo>
                  <a:cubicBezTo>
                    <a:pt x="1412" y="832"/>
                    <a:pt x="1487" y="494"/>
                    <a:pt x="1767" y="364"/>
                  </a:cubicBezTo>
                  <a:cubicBezTo>
                    <a:pt x="1817" y="340"/>
                    <a:pt x="1865" y="329"/>
                    <a:pt x="1911" y="329"/>
                  </a:cubicBezTo>
                  <a:close/>
                  <a:moveTo>
                    <a:pt x="1908" y="1"/>
                  </a:moveTo>
                  <a:cubicBezTo>
                    <a:pt x="1779" y="1"/>
                    <a:pt x="1648" y="39"/>
                    <a:pt x="1531" y="115"/>
                  </a:cubicBezTo>
                  <a:cubicBezTo>
                    <a:pt x="1354" y="224"/>
                    <a:pt x="1241" y="388"/>
                    <a:pt x="1162" y="569"/>
                  </a:cubicBezTo>
                  <a:cubicBezTo>
                    <a:pt x="1031" y="447"/>
                    <a:pt x="849" y="373"/>
                    <a:pt x="669" y="373"/>
                  </a:cubicBezTo>
                  <a:cubicBezTo>
                    <a:pt x="536" y="373"/>
                    <a:pt x="404" y="414"/>
                    <a:pt x="294" y="507"/>
                  </a:cubicBezTo>
                  <a:cubicBezTo>
                    <a:pt x="69" y="695"/>
                    <a:pt x="0" y="1013"/>
                    <a:pt x="62" y="1293"/>
                  </a:cubicBezTo>
                  <a:cubicBezTo>
                    <a:pt x="123" y="1591"/>
                    <a:pt x="335" y="1844"/>
                    <a:pt x="551" y="2049"/>
                  </a:cubicBezTo>
                  <a:cubicBezTo>
                    <a:pt x="736" y="2225"/>
                    <a:pt x="1000" y="2452"/>
                    <a:pt x="1274" y="2452"/>
                  </a:cubicBezTo>
                  <a:cubicBezTo>
                    <a:pt x="1292" y="2452"/>
                    <a:pt x="1311" y="2451"/>
                    <a:pt x="1330" y="2448"/>
                  </a:cubicBezTo>
                  <a:cubicBezTo>
                    <a:pt x="1378" y="2445"/>
                    <a:pt x="1422" y="2424"/>
                    <a:pt x="1453" y="2390"/>
                  </a:cubicBezTo>
                  <a:cubicBezTo>
                    <a:pt x="1456" y="2387"/>
                    <a:pt x="1466" y="2387"/>
                    <a:pt x="1470" y="2380"/>
                  </a:cubicBezTo>
                  <a:cubicBezTo>
                    <a:pt x="1740" y="2199"/>
                    <a:pt x="1982" y="1984"/>
                    <a:pt x="2198" y="1738"/>
                  </a:cubicBezTo>
                  <a:cubicBezTo>
                    <a:pt x="2396" y="1498"/>
                    <a:pt x="2574" y="1228"/>
                    <a:pt x="2611" y="911"/>
                  </a:cubicBezTo>
                  <a:cubicBezTo>
                    <a:pt x="2645" y="634"/>
                    <a:pt x="2550" y="337"/>
                    <a:pt x="2334" y="156"/>
                  </a:cubicBezTo>
                  <a:cubicBezTo>
                    <a:pt x="2209" y="52"/>
                    <a:pt x="2059" y="1"/>
                    <a:pt x="19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sp>
        <p:nvSpPr>
          <p:cNvPr id="130" name="Rectangle 129">
            <a:extLst>
              <a:ext uri="{FF2B5EF4-FFF2-40B4-BE49-F238E27FC236}">
                <a16:creationId xmlns:a16="http://schemas.microsoft.com/office/drawing/2014/main" id="{52893B4D-C84B-6F65-ECD6-A1BCCC46DCE1}"/>
              </a:ext>
            </a:extLst>
          </p:cNvPr>
          <p:cNvSpPr/>
          <p:nvPr/>
        </p:nvSpPr>
        <p:spPr>
          <a:xfrm>
            <a:off x="638750" y="2898015"/>
            <a:ext cx="4249935" cy="1873654"/>
          </a:xfrm>
          <a:prstGeom prst="rect">
            <a:avLst/>
          </a:prstGeom>
        </p:spPr>
        <p:txBody>
          <a:bodyPr wrap="square">
            <a:spAutoFit/>
          </a:bodyPr>
          <a:lstStyle/>
          <a:p>
            <a:pPr lvl="0" algn="just">
              <a:lnSpc>
                <a:spcPct val="150000"/>
              </a:lnSpc>
              <a:buClrTx/>
            </a:pPr>
            <a:r>
              <a:rPr lang="vi-VN" sz="2000">
                <a:solidFill>
                  <a:sysClr val="windowText" lastClr="000000"/>
                </a:solidFill>
                <a:latin typeface="UTM Avo" panose="02040603050506020204" pitchFamily="18" charset="0"/>
              </a:rPr>
              <a:t>Vẽ một bức tranh đề tài lễ hội với yêu cầu: màu sắc và hình ảnh thể hiện được đặc trưng của lễ hội em chọn.</a:t>
            </a:r>
            <a:endParaRPr lang="vi-VN" sz="2000" dirty="0">
              <a:solidFill>
                <a:sysClr val="windowText" lastClr="000000"/>
              </a:solidFill>
              <a:latin typeface="UTM Avo" panose="02040603050506020204" pitchFamily="18" charset="0"/>
            </a:endParaRPr>
          </a:p>
        </p:txBody>
      </p:sp>
    </p:spTree>
    <p:extLst>
      <p:ext uri="{BB962C8B-B14F-4D97-AF65-F5344CB8AC3E}">
        <p14:creationId xmlns:p14="http://schemas.microsoft.com/office/powerpoint/2010/main" val="147861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blinds(vertical)">
                                      <p:cBhvr>
                                        <p:cTn id="13" dur="500"/>
                                        <p:tgtEl>
                                          <p:spTgt spid="13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CDC0C3C-EBB2-6C25-556D-1652827F9F1A}"/>
              </a:ext>
            </a:extLst>
          </p:cNvPr>
          <p:cNvSpPr txBox="1">
            <a:spLocks/>
          </p:cNvSpPr>
          <p:nvPr/>
        </p:nvSpPr>
        <p:spPr>
          <a:xfrm>
            <a:off x="2837807" y="1724543"/>
            <a:ext cx="6734100" cy="63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000"/>
              <a:buFont typeface="DM Serif Display"/>
              <a:buNone/>
              <a:defRPr sz="30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1D190B"/>
              </a:buClr>
              <a:buSzPts val="3000"/>
              <a:buFont typeface="DM Serif Display"/>
              <a:buNone/>
              <a:tabLst/>
              <a:defRPr/>
            </a:pPr>
            <a:r>
              <a:rPr kumimoji="0" lang="en-US" sz="2400" b="1" i="0" u="none" strike="noStrike" kern="0" cap="none" spc="0" normalizeH="0" baseline="0" noProof="0" dirty="0" err="1">
                <a:ln>
                  <a:noFill/>
                </a:ln>
                <a:solidFill>
                  <a:srgbClr val="1D190B"/>
                </a:solidFill>
                <a:effectLst/>
                <a:uLnTx/>
                <a:uFillTx/>
                <a:latin typeface="UTM Avo" panose="02040603050506020204" pitchFamily="18" charset="0"/>
                <a:sym typeface="DM Serif Display"/>
              </a:rPr>
              <a:t>Một</a:t>
            </a:r>
            <a:r>
              <a:rPr kumimoji="0" lang="en-US" sz="2400" b="1" i="0" u="none" strike="noStrike" kern="0" cap="none" spc="0" normalizeH="0" baseline="0" noProof="0" dirty="0">
                <a:ln>
                  <a:noFill/>
                </a:ln>
                <a:solidFill>
                  <a:srgbClr val="1D190B"/>
                </a:solidFill>
                <a:effectLst/>
                <a:uLnTx/>
                <a:uFillTx/>
                <a:latin typeface="UTM Avo" panose="02040603050506020204" pitchFamily="18" charset="0"/>
                <a:sym typeface="DM Serif Display"/>
              </a:rPr>
              <a:t> </a:t>
            </a:r>
            <a:r>
              <a:rPr kumimoji="0" lang="en-US" sz="2400" b="1" i="0" u="none" strike="noStrike" kern="0" cap="none" spc="0" normalizeH="0" baseline="0" noProof="0" dirty="0" err="1">
                <a:ln>
                  <a:noFill/>
                </a:ln>
                <a:solidFill>
                  <a:srgbClr val="1D190B"/>
                </a:solidFill>
                <a:effectLst/>
                <a:uLnTx/>
                <a:uFillTx/>
                <a:latin typeface="UTM Avo" panose="02040603050506020204" pitchFamily="18" charset="0"/>
                <a:sym typeface="DM Serif Display"/>
              </a:rPr>
              <a:t>số</a:t>
            </a:r>
            <a:r>
              <a:rPr kumimoji="0" lang="en-US" sz="2400" b="1" i="0" u="none" strike="noStrike" kern="0" cap="none" spc="0" normalizeH="0" baseline="0" noProof="0" dirty="0">
                <a:ln>
                  <a:noFill/>
                </a:ln>
                <a:solidFill>
                  <a:srgbClr val="1D190B"/>
                </a:solidFill>
                <a:effectLst/>
                <a:uLnTx/>
                <a:uFillTx/>
                <a:latin typeface="UTM Avo" panose="02040603050506020204" pitchFamily="18" charset="0"/>
                <a:sym typeface="DM Serif Display"/>
              </a:rPr>
              <a:t> </a:t>
            </a:r>
            <a:r>
              <a:rPr kumimoji="0" lang="en-US" sz="2400" b="1" i="0" u="none" strike="noStrike" kern="0" cap="none" spc="0" normalizeH="0" baseline="0" noProof="0" dirty="0" err="1">
                <a:ln>
                  <a:noFill/>
                </a:ln>
                <a:solidFill>
                  <a:srgbClr val="1D190B"/>
                </a:solidFill>
                <a:effectLst/>
                <a:uLnTx/>
                <a:uFillTx/>
                <a:latin typeface="UTM Avo" panose="02040603050506020204" pitchFamily="18" charset="0"/>
                <a:sym typeface="DM Serif Display"/>
              </a:rPr>
              <a:t>tranh</a:t>
            </a:r>
            <a:r>
              <a:rPr kumimoji="0" lang="en-US" sz="2400" b="1" i="0" u="none" strike="noStrike" kern="0" cap="none" spc="0" normalizeH="0" baseline="0" noProof="0" dirty="0">
                <a:ln>
                  <a:noFill/>
                </a:ln>
                <a:solidFill>
                  <a:srgbClr val="1D190B"/>
                </a:solidFill>
                <a:effectLst/>
                <a:uLnTx/>
                <a:uFillTx/>
                <a:latin typeface="UTM Avo" panose="02040603050506020204" pitchFamily="18" charset="0"/>
                <a:sym typeface="DM Serif Display"/>
              </a:rPr>
              <a:t> </a:t>
            </a:r>
            <a:r>
              <a:rPr kumimoji="0" lang="en-US" sz="2400" b="1" i="0" u="none" strike="noStrike" kern="0" cap="none" spc="0" normalizeH="0" baseline="0" noProof="0" dirty="0" err="1">
                <a:ln>
                  <a:noFill/>
                </a:ln>
                <a:solidFill>
                  <a:srgbClr val="1D190B"/>
                </a:solidFill>
                <a:effectLst/>
                <a:uLnTx/>
                <a:uFillTx/>
                <a:latin typeface="UTM Avo" panose="02040603050506020204" pitchFamily="18" charset="0"/>
                <a:sym typeface="DM Serif Display"/>
              </a:rPr>
              <a:t>vẽ</a:t>
            </a:r>
            <a:r>
              <a:rPr kumimoji="0" lang="en-US" sz="2400" b="1" i="0" u="none" strike="noStrike" kern="0" cap="none" spc="0" normalizeH="0" baseline="0" noProof="0" dirty="0">
                <a:ln>
                  <a:noFill/>
                </a:ln>
                <a:solidFill>
                  <a:srgbClr val="1D190B"/>
                </a:solidFill>
                <a:effectLst/>
                <a:uLnTx/>
                <a:uFillTx/>
                <a:latin typeface="UTM Avo" panose="02040603050506020204" pitchFamily="18" charset="0"/>
                <a:sym typeface="DM Serif Display"/>
              </a:rPr>
              <a:t> </a:t>
            </a:r>
            <a:r>
              <a:rPr kumimoji="0" lang="en-US" sz="2400" b="1" i="0" u="none" strike="noStrike" kern="0" cap="none" spc="0" normalizeH="0" baseline="0" noProof="0" dirty="0" err="1">
                <a:ln>
                  <a:noFill/>
                </a:ln>
                <a:solidFill>
                  <a:srgbClr val="1D190B"/>
                </a:solidFill>
                <a:effectLst/>
                <a:uLnTx/>
                <a:uFillTx/>
                <a:latin typeface="UTM Avo" panose="02040603050506020204" pitchFamily="18" charset="0"/>
                <a:sym typeface="DM Serif Display"/>
              </a:rPr>
              <a:t>tham</a:t>
            </a:r>
            <a:r>
              <a:rPr kumimoji="0" lang="en-US" sz="2400" b="1" i="0" u="none" strike="noStrike" kern="0" cap="none" spc="0" normalizeH="0" baseline="0" noProof="0" dirty="0">
                <a:ln>
                  <a:noFill/>
                </a:ln>
                <a:solidFill>
                  <a:srgbClr val="1D190B"/>
                </a:solidFill>
                <a:effectLst/>
                <a:uLnTx/>
                <a:uFillTx/>
                <a:latin typeface="UTM Avo" panose="02040603050506020204" pitchFamily="18" charset="0"/>
                <a:sym typeface="DM Serif Display"/>
              </a:rPr>
              <a:t> </a:t>
            </a:r>
            <a:r>
              <a:rPr kumimoji="0" lang="en-US" sz="2400" b="1" i="0" u="none" strike="noStrike" kern="0" cap="none" spc="0" normalizeH="0" baseline="0" noProof="0" dirty="0" err="1">
                <a:ln>
                  <a:noFill/>
                </a:ln>
                <a:solidFill>
                  <a:srgbClr val="1D190B"/>
                </a:solidFill>
                <a:effectLst/>
                <a:uLnTx/>
                <a:uFillTx/>
                <a:latin typeface="UTM Avo" panose="02040603050506020204" pitchFamily="18" charset="0"/>
                <a:sym typeface="DM Serif Display"/>
              </a:rPr>
              <a:t>khảo</a:t>
            </a:r>
            <a:endParaRPr kumimoji="0" lang="en-US" sz="2400" b="1" i="0" u="none" strike="noStrike" kern="0" cap="none" spc="0" normalizeH="0" baseline="0" noProof="0" dirty="0">
              <a:ln>
                <a:noFill/>
              </a:ln>
              <a:solidFill>
                <a:srgbClr val="1D190B"/>
              </a:solidFill>
              <a:effectLst/>
              <a:uLnTx/>
              <a:uFillTx/>
              <a:latin typeface="UTM Avo" panose="02040603050506020204" pitchFamily="18" charset="0"/>
              <a:sym typeface="DM Serif Display"/>
            </a:endParaRPr>
          </a:p>
        </p:txBody>
      </p:sp>
      <p:pic>
        <p:nvPicPr>
          <p:cNvPr id="4" name="Picture 3">
            <a:extLst>
              <a:ext uri="{FF2B5EF4-FFF2-40B4-BE49-F238E27FC236}">
                <a16:creationId xmlns:a16="http://schemas.microsoft.com/office/drawing/2014/main" id="{0A35A10C-59F9-1500-7746-BA2916BD9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944" y="2901682"/>
            <a:ext cx="3989128" cy="2856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33F44D6-F839-DD52-BC08-6D990F9E7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165" y="2738842"/>
            <a:ext cx="3993411" cy="2947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2413E09F-DC9B-0B69-0DD0-A1C1E2E67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58426">
            <a:off x="1734591" y="2696199"/>
            <a:ext cx="740693" cy="723150"/>
          </a:xfrm>
          <a:prstGeom prst="rect">
            <a:avLst/>
          </a:prstGeom>
        </p:spPr>
      </p:pic>
      <p:pic>
        <p:nvPicPr>
          <p:cNvPr id="11" name="Picture 10">
            <a:extLst>
              <a:ext uri="{FF2B5EF4-FFF2-40B4-BE49-F238E27FC236}">
                <a16:creationId xmlns:a16="http://schemas.microsoft.com/office/drawing/2014/main" id="{8B9645BA-9C75-5F93-F104-4F52D2D3A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99547">
            <a:off x="5877351" y="2721788"/>
            <a:ext cx="740693" cy="723150"/>
          </a:xfrm>
          <a:prstGeom prst="rect">
            <a:avLst/>
          </a:prstGeom>
        </p:spPr>
      </p:pic>
    </p:spTree>
    <p:extLst>
      <p:ext uri="{BB962C8B-B14F-4D97-AF65-F5344CB8AC3E}">
        <p14:creationId xmlns:p14="http://schemas.microsoft.com/office/powerpoint/2010/main" val="382293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8" presetClass="entr" presetSubtype="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9455457" y="1322692"/>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241;p43">
            <a:extLst>
              <a:ext uri="{FF2B5EF4-FFF2-40B4-BE49-F238E27FC236}">
                <a16:creationId xmlns:a16="http://schemas.microsoft.com/office/drawing/2014/main" id="{7B74DEAD-CF54-9939-FB3A-CD4B9B9C0AC1}"/>
              </a:ext>
            </a:extLst>
          </p:cNvPr>
          <p:cNvPicPr preferRelativeResize="0"/>
          <p:nvPr/>
        </p:nvPicPr>
        <p:blipFill>
          <a:blip r:embed="rId2">
            <a:extLst>
              <a:ext uri="{28A0092B-C50C-407E-A947-70E740481C1C}">
                <a14:useLocalDpi xmlns:a14="http://schemas.microsoft.com/office/drawing/2010/main" val="0"/>
              </a:ext>
            </a:extLst>
          </a:blip>
          <a:stretch>
            <a:fillRect/>
          </a:stretch>
        </p:blipFill>
        <p:spPr>
          <a:xfrm flipH="1">
            <a:off x="583689" y="574767"/>
            <a:ext cx="5098653" cy="3017520"/>
          </a:xfrm>
          <a:prstGeom prst="rect">
            <a:avLst/>
          </a:prstGeom>
          <a:noFill/>
          <a:ln>
            <a:noFill/>
          </a:ln>
        </p:spPr>
      </p:pic>
      <p:pic>
        <p:nvPicPr>
          <p:cNvPr id="4" name="Google Shape;3239;p43">
            <a:extLst>
              <a:ext uri="{FF2B5EF4-FFF2-40B4-BE49-F238E27FC236}">
                <a16:creationId xmlns:a16="http://schemas.microsoft.com/office/drawing/2014/main" id="{199E3FFE-0E8B-B924-E7AA-64E1934C447D}"/>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flipH="1">
            <a:off x="6975563" y="574767"/>
            <a:ext cx="4846319" cy="3017519"/>
          </a:xfrm>
          <a:prstGeom prst="rect">
            <a:avLst/>
          </a:prstGeom>
          <a:noFill/>
          <a:ln>
            <a:noFill/>
          </a:ln>
        </p:spPr>
      </p:pic>
      <p:pic>
        <p:nvPicPr>
          <p:cNvPr id="5" name="Picture 4">
            <a:extLst>
              <a:ext uri="{FF2B5EF4-FFF2-40B4-BE49-F238E27FC236}">
                <a16:creationId xmlns:a16="http://schemas.microsoft.com/office/drawing/2014/main" id="{EA68B277-AF7A-7EF6-0088-1D6AA2BCF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89" y="3919327"/>
            <a:ext cx="5098653" cy="28206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E6DB689-EE1F-1B7A-38C0-45EDBE336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0128" y="3919327"/>
            <a:ext cx="4721753" cy="2773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28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813F6-5D03-A906-C461-DDADDC7EF8C2}"/>
              </a:ext>
            </a:extLst>
          </p:cNvPr>
          <p:cNvGrpSpPr/>
          <p:nvPr/>
        </p:nvGrpSpPr>
        <p:grpSpPr>
          <a:xfrm>
            <a:off x="9455457" y="1408417"/>
            <a:ext cx="2736543" cy="1558939"/>
            <a:chOff x="309542" y="967667"/>
            <a:chExt cx="2878585" cy="1558939"/>
          </a:xfrm>
        </p:grpSpPr>
        <p:pic>
          <p:nvPicPr>
            <p:cNvPr id="3" name="Picture 2">
              <a:hlinkClick r:id="rId3"/>
              <a:extLst>
                <a:ext uri="{FF2B5EF4-FFF2-40B4-BE49-F238E27FC236}">
                  <a16:creationId xmlns:a16="http://schemas.microsoft.com/office/drawing/2014/main" id="{71A95C0A-D294-AF07-9E62-38A1887DEA4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D9E6F943-4843-D349-5073-DB117362A8C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97988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2" name="Google Shape;3438;p44">
            <a:extLst>
              <a:ext uri="{FF2B5EF4-FFF2-40B4-BE49-F238E27FC236}">
                <a16:creationId xmlns:a16="http://schemas.microsoft.com/office/drawing/2014/main" id="{F336C418-7B2E-FD7C-661C-2150D8E298D9}"/>
              </a:ext>
            </a:extLst>
          </p:cNvPr>
          <p:cNvSpPr/>
          <p:nvPr/>
        </p:nvSpPr>
        <p:spPr>
          <a:xfrm rot="-532350">
            <a:off x="9149137" y="-3751904"/>
            <a:ext cx="45719" cy="7718705"/>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3" name="Google Shape;3439;p44">
            <a:extLst>
              <a:ext uri="{FF2B5EF4-FFF2-40B4-BE49-F238E27FC236}">
                <a16:creationId xmlns:a16="http://schemas.microsoft.com/office/drawing/2014/main" id="{DA99BBCD-9035-7C33-8A94-0B7DA63ACDA4}"/>
              </a:ext>
            </a:extLst>
          </p:cNvPr>
          <p:cNvSpPr/>
          <p:nvPr/>
        </p:nvSpPr>
        <p:spPr>
          <a:xfrm rot="-532350">
            <a:off x="7400386" y="-26348991"/>
            <a:ext cx="45719" cy="30507954"/>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84" name="Google Shape;3440;p44">
            <a:extLst>
              <a:ext uri="{FF2B5EF4-FFF2-40B4-BE49-F238E27FC236}">
                <a16:creationId xmlns:a16="http://schemas.microsoft.com/office/drawing/2014/main" id="{3C12643F-C73B-6808-1805-C39472923DE2}"/>
              </a:ext>
            </a:extLst>
          </p:cNvPr>
          <p:cNvSpPr/>
          <p:nvPr/>
        </p:nvSpPr>
        <p:spPr>
          <a:xfrm rot="-532350">
            <a:off x="7409091" y="-26293218"/>
            <a:ext cx="45719" cy="30507954"/>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 name="Google Shape;3668;p48">
            <a:extLst>
              <a:ext uri="{FF2B5EF4-FFF2-40B4-BE49-F238E27FC236}">
                <a16:creationId xmlns:a16="http://schemas.microsoft.com/office/drawing/2014/main" id="{811550FB-245E-E62C-DB35-2548CA751A33}"/>
              </a:ext>
            </a:extLst>
          </p:cNvPr>
          <p:cNvSpPr/>
          <p:nvPr/>
        </p:nvSpPr>
        <p:spPr>
          <a:xfrm flipH="1">
            <a:off x="6536463" y="1732746"/>
            <a:ext cx="3677016" cy="3456052"/>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charset="0"/>
            </a:endParaRPr>
          </a:p>
        </p:txBody>
      </p:sp>
      <p:pic>
        <p:nvPicPr>
          <p:cNvPr id="3" name="Google Shape;3669;p48">
            <a:extLst>
              <a:ext uri="{FF2B5EF4-FFF2-40B4-BE49-F238E27FC236}">
                <a16:creationId xmlns:a16="http://schemas.microsoft.com/office/drawing/2014/main" id="{46C8B686-1933-8AD6-45D7-358E781F3A01}"/>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flipH="1">
            <a:off x="6691757" y="1826162"/>
            <a:ext cx="3403387" cy="3221487"/>
          </a:xfrm>
          <a:prstGeom prst="rect">
            <a:avLst/>
          </a:prstGeom>
          <a:noFill/>
          <a:ln>
            <a:noFill/>
          </a:ln>
        </p:spPr>
      </p:pic>
      <p:sp>
        <p:nvSpPr>
          <p:cNvPr id="4" name="Rectangle 3">
            <a:extLst>
              <a:ext uri="{FF2B5EF4-FFF2-40B4-BE49-F238E27FC236}">
                <a16:creationId xmlns:a16="http://schemas.microsoft.com/office/drawing/2014/main" id="{4F449985-A86C-714E-856A-AA2315560AC7}"/>
              </a:ext>
            </a:extLst>
          </p:cNvPr>
          <p:cNvSpPr/>
          <p:nvPr/>
        </p:nvSpPr>
        <p:spPr>
          <a:xfrm>
            <a:off x="509082" y="2372462"/>
            <a:ext cx="5894783" cy="494110"/>
          </a:xfrm>
          <a:prstGeom prst="rect">
            <a:avLst/>
          </a:prstGeom>
        </p:spPr>
        <p:txBody>
          <a:bodyPr wrap="square">
            <a:spAutoFit/>
          </a:bodyPr>
          <a:lstStyle/>
          <a:p>
            <a:pPr>
              <a:lnSpc>
                <a:spcPct val="150000"/>
              </a:lnSpc>
            </a:pPr>
            <a:r>
              <a:rPr lang="vi-VN" sz="2000" b="1" dirty="0">
                <a:latin typeface="UTM Avo" panose="02040603050506020204" pitchFamily="18" charset="0"/>
              </a:rPr>
              <a:t>Trưng bày sản phẩm và chia sẻ theo gợi ý:</a:t>
            </a:r>
          </a:p>
        </p:txBody>
      </p:sp>
      <p:sp>
        <p:nvSpPr>
          <p:cNvPr id="5" name="TextBox 4">
            <a:extLst>
              <a:ext uri="{FF2B5EF4-FFF2-40B4-BE49-F238E27FC236}">
                <a16:creationId xmlns:a16="http://schemas.microsoft.com/office/drawing/2014/main" id="{2EB125A1-A8FE-ED3B-737C-A42E18E9B35F}"/>
              </a:ext>
            </a:extLst>
          </p:cNvPr>
          <p:cNvSpPr txBox="1"/>
          <p:nvPr/>
        </p:nvSpPr>
        <p:spPr>
          <a:xfrm>
            <a:off x="159391" y="2959483"/>
            <a:ext cx="6523653" cy="1280030"/>
          </a:xfrm>
          <a:prstGeom prst="rect">
            <a:avLst/>
          </a:prstGeom>
          <a:noFill/>
        </p:spPr>
        <p:txBody>
          <a:bodyPr wrap="square" rtlCol="0">
            <a:spAutoFit/>
          </a:bodyPr>
          <a:lstStyle/>
          <a:p>
            <a:pPr>
              <a:lnSpc>
                <a:spcPct val="150000"/>
              </a:lnSpc>
            </a:pP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Nội</a:t>
            </a:r>
            <a:r>
              <a:rPr lang="en-US" sz="1800" dirty="0">
                <a:solidFill>
                  <a:srgbClr val="002060"/>
                </a:solidFill>
                <a:latin typeface="UTM Avo" panose="02040603050506020204" pitchFamily="18" charset="0"/>
              </a:rPr>
              <a:t> dung </a:t>
            </a:r>
            <a:r>
              <a:rPr lang="en-US" sz="1800" dirty="0" err="1">
                <a:solidFill>
                  <a:srgbClr val="002060"/>
                </a:solidFill>
                <a:latin typeface="UTM Avo" panose="02040603050506020204" pitchFamily="18" charset="0"/>
              </a:rPr>
              <a:t>của</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bức</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tranh</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là</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gì</a:t>
            </a:r>
            <a:r>
              <a:rPr lang="en-US" sz="1800" dirty="0">
                <a:solidFill>
                  <a:srgbClr val="002060"/>
                </a:solidFill>
                <a:latin typeface="UTM Avo" panose="02040603050506020204" pitchFamily="18" charset="0"/>
              </a:rPr>
              <a:t>?</a:t>
            </a:r>
          </a:p>
          <a:p>
            <a:pPr>
              <a:lnSpc>
                <a:spcPct val="150000"/>
              </a:lnSpc>
            </a:pP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Giới</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thiệu</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về</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bố</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cục</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đường</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nét</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màu</a:t>
            </a:r>
            <a:r>
              <a:rPr lang="en-US" sz="1800" dirty="0">
                <a:solidFill>
                  <a:srgbClr val="002060"/>
                </a:solidFill>
                <a:latin typeface="UTM Avo" panose="02040603050506020204" pitchFamily="18" charset="0"/>
              </a:rPr>
              <a:t> </a:t>
            </a:r>
            <a:r>
              <a:rPr lang="en-US" sz="1800" err="1">
                <a:solidFill>
                  <a:srgbClr val="002060"/>
                </a:solidFill>
                <a:latin typeface="UTM Avo" panose="02040603050506020204" pitchFamily="18" charset="0"/>
              </a:rPr>
              <a:t>sắc</a:t>
            </a:r>
            <a:r>
              <a:rPr lang="en-US" sz="1800">
                <a:solidFill>
                  <a:srgbClr val="002060"/>
                </a:solidFill>
                <a:latin typeface="UTM Avo" panose="02040603050506020204" pitchFamily="18" charset="0"/>
              </a:rPr>
              <a:t> trong tranh</a:t>
            </a:r>
            <a:r>
              <a:rPr lang="en-US" sz="1800" dirty="0">
                <a:solidFill>
                  <a:srgbClr val="002060"/>
                </a:solidFill>
                <a:latin typeface="UTM Avo" panose="02040603050506020204" pitchFamily="18" charset="0"/>
              </a:rPr>
              <a:t>.</a:t>
            </a:r>
          </a:p>
          <a:p>
            <a:pPr>
              <a:lnSpc>
                <a:spcPct val="150000"/>
              </a:lnSpc>
            </a:pP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Lựa</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chọn</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bức</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tranh</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em</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yêu</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thích</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nhất</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Vì</a:t>
            </a:r>
            <a:r>
              <a:rPr lang="en-US" sz="1800" dirty="0">
                <a:solidFill>
                  <a:srgbClr val="002060"/>
                </a:solidFill>
                <a:latin typeface="UTM Avo" panose="02040603050506020204" pitchFamily="18" charset="0"/>
              </a:rPr>
              <a:t> </a:t>
            </a:r>
            <a:r>
              <a:rPr lang="en-US" sz="1800" dirty="0" err="1">
                <a:solidFill>
                  <a:srgbClr val="002060"/>
                </a:solidFill>
                <a:latin typeface="UTM Avo" panose="02040603050506020204" pitchFamily="18" charset="0"/>
              </a:rPr>
              <a:t>sao</a:t>
            </a:r>
            <a:r>
              <a:rPr lang="en-US" sz="18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59457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2" name="Group 1">
            <a:extLst>
              <a:ext uri="{FF2B5EF4-FFF2-40B4-BE49-F238E27FC236}">
                <a16:creationId xmlns:a16="http://schemas.microsoft.com/office/drawing/2014/main" id="{3BA813F6-5D03-A906-C461-DDADDC7EF8C2}"/>
              </a:ext>
            </a:extLst>
          </p:cNvPr>
          <p:cNvGrpSpPr/>
          <p:nvPr/>
        </p:nvGrpSpPr>
        <p:grpSpPr>
          <a:xfrm>
            <a:off x="9455457" y="1408417"/>
            <a:ext cx="2736543" cy="1558939"/>
            <a:chOff x="309542" y="967667"/>
            <a:chExt cx="2878585" cy="1558939"/>
          </a:xfrm>
        </p:grpSpPr>
        <p:pic>
          <p:nvPicPr>
            <p:cNvPr id="3" name="Picture 2">
              <a:hlinkClick r:id="rId4"/>
              <a:extLst>
                <a:ext uri="{FF2B5EF4-FFF2-40B4-BE49-F238E27FC236}">
                  <a16:creationId xmlns:a16="http://schemas.microsoft.com/office/drawing/2014/main" id="{71A95C0A-D294-AF07-9E62-38A1887DEA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D9E6F943-4843-D349-5073-DB117362A8C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7" name="Rectangle 36">
            <a:extLst>
              <a:ext uri="{FF2B5EF4-FFF2-40B4-BE49-F238E27FC236}">
                <a16:creationId xmlns:a16="http://schemas.microsoft.com/office/drawing/2014/main" id="{1D428786-3CD6-E692-9D9B-E079F3DC53EA}"/>
              </a:ext>
            </a:extLst>
          </p:cNvPr>
          <p:cNvSpPr/>
          <p:nvPr/>
        </p:nvSpPr>
        <p:spPr>
          <a:xfrm>
            <a:off x="3333610" y="2607550"/>
            <a:ext cx="5738116" cy="3258649"/>
          </a:xfrm>
          <a:prstGeom prst="rect">
            <a:avLst/>
          </a:prstGeom>
          <a:ln>
            <a:solidFill>
              <a:srgbClr val="E4D7D7">
                <a:lumMod val="10000"/>
              </a:srgbClr>
            </a:solidFill>
          </a:ln>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Sử</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dụng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màu</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sắc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rực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rỡ</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tươi</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vui</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của</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lễ</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hội</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để</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trang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trí</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ở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nhiều</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hoạt</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động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khác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nhau</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trong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cuộc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sống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như</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tổ</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chức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sinh</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nhật</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cho</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bạn</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trang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trí</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góc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học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tập</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bảng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tin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của</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lớp</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thiết</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kế</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trang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phục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cho</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ngày</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hội</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ở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trường</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cách</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thức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tổ</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chức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một</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số</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trò</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chơi</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dân</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gian</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cho</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học</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sinh</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a:t>
            </a:r>
            <a:endPar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pic>
        <p:nvPicPr>
          <p:cNvPr id="38" name="Picture 37">
            <a:extLst>
              <a:ext uri="{FF2B5EF4-FFF2-40B4-BE49-F238E27FC236}">
                <a16:creationId xmlns:a16="http://schemas.microsoft.com/office/drawing/2014/main" id="{CE3A04EF-40D2-4619-92F4-C2A5F8A10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257" y="2078677"/>
            <a:ext cx="2024047" cy="3920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ppt_x</p:attrName>
                                        </p:attrNameLst>
                                      </p:cBhvr>
                                      <p:tavLst>
                                        <p:tav tm="0">
                                          <p:val>
                                            <p:strVal val="#ppt_x-#ppt_w*1.125000"/>
                                          </p:val>
                                        </p:tav>
                                        <p:tav tm="100000">
                                          <p:val>
                                            <p:strVal val="#ppt_x"/>
                                          </p:val>
                                        </p:tav>
                                      </p:tavLst>
                                    </p:anim>
                                    <p:animEffect transition="in" filter="wipe(righ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1">
            <a:extLst>
              <a:ext uri="{FF2B5EF4-FFF2-40B4-BE49-F238E27FC236}">
                <a16:creationId xmlns:a16="http://schemas.microsoft.com/office/drawing/2014/main" id="{02146FB7-836F-21D0-8AEF-064ABB568EF4}"/>
              </a:ext>
            </a:extLst>
          </p:cNvPr>
          <p:cNvSpPr/>
          <p:nvPr/>
        </p:nvSpPr>
        <p:spPr>
          <a:xfrm>
            <a:off x="2328040" y="2396073"/>
            <a:ext cx="7535917" cy="2335319"/>
          </a:xfrm>
          <a:prstGeom prst="rect">
            <a:avLst/>
          </a:prstGeom>
        </p:spPr>
        <p:txBody>
          <a:bodyPr wrap="square">
            <a:spAutoFit/>
          </a:bodyPr>
          <a:lstStyle/>
          <a:p>
            <a:pPr lvl="0" algn="just">
              <a:lnSpc>
                <a:spcPct val="150000"/>
              </a:lnSpc>
              <a:buClrTx/>
            </a:pPr>
            <a:r>
              <a:rPr lang="vi-VN" sz="2000" dirty="0">
                <a:solidFill>
                  <a:sysClr val="windowText" lastClr="000000"/>
                </a:solidFill>
                <a:latin typeface="UTM Avo" panose="02040603050506020204" pitchFamily="18" charset="0"/>
              </a:rPr>
              <a:t>+ Lễ hội là nơi gìn giữ giá trị văn hoá, bản sắc truyền thống của các dân tộc. Vẽ tranh đề tài lễ hội cũng là một cách lưu giữ truyền thống văn hoá Việt Nam.</a:t>
            </a:r>
          </a:p>
          <a:p>
            <a:pPr lvl="0" algn="just">
              <a:lnSpc>
                <a:spcPct val="150000"/>
              </a:lnSpc>
              <a:buClrTx/>
            </a:pPr>
            <a:r>
              <a:rPr lang="vi-VN" sz="2000" dirty="0">
                <a:solidFill>
                  <a:sysClr val="windowText" lastClr="000000"/>
                </a:solidFill>
                <a:latin typeface="UTM Avo" panose="02040603050506020204" pitchFamily="18" charset="0"/>
              </a:rPr>
              <a:t>+ Trong lễ hội, các màu tương phản, màu nóng thường được sử dụng để thể hiện không khí vui tươi, sôi nổi. </a:t>
            </a:r>
          </a:p>
        </p:txBody>
      </p:sp>
      <p:sp>
        <p:nvSpPr>
          <p:cNvPr id="3" name="Rounded Rectangle 4">
            <a:extLst>
              <a:ext uri="{FF2B5EF4-FFF2-40B4-BE49-F238E27FC236}">
                <a16:creationId xmlns:a16="http://schemas.microsoft.com/office/drawing/2014/main" id="{C4B93B35-A217-A150-DA81-D1458B150C43}"/>
              </a:ext>
            </a:extLst>
          </p:cNvPr>
          <p:cNvSpPr/>
          <p:nvPr/>
        </p:nvSpPr>
        <p:spPr>
          <a:xfrm>
            <a:off x="5068584" y="1714748"/>
            <a:ext cx="2054831" cy="563755"/>
          </a:xfrm>
          <a:prstGeom prst="roundRect">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GHI NHỚ</a:t>
            </a:r>
          </a:p>
        </p:txBody>
      </p:sp>
    </p:spTree>
    <p:extLst>
      <p:ext uri="{BB962C8B-B14F-4D97-AF65-F5344CB8AC3E}">
        <p14:creationId xmlns:p14="http://schemas.microsoft.com/office/powerpoint/2010/main" val="163342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strips(downRigh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strips(downRight)">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Rectangle 1">
            <a:extLst>
              <a:ext uri="{FF2B5EF4-FFF2-40B4-BE49-F238E27FC236}">
                <a16:creationId xmlns:a16="http://schemas.microsoft.com/office/drawing/2014/main" id="{02146FB7-836F-21D0-8AEF-064ABB568EF4}"/>
              </a:ext>
            </a:extLst>
          </p:cNvPr>
          <p:cNvSpPr/>
          <p:nvPr/>
        </p:nvSpPr>
        <p:spPr>
          <a:xfrm>
            <a:off x="2328040" y="2396073"/>
            <a:ext cx="7535917" cy="2335319"/>
          </a:xfrm>
          <a:prstGeom prst="rect">
            <a:avLst/>
          </a:prstGeom>
        </p:spPr>
        <p:txBody>
          <a:bodyPr wrap="square">
            <a:spAutoFit/>
          </a:bodyPr>
          <a:lstStyle/>
          <a:p>
            <a:pPr lvl="0" algn="just">
              <a:lnSpc>
                <a:spcPct val="150000"/>
              </a:lnSpc>
              <a:buClrTx/>
            </a:pPr>
            <a:r>
              <a:rPr lang="vi-VN" sz="2000" dirty="0">
                <a:solidFill>
                  <a:sysClr val="windowText" lastClr="000000"/>
                </a:solidFill>
                <a:latin typeface="UTM Avo" panose="02040603050506020204" pitchFamily="18" charset="0"/>
              </a:rPr>
              <a:t>+ Các cặp màu tương phản (vàng và tím, đỏ và xanh lục, cam và xanh lam) khi đứng cạnh nhau sẽ tôn nhau lên, thêm rực rỡ và thu hút thị giác. </a:t>
            </a:r>
          </a:p>
          <a:p>
            <a:pPr lvl="0" algn="just">
              <a:lnSpc>
                <a:spcPct val="150000"/>
              </a:lnSpc>
              <a:buClrTx/>
            </a:pPr>
            <a:r>
              <a:rPr lang="vi-VN" sz="2000" dirty="0">
                <a:solidFill>
                  <a:sysClr val="windowText" lastClr="000000"/>
                </a:solidFill>
                <a:latin typeface="UTM Avo" panose="02040603050506020204" pitchFamily="18" charset="0"/>
              </a:rPr>
              <a:t>+ Màu nóng là các màu gần với màu đỏ (như vàng, cam, nâu đỏ, hồng) tạo cảm giác ấm nóng, lôi cuốn.</a:t>
            </a:r>
          </a:p>
        </p:txBody>
      </p:sp>
      <p:sp>
        <p:nvSpPr>
          <p:cNvPr id="3" name="Rounded Rectangle 4">
            <a:extLst>
              <a:ext uri="{FF2B5EF4-FFF2-40B4-BE49-F238E27FC236}">
                <a16:creationId xmlns:a16="http://schemas.microsoft.com/office/drawing/2014/main" id="{C4B93B35-A217-A150-DA81-D1458B150C43}"/>
              </a:ext>
            </a:extLst>
          </p:cNvPr>
          <p:cNvSpPr/>
          <p:nvPr/>
        </p:nvSpPr>
        <p:spPr>
          <a:xfrm>
            <a:off x="5068584" y="1714748"/>
            <a:ext cx="2054831" cy="563755"/>
          </a:xfrm>
          <a:prstGeom prst="roundRect">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GHI NHỚ</a:t>
            </a:r>
          </a:p>
        </p:txBody>
      </p:sp>
    </p:spTree>
    <p:extLst>
      <p:ext uri="{BB962C8B-B14F-4D97-AF65-F5344CB8AC3E}">
        <p14:creationId xmlns:p14="http://schemas.microsoft.com/office/powerpoint/2010/main" val="90401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A6F742-ECB9-2757-EDC1-61DF3192C302}"/>
              </a:ext>
            </a:extLst>
          </p:cNvPr>
          <p:cNvSpPr/>
          <p:nvPr/>
        </p:nvSpPr>
        <p:spPr>
          <a:xfrm>
            <a:off x="2755307" y="1781796"/>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Hướng</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dẫn</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về</a:t>
            </a:r>
            <a:r>
              <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rPr>
              <a:t> </a:t>
            </a:r>
            <a:r>
              <a:rPr kumimoji="0" lang="en-US" sz="3200" b="1" i="0" u="none" strike="noStrike" kern="0" cap="none" spc="0" normalizeH="0" baseline="0" noProof="0" dirty="0" err="1">
                <a:ln>
                  <a:noFill/>
                </a:ln>
                <a:solidFill>
                  <a:srgbClr val="FFFFFF"/>
                </a:solidFill>
                <a:effectLst/>
                <a:uLnTx/>
                <a:uFillTx/>
                <a:latin typeface="UTM Avo" panose="02040603050506020204" pitchFamily="18" charset="0"/>
                <a:sym typeface="Arial"/>
              </a:rPr>
              <a:t>nhà</a:t>
            </a:r>
            <a:endParaRPr kumimoji="0" lang="en-US" sz="3200" b="1" i="0" u="none" strike="noStrike" kern="0" cap="none" spc="0" normalizeH="0" baseline="0" noProof="0" dirty="0">
              <a:ln>
                <a:noFill/>
              </a:ln>
              <a:solidFill>
                <a:srgbClr val="FFFFFF"/>
              </a:solidFill>
              <a:effectLst/>
              <a:uLnTx/>
              <a:uFillTx/>
              <a:latin typeface="UTM Avo" panose="02040603050506020204" pitchFamily="18" charset="0"/>
              <a:sym typeface="Arial"/>
            </a:endParaRPr>
          </a:p>
        </p:txBody>
      </p:sp>
      <p:sp>
        <p:nvSpPr>
          <p:cNvPr id="2" name="Google Shape;3207;p42">
            <a:extLst>
              <a:ext uri="{FF2B5EF4-FFF2-40B4-BE49-F238E27FC236}">
                <a16:creationId xmlns:a16="http://schemas.microsoft.com/office/drawing/2014/main" id="{F0780DED-8780-34AA-6431-890FC2DD12E3}"/>
              </a:ext>
            </a:extLst>
          </p:cNvPr>
          <p:cNvSpPr/>
          <p:nvPr/>
        </p:nvSpPr>
        <p:spPr>
          <a:xfrm>
            <a:off x="6774862" y="2867674"/>
            <a:ext cx="948949" cy="1058283"/>
          </a:xfrm>
          <a:custGeom>
            <a:avLst/>
            <a:gdLst/>
            <a:ahLst/>
            <a:cxnLst/>
            <a:rect l="l" t="t" r="r" b="b"/>
            <a:pathLst>
              <a:path w="11202" h="15446" extrusionOk="0">
                <a:moveTo>
                  <a:pt x="1176" y="0"/>
                </a:moveTo>
                <a:lnTo>
                  <a:pt x="0" y="11741"/>
                </a:lnTo>
                <a:lnTo>
                  <a:pt x="2351" y="15446"/>
                </a:lnTo>
                <a:lnTo>
                  <a:pt x="10204" y="15446"/>
                </a:lnTo>
                <a:lnTo>
                  <a:pt x="11202" y="11923"/>
                </a:lnTo>
                <a:lnTo>
                  <a:pt x="10474" y="4155"/>
                </a:lnTo>
                <a:cubicBezTo>
                  <a:pt x="10474" y="4155"/>
                  <a:pt x="9021" y="1142"/>
                  <a:pt x="8399" y="544"/>
                </a:cubicBezTo>
                <a:cubicBezTo>
                  <a:pt x="7914" y="489"/>
                  <a:pt x="1176" y="0"/>
                  <a:pt x="1176"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 name="Google Shape;3208;p42">
            <a:extLst>
              <a:ext uri="{FF2B5EF4-FFF2-40B4-BE49-F238E27FC236}">
                <a16:creationId xmlns:a16="http://schemas.microsoft.com/office/drawing/2014/main" id="{E8035DB2-ED81-14AB-E53A-ABFE52F6F55B}"/>
              </a:ext>
            </a:extLst>
          </p:cNvPr>
          <p:cNvSpPr/>
          <p:nvPr/>
        </p:nvSpPr>
        <p:spPr>
          <a:xfrm>
            <a:off x="2846897" y="2901156"/>
            <a:ext cx="983241" cy="1055687"/>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 name="Google Shape;3210;p42">
            <a:extLst>
              <a:ext uri="{FF2B5EF4-FFF2-40B4-BE49-F238E27FC236}">
                <a16:creationId xmlns:a16="http://schemas.microsoft.com/office/drawing/2014/main" id="{93DF9574-20DF-4C9D-941D-0676B639A72F}"/>
              </a:ext>
            </a:extLst>
          </p:cNvPr>
          <p:cNvSpPr txBox="1">
            <a:spLocks/>
          </p:cNvSpPr>
          <p:nvPr/>
        </p:nvSpPr>
        <p:spPr>
          <a:xfrm>
            <a:off x="2420812" y="3979049"/>
            <a:ext cx="1835400" cy="40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700"/>
              <a:buFont typeface="Yeseva One"/>
              <a:buNone/>
              <a:defRPr sz="2000" b="0" i="0" u="none" strike="noStrike" cap="none">
                <a:solidFill>
                  <a:schemeClr val="dk1"/>
                </a:solidFill>
                <a:latin typeface="DM Serif Display"/>
                <a:ea typeface="DM Serif Display"/>
                <a:cs typeface="DM Serif Display"/>
                <a:sym typeface="DM Serif Display"/>
              </a:defRPr>
            </a:lvl1pPr>
            <a:lvl2pPr marL="914400" marR="0" lvl="1"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2pPr>
            <a:lvl3pPr marL="1371600" marR="0" lvl="2"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3pPr>
            <a:lvl4pPr marL="1828800" marR="0" lvl="3"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4pPr>
            <a:lvl5pPr marL="2286000" marR="0" lvl="4"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5pPr>
            <a:lvl6pPr marL="2743200" marR="0" lvl="5"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6pPr>
            <a:lvl7pPr marL="3200400" marR="0" lvl="6"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7pPr>
            <a:lvl8pPr marL="3657600" marR="0" lvl="7"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8pPr>
            <a:lvl9pPr marL="4114800" marR="0" lvl="8"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9pPr>
          </a:lstStyle>
          <a:p>
            <a:pPr marL="0" marR="0" lvl="0" indent="0" algn="ctr" defTabSz="914400" rtl="0" eaLnBrk="1" fontAlgn="auto" latinLnBrk="0" hangingPunct="1">
              <a:lnSpc>
                <a:spcPct val="100000"/>
              </a:lnSpc>
              <a:spcBef>
                <a:spcPts val="0"/>
              </a:spcBef>
              <a:spcAft>
                <a:spcPts val="0"/>
              </a:spcAft>
              <a:buClr>
                <a:srgbClr val="1D190B"/>
              </a:buClr>
              <a:buSzPts val="1700"/>
              <a:buFont typeface="Yeseva One"/>
              <a:buNone/>
              <a:tabLst/>
              <a:defRPr/>
            </a:pPr>
            <a:r>
              <a:rPr kumimoji="0" lang="en-US" sz="2800" b="1" i="0" u="none" strike="noStrike" kern="0" cap="none" spc="0" normalizeH="0" baseline="0" noProof="0">
                <a:ln>
                  <a:noFill/>
                </a:ln>
                <a:solidFill>
                  <a:srgbClr val="FFF7F5">
                    <a:lumMod val="50000"/>
                  </a:srgbClr>
                </a:solidFill>
                <a:effectLst/>
                <a:uLnTx/>
                <a:uFillTx/>
                <a:latin typeface="UTM Avo" panose="02040603050506020204" pitchFamily="18" charset="0"/>
                <a:sym typeface="DM Serif Display"/>
              </a:rPr>
              <a:t>01</a:t>
            </a:r>
            <a:endParaRPr kumimoji="0" lang="en-US" sz="2800" b="1" i="0" u="none" strike="noStrike" kern="0" cap="none" spc="0" normalizeH="0" baseline="0" noProof="0" dirty="0">
              <a:ln>
                <a:noFill/>
              </a:ln>
              <a:solidFill>
                <a:srgbClr val="FFF7F5">
                  <a:lumMod val="50000"/>
                </a:srgbClr>
              </a:solidFill>
              <a:effectLst/>
              <a:uLnTx/>
              <a:uFillTx/>
              <a:latin typeface="UTM Avo" panose="02040603050506020204" pitchFamily="18" charset="0"/>
              <a:sym typeface="DM Serif Display"/>
            </a:endParaRPr>
          </a:p>
        </p:txBody>
      </p:sp>
      <p:sp>
        <p:nvSpPr>
          <p:cNvPr id="5" name="Google Shape;3212;p42">
            <a:extLst>
              <a:ext uri="{FF2B5EF4-FFF2-40B4-BE49-F238E27FC236}">
                <a16:creationId xmlns:a16="http://schemas.microsoft.com/office/drawing/2014/main" id="{ABE36A5E-E7B4-832C-DDEC-C98176DED1F4}"/>
              </a:ext>
            </a:extLst>
          </p:cNvPr>
          <p:cNvSpPr txBox="1">
            <a:spLocks/>
          </p:cNvSpPr>
          <p:nvPr/>
        </p:nvSpPr>
        <p:spPr>
          <a:xfrm>
            <a:off x="6331636" y="3979049"/>
            <a:ext cx="1835400" cy="405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700"/>
              <a:buFont typeface="Yeseva One"/>
              <a:buNone/>
              <a:defRPr sz="2000" b="0" i="0" u="none" strike="noStrike" cap="none">
                <a:solidFill>
                  <a:schemeClr val="dk1"/>
                </a:solidFill>
                <a:latin typeface="DM Serif Display"/>
                <a:ea typeface="DM Serif Display"/>
                <a:cs typeface="DM Serif Display"/>
                <a:sym typeface="DM Serif Display"/>
              </a:defRPr>
            </a:lvl1pPr>
            <a:lvl2pPr marL="914400" marR="0" lvl="1"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2pPr>
            <a:lvl3pPr marL="1371600" marR="0" lvl="2"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3pPr>
            <a:lvl4pPr marL="1828800" marR="0" lvl="3"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4pPr>
            <a:lvl5pPr marL="2286000" marR="0" lvl="4"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5pPr>
            <a:lvl6pPr marL="2743200" marR="0" lvl="5"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6pPr>
            <a:lvl7pPr marL="3200400" marR="0" lvl="6"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7pPr>
            <a:lvl8pPr marL="3657600" marR="0" lvl="7"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8pPr>
            <a:lvl9pPr marL="4114800" marR="0" lvl="8" indent="-317500" algn="l" rtl="0">
              <a:lnSpc>
                <a:spcPct val="100000"/>
              </a:lnSpc>
              <a:spcBef>
                <a:spcPts val="0"/>
              </a:spcBef>
              <a:spcAft>
                <a:spcPts val="0"/>
              </a:spcAft>
              <a:buClr>
                <a:srgbClr val="49EF9E"/>
              </a:buClr>
              <a:buSzPts val="1700"/>
              <a:buFont typeface="Yeseva One"/>
              <a:buNone/>
              <a:defRPr sz="1700" b="0" i="0" u="none" strike="noStrike" cap="none">
                <a:solidFill>
                  <a:srgbClr val="49EF9E"/>
                </a:solidFill>
                <a:latin typeface="Yeseva One"/>
                <a:ea typeface="Yeseva One"/>
                <a:cs typeface="Yeseva One"/>
                <a:sym typeface="Yeseva One"/>
              </a:defRPr>
            </a:lvl9pPr>
          </a:lstStyle>
          <a:p>
            <a:pPr marL="0" marR="0" lvl="0" indent="0" algn="ctr" defTabSz="914400" rtl="0" eaLnBrk="1" fontAlgn="auto" latinLnBrk="0" hangingPunct="1">
              <a:lnSpc>
                <a:spcPct val="100000"/>
              </a:lnSpc>
              <a:spcBef>
                <a:spcPts val="0"/>
              </a:spcBef>
              <a:spcAft>
                <a:spcPts val="0"/>
              </a:spcAft>
              <a:buClr>
                <a:srgbClr val="1D190B"/>
              </a:buClr>
              <a:buSzPts val="1700"/>
              <a:buFont typeface="Yeseva One"/>
              <a:buNone/>
              <a:tabLst/>
              <a:defRPr/>
            </a:pPr>
            <a:r>
              <a:rPr kumimoji="0" lang="en-US" sz="2800" b="1" i="0" u="none" strike="noStrike" kern="0" cap="none" spc="0" normalizeH="0" baseline="0" noProof="0">
                <a:ln>
                  <a:noFill/>
                </a:ln>
                <a:solidFill>
                  <a:srgbClr val="FFF7F5">
                    <a:lumMod val="50000"/>
                  </a:srgbClr>
                </a:solidFill>
                <a:effectLst/>
                <a:uLnTx/>
                <a:uFillTx/>
                <a:latin typeface="UTM Avo" panose="02040603050506020204" pitchFamily="18" charset="0"/>
                <a:sym typeface="DM Serif Display"/>
              </a:rPr>
              <a:t>02</a:t>
            </a:r>
            <a:endParaRPr kumimoji="0" lang="en-US" sz="2800" b="1" i="0" u="none" strike="noStrike" kern="0" cap="none" spc="0" normalizeH="0" baseline="0" noProof="0" dirty="0">
              <a:ln>
                <a:noFill/>
              </a:ln>
              <a:solidFill>
                <a:srgbClr val="FFF7F5">
                  <a:lumMod val="50000"/>
                </a:srgbClr>
              </a:solidFill>
              <a:effectLst/>
              <a:uLnTx/>
              <a:uFillTx/>
              <a:latin typeface="UTM Avo" panose="02040603050506020204" pitchFamily="18" charset="0"/>
              <a:sym typeface="DM Serif Display"/>
            </a:endParaRPr>
          </a:p>
        </p:txBody>
      </p:sp>
      <p:sp>
        <p:nvSpPr>
          <p:cNvPr id="7" name="Google Shape;3214;p42">
            <a:extLst>
              <a:ext uri="{FF2B5EF4-FFF2-40B4-BE49-F238E27FC236}">
                <a16:creationId xmlns:a16="http://schemas.microsoft.com/office/drawing/2014/main" id="{F7E5B66C-0C0A-8143-55F5-4A0066A50FD6}"/>
              </a:ext>
            </a:extLst>
          </p:cNvPr>
          <p:cNvSpPr/>
          <p:nvPr/>
        </p:nvSpPr>
        <p:spPr>
          <a:xfrm>
            <a:off x="3089476" y="3099684"/>
            <a:ext cx="603220" cy="601287"/>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8" name="Google Shape;3215;p42">
            <a:extLst>
              <a:ext uri="{FF2B5EF4-FFF2-40B4-BE49-F238E27FC236}">
                <a16:creationId xmlns:a16="http://schemas.microsoft.com/office/drawing/2014/main" id="{373F1081-276F-143E-A149-5BFB98D4E500}"/>
              </a:ext>
            </a:extLst>
          </p:cNvPr>
          <p:cNvSpPr/>
          <p:nvPr/>
        </p:nvSpPr>
        <p:spPr>
          <a:xfrm>
            <a:off x="6963449" y="3170157"/>
            <a:ext cx="490921" cy="535051"/>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BE84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9" name="Rectangle 8">
            <a:extLst>
              <a:ext uri="{FF2B5EF4-FFF2-40B4-BE49-F238E27FC236}">
                <a16:creationId xmlns:a16="http://schemas.microsoft.com/office/drawing/2014/main" id="{A5E685FB-6C34-58D6-D42C-9AA75D2E4E04}"/>
              </a:ext>
            </a:extLst>
          </p:cNvPr>
          <p:cNvSpPr/>
          <p:nvPr/>
        </p:nvSpPr>
        <p:spPr>
          <a:xfrm>
            <a:off x="2089926" y="4425698"/>
            <a:ext cx="2387481" cy="950325"/>
          </a:xfrm>
          <a:prstGeom prst="rect">
            <a:avLst/>
          </a:prstGeom>
        </p:spPr>
        <p:txBody>
          <a:bodyPr wrap="square">
            <a:spAutoFit/>
          </a:bodyPr>
          <a:lstStyle/>
          <a:p>
            <a:pPr algn="just">
              <a:lnSpc>
                <a:spcPct val="150000"/>
              </a:lnSpc>
              <a:spcBef>
                <a:spcPts val="600"/>
              </a:spcBef>
              <a:spcAft>
                <a:spcPts val="600"/>
              </a:spcAft>
            </a:pPr>
            <a:r>
              <a:rPr lang="fr-FR" sz="2000" dirty="0" err="1">
                <a:latin typeface="UTM Avo" panose="02040603050506020204" pitchFamily="18" charset="0"/>
                <a:ea typeface="Calibri" panose="020F0502020204030204" pitchFamily="34" charset="0"/>
                <a:cs typeface="Times New Roman" panose="02020603050405020304" pitchFamily="18" charset="0"/>
              </a:rPr>
              <a:t>Xem</a:t>
            </a:r>
            <a:r>
              <a:rPr lang="fr-FR" sz="2000" dirty="0">
                <a:latin typeface="UTM Avo" panose="02040603050506020204" pitchFamily="18" charset="0"/>
                <a:ea typeface="Calibri" panose="020F0502020204030204" pitchFamily="34" charset="0"/>
                <a:cs typeface="Times New Roman" panose="02020603050405020304" pitchFamily="18" charset="0"/>
              </a:rPr>
              <a:t> </a:t>
            </a:r>
            <a:r>
              <a:rPr lang="fr-FR" sz="2000" dirty="0" err="1">
                <a:latin typeface="UTM Avo" panose="02040603050506020204" pitchFamily="18" charset="0"/>
                <a:ea typeface="Calibri" panose="020F0502020204030204" pitchFamily="34" charset="0"/>
                <a:cs typeface="Times New Roman" panose="02020603050405020304" pitchFamily="18" charset="0"/>
              </a:rPr>
              <a:t>trước</a:t>
            </a:r>
            <a:r>
              <a:rPr lang="fr-FR" sz="2000" dirty="0">
                <a:latin typeface="UTM Avo" panose="02040603050506020204" pitchFamily="18" charset="0"/>
                <a:ea typeface="Calibri" panose="020F0502020204030204" pitchFamily="34" charset="0"/>
                <a:cs typeface="Times New Roman" panose="02020603050405020304" pitchFamily="18" charset="0"/>
              </a:rPr>
              <a:t> </a:t>
            </a:r>
            <a:r>
              <a:rPr lang="fr-FR" sz="2000" dirty="0" err="1">
                <a:latin typeface="UTM Avo" panose="02040603050506020204" pitchFamily="18" charset="0"/>
                <a:ea typeface="Calibri" panose="020F0502020204030204" pitchFamily="34" charset="0"/>
                <a:cs typeface="Times New Roman" panose="02020603050405020304" pitchFamily="18" charset="0"/>
              </a:rPr>
              <a:t>bài</a:t>
            </a:r>
            <a:r>
              <a:rPr lang="fr-FR" sz="2000" dirty="0">
                <a:latin typeface="UTM Avo" panose="02040603050506020204" pitchFamily="18" charset="0"/>
                <a:ea typeface="Calibri" panose="020F0502020204030204" pitchFamily="34" charset="0"/>
                <a:cs typeface="Times New Roman" panose="02020603050405020304" pitchFamily="18" charset="0"/>
              </a:rPr>
              <a:t> 12, SGK </a:t>
            </a:r>
            <a:r>
              <a:rPr lang="fr-FR" sz="2000" dirty="0" err="1">
                <a:latin typeface="UTM Avo" panose="02040603050506020204" pitchFamily="18" charset="0"/>
                <a:ea typeface="Calibri" panose="020F0502020204030204" pitchFamily="34" charset="0"/>
                <a:cs typeface="Times New Roman" panose="02020603050405020304" pitchFamily="18" charset="0"/>
              </a:rPr>
              <a:t>Mĩ</a:t>
            </a:r>
            <a:r>
              <a:rPr lang="fr-FR" sz="2000" dirty="0">
                <a:latin typeface="UTM Avo" panose="02040603050506020204" pitchFamily="18" charset="0"/>
                <a:ea typeface="Calibri" panose="020F0502020204030204" pitchFamily="34" charset="0"/>
                <a:cs typeface="Times New Roman" panose="02020603050405020304" pitchFamily="18" charset="0"/>
              </a:rPr>
              <a:t> </a:t>
            </a:r>
            <a:r>
              <a:rPr lang="fr-FR" sz="2000" dirty="0" err="1">
                <a:latin typeface="UTM Avo" panose="02040603050506020204" pitchFamily="18" charset="0"/>
                <a:ea typeface="Calibri" panose="020F0502020204030204" pitchFamily="34" charset="0"/>
                <a:cs typeface="Times New Roman" panose="02020603050405020304" pitchFamily="18" charset="0"/>
              </a:rPr>
              <a:t>thuật</a:t>
            </a:r>
            <a:r>
              <a:rPr lang="fr-FR" sz="2000" dirty="0">
                <a:latin typeface="UTM Avo" panose="02040603050506020204" pitchFamily="18" charset="0"/>
                <a:ea typeface="Calibri" panose="020F0502020204030204" pitchFamily="34" charset="0"/>
                <a:cs typeface="Times New Roman" panose="02020603050405020304" pitchFamily="18" charset="0"/>
              </a:rPr>
              <a:t> 6.</a:t>
            </a:r>
            <a:endParaRPr lang="en-US" sz="2000" dirty="0">
              <a:latin typeface="UTM Avo" panose="020406030505060202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B01EF88-393E-DC6E-6D30-D84E5AAB8BB9}"/>
              </a:ext>
            </a:extLst>
          </p:cNvPr>
          <p:cNvSpPr/>
          <p:nvPr/>
        </p:nvSpPr>
        <p:spPr>
          <a:xfrm>
            <a:off x="5925505" y="4437141"/>
            <a:ext cx="2899299" cy="950325"/>
          </a:xfrm>
          <a:prstGeom prst="rect">
            <a:avLst/>
          </a:prstGeom>
        </p:spPr>
        <p:txBody>
          <a:bodyPr wrap="square">
            <a:spAutoFit/>
          </a:bodyPr>
          <a:lstStyle/>
          <a:p>
            <a:pPr algn="just">
              <a:lnSpc>
                <a:spcPct val="150000"/>
              </a:lnSpc>
              <a:spcBef>
                <a:spcPts val="600"/>
              </a:spcBef>
              <a:spcAft>
                <a:spcPts val="600"/>
              </a:spcAft>
            </a:pPr>
            <a:r>
              <a:rPr lang="en-US" sz="2000" dirty="0" err="1">
                <a:latin typeface="UTM Avo" panose="02040603050506020204" pitchFamily="18" charset="0"/>
                <a:ea typeface="Calibri" panose="020F0502020204030204" pitchFamily="34" charset="0"/>
                <a:cs typeface="Times New Roman" panose="02020603050405020304" pitchFamily="18" charset="0"/>
              </a:rPr>
              <a:t>Chuẩn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bị</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đồ</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dùng</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học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tập</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cho</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bài</a:t>
            </a:r>
            <a:r>
              <a:rPr lang="en-US" sz="2000" dirty="0">
                <a:latin typeface="UTM Avo" panose="02040603050506020204" pitchFamily="18" charset="0"/>
                <a:ea typeface="Calibri" panose="020F0502020204030204" pitchFamily="34" charset="0"/>
                <a:cs typeface="Times New Roman" panose="02020603050405020304" pitchFamily="18" charset="0"/>
              </a:rPr>
              <a:t> 12.</a:t>
            </a:r>
          </a:p>
        </p:txBody>
      </p:sp>
    </p:spTree>
    <p:extLst>
      <p:ext uri="{BB962C8B-B14F-4D97-AF65-F5344CB8AC3E}">
        <p14:creationId xmlns:p14="http://schemas.microsoft.com/office/powerpoint/2010/main" val="147566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uild="p"/>
      <p:bldP spid="5" grpId="0" build="p"/>
      <p:bldP spid="7" grpId="0" animBg="1"/>
      <p:bldP spid="8" grpId="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sp>
        <p:nvSpPr>
          <p:cNvPr id="6" name="Google Shape;3021;p40">
            <a:extLst>
              <a:ext uri="{FF2B5EF4-FFF2-40B4-BE49-F238E27FC236}">
                <a16:creationId xmlns:a16="http://schemas.microsoft.com/office/drawing/2014/main" id="{DE7B44DB-E35A-FFFE-0ED2-742A7A57029D}"/>
              </a:ext>
            </a:extLst>
          </p:cNvPr>
          <p:cNvSpPr/>
          <p:nvPr/>
        </p:nvSpPr>
        <p:spPr>
          <a:xfrm>
            <a:off x="9374664" y="1530962"/>
            <a:ext cx="1861200" cy="2489700"/>
          </a:xfrm>
          <a:prstGeom prst="rect">
            <a:avLst/>
          </a:prstGeom>
          <a:solidFill>
            <a:srgbClr val="FFFFFF"/>
          </a:solidFill>
          <a:ln w="9525" cap="flat" cmpd="sng">
            <a:solidFill>
              <a:srgbClr val="E4D7D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7" name="Google Shape;3022;p40">
            <a:extLst>
              <a:ext uri="{FF2B5EF4-FFF2-40B4-BE49-F238E27FC236}">
                <a16:creationId xmlns:a16="http://schemas.microsoft.com/office/drawing/2014/main" id="{6963AAB9-1223-AAFC-A8F5-A0C0C1C32C16}"/>
              </a:ext>
            </a:extLst>
          </p:cNvPr>
          <p:cNvSpPr/>
          <p:nvPr/>
        </p:nvSpPr>
        <p:spPr>
          <a:xfrm>
            <a:off x="7152805" y="2660312"/>
            <a:ext cx="2043656" cy="2734073"/>
          </a:xfrm>
          <a:prstGeom prst="rect">
            <a:avLst/>
          </a:prstGeom>
          <a:solidFill>
            <a:srgbClr val="FFFFFF"/>
          </a:solidFill>
          <a:ln w="9525" cap="flat" cmpd="sng">
            <a:solidFill>
              <a:srgbClr val="E4D7D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pic>
        <p:nvPicPr>
          <p:cNvPr id="8" name="Google Shape;3023;p40">
            <a:extLst>
              <a:ext uri="{FF2B5EF4-FFF2-40B4-BE49-F238E27FC236}">
                <a16:creationId xmlns:a16="http://schemas.microsoft.com/office/drawing/2014/main" id="{ED392096-F7B0-24B3-50DA-97C82D0C5907}"/>
              </a:ext>
            </a:extLst>
          </p:cNvPr>
          <p:cNvPicPr preferRelativeResize="0"/>
          <p:nvPr/>
        </p:nvPicPr>
        <p:blipFill>
          <a:blip r:embed="rId4">
            <a:extLst>
              <a:ext uri="{28A0092B-C50C-407E-A947-70E740481C1C}">
                <a14:useLocalDpi xmlns:a14="http://schemas.microsoft.com/office/drawing/2010/main" val="0"/>
              </a:ext>
            </a:extLst>
          </a:blip>
          <a:stretch>
            <a:fillRect/>
          </a:stretch>
        </p:blipFill>
        <p:spPr>
          <a:xfrm>
            <a:off x="7286454" y="2834213"/>
            <a:ext cx="1804944" cy="2338951"/>
          </a:xfrm>
          <a:prstGeom prst="rect">
            <a:avLst/>
          </a:prstGeom>
          <a:noFill/>
          <a:ln>
            <a:noFill/>
          </a:ln>
        </p:spPr>
      </p:pic>
      <p:pic>
        <p:nvPicPr>
          <p:cNvPr id="9" name="Google Shape;3024;p40">
            <a:extLst>
              <a:ext uri="{FF2B5EF4-FFF2-40B4-BE49-F238E27FC236}">
                <a16:creationId xmlns:a16="http://schemas.microsoft.com/office/drawing/2014/main" id="{79829F0C-42E0-AF01-F169-A6E6E6BF6A34}"/>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flipH="1">
            <a:off x="9485814" y="1734994"/>
            <a:ext cx="1638900" cy="2067535"/>
          </a:xfrm>
          <a:prstGeom prst="rect">
            <a:avLst/>
          </a:prstGeom>
          <a:noFill/>
          <a:ln>
            <a:noFill/>
          </a:ln>
        </p:spPr>
      </p:pic>
      <p:grpSp>
        <p:nvGrpSpPr>
          <p:cNvPr id="17" name="Google Shape;3025;p40">
            <a:extLst>
              <a:ext uri="{FF2B5EF4-FFF2-40B4-BE49-F238E27FC236}">
                <a16:creationId xmlns:a16="http://schemas.microsoft.com/office/drawing/2014/main" id="{D9D34DB9-F503-FDE5-901C-4F16047B3AB3}"/>
              </a:ext>
            </a:extLst>
          </p:cNvPr>
          <p:cNvGrpSpPr/>
          <p:nvPr/>
        </p:nvGrpSpPr>
        <p:grpSpPr>
          <a:xfrm>
            <a:off x="9468918" y="3426442"/>
            <a:ext cx="604435" cy="967613"/>
            <a:chOff x="7193270" y="2108414"/>
            <a:chExt cx="501856" cy="803465"/>
          </a:xfrm>
        </p:grpSpPr>
        <p:sp>
          <p:nvSpPr>
            <p:cNvPr id="18" name="Google Shape;3026;p40">
              <a:extLst>
                <a:ext uri="{FF2B5EF4-FFF2-40B4-BE49-F238E27FC236}">
                  <a16:creationId xmlns:a16="http://schemas.microsoft.com/office/drawing/2014/main" id="{F80F6B5A-FD04-A871-D70B-26FBEB788B33}"/>
                </a:ext>
              </a:extLst>
            </p:cNvPr>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9" name="Google Shape;3027;p40">
              <a:extLst>
                <a:ext uri="{FF2B5EF4-FFF2-40B4-BE49-F238E27FC236}">
                  <a16:creationId xmlns:a16="http://schemas.microsoft.com/office/drawing/2014/main" id="{93B53A9F-124A-CA91-9E0A-8E2C09D0E839}"/>
                </a:ext>
              </a:extLst>
            </p:cNvPr>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grpSp>
        <p:nvGrpSpPr>
          <p:cNvPr id="20" name="Google Shape;3028;p40">
            <a:extLst>
              <a:ext uri="{FF2B5EF4-FFF2-40B4-BE49-F238E27FC236}">
                <a16:creationId xmlns:a16="http://schemas.microsoft.com/office/drawing/2014/main" id="{D5D13A73-6792-450C-B265-E27D043A683D}"/>
              </a:ext>
            </a:extLst>
          </p:cNvPr>
          <p:cNvGrpSpPr/>
          <p:nvPr/>
        </p:nvGrpSpPr>
        <p:grpSpPr>
          <a:xfrm>
            <a:off x="10167514" y="3507264"/>
            <a:ext cx="898499" cy="190203"/>
            <a:chOff x="7832800" y="2446852"/>
            <a:chExt cx="898499" cy="190203"/>
          </a:xfrm>
        </p:grpSpPr>
        <p:sp>
          <p:nvSpPr>
            <p:cNvPr id="21" name="Google Shape;3029;p40">
              <a:extLst>
                <a:ext uri="{FF2B5EF4-FFF2-40B4-BE49-F238E27FC236}">
                  <a16:creationId xmlns:a16="http://schemas.microsoft.com/office/drawing/2014/main" id="{B36F325A-9323-411E-D240-2AB3BAD981D0}"/>
                </a:ext>
              </a:extLst>
            </p:cNvPr>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2" name="Google Shape;3030;p40">
              <a:extLst>
                <a:ext uri="{FF2B5EF4-FFF2-40B4-BE49-F238E27FC236}">
                  <a16:creationId xmlns:a16="http://schemas.microsoft.com/office/drawing/2014/main" id="{DC5F56DD-380F-8861-7166-73B9FFFC3BB8}"/>
                </a:ext>
              </a:extLst>
            </p:cNvPr>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3" name="Google Shape;3031;p40">
              <a:extLst>
                <a:ext uri="{FF2B5EF4-FFF2-40B4-BE49-F238E27FC236}">
                  <a16:creationId xmlns:a16="http://schemas.microsoft.com/office/drawing/2014/main" id="{5AAD5136-18C7-7F97-1AC9-12FAA2E31258}"/>
                </a:ext>
              </a:extLst>
            </p:cNvPr>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4" name="Google Shape;3032;p40">
              <a:extLst>
                <a:ext uri="{FF2B5EF4-FFF2-40B4-BE49-F238E27FC236}">
                  <a16:creationId xmlns:a16="http://schemas.microsoft.com/office/drawing/2014/main" id="{B26240C8-684E-A939-41FD-DACE08AD579C}"/>
                </a:ext>
              </a:extLst>
            </p:cNvPr>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5" name="Google Shape;3033;p40">
              <a:extLst>
                <a:ext uri="{FF2B5EF4-FFF2-40B4-BE49-F238E27FC236}">
                  <a16:creationId xmlns:a16="http://schemas.microsoft.com/office/drawing/2014/main" id="{022C2B69-BBC3-D2D6-EF40-2BB13C670E9E}"/>
                </a:ext>
              </a:extLst>
            </p:cNvPr>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6" name="Google Shape;3034;p40">
              <a:extLst>
                <a:ext uri="{FF2B5EF4-FFF2-40B4-BE49-F238E27FC236}">
                  <a16:creationId xmlns:a16="http://schemas.microsoft.com/office/drawing/2014/main" id="{A76CD3DE-53F7-52B9-F466-7946D9488984}"/>
                </a:ext>
              </a:extLst>
            </p:cNvPr>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7" name="Google Shape;3035;p40">
              <a:extLst>
                <a:ext uri="{FF2B5EF4-FFF2-40B4-BE49-F238E27FC236}">
                  <a16:creationId xmlns:a16="http://schemas.microsoft.com/office/drawing/2014/main" id="{333586F8-32C0-16C3-5B6E-14F2D473DFA9}"/>
                </a:ext>
              </a:extLst>
            </p:cNvPr>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8" name="Google Shape;3036;p40">
              <a:extLst>
                <a:ext uri="{FF2B5EF4-FFF2-40B4-BE49-F238E27FC236}">
                  <a16:creationId xmlns:a16="http://schemas.microsoft.com/office/drawing/2014/main" id="{9804818D-1114-8E04-0FEE-72C9816D1CC8}"/>
                </a:ext>
              </a:extLst>
            </p:cNvPr>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29" name="Google Shape;3037;p40">
              <a:extLst>
                <a:ext uri="{FF2B5EF4-FFF2-40B4-BE49-F238E27FC236}">
                  <a16:creationId xmlns:a16="http://schemas.microsoft.com/office/drawing/2014/main" id="{7F7C9387-C416-D52B-D27B-E7721D51F8FB}"/>
                </a:ext>
              </a:extLst>
            </p:cNvPr>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0" name="Google Shape;3038;p40">
              <a:extLst>
                <a:ext uri="{FF2B5EF4-FFF2-40B4-BE49-F238E27FC236}">
                  <a16:creationId xmlns:a16="http://schemas.microsoft.com/office/drawing/2014/main" id="{C23575EA-67E2-07E3-FE76-745716DC2153}"/>
                </a:ext>
              </a:extLst>
            </p:cNvPr>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1" name="Google Shape;3039;p40">
              <a:extLst>
                <a:ext uri="{FF2B5EF4-FFF2-40B4-BE49-F238E27FC236}">
                  <a16:creationId xmlns:a16="http://schemas.microsoft.com/office/drawing/2014/main" id="{6FA2CB42-87FD-E09E-F862-D4EB353866BA}"/>
                </a:ext>
              </a:extLst>
            </p:cNvPr>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grpSp>
        <p:nvGrpSpPr>
          <p:cNvPr id="32" name="Google Shape;3040;p40">
            <a:extLst>
              <a:ext uri="{FF2B5EF4-FFF2-40B4-BE49-F238E27FC236}">
                <a16:creationId xmlns:a16="http://schemas.microsoft.com/office/drawing/2014/main" id="{9487B810-3BD0-4F71-2182-7A3D309C6FA6}"/>
              </a:ext>
            </a:extLst>
          </p:cNvPr>
          <p:cNvGrpSpPr/>
          <p:nvPr/>
        </p:nvGrpSpPr>
        <p:grpSpPr>
          <a:xfrm>
            <a:off x="10508764" y="1432337"/>
            <a:ext cx="890252" cy="318211"/>
            <a:chOff x="8139450" y="114300"/>
            <a:chExt cx="890252" cy="318211"/>
          </a:xfrm>
        </p:grpSpPr>
        <p:sp>
          <p:nvSpPr>
            <p:cNvPr id="33" name="Google Shape;3041;p40">
              <a:extLst>
                <a:ext uri="{FF2B5EF4-FFF2-40B4-BE49-F238E27FC236}">
                  <a16:creationId xmlns:a16="http://schemas.microsoft.com/office/drawing/2014/main" id="{1C795A83-50F8-120D-499E-A873BC599455}"/>
                </a:ext>
              </a:extLst>
            </p:cNvPr>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4" name="Google Shape;3042;p40">
              <a:extLst>
                <a:ext uri="{FF2B5EF4-FFF2-40B4-BE49-F238E27FC236}">
                  <a16:creationId xmlns:a16="http://schemas.microsoft.com/office/drawing/2014/main" id="{97258B01-AA65-0DB6-626D-CC9E01976472}"/>
                </a:ext>
              </a:extLst>
            </p:cNvPr>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5" name="Google Shape;3043;p40">
              <a:extLst>
                <a:ext uri="{FF2B5EF4-FFF2-40B4-BE49-F238E27FC236}">
                  <a16:creationId xmlns:a16="http://schemas.microsoft.com/office/drawing/2014/main" id="{3D8C40A1-DC0C-97B8-AB33-27CFF7268722}"/>
                </a:ext>
              </a:extLst>
            </p:cNvPr>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6" name="Google Shape;3044;p40">
              <a:extLst>
                <a:ext uri="{FF2B5EF4-FFF2-40B4-BE49-F238E27FC236}">
                  <a16:creationId xmlns:a16="http://schemas.microsoft.com/office/drawing/2014/main" id="{7E491C01-A064-3DA5-E74C-251E5DC8C1D0}"/>
                </a:ext>
              </a:extLst>
            </p:cNvPr>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7" name="Google Shape;3045;p40">
              <a:extLst>
                <a:ext uri="{FF2B5EF4-FFF2-40B4-BE49-F238E27FC236}">
                  <a16:creationId xmlns:a16="http://schemas.microsoft.com/office/drawing/2014/main" id="{F79988C1-93CD-57AE-EEC1-3D0DEE969468}"/>
                </a:ext>
              </a:extLst>
            </p:cNvPr>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8" name="Google Shape;3046;p40">
              <a:extLst>
                <a:ext uri="{FF2B5EF4-FFF2-40B4-BE49-F238E27FC236}">
                  <a16:creationId xmlns:a16="http://schemas.microsoft.com/office/drawing/2014/main" id="{B670237C-0E85-BB91-5692-A58436BA03C8}"/>
                </a:ext>
              </a:extLst>
            </p:cNvPr>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39" name="Google Shape;3047;p40">
              <a:extLst>
                <a:ext uri="{FF2B5EF4-FFF2-40B4-BE49-F238E27FC236}">
                  <a16:creationId xmlns:a16="http://schemas.microsoft.com/office/drawing/2014/main" id="{C0258E9A-E1D1-8F4B-5D7B-C1978CC7B5E0}"/>
                </a:ext>
              </a:extLst>
            </p:cNvPr>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0" name="Google Shape;3048;p40">
              <a:extLst>
                <a:ext uri="{FF2B5EF4-FFF2-40B4-BE49-F238E27FC236}">
                  <a16:creationId xmlns:a16="http://schemas.microsoft.com/office/drawing/2014/main" id="{5A324503-62D7-A489-F461-38757D4A139F}"/>
                </a:ext>
              </a:extLst>
            </p:cNvPr>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1" name="Google Shape;3049;p40">
              <a:extLst>
                <a:ext uri="{FF2B5EF4-FFF2-40B4-BE49-F238E27FC236}">
                  <a16:creationId xmlns:a16="http://schemas.microsoft.com/office/drawing/2014/main" id="{A0B9A152-A0E3-5EA6-0DE4-6771C35C8800}"/>
                </a:ext>
              </a:extLst>
            </p:cNvPr>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2" name="Google Shape;3050;p40">
              <a:extLst>
                <a:ext uri="{FF2B5EF4-FFF2-40B4-BE49-F238E27FC236}">
                  <a16:creationId xmlns:a16="http://schemas.microsoft.com/office/drawing/2014/main" id="{C2E9305E-5C02-E605-8D8E-316AC2C894EE}"/>
                </a:ext>
              </a:extLst>
            </p:cNvPr>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3" name="Google Shape;3051;p40">
              <a:extLst>
                <a:ext uri="{FF2B5EF4-FFF2-40B4-BE49-F238E27FC236}">
                  <a16:creationId xmlns:a16="http://schemas.microsoft.com/office/drawing/2014/main" id="{3C14B335-1B1F-2886-1260-095682A10ABA}"/>
                </a:ext>
              </a:extLst>
            </p:cNvPr>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4" name="Google Shape;3052;p40">
              <a:extLst>
                <a:ext uri="{FF2B5EF4-FFF2-40B4-BE49-F238E27FC236}">
                  <a16:creationId xmlns:a16="http://schemas.microsoft.com/office/drawing/2014/main" id="{0984EB04-E273-27DB-1939-443C32163381}"/>
                </a:ext>
              </a:extLst>
            </p:cNvPr>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5" name="Google Shape;3053;p40">
              <a:extLst>
                <a:ext uri="{FF2B5EF4-FFF2-40B4-BE49-F238E27FC236}">
                  <a16:creationId xmlns:a16="http://schemas.microsoft.com/office/drawing/2014/main" id="{0C1B8CEF-3E98-DA57-EBCD-3D504BC9234B}"/>
                </a:ext>
              </a:extLst>
            </p:cNvPr>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6" name="Google Shape;3054;p40">
              <a:extLst>
                <a:ext uri="{FF2B5EF4-FFF2-40B4-BE49-F238E27FC236}">
                  <a16:creationId xmlns:a16="http://schemas.microsoft.com/office/drawing/2014/main" id="{349E914D-A3D5-84C0-694A-826C61B177C4}"/>
                </a:ext>
              </a:extLst>
            </p:cNvPr>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7" name="Google Shape;3055;p40">
              <a:extLst>
                <a:ext uri="{FF2B5EF4-FFF2-40B4-BE49-F238E27FC236}">
                  <a16:creationId xmlns:a16="http://schemas.microsoft.com/office/drawing/2014/main" id="{499277E6-A8F3-B1F6-6A72-C4679647C9F1}"/>
                </a:ext>
              </a:extLst>
            </p:cNvPr>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8" name="Google Shape;3056;p40">
              <a:extLst>
                <a:ext uri="{FF2B5EF4-FFF2-40B4-BE49-F238E27FC236}">
                  <a16:creationId xmlns:a16="http://schemas.microsoft.com/office/drawing/2014/main" id="{12676EE6-B3E8-A0C7-B50C-3B0879CB5F69}"/>
                </a:ext>
              </a:extLst>
            </p:cNvPr>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49" name="Google Shape;3057;p40">
              <a:extLst>
                <a:ext uri="{FF2B5EF4-FFF2-40B4-BE49-F238E27FC236}">
                  <a16:creationId xmlns:a16="http://schemas.microsoft.com/office/drawing/2014/main" id="{896D637D-8571-7823-A476-5FE98A58D39F}"/>
                </a:ext>
              </a:extLst>
            </p:cNvPr>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0" name="Google Shape;3058;p40">
              <a:extLst>
                <a:ext uri="{FF2B5EF4-FFF2-40B4-BE49-F238E27FC236}">
                  <a16:creationId xmlns:a16="http://schemas.microsoft.com/office/drawing/2014/main" id="{07B4DAC7-A056-6C9A-C6F0-402AFA00D1B5}"/>
                </a:ext>
              </a:extLst>
            </p:cNvPr>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1" name="Google Shape;3059;p40">
              <a:extLst>
                <a:ext uri="{FF2B5EF4-FFF2-40B4-BE49-F238E27FC236}">
                  <a16:creationId xmlns:a16="http://schemas.microsoft.com/office/drawing/2014/main" id="{CFD8C191-F264-EA28-9A5A-A896AB8B37C9}"/>
                </a:ext>
              </a:extLst>
            </p:cNvPr>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2" name="Google Shape;3060;p40">
              <a:extLst>
                <a:ext uri="{FF2B5EF4-FFF2-40B4-BE49-F238E27FC236}">
                  <a16:creationId xmlns:a16="http://schemas.microsoft.com/office/drawing/2014/main" id="{AD67C360-360D-E6F5-2B1A-EBEB292B8D1B}"/>
                </a:ext>
              </a:extLst>
            </p:cNvPr>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3" name="Google Shape;3061;p40">
              <a:extLst>
                <a:ext uri="{FF2B5EF4-FFF2-40B4-BE49-F238E27FC236}">
                  <a16:creationId xmlns:a16="http://schemas.microsoft.com/office/drawing/2014/main" id="{60666819-7385-6312-FF90-9FF38A284ADE}"/>
                </a:ext>
              </a:extLst>
            </p:cNvPr>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4" name="Google Shape;3062;p40">
              <a:extLst>
                <a:ext uri="{FF2B5EF4-FFF2-40B4-BE49-F238E27FC236}">
                  <a16:creationId xmlns:a16="http://schemas.microsoft.com/office/drawing/2014/main" id="{725BB010-063E-7991-5B1B-73960BE6C4DC}"/>
                </a:ext>
              </a:extLst>
            </p:cNvPr>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5" name="Google Shape;3063;p40">
              <a:extLst>
                <a:ext uri="{FF2B5EF4-FFF2-40B4-BE49-F238E27FC236}">
                  <a16:creationId xmlns:a16="http://schemas.microsoft.com/office/drawing/2014/main" id="{13022DEC-0FCC-F5A2-0741-8297F7BEE333}"/>
                </a:ext>
              </a:extLst>
            </p:cNvPr>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6" name="Google Shape;3064;p40">
              <a:extLst>
                <a:ext uri="{FF2B5EF4-FFF2-40B4-BE49-F238E27FC236}">
                  <a16:creationId xmlns:a16="http://schemas.microsoft.com/office/drawing/2014/main" id="{3C7C543D-675B-7B5C-516D-BE723E874F32}"/>
                </a:ext>
              </a:extLst>
            </p:cNvPr>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7" name="Google Shape;3065;p40">
              <a:extLst>
                <a:ext uri="{FF2B5EF4-FFF2-40B4-BE49-F238E27FC236}">
                  <a16:creationId xmlns:a16="http://schemas.microsoft.com/office/drawing/2014/main" id="{96B648BD-D0DB-8E11-F490-D6617EDD4136}"/>
                </a:ext>
              </a:extLst>
            </p:cNvPr>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8" name="Google Shape;3066;p40">
              <a:extLst>
                <a:ext uri="{FF2B5EF4-FFF2-40B4-BE49-F238E27FC236}">
                  <a16:creationId xmlns:a16="http://schemas.microsoft.com/office/drawing/2014/main" id="{A1F5D022-C96F-A8BF-8729-E632709F77BF}"/>
                </a:ext>
              </a:extLst>
            </p:cNvPr>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59" name="Google Shape;3067;p40">
              <a:extLst>
                <a:ext uri="{FF2B5EF4-FFF2-40B4-BE49-F238E27FC236}">
                  <a16:creationId xmlns:a16="http://schemas.microsoft.com/office/drawing/2014/main" id="{765CD227-A5BC-AACE-22C3-D13214863960}"/>
                </a:ext>
              </a:extLst>
            </p:cNvPr>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rgbClr val="5361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grpSp>
        <p:nvGrpSpPr>
          <p:cNvPr id="60" name="Google Shape;3068;p40">
            <a:extLst>
              <a:ext uri="{FF2B5EF4-FFF2-40B4-BE49-F238E27FC236}">
                <a16:creationId xmlns:a16="http://schemas.microsoft.com/office/drawing/2014/main" id="{17F32CE7-1BA5-2BF2-F6C5-AAD0A00B24F1}"/>
              </a:ext>
            </a:extLst>
          </p:cNvPr>
          <p:cNvGrpSpPr/>
          <p:nvPr/>
        </p:nvGrpSpPr>
        <p:grpSpPr>
          <a:xfrm>
            <a:off x="6770622" y="5254475"/>
            <a:ext cx="682609" cy="304468"/>
            <a:chOff x="4189818" y="4751071"/>
            <a:chExt cx="764357" cy="340930"/>
          </a:xfrm>
        </p:grpSpPr>
        <p:sp>
          <p:nvSpPr>
            <p:cNvPr id="61" name="Google Shape;3069;p40">
              <a:extLst>
                <a:ext uri="{FF2B5EF4-FFF2-40B4-BE49-F238E27FC236}">
                  <a16:creationId xmlns:a16="http://schemas.microsoft.com/office/drawing/2014/main" id="{97446B3C-3657-9B8C-7201-BFDDD0E68DE6}"/>
                </a:ext>
              </a:extLst>
            </p:cNvPr>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2" name="Google Shape;3070;p40">
              <a:extLst>
                <a:ext uri="{FF2B5EF4-FFF2-40B4-BE49-F238E27FC236}">
                  <a16:creationId xmlns:a16="http://schemas.microsoft.com/office/drawing/2014/main" id="{6A410634-9AE9-E3CC-B16D-D1FDA322AC92}"/>
                </a:ext>
              </a:extLst>
            </p:cNvPr>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3" name="Google Shape;3071;p40">
              <a:extLst>
                <a:ext uri="{FF2B5EF4-FFF2-40B4-BE49-F238E27FC236}">
                  <a16:creationId xmlns:a16="http://schemas.microsoft.com/office/drawing/2014/main" id="{0DC644CD-1EA2-C1E2-13FD-8DA4B197F61C}"/>
                </a:ext>
              </a:extLst>
            </p:cNvPr>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4" name="Google Shape;3072;p40">
              <a:extLst>
                <a:ext uri="{FF2B5EF4-FFF2-40B4-BE49-F238E27FC236}">
                  <a16:creationId xmlns:a16="http://schemas.microsoft.com/office/drawing/2014/main" id="{69CFC629-F934-EA58-C944-E50D7690C296}"/>
                </a:ext>
              </a:extLst>
            </p:cNvPr>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5" name="Google Shape;3073;p40">
              <a:extLst>
                <a:ext uri="{FF2B5EF4-FFF2-40B4-BE49-F238E27FC236}">
                  <a16:creationId xmlns:a16="http://schemas.microsoft.com/office/drawing/2014/main" id="{55DC720A-F777-A54C-6E30-47D10F132BF8}"/>
                </a:ext>
              </a:extLst>
            </p:cNvPr>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6" name="Google Shape;3074;p40">
              <a:extLst>
                <a:ext uri="{FF2B5EF4-FFF2-40B4-BE49-F238E27FC236}">
                  <a16:creationId xmlns:a16="http://schemas.microsoft.com/office/drawing/2014/main" id="{EBF718F1-CBC6-7DC3-A79D-CBB12610AB5F}"/>
                </a:ext>
              </a:extLst>
            </p:cNvPr>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7" name="Google Shape;3075;p40">
              <a:extLst>
                <a:ext uri="{FF2B5EF4-FFF2-40B4-BE49-F238E27FC236}">
                  <a16:creationId xmlns:a16="http://schemas.microsoft.com/office/drawing/2014/main" id="{79867617-48DA-9DC8-98DF-51C058CB77FC}"/>
                </a:ext>
              </a:extLst>
            </p:cNvPr>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8" name="Google Shape;3076;p40">
              <a:extLst>
                <a:ext uri="{FF2B5EF4-FFF2-40B4-BE49-F238E27FC236}">
                  <a16:creationId xmlns:a16="http://schemas.microsoft.com/office/drawing/2014/main" id="{DF779D25-F1B7-4D50-CBD6-28BD9A984C26}"/>
                </a:ext>
              </a:extLst>
            </p:cNvPr>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69" name="Google Shape;3077;p40">
              <a:extLst>
                <a:ext uri="{FF2B5EF4-FFF2-40B4-BE49-F238E27FC236}">
                  <a16:creationId xmlns:a16="http://schemas.microsoft.com/office/drawing/2014/main" id="{C0F84C81-14EE-B9BB-54A4-28E92497F483}"/>
                </a:ext>
              </a:extLst>
            </p:cNvPr>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0" name="Google Shape;3078;p40">
              <a:extLst>
                <a:ext uri="{FF2B5EF4-FFF2-40B4-BE49-F238E27FC236}">
                  <a16:creationId xmlns:a16="http://schemas.microsoft.com/office/drawing/2014/main" id="{136D6802-A90B-1298-D367-A66200BE371A}"/>
                </a:ext>
              </a:extLst>
            </p:cNvPr>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1" name="Google Shape;3079;p40">
              <a:extLst>
                <a:ext uri="{FF2B5EF4-FFF2-40B4-BE49-F238E27FC236}">
                  <a16:creationId xmlns:a16="http://schemas.microsoft.com/office/drawing/2014/main" id="{FEC347EF-1624-38EB-8102-E0031D87CA46}"/>
                </a:ext>
              </a:extLst>
            </p:cNvPr>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2" name="Google Shape;3080;p40">
              <a:extLst>
                <a:ext uri="{FF2B5EF4-FFF2-40B4-BE49-F238E27FC236}">
                  <a16:creationId xmlns:a16="http://schemas.microsoft.com/office/drawing/2014/main" id="{1B46BC41-C7D9-69A5-5A89-C43ED248A5B4}"/>
                </a:ext>
              </a:extLst>
            </p:cNvPr>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3" name="Google Shape;3081;p40">
              <a:extLst>
                <a:ext uri="{FF2B5EF4-FFF2-40B4-BE49-F238E27FC236}">
                  <a16:creationId xmlns:a16="http://schemas.microsoft.com/office/drawing/2014/main" id="{EB06C4B3-EF18-DD07-0563-E12ABBB915FF}"/>
                </a:ext>
              </a:extLst>
            </p:cNvPr>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4" name="Google Shape;3082;p40">
              <a:extLst>
                <a:ext uri="{FF2B5EF4-FFF2-40B4-BE49-F238E27FC236}">
                  <a16:creationId xmlns:a16="http://schemas.microsoft.com/office/drawing/2014/main" id="{9F912B4D-B33F-53AC-A310-586063ED8405}"/>
                </a:ext>
              </a:extLst>
            </p:cNvPr>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5" name="Google Shape;3083;p40">
              <a:extLst>
                <a:ext uri="{FF2B5EF4-FFF2-40B4-BE49-F238E27FC236}">
                  <a16:creationId xmlns:a16="http://schemas.microsoft.com/office/drawing/2014/main" id="{C994C411-593C-2A9A-0432-7AFA33FFAE0C}"/>
                </a:ext>
              </a:extLst>
            </p:cNvPr>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76" name="Google Shape;3084;p40">
              <a:extLst>
                <a:ext uri="{FF2B5EF4-FFF2-40B4-BE49-F238E27FC236}">
                  <a16:creationId xmlns:a16="http://schemas.microsoft.com/office/drawing/2014/main" id="{CC000959-C984-F5F3-C864-140CC64BE3D6}"/>
                </a:ext>
              </a:extLst>
            </p:cNvPr>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77" name="Google Shape;3085;p40">
              <a:extLst>
                <a:ext uri="{FF2B5EF4-FFF2-40B4-BE49-F238E27FC236}">
                  <a16:creationId xmlns:a16="http://schemas.microsoft.com/office/drawing/2014/main" id="{4623AC23-F53A-32D1-DCC5-4DD61BCB09ED}"/>
                </a:ext>
              </a:extLst>
            </p:cNvPr>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8" name="Google Shape;3086;p40">
              <a:extLst>
                <a:ext uri="{FF2B5EF4-FFF2-40B4-BE49-F238E27FC236}">
                  <a16:creationId xmlns:a16="http://schemas.microsoft.com/office/drawing/2014/main" id="{2DF3886D-E6A8-55DE-D2F5-9C7ADB6B50D2}"/>
                </a:ext>
              </a:extLst>
            </p:cNvPr>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79" name="Google Shape;3087;p40">
              <a:extLst>
                <a:ext uri="{FF2B5EF4-FFF2-40B4-BE49-F238E27FC236}">
                  <a16:creationId xmlns:a16="http://schemas.microsoft.com/office/drawing/2014/main" id="{DAD72057-BD85-8BA5-52C9-04287AE34145}"/>
                </a:ext>
              </a:extLst>
            </p:cNvPr>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80" name="Google Shape;3088;p40">
              <a:extLst>
                <a:ext uri="{FF2B5EF4-FFF2-40B4-BE49-F238E27FC236}">
                  <a16:creationId xmlns:a16="http://schemas.microsoft.com/office/drawing/2014/main" id="{3C4EC58F-FE51-400C-87F9-83385CAE1EBF}"/>
                </a:ext>
              </a:extLst>
            </p:cNvPr>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81" name="Google Shape;3089;p40">
              <a:extLst>
                <a:ext uri="{FF2B5EF4-FFF2-40B4-BE49-F238E27FC236}">
                  <a16:creationId xmlns:a16="http://schemas.microsoft.com/office/drawing/2014/main" id="{A7E6DCFB-1673-903D-2C2D-E0C7D33C48A8}"/>
                </a:ext>
              </a:extLst>
            </p:cNvPr>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82" name="Google Shape;3090;p40">
              <a:extLst>
                <a:ext uri="{FF2B5EF4-FFF2-40B4-BE49-F238E27FC236}">
                  <a16:creationId xmlns:a16="http://schemas.microsoft.com/office/drawing/2014/main" id="{AC7EF3B1-AEEE-6709-7806-FB489F7DAD00}"/>
                </a:ext>
              </a:extLst>
            </p:cNvPr>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83" name="Google Shape;3091;p40">
              <a:extLst>
                <a:ext uri="{FF2B5EF4-FFF2-40B4-BE49-F238E27FC236}">
                  <a16:creationId xmlns:a16="http://schemas.microsoft.com/office/drawing/2014/main" id="{E24B0A4E-7692-BE74-F2B4-78B78ED4218F}"/>
                </a:ext>
              </a:extLst>
            </p:cNvPr>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84" name="Google Shape;3092;p40">
              <a:extLst>
                <a:ext uri="{FF2B5EF4-FFF2-40B4-BE49-F238E27FC236}">
                  <a16:creationId xmlns:a16="http://schemas.microsoft.com/office/drawing/2014/main" id="{E5517D19-999E-512B-A0D7-57EC935AB96D}"/>
                </a:ext>
              </a:extLst>
            </p:cNvPr>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85" name="Google Shape;3093;p40">
              <a:extLst>
                <a:ext uri="{FF2B5EF4-FFF2-40B4-BE49-F238E27FC236}">
                  <a16:creationId xmlns:a16="http://schemas.microsoft.com/office/drawing/2014/main" id="{D567B8F0-FBC4-DA95-0BFB-7753C0F3369A}"/>
                </a:ext>
              </a:extLst>
            </p:cNvPr>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86" name="Google Shape;3094;p40">
              <a:extLst>
                <a:ext uri="{FF2B5EF4-FFF2-40B4-BE49-F238E27FC236}">
                  <a16:creationId xmlns:a16="http://schemas.microsoft.com/office/drawing/2014/main" id="{A9DBE098-1C36-368A-8F0A-A1E0424FC428}"/>
                </a:ext>
              </a:extLst>
            </p:cNvPr>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87" name="Google Shape;3095;p40">
              <a:extLst>
                <a:ext uri="{FF2B5EF4-FFF2-40B4-BE49-F238E27FC236}">
                  <a16:creationId xmlns:a16="http://schemas.microsoft.com/office/drawing/2014/main" id="{CE1B8E5D-E28F-C4B4-4F98-61F446547AC9}"/>
                </a:ext>
              </a:extLst>
            </p:cNvPr>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88" name="Google Shape;3096;p40">
              <a:extLst>
                <a:ext uri="{FF2B5EF4-FFF2-40B4-BE49-F238E27FC236}">
                  <a16:creationId xmlns:a16="http://schemas.microsoft.com/office/drawing/2014/main" id="{BA0E7A31-F79C-B1AC-23F6-798466D55386}"/>
                </a:ext>
              </a:extLst>
            </p:cNvPr>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89" name="Google Shape;3097;p40">
              <a:extLst>
                <a:ext uri="{FF2B5EF4-FFF2-40B4-BE49-F238E27FC236}">
                  <a16:creationId xmlns:a16="http://schemas.microsoft.com/office/drawing/2014/main" id="{089568C9-FB20-7BDE-6327-7CDAF9208464}"/>
                </a:ext>
              </a:extLst>
            </p:cNvPr>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90" name="Google Shape;3098;p40">
              <a:extLst>
                <a:ext uri="{FF2B5EF4-FFF2-40B4-BE49-F238E27FC236}">
                  <a16:creationId xmlns:a16="http://schemas.microsoft.com/office/drawing/2014/main" id="{8E0C40B4-54C5-6AE0-C63F-AFF7C3216D7E}"/>
                </a:ext>
              </a:extLst>
            </p:cNvPr>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91" name="Google Shape;3099;p40">
              <a:extLst>
                <a:ext uri="{FF2B5EF4-FFF2-40B4-BE49-F238E27FC236}">
                  <a16:creationId xmlns:a16="http://schemas.microsoft.com/office/drawing/2014/main" id="{339DB4C5-46E3-93D2-F52A-AF1BCE05C5F8}"/>
                </a:ext>
              </a:extLst>
            </p:cNvPr>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92" name="Google Shape;3100;p40">
              <a:extLst>
                <a:ext uri="{FF2B5EF4-FFF2-40B4-BE49-F238E27FC236}">
                  <a16:creationId xmlns:a16="http://schemas.microsoft.com/office/drawing/2014/main" id="{7495D1AE-131F-0A07-7F58-03212CD63C29}"/>
                </a:ext>
              </a:extLst>
            </p:cNvPr>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93" name="Google Shape;3101;p40">
              <a:extLst>
                <a:ext uri="{FF2B5EF4-FFF2-40B4-BE49-F238E27FC236}">
                  <a16:creationId xmlns:a16="http://schemas.microsoft.com/office/drawing/2014/main" id="{6AE0678D-1F7B-756E-863F-FC344DC7C246}"/>
                </a:ext>
              </a:extLst>
            </p:cNvPr>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sp>
          <p:nvSpPr>
            <p:cNvPr id="94" name="Google Shape;3102;p40">
              <a:extLst>
                <a:ext uri="{FF2B5EF4-FFF2-40B4-BE49-F238E27FC236}">
                  <a16:creationId xmlns:a16="http://schemas.microsoft.com/office/drawing/2014/main" id="{0E217533-C0CF-9643-8E53-A3D18C46F49D}"/>
                </a:ext>
              </a:extLst>
            </p:cNvPr>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95" name="Google Shape;3103;p40">
              <a:extLst>
                <a:ext uri="{FF2B5EF4-FFF2-40B4-BE49-F238E27FC236}">
                  <a16:creationId xmlns:a16="http://schemas.microsoft.com/office/drawing/2014/main" id="{9498CA58-3A97-2BD7-DEF0-BE189673F397}"/>
                </a:ext>
              </a:extLst>
            </p:cNvPr>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DCBE86"/>
                </a:solidFill>
                <a:effectLst/>
                <a:uLnTx/>
                <a:uFillTx/>
                <a:latin typeface="UTM Avo" panose="02040603050506020204" pitchFamily="18" charset="0"/>
              </a:endParaRPr>
            </a:p>
          </p:txBody>
        </p:sp>
        <p:sp>
          <p:nvSpPr>
            <p:cNvPr id="96" name="Google Shape;3104;p40">
              <a:extLst>
                <a:ext uri="{FF2B5EF4-FFF2-40B4-BE49-F238E27FC236}">
                  <a16:creationId xmlns:a16="http://schemas.microsoft.com/office/drawing/2014/main" id="{E27C8938-B0D6-F988-B544-B0B2D843C0B2}"/>
                </a:ext>
              </a:extLst>
            </p:cNvPr>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rgbClr val="FFFFFF"/>
                </a:solidFill>
                <a:effectLst/>
                <a:uLnTx/>
                <a:uFillTx/>
                <a:latin typeface="UTM Avo" panose="02040603050506020204" pitchFamily="18" charset="0"/>
              </a:endParaRPr>
            </a:p>
          </p:txBody>
        </p:sp>
      </p:grpSp>
      <p:grpSp>
        <p:nvGrpSpPr>
          <p:cNvPr id="97" name="Google Shape;3105;p40">
            <a:extLst>
              <a:ext uri="{FF2B5EF4-FFF2-40B4-BE49-F238E27FC236}">
                <a16:creationId xmlns:a16="http://schemas.microsoft.com/office/drawing/2014/main" id="{7BC282EA-EC72-A91F-5B4F-E22983F77CE3}"/>
              </a:ext>
            </a:extLst>
          </p:cNvPr>
          <p:cNvGrpSpPr/>
          <p:nvPr/>
        </p:nvGrpSpPr>
        <p:grpSpPr>
          <a:xfrm>
            <a:off x="5284456" y="5285213"/>
            <a:ext cx="762084" cy="323951"/>
            <a:chOff x="5928869" y="4507246"/>
            <a:chExt cx="762084" cy="323951"/>
          </a:xfrm>
        </p:grpSpPr>
        <p:sp>
          <p:nvSpPr>
            <p:cNvPr id="98" name="Google Shape;3106;p40">
              <a:extLst>
                <a:ext uri="{FF2B5EF4-FFF2-40B4-BE49-F238E27FC236}">
                  <a16:creationId xmlns:a16="http://schemas.microsoft.com/office/drawing/2014/main" id="{ABFEC5F5-8F89-8BCE-1F92-635B939D5896}"/>
                </a:ext>
              </a:extLst>
            </p:cNvPr>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99" name="Google Shape;3107;p40">
              <a:extLst>
                <a:ext uri="{FF2B5EF4-FFF2-40B4-BE49-F238E27FC236}">
                  <a16:creationId xmlns:a16="http://schemas.microsoft.com/office/drawing/2014/main" id="{B004EF5B-454E-37AE-1EB6-CF3CF3830D87}"/>
                </a:ext>
              </a:extLst>
            </p:cNvPr>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00" name="Google Shape;3108;p40">
              <a:extLst>
                <a:ext uri="{FF2B5EF4-FFF2-40B4-BE49-F238E27FC236}">
                  <a16:creationId xmlns:a16="http://schemas.microsoft.com/office/drawing/2014/main" id="{6819AC9F-5CA2-F10C-33FE-D5981E48B8E3}"/>
                </a:ext>
              </a:extLst>
            </p:cNvPr>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01" name="Google Shape;3109;p40">
              <a:extLst>
                <a:ext uri="{FF2B5EF4-FFF2-40B4-BE49-F238E27FC236}">
                  <a16:creationId xmlns:a16="http://schemas.microsoft.com/office/drawing/2014/main" id="{3F6A0F33-73B2-C60A-E421-527E33CCA26F}"/>
                </a:ext>
              </a:extLst>
            </p:cNvPr>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sp>
        <p:nvSpPr>
          <p:cNvPr id="102" name="Google Shape;3110;p40">
            <a:extLst>
              <a:ext uri="{FF2B5EF4-FFF2-40B4-BE49-F238E27FC236}">
                <a16:creationId xmlns:a16="http://schemas.microsoft.com/office/drawing/2014/main" id="{CAB3C989-D29F-6E7B-C92A-6C3CC955E116}"/>
              </a:ext>
            </a:extLst>
          </p:cNvPr>
          <p:cNvSpPr/>
          <p:nvPr/>
        </p:nvSpPr>
        <p:spPr>
          <a:xfrm rot="912552">
            <a:off x="8219413" y="1611792"/>
            <a:ext cx="526721" cy="5279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03" name="Google Shape;3117;p40">
            <a:extLst>
              <a:ext uri="{FF2B5EF4-FFF2-40B4-BE49-F238E27FC236}">
                <a16:creationId xmlns:a16="http://schemas.microsoft.com/office/drawing/2014/main" id="{6880992A-BF17-9A89-DE5A-9A80C3719B59}"/>
              </a:ext>
            </a:extLst>
          </p:cNvPr>
          <p:cNvSpPr/>
          <p:nvPr/>
        </p:nvSpPr>
        <p:spPr>
          <a:xfrm>
            <a:off x="9562564" y="1750637"/>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rgbClr val="1D19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nvGrpSpPr>
          <p:cNvPr id="111" name="Group 110">
            <a:extLst>
              <a:ext uri="{FF2B5EF4-FFF2-40B4-BE49-F238E27FC236}">
                <a16:creationId xmlns:a16="http://schemas.microsoft.com/office/drawing/2014/main" id="{009C3513-5C51-C407-8884-1C6381289CC1}"/>
              </a:ext>
            </a:extLst>
          </p:cNvPr>
          <p:cNvGrpSpPr/>
          <p:nvPr/>
        </p:nvGrpSpPr>
        <p:grpSpPr>
          <a:xfrm>
            <a:off x="4107175" y="1049268"/>
            <a:ext cx="637914" cy="633389"/>
            <a:chOff x="2651824" y="1710418"/>
            <a:chExt cx="250140" cy="252074"/>
          </a:xfrm>
        </p:grpSpPr>
        <p:sp>
          <p:nvSpPr>
            <p:cNvPr id="104" name="Google Shape;3118;p40">
              <a:extLst>
                <a:ext uri="{FF2B5EF4-FFF2-40B4-BE49-F238E27FC236}">
                  <a16:creationId xmlns:a16="http://schemas.microsoft.com/office/drawing/2014/main" id="{B1BCEDD6-2898-C83F-6994-144ABD43106B}"/>
                </a:ext>
              </a:extLst>
            </p:cNvPr>
            <p:cNvSpPr/>
            <p:nvPr/>
          </p:nvSpPr>
          <p:spPr>
            <a:xfrm rot="-1122350">
              <a:off x="2651824" y="1710418"/>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BE84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sp>
          <p:nvSpPr>
            <p:cNvPr id="105" name="Google Shape;3119;p40">
              <a:extLst>
                <a:ext uri="{FF2B5EF4-FFF2-40B4-BE49-F238E27FC236}">
                  <a16:creationId xmlns:a16="http://schemas.microsoft.com/office/drawing/2014/main" id="{02FE1FA9-A329-2C0E-B272-EC43C65C0529}"/>
                </a:ext>
              </a:extLst>
            </p:cNvPr>
            <p:cNvSpPr/>
            <p:nvPr/>
          </p:nvSpPr>
          <p:spPr>
            <a:xfrm rot="-1122350">
              <a:off x="2739745" y="1809401"/>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BE84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UTM Avo" panose="02040603050506020204" pitchFamily="18" charset="0"/>
              </a:endParaRPr>
            </a:p>
          </p:txBody>
        </p:sp>
      </p:grpSp>
      <p:sp>
        <p:nvSpPr>
          <p:cNvPr id="106" name="TextBox 105">
            <a:extLst>
              <a:ext uri="{FF2B5EF4-FFF2-40B4-BE49-F238E27FC236}">
                <a16:creationId xmlns:a16="http://schemas.microsoft.com/office/drawing/2014/main" id="{AF1BF123-ABFA-EC87-9DD1-40615C5093EC}"/>
              </a:ext>
            </a:extLst>
          </p:cNvPr>
          <p:cNvSpPr txBox="1"/>
          <p:nvPr/>
        </p:nvSpPr>
        <p:spPr>
          <a:xfrm>
            <a:off x="4527262" y="1399689"/>
            <a:ext cx="401678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F7E69"/>
                </a:solidFill>
                <a:effectLst/>
                <a:uLnTx/>
                <a:uFillTx/>
                <a:latin typeface="UTM Avo" panose="02040603050506020204" pitchFamily="18" charset="0"/>
              </a:rPr>
              <a:t>Ai </a:t>
            </a:r>
            <a:r>
              <a:rPr kumimoji="0" lang="en-US" sz="2800" b="1" i="0" u="none" strike="noStrike" kern="0" cap="none" spc="0" normalizeH="0" baseline="0" noProof="0" dirty="0" err="1">
                <a:ln>
                  <a:noFill/>
                </a:ln>
                <a:solidFill>
                  <a:srgbClr val="9F7E69"/>
                </a:solidFill>
                <a:effectLst/>
                <a:uLnTx/>
                <a:uFillTx/>
                <a:latin typeface="UTM Avo" panose="02040603050506020204" pitchFamily="18" charset="0"/>
              </a:rPr>
              <a:t>nhanh</a:t>
            </a:r>
            <a:r>
              <a:rPr kumimoji="0" lang="en-US" sz="2800" b="1" i="0" u="none" strike="noStrike" kern="0" cap="none" spc="0" normalizeH="0" baseline="0" noProof="0" dirty="0">
                <a:ln>
                  <a:noFill/>
                </a:ln>
                <a:solidFill>
                  <a:srgbClr val="9F7E69"/>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9F7E69"/>
                </a:solidFill>
                <a:effectLst/>
                <a:uLnTx/>
                <a:uFillTx/>
                <a:latin typeface="UTM Avo" panose="02040603050506020204" pitchFamily="18" charset="0"/>
              </a:rPr>
              <a:t>trí</a:t>
            </a:r>
            <a:r>
              <a:rPr kumimoji="0" lang="en-US" sz="2800" b="1" i="0" u="none" strike="noStrike" kern="0" cap="none" spc="0" normalizeH="0" baseline="0" noProof="0" dirty="0">
                <a:ln>
                  <a:noFill/>
                </a:ln>
                <a:solidFill>
                  <a:srgbClr val="9F7E69"/>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9F7E69"/>
                </a:solidFill>
                <a:effectLst/>
                <a:uLnTx/>
                <a:uFillTx/>
                <a:latin typeface="UTM Avo" panose="02040603050506020204" pitchFamily="18" charset="0"/>
              </a:rPr>
              <a:t>hơn</a:t>
            </a:r>
            <a:r>
              <a:rPr kumimoji="0" lang="en-US" sz="2800" b="1" i="0" u="none" strike="noStrike" kern="0" cap="none" spc="0" normalizeH="0" baseline="0" noProof="0" dirty="0">
                <a:ln>
                  <a:noFill/>
                </a:ln>
                <a:solidFill>
                  <a:srgbClr val="9F7E69"/>
                </a:solidFill>
                <a:effectLst/>
                <a:uLnTx/>
                <a:uFillTx/>
                <a:latin typeface="UTM Avo" panose="02040603050506020204" pitchFamily="18" charset="0"/>
              </a:rPr>
              <a:t>?</a:t>
            </a:r>
          </a:p>
        </p:txBody>
      </p:sp>
      <p:sp>
        <p:nvSpPr>
          <p:cNvPr id="107" name="Rectangle 106">
            <a:extLst>
              <a:ext uri="{FF2B5EF4-FFF2-40B4-BE49-F238E27FC236}">
                <a16:creationId xmlns:a16="http://schemas.microsoft.com/office/drawing/2014/main" id="{3E21F6C9-78A8-922A-FBC5-FAAFA785884C}"/>
              </a:ext>
            </a:extLst>
          </p:cNvPr>
          <p:cNvSpPr/>
          <p:nvPr/>
        </p:nvSpPr>
        <p:spPr>
          <a:xfrm>
            <a:off x="1153032" y="2661298"/>
            <a:ext cx="4960702" cy="95032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Dù</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ai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đi</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ngược</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về</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xuôi</a:t>
            </a:r>
            <a:endPar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Nhớ</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ngày</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giỗ</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Tổ</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mùng</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mười</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tháng</a:t>
            </a:r>
            <a:r>
              <a:rPr kumimoji="0" lang="fr-FR" sz="2000" b="0" i="1"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2000" b="0" i="1"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ba</a:t>
            </a:r>
            <a:r>
              <a:rPr kumimoji="0" lang="fr-FR" sz="20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endPar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08" name="Curved Right Arrow 6">
            <a:extLst>
              <a:ext uri="{FF2B5EF4-FFF2-40B4-BE49-F238E27FC236}">
                <a16:creationId xmlns:a16="http://schemas.microsoft.com/office/drawing/2014/main" id="{D8A1CAE7-51CA-9FD5-196E-31244EC6FB5E}"/>
              </a:ext>
            </a:extLst>
          </p:cNvPr>
          <p:cNvSpPr/>
          <p:nvPr/>
        </p:nvSpPr>
        <p:spPr>
          <a:xfrm>
            <a:off x="639075" y="3532463"/>
            <a:ext cx="482225" cy="880639"/>
          </a:xfrm>
          <a:prstGeom prst="curvedRightArrow">
            <a:avLst>
              <a:gd name="adj1" fmla="val 29429"/>
              <a:gd name="adj2" fmla="val 69773"/>
              <a:gd name="adj3" fmla="val 25000"/>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D190B"/>
              </a:solidFill>
              <a:effectLst/>
              <a:uLnTx/>
              <a:uFillTx/>
              <a:latin typeface="UTM Avo" panose="02040603050506020204" pitchFamily="18" charset="0"/>
              <a:ea typeface="+mn-ea"/>
              <a:cs typeface="+mn-cs"/>
            </a:endParaRPr>
          </a:p>
        </p:txBody>
      </p:sp>
      <p:sp>
        <p:nvSpPr>
          <p:cNvPr id="109" name="Rectangle 108">
            <a:extLst>
              <a:ext uri="{FF2B5EF4-FFF2-40B4-BE49-F238E27FC236}">
                <a16:creationId xmlns:a16="http://schemas.microsoft.com/office/drawing/2014/main" id="{86A513AB-7CF7-5407-BD7E-F1BE199B6033}"/>
              </a:ext>
            </a:extLst>
          </p:cNvPr>
          <p:cNvSpPr/>
          <p:nvPr/>
        </p:nvSpPr>
        <p:spPr>
          <a:xfrm>
            <a:off x="1239874" y="3977320"/>
            <a:ext cx="6022650" cy="468783"/>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fr-FR" sz="1900" b="0" i="0" u="none" strike="noStrike" kern="0" cap="none" spc="0" normalizeH="0" baseline="0" noProof="0" err="1">
                <a:ln>
                  <a:noFill/>
                </a:ln>
                <a:solidFill>
                  <a:sysClr val="windowText" lastClr="000000"/>
                </a:solidFill>
                <a:effectLst/>
                <a:uLnTx/>
                <a:uFillTx/>
                <a:latin typeface="UTM Avo" panose="02040603050506020204" pitchFamily="18" charset="0"/>
                <a:ea typeface="Calibri" panose="020F0502020204030204" pitchFamily="34" charset="0"/>
              </a:rPr>
              <a:t>Câu</a:t>
            </a:r>
            <a:r>
              <a:rPr kumimoji="0" lang="fr-FR" sz="1900" b="0" i="0" u="none" strike="noStrike" kern="0" cap="none" spc="0" normalizeH="0" baseline="0" noProof="0">
                <a:ln>
                  <a:noFill/>
                </a:ln>
                <a:solidFill>
                  <a:sysClr val="windowText" lastClr="000000"/>
                </a:solidFill>
                <a:effectLst/>
                <a:uLnTx/>
                <a:uFillTx/>
                <a:latin typeface="UTM Avo" panose="02040603050506020204" pitchFamily="18" charset="0"/>
                <a:ea typeface="Calibri" panose="020F0502020204030204" pitchFamily="34" charset="0"/>
              </a:rPr>
              <a:t> ca dao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trên</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nói</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về</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lễ</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hội</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nào</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của</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a:t>
            </a:r>
            <a:r>
              <a:rPr kumimoji="0" lang="fr-FR" sz="1900" b="0" i="0" u="none" strike="noStrike" kern="0" cap="none" spc="0" normalizeH="0" baseline="0" noProof="0" dirty="0" err="1">
                <a:ln>
                  <a:noFill/>
                </a:ln>
                <a:solidFill>
                  <a:sysClr val="windowText" lastClr="000000"/>
                </a:solidFill>
                <a:effectLst/>
                <a:uLnTx/>
                <a:uFillTx/>
                <a:latin typeface="UTM Avo" panose="02040603050506020204" pitchFamily="18" charset="0"/>
                <a:ea typeface="Calibri" panose="020F0502020204030204" pitchFamily="34" charset="0"/>
              </a:rPr>
              <a:t>nước</a:t>
            </a:r>
            <a:r>
              <a:rPr kumimoji="0" lang="fr-FR" sz="1900" b="0" i="0" u="none" strike="noStrike" kern="0" cap="none" spc="0" normalizeH="0" baseline="0" noProof="0" dirty="0">
                <a:ln>
                  <a:noFill/>
                </a:ln>
                <a:solidFill>
                  <a:sysClr val="windowText" lastClr="000000"/>
                </a:solidFill>
                <a:effectLst/>
                <a:uLnTx/>
                <a:uFillTx/>
                <a:latin typeface="UTM Avo" panose="02040603050506020204" pitchFamily="18" charset="0"/>
                <a:ea typeface="Calibri" panose="020F0502020204030204" pitchFamily="34" charset="0"/>
              </a:rPr>
              <a:t> ta? </a:t>
            </a:r>
            <a:endParaRPr kumimoji="0" lang="en-US" sz="19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sp>
        <p:nvSpPr>
          <p:cNvPr id="110" name="Rounded Rectangle 8">
            <a:extLst>
              <a:ext uri="{FF2B5EF4-FFF2-40B4-BE49-F238E27FC236}">
                <a16:creationId xmlns:a16="http://schemas.microsoft.com/office/drawing/2014/main" id="{3F2B9A72-A8A4-7CDD-8272-A2CEEB0BC887}"/>
              </a:ext>
            </a:extLst>
          </p:cNvPr>
          <p:cNvSpPr/>
          <p:nvPr/>
        </p:nvSpPr>
        <p:spPr>
          <a:xfrm>
            <a:off x="1835020" y="4676283"/>
            <a:ext cx="3767284" cy="581640"/>
          </a:xfrm>
          <a:prstGeom prst="roundRect">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Đáp</a:t>
            </a:r>
            <a:r>
              <a:rPr kumimoji="0" lang="en-US" sz="20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a:t>
            </a:r>
            <a:r>
              <a:rPr kumimoji="0" lang="en-US" sz="20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án</a:t>
            </a:r>
            <a:r>
              <a:rPr kumimoji="0" lang="en-US" sz="20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a:t>
            </a:r>
            <a:r>
              <a:rPr kumimoji="0" lang="en-US" sz="2000" b="1"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LỄ HỘI ĐỀN HÙNG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blinds(horizontal)">
                                      <p:cBhvr>
                                        <p:cTn id="7" dur="500"/>
                                        <p:tgtEl>
                                          <p:spTgt spid="1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7">
                                            <p:txEl>
                                              <p:pRg st="1" end="1"/>
                                            </p:txEl>
                                          </p:spTgt>
                                        </p:tgtEl>
                                        <p:attrNameLst>
                                          <p:attrName>style.visibility</p:attrName>
                                        </p:attrNameLst>
                                      </p:cBhvr>
                                      <p:to>
                                        <p:strVal val="visible"/>
                                      </p:to>
                                    </p:set>
                                    <p:animEffect transition="in" filter="blinds(horizontal)">
                                      <p:cBhvr>
                                        <p:cTn id="10" dur="500"/>
                                        <p:tgtEl>
                                          <p:spTgt spid="10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up)">
                                      <p:cBhvr>
                                        <p:cTn id="38" dur="500"/>
                                        <p:tgtEl>
                                          <p:spTgt spid="10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barn(inVertical)">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0"/>
                                        </p:tgtEl>
                                        <p:attrNameLst>
                                          <p:attrName>style.visibility</p:attrName>
                                        </p:attrNameLst>
                                      </p:cBhvr>
                                      <p:to>
                                        <p:strVal val="visible"/>
                                      </p:to>
                                    </p:set>
                                    <p:anim calcmode="lin" valueType="num">
                                      <p:cBhvr additive="base">
                                        <p:cTn id="46" dur="500" fill="hold"/>
                                        <p:tgtEl>
                                          <p:spTgt spid="110"/>
                                        </p:tgtEl>
                                        <p:attrNameLst>
                                          <p:attrName>ppt_x</p:attrName>
                                        </p:attrNameLst>
                                      </p:cBhvr>
                                      <p:tavLst>
                                        <p:tav tm="0">
                                          <p:val>
                                            <p:strVal val="#ppt_x"/>
                                          </p:val>
                                        </p:tav>
                                        <p:tav tm="100000">
                                          <p:val>
                                            <p:strVal val="#ppt_x"/>
                                          </p:val>
                                        </p:tav>
                                      </p:tavLst>
                                    </p:anim>
                                    <p:anim calcmode="lin" valueType="num">
                                      <p:cBhvr additive="base">
                                        <p:cTn id="47"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8" grpId="0" animBg="1"/>
      <p:bldP spid="109" grpId="0"/>
      <p:bldP spid="1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9455457" y="1322692"/>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9" name="TextBox 8">
            <a:extLst>
              <a:ext uri="{FF2B5EF4-FFF2-40B4-BE49-F238E27FC236}">
                <a16:creationId xmlns:a16="http://schemas.microsoft.com/office/drawing/2014/main" id="{F98E75AE-E187-D6CF-E78E-A47F5277EE87}"/>
              </a:ext>
            </a:extLst>
          </p:cNvPr>
          <p:cNvSpPr txBox="1"/>
          <p:nvPr/>
        </p:nvSpPr>
        <p:spPr>
          <a:xfrm>
            <a:off x="829621" y="1904999"/>
            <a:ext cx="5934742" cy="461665"/>
          </a:xfrm>
          <a:prstGeom prst="rect">
            <a:avLst/>
          </a:prstGeom>
          <a:noFill/>
        </p:spPr>
        <p:txBody>
          <a:bodyPr wrap="square" rtlCol="0">
            <a:spAutoFit/>
          </a:bodyPr>
          <a:lstStyle/>
          <a:p>
            <a:r>
              <a:rPr lang="en-US" sz="2400" dirty="0" err="1">
                <a:latin typeface="UTM Avo" panose="02040603050506020204" pitchFamily="18" charset="0"/>
              </a:rPr>
              <a:t>Quan</a:t>
            </a:r>
            <a:r>
              <a:rPr lang="en-US" sz="2400" dirty="0">
                <a:latin typeface="UTM Avo" panose="02040603050506020204" pitchFamily="18" charset="0"/>
              </a:rPr>
              <a:t> </a:t>
            </a:r>
            <a:r>
              <a:rPr lang="en-US" sz="2400" dirty="0" err="1">
                <a:latin typeface="UTM Avo" panose="02040603050506020204" pitchFamily="18" charset="0"/>
              </a:rPr>
              <a:t>sát</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SGK:</a:t>
            </a:r>
          </a:p>
        </p:txBody>
      </p:sp>
      <p:pic>
        <p:nvPicPr>
          <p:cNvPr id="5" name="Picture 4">
            <a:extLst>
              <a:ext uri="{FF2B5EF4-FFF2-40B4-BE49-F238E27FC236}">
                <a16:creationId xmlns:a16="http://schemas.microsoft.com/office/drawing/2014/main" id="{09E6472F-19E3-128D-2185-7FC37B9C5740}"/>
              </a:ext>
            </a:extLst>
          </p:cNvPr>
          <p:cNvPicPr>
            <a:picLocks noChangeAspect="1"/>
          </p:cNvPicPr>
          <p:nvPr/>
        </p:nvPicPr>
        <p:blipFill rotWithShape="1">
          <a:blip r:embed="rId4"/>
          <a:srcRect l="34264" t="6897" r="33962" b="4260"/>
          <a:stretch/>
        </p:blipFill>
        <p:spPr>
          <a:xfrm>
            <a:off x="1744715" y="2806826"/>
            <a:ext cx="3433383" cy="3209811"/>
          </a:xfrm>
          <a:prstGeom prst="rect">
            <a:avLst/>
          </a:prstGeom>
        </p:spPr>
      </p:pic>
      <p:pic>
        <p:nvPicPr>
          <p:cNvPr id="7" name="Picture 6">
            <a:extLst>
              <a:ext uri="{FF2B5EF4-FFF2-40B4-BE49-F238E27FC236}">
                <a16:creationId xmlns:a16="http://schemas.microsoft.com/office/drawing/2014/main" id="{C31354B7-CBC7-45C3-F89E-25C6CBB3F240}"/>
              </a:ext>
            </a:extLst>
          </p:cNvPr>
          <p:cNvPicPr>
            <a:picLocks noChangeAspect="1"/>
          </p:cNvPicPr>
          <p:nvPr/>
        </p:nvPicPr>
        <p:blipFill rotWithShape="1">
          <a:blip r:embed="rId5"/>
          <a:srcRect l="32751" t="6896" r="31843" b="11648"/>
          <a:stretch/>
        </p:blipFill>
        <p:spPr>
          <a:xfrm>
            <a:off x="5255173" y="2723677"/>
            <a:ext cx="3825765" cy="2942899"/>
          </a:xfrm>
          <a:prstGeom prst="rect">
            <a:avLst/>
          </a:prstGeom>
        </p:spPr>
      </p:pic>
    </p:spTree>
    <p:extLst>
      <p:ext uri="{BB962C8B-B14F-4D97-AF65-F5344CB8AC3E}">
        <p14:creationId xmlns:p14="http://schemas.microsoft.com/office/powerpoint/2010/main" val="5745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9" name="TextBox 8">
            <a:extLst>
              <a:ext uri="{FF2B5EF4-FFF2-40B4-BE49-F238E27FC236}">
                <a16:creationId xmlns:a16="http://schemas.microsoft.com/office/drawing/2014/main" id="{F98E75AE-E187-D6CF-E78E-A47F5277EE87}"/>
              </a:ext>
            </a:extLst>
          </p:cNvPr>
          <p:cNvSpPr txBox="1"/>
          <p:nvPr/>
        </p:nvSpPr>
        <p:spPr>
          <a:xfrm>
            <a:off x="829621" y="1904999"/>
            <a:ext cx="5934742" cy="461665"/>
          </a:xfrm>
          <a:prstGeom prst="rect">
            <a:avLst/>
          </a:prstGeom>
          <a:noFill/>
        </p:spPr>
        <p:txBody>
          <a:bodyPr wrap="square" rtlCol="0">
            <a:spAutoFit/>
          </a:bodyPr>
          <a:lstStyle/>
          <a:p>
            <a:r>
              <a:rPr lang="en-US" sz="2400" dirty="0" err="1">
                <a:latin typeface="UTM Avo" panose="02040603050506020204" pitchFamily="18" charset="0"/>
              </a:rPr>
              <a:t>Quan</a:t>
            </a:r>
            <a:r>
              <a:rPr lang="en-US" sz="2400" dirty="0">
                <a:latin typeface="UTM Avo" panose="02040603050506020204" pitchFamily="18" charset="0"/>
              </a:rPr>
              <a:t> </a:t>
            </a:r>
            <a:r>
              <a:rPr lang="en-US" sz="2400" dirty="0" err="1">
                <a:latin typeface="UTM Avo" panose="02040603050506020204" pitchFamily="18" charset="0"/>
              </a:rPr>
              <a:t>sát</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SGK:</a:t>
            </a:r>
          </a:p>
        </p:txBody>
      </p:sp>
      <p:pic>
        <p:nvPicPr>
          <p:cNvPr id="11" name="Picture 10">
            <a:extLst>
              <a:ext uri="{FF2B5EF4-FFF2-40B4-BE49-F238E27FC236}">
                <a16:creationId xmlns:a16="http://schemas.microsoft.com/office/drawing/2014/main" id="{F81A0EA0-711A-C841-6FF1-5B9B9DFF96A9}"/>
              </a:ext>
            </a:extLst>
          </p:cNvPr>
          <p:cNvPicPr>
            <a:picLocks noChangeAspect="1"/>
          </p:cNvPicPr>
          <p:nvPr/>
        </p:nvPicPr>
        <p:blipFill rotWithShape="1">
          <a:blip r:embed="rId4"/>
          <a:srcRect l="33054" t="8706" r="33356" b="9838"/>
          <a:stretch/>
        </p:blipFill>
        <p:spPr>
          <a:xfrm>
            <a:off x="1576553" y="2848324"/>
            <a:ext cx="3594538" cy="2914491"/>
          </a:xfrm>
          <a:prstGeom prst="rect">
            <a:avLst/>
          </a:prstGeom>
        </p:spPr>
      </p:pic>
      <p:pic>
        <p:nvPicPr>
          <p:cNvPr id="13" name="Picture 12">
            <a:extLst>
              <a:ext uri="{FF2B5EF4-FFF2-40B4-BE49-F238E27FC236}">
                <a16:creationId xmlns:a16="http://schemas.microsoft.com/office/drawing/2014/main" id="{F699D253-75EE-0B0E-7A02-C12B5F91AFC0}"/>
              </a:ext>
            </a:extLst>
          </p:cNvPr>
          <p:cNvPicPr>
            <a:picLocks noChangeAspect="1"/>
          </p:cNvPicPr>
          <p:nvPr/>
        </p:nvPicPr>
        <p:blipFill rotWithShape="1">
          <a:blip r:embed="rId5"/>
          <a:srcRect l="31693" t="4261" r="31843" b="4261"/>
          <a:stretch/>
        </p:blipFill>
        <p:spPr>
          <a:xfrm>
            <a:off x="5444359" y="2813776"/>
            <a:ext cx="3594538" cy="30150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101"/>
        <p:cNvGrpSpPr/>
        <p:nvPr/>
      </p:nvGrpSpPr>
      <p:grpSpPr>
        <a:xfrm>
          <a:off x="0" y="0"/>
          <a:ext cx="0" cy="0"/>
          <a:chOff x="0" y="0"/>
          <a:chExt cx="0" cy="0"/>
        </a:xfrm>
      </p:grpSpPr>
      <p:sp>
        <p:nvSpPr>
          <p:cNvPr id="2" name="Line Callout 1 (Border and Accent Bar) 10">
            <a:extLst>
              <a:ext uri="{FF2B5EF4-FFF2-40B4-BE49-F238E27FC236}">
                <a16:creationId xmlns:a16="http://schemas.microsoft.com/office/drawing/2014/main" id="{EE5A5F87-5801-EC56-16C7-90692AA3DEF3}"/>
              </a:ext>
            </a:extLst>
          </p:cNvPr>
          <p:cNvSpPr/>
          <p:nvPr/>
        </p:nvSpPr>
        <p:spPr>
          <a:xfrm>
            <a:off x="822169" y="2270353"/>
            <a:ext cx="2856216" cy="708917"/>
          </a:xfrm>
          <a:prstGeom prst="accentBorderCallout1">
            <a:avLst>
              <a:gd name="adj1" fmla="val 18750"/>
              <a:gd name="adj2" fmla="val -8333"/>
              <a:gd name="adj3" fmla="val 16848"/>
              <a:gd name="adj4" fmla="val -31907"/>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Hoạt</a:t>
            </a:r>
            <a:r>
              <a:rPr kumimoji="0" lang="en-US" sz="24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động</a:t>
            </a:r>
            <a:r>
              <a:rPr kumimoji="0" lang="en-US" sz="24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nhóm</a:t>
            </a:r>
            <a:endParaRPr kumimoji="0" lang="en-US" sz="2400" b="0" i="0" u="none" strike="noStrike" kern="0" cap="none" spc="0" normalizeH="0" baseline="0" noProof="0" dirty="0">
              <a:ln>
                <a:noFill/>
              </a:ln>
              <a:solidFill>
                <a:srgbClr val="FFF7F5"/>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0039CF8F-82FE-A22B-18BD-AB744F2A96EA}"/>
              </a:ext>
            </a:extLst>
          </p:cNvPr>
          <p:cNvSpPr txBox="1"/>
          <p:nvPr/>
        </p:nvSpPr>
        <p:spPr>
          <a:xfrm>
            <a:off x="199933" y="3658269"/>
            <a:ext cx="3604812" cy="950325"/>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Dựa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vào</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các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hình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ảnh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vừa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quan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sát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trả</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lời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câu</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hỏi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p:txBody>
      </p:sp>
      <p:sp>
        <p:nvSpPr>
          <p:cNvPr id="4" name="Rectangle 3">
            <a:extLst>
              <a:ext uri="{FF2B5EF4-FFF2-40B4-BE49-F238E27FC236}">
                <a16:creationId xmlns:a16="http://schemas.microsoft.com/office/drawing/2014/main" id="{570D3E6B-C2A4-D9DE-5A88-D7A773D300AB}"/>
              </a:ext>
            </a:extLst>
          </p:cNvPr>
          <p:cNvSpPr/>
          <p:nvPr/>
        </p:nvSpPr>
        <p:spPr>
          <a:xfrm>
            <a:off x="4126196" y="2965771"/>
            <a:ext cx="5164949" cy="2335319"/>
          </a:xfrm>
          <a:prstGeom prst="rect">
            <a:avLst/>
          </a:prstGeom>
          <a:solidFill>
            <a:srgbClr val="FFFAF7"/>
          </a:solidFill>
        </p:spPr>
        <p:txBody>
          <a:bodyPr wrap="square">
            <a:spAutoFit/>
          </a:bodyPr>
          <a:lstStyle/>
          <a:p>
            <a:pPr lvl="0" algn="just">
              <a:lnSpc>
                <a:spcPct val="150000"/>
              </a:lnSpc>
              <a:buClrTx/>
            </a:pPr>
            <a:r>
              <a:rPr lang="en-US" sz="2000">
                <a:solidFill>
                  <a:sysClr val="windowText" lastClr="000000"/>
                </a:solidFill>
                <a:latin typeface="UTM Avo" panose="02040603050506020204" pitchFamily="18" charset="0"/>
              </a:rPr>
              <a:t>+ Kể tên một số lễ hội mà em biết</a:t>
            </a:r>
          </a:p>
          <a:p>
            <a:pPr lvl="0" algn="just">
              <a:lnSpc>
                <a:spcPct val="150000"/>
              </a:lnSpc>
              <a:buClrTx/>
            </a:pPr>
            <a:r>
              <a:rPr lang="en-US" sz="2000">
                <a:solidFill>
                  <a:sysClr val="windowText" lastClr="000000"/>
                </a:solidFill>
                <a:latin typeface="UTM Avo" panose="02040603050506020204" pitchFamily="18" charset="0"/>
              </a:rPr>
              <a:t>+ Nêu một số hoạt động mà em biết trong lễ hội. </a:t>
            </a:r>
          </a:p>
          <a:p>
            <a:pPr lvl="0" algn="just">
              <a:lnSpc>
                <a:spcPct val="150000"/>
              </a:lnSpc>
              <a:buClrTx/>
            </a:pPr>
            <a:r>
              <a:rPr lang="en-US" sz="2000">
                <a:solidFill>
                  <a:sysClr val="windowText" lastClr="000000"/>
                </a:solidFill>
                <a:latin typeface="UTM Avo" panose="02040603050506020204" pitchFamily="18" charset="0"/>
              </a:rPr>
              <a:t>+ Màu sắc, trang phục của nhân vật xuất hiện trong lễ hội?</a:t>
            </a:r>
            <a:endParaRPr lang="en-US" sz="2000" dirty="0">
              <a:solidFill>
                <a:sysClr val="windowText" lastClr="000000"/>
              </a:solidFill>
              <a:latin typeface="UTM Avo" panose="02040603050506020204" pitchFamily="18" charset="0"/>
            </a:endParaRPr>
          </a:p>
        </p:txBody>
      </p:sp>
      <p:pic>
        <p:nvPicPr>
          <p:cNvPr id="5" name="3 Minutes Countdown 4k Giant Clock - Đồng hồ đếm ngược 3 phút">
            <a:hlinkClick r:id="" action="ppaction://media"/>
            <a:extLst>
              <a:ext uri="{FF2B5EF4-FFF2-40B4-BE49-F238E27FC236}">
                <a16:creationId xmlns:a16="http://schemas.microsoft.com/office/drawing/2014/main" id="{181F3AD5-D4AD-073E-FB8A-0C723DCDD5D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98163" y="5973780"/>
            <a:ext cx="1571946" cy="884220"/>
          </a:xfrm>
          <a:prstGeom prst="rect">
            <a:avLst/>
          </a:prstGeom>
        </p:spPr>
      </p:pic>
    </p:spTree>
    <p:extLst>
      <p:ext uri="{BB962C8B-B14F-4D97-AF65-F5344CB8AC3E}">
        <p14:creationId xmlns:p14="http://schemas.microsoft.com/office/powerpoint/2010/main" val="172871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strips(downRigh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strips(downRight)">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80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
                </p:tgtEl>
              </p:cMediaNode>
            </p:video>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101"/>
        <p:cNvGrpSpPr/>
        <p:nvPr/>
      </p:nvGrpSpPr>
      <p:grpSpPr>
        <a:xfrm>
          <a:off x="0" y="0"/>
          <a:ext cx="0" cy="0"/>
          <a:chOff x="0" y="0"/>
          <a:chExt cx="0" cy="0"/>
        </a:xfrm>
      </p:grpSpPr>
      <p:sp>
        <p:nvSpPr>
          <p:cNvPr id="2" name="Line Callout 1 (Border and Accent Bar) 10">
            <a:extLst>
              <a:ext uri="{FF2B5EF4-FFF2-40B4-BE49-F238E27FC236}">
                <a16:creationId xmlns:a16="http://schemas.microsoft.com/office/drawing/2014/main" id="{EE5A5F87-5801-EC56-16C7-90692AA3DEF3}"/>
              </a:ext>
            </a:extLst>
          </p:cNvPr>
          <p:cNvSpPr/>
          <p:nvPr/>
        </p:nvSpPr>
        <p:spPr>
          <a:xfrm>
            <a:off x="822169" y="2270353"/>
            <a:ext cx="2856216" cy="708917"/>
          </a:xfrm>
          <a:prstGeom prst="accentBorderCallout1">
            <a:avLst>
              <a:gd name="adj1" fmla="val 18750"/>
              <a:gd name="adj2" fmla="val -8333"/>
              <a:gd name="adj3" fmla="val 16848"/>
              <a:gd name="adj4" fmla="val -31907"/>
            </a:avLst>
          </a:prstGeom>
          <a:solidFill>
            <a:srgbClr val="9F7E69"/>
          </a:solidFill>
          <a:ln w="25400" cap="flat" cmpd="sng" algn="ctr">
            <a:solidFill>
              <a:srgbClr val="9F7E6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Hoạt</a:t>
            </a:r>
            <a:r>
              <a:rPr kumimoji="0" lang="en-US" sz="24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động</a:t>
            </a:r>
            <a:r>
              <a:rPr kumimoji="0" lang="en-US" sz="2400" b="0" i="0" u="none" strike="noStrike" kern="0" cap="none" spc="0" normalizeH="0" baseline="0" noProof="0" dirty="0">
                <a:ln>
                  <a:noFill/>
                </a:ln>
                <a:solidFill>
                  <a:srgbClr val="FFF7F5"/>
                </a:solidFill>
                <a:effectLst/>
                <a:uLnTx/>
                <a:uFillTx/>
                <a:latin typeface="UTM Avo" panose="02040603050506020204" pitchFamily="18" charset="0"/>
                <a:ea typeface="+mn-ea"/>
                <a:cs typeface="+mn-cs"/>
              </a:rPr>
              <a:t> </a:t>
            </a:r>
            <a:r>
              <a:rPr kumimoji="0" lang="en-US" sz="2400" b="0" i="0" u="none" strike="noStrike" kern="0" cap="none" spc="0" normalizeH="0" baseline="0" noProof="0" dirty="0" err="1">
                <a:ln>
                  <a:noFill/>
                </a:ln>
                <a:solidFill>
                  <a:srgbClr val="FFF7F5"/>
                </a:solidFill>
                <a:effectLst/>
                <a:uLnTx/>
                <a:uFillTx/>
                <a:latin typeface="UTM Avo" panose="02040603050506020204" pitchFamily="18" charset="0"/>
                <a:ea typeface="+mn-ea"/>
                <a:cs typeface="+mn-cs"/>
              </a:rPr>
              <a:t>nhóm</a:t>
            </a:r>
            <a:endParaRPr kumimoji="0" lang="en-US" sz="2400" b="0" i="0" u="none" strike="noStrike" kern="0" cap="none" spc="0" normalizeH="0" baseline="0" noProof="0" dirty="0">
              <a:ln>
                <a:noFill/>
              </a:ln>
              <a:solidFill>
                <a:srgbClr val="FFF7F5"/>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0039CF8F-82FE-A22B-18BD-AB744F2A96EA}"/>
              </a:ext>
            </a:extLst>
          </p:cNvPr>
          <p:cNvSpPr txBox="1"/>
          <p:nvPr/>
        </p:nvSpPr>
        <p:spPr>
          <a:xfrm>
            <a:off x="199933" y="3658269"/>
            <a:ext cx="3604812" cy="950325"/>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Dựa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vào</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các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hình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ảnh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vừa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quan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sát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trả</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lời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câu</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hỏi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p:txBody>
      </p:sp>
      <p:sp>
        <p:nvSpPr>
          <p:cNvPr id="4" name="Rectangle 3">
            <a:extLst>
              <a:ext uri="{FF2B5EF4-FFF2-40B4-BE49-F238E27FC236}">
                <a16:creationId xmlns:a16="http://schemas.microsoft.com/office/drawing/2014/main" id="{570D3E6B-C2A4-D9DE-5A88-D7A773D300AB}"/>
              </a:ext>
            </a:extLst>
          </p:cNvPr>
          <p:cNvSpPr/>
          <p:nvPr/>
        </p:nvSpPr>
        <p:spPr>
          <a:xfrm>
            <a:off x="4126196" y="2965771"/>
            <a:ext cx="5806080" cy="2335319"/>
          </a:xfrm>
          <a:prstGeom prst="rect">
            <a:avLst/>
          </a:prstGeom>
          <a:solidFill>
            <a:srgbClr val="FFFAF7"/>
          </a:solidFill>
        </p:spPr>
        <p:txBody>
          <a:bodyPr wrap="square">
            <a:spAutoFit/>
          </a:bodyPr>
          <a:lstStyle/>
          <a:p>
            <a:pPr lvl="0" algn="just">
              <a:lnSpc>
                <a:spcPct val="150000"/>
              </a:lnSpc>
              <a:buClrTx/>
            </a:pP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Cảm</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nhận</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của</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em</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về</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không</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khí</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của</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lễ</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hội</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mà</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em</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đã</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tham</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gia</a:t>
            </a:r>
            <a:r>
              <a:rPr lang="en-US" sz="2000" dirty="0">
                <a:solidFill>
                  <a:sysClr val="windowText" lastClr="000000"/>
                </a:solidFill>
                <a:latin typeface="UTM Avo" panose="02040603050506020204" pitchFamily="18" charset="0"/>
              </a:rPr>
              <a:t>.</a:t>
            </a:r>
          </a:p>
          <a:p>
            <a:pPr lvl="0" algn="just">
              <a:lnSpc>
                <a:spcPct val="150000"/>
              </a:lnSpc>
              <a:buClrTx/>
            </a:pPr>
            <a:r>
              <a:rPr lang="en-US" sz="2000" dirty="0">
                <a:solidFill>
                  <a:sysClr val="windowText" lastClr="000000"/>
                </a:solidFill>
                <a:latin typeface="UTM Avo" panose="02040603050506020204" pitchFamily="18" charset="0"/>
              </a:rPr>
              <a:t>+ Ý </a:t>
            </a:r>
            <a:r>
              <a:rPr lang="en-US" sz="2000" dirty="0" err="1">
                <a:solidFill>
                  <a:sysClr val="windowText" lastClr="000000"/>
                </a:solidFill>
                <a:latin typeface="UTM Avo" panose="02040603050506020204" pitchFamily="18" charset="0"/>
              </a:rPr>
              <a:t>nghĩa</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của</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lễ</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hội</a:t>
            </a:r>
            <a:r>
              <a:rPr lang="en-US" sz="2000" dirty="0">
                <a:solidFill>
                  <a:sysClr val="windowText" lastClr="000000"/>
                </a:solidFill>
                <a:latin typeface="UTM Avo" panose="02040603050506020204" pitchFamily="18" charset="0"/>
              </a:rPr>
              <a:t>.</a:t>
            </a:r>
          </a:p>
          <a:p>
            <a:pPr lvl="0" algn="just">
              <a:lnSpc>
                <a:spcPct val="150000"/>
              </a:lnSpc>
              <a:buClrTx/>
            </a:pP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Nêu</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tên</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một</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số</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lễ</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hội</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khác</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mà</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em</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biết</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các</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hoạt</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động</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diễn</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ra</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trong</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lễ</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hội</a:t>
            </a:r>
            <a:r>
              <a:rPr lang="en-US" sz="2000" dirty="0">
                <a:solidFill>
                  <a:sysClr val="windowText" lastClr="000000"/>
                </a:solidFill>
                <a:latin typeface="UTM Avo" panose="02040603050506020204" pitchFamily="18" charset="0"/>
              </a:rPr>
              <a:t> </a:t>
            </a:r>
            <a:r>
              <a:rPr lang="en-US" sz="2000" dirty="0" err="1">
                <a:solidFill>
                  <a:sysClr val="windowText" lastClr="000000"/>
                </a:solidFill>
                <a:latin typeface="UTM Avo" panose="02040603050506020204" pitchFamily="18" charset="0"/>
              </a:rPr>
              <a:t>đó</a:t>
            </a:r>
            <a:r>
              <a:rPr lang="en-US" sz="2000" dirty="0">
                <a:solidFill>
                  <a:sysClr val="windowText" lastClr="000000"/>
                </a:solidFill>
                <a:latin typeface="UTM Avo" panose="02040603050506020204" pitchFamily="18" charset="0"/>
              </a:rPr>
              <a:t>,... </a:t>
            </a:r>
          </a:p>
        </p:txBody>
      </p:sp>
      <p:pic>
        <p:nvPicPr>
          <p:cNvPr id="5" name="3 Minutes Countdown 4k Giant Clock - Đồng hồ đếm ngược 3 phút">
            <a:hlinkClick r:id="" action="ppaction://media"/>
            <a:extLst>
              <a:ext uri="{FF2B5EF4-FFF2-40B4-BE49-F238E27FC236}">
                <a16:creationId xmlns:a16="http://schemas.microsoft.com/office/drawing/2014/main" id="{181F3AD5-D4AD-073E-FB8A-0C723DCDD5D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98163" y="5973780"/>
            <a:ext cx="1571946" cy="884220"/>
          </a:xfrm>
          <a:prstGeom prst="rect">
            <a:avLst/>
          </a:prstGeom>
        </p:spPr>
      </p:pic>
    </p:spTree>
    <p:extLst>
      <p:ext uri="{BB962C8B-B14F-4D97-AF65-F5344CB8AC3E}">
        <p14:creationId xmlns:p14="http://schemas.microsoft.com/office/powerpoint/2010/main" val="133879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Right)">
                                      <p:cBhvr>
                                        <p:cTn id="10" dur="500"/>
                                        <p:tgtEl>
                                          <p:spTgt spid="4">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trips(downRight)">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0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2" name="TextBox 1">
            <a:extLst>
              <a:ext uri="{FF2B5EF4-FFF2-40B4-BE49-F238E27FC236}">
                <a16:creationId xmlns:a16="http://schemas.microsoft.com/office/drawing/2014/main" id="{48E9BC6C-AB77-7A18-154D-8ACC156B6250}"/>
              </a:ext>
            </a:extLst>
          </p:cNvPr>
          <p:cNvSpPr txBox="1"/>
          <p:nvPr/>
        </p:nvSpPr>
        <p:spPr>
          <a:xfrm>
            <a:off x="186681" y="2050815"/>
            <a:ext cx="6285186" cy="4105035"/>
          </a:xfrm>
          <a:prstGeom prst="rect">
            <a:avLst/>
          </a:prstGeom>
          <a:noFill/>
        </p:spPr>
        <p:txBody>
          <a:bodyPr wrap="square" rtlCol="0">
            <a:spAutoFit/>
          </a:bodyPr>
          <a:lstStyle/>
          <a:p>
            <a:pPr marL="0" marR="0" lvl="0" indent="0" defTabSz="914400" eaLnBrk="1" fontAlgn="auto" latinLnBrk="0" hangingPunct="1">
              <a:lnSpc>
                <a:spcPct val="150000"/>
              </a:lnSpc>
              <a:spcBef>
                <a:spcPts val="600"/>
              </a:spcBef>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Quan</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sát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một</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số</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bức</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vẽ</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về</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đề</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tài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lễ</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hội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trả</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1" i="1" u="none" strike="noStrike" kern="0" cap="none" spc="0" normalizeH="0" baseline="0" noProof="0" dirty="0" err="1">
                <a:ln>
                  <a:noFill/>
                </a:ln>
                <a:solidFill>
                  <a:sysClr val="windowText" lastClr="000000"/>
                </a:solidFill>
                <a:effectLst/>
                <a:uLnTx/>
                <a:uFillTx/>
                <a:latin typeface="UTM Avo" panose="02040603050506020204" pitchFamily="18" charset="0"/>
              </a:rPr>
              <a:t>lời</a:t>
            </a:r>
            <a:r>
              <a:rPr kumimoji="0" lang="en-US" sz="2000" b="1" i="1"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Nội</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dung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của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diễn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tả</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hoạt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động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gì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Sắp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xếp</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bố</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cục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nhân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vật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có</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gì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đặc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biệt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Điểm</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đặc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biệt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về</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hình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dáng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nhân</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vật</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và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khung</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cảnh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là</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gì</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Màu</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sắc</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của</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tranh</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như</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thế</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 </a:t>
            </a:r>
            <a:r>
              <a:rPr kumimoji="0" lang="en-US" sz="2000" b="0" i="0" u="none" strike="noStrike" kern="0" cap="none" spc="0" normalizeH="0" baseline="0" noProof="0" dirty="0" err="1">
                <a:ln>
                  <a:noFill/>
                </a:ln>
                <a:solidFill>
                  <a:sysClr val="windowText" lastClr="000000"/>
                </a:solidFill>
                <a:effectLst/>
                <a:uLnTx/>
                <a:uFillTx/>
                <a:latin typeface="UTM Avo" panose="02040603050506020204" pitchFamily="18" charset="0"/>
              </a:rPr>
              <a:t>nào</a:t>
            </a:r>
            <a:r>
              <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rPr>
              <a:t>?</a:t>
            </a:r>
          </a:p>
          <a:p>
            <a:pPr marL="342900" marR="0" lvl="0" indent="-342900" defTabSz="914400" eaLnBrk="1" fontAlgn="auto" latinLnBrk="0" hangingPunct="1">
              <a:lnSpc>
                <a:spcPct val="150000"/>
              </a:lnSpc>
              <a:spcBef>
                <a:spcPts val="600"/>
              </a:spcBef>
              <a:buClrTx/>
              <a:buSzTx/>
              <a:buFont typeface="Wingdings" panose="05000000000000000000" pitchFamily="2" charset="2"/>
              <a:buChar char="Ø"/>
              <a:tabLst/>
              <a:defRPr/>
            </a:pPr>
            <a:endParaRPr kumimoji="0" lang="en-US" sz="2000" b="0" i="0" u="none" strike="noStrike" kern="0" cap="none" spc="0" normalizeH="0" baseline="0" noProof="0" dirty="0">
              <a:ln>
                <a:noFill/>
              </a:ln>
              <a:solidFill>
                <a:sysClr val="windowText" lastClr="000000"/>
              </a:solidFill>
              <a:effectLst/>
              <a:uLnTx/>
              <a:uFillTx/>
              <a:latin typeface="UTM Avo" panose="02040603050506020204" pitchFamily="18" charset="0"/>
            </a:endParaRPr>
          </a:p>
        </p:txBody>
      </p:sp>
      <p:pic>
        <p:nvPicPr>
          <p:cNvPr id="5" name="Picture 4">
            <a:extLst>
              <a:ext uri="{FF2B5EF4-FFF2-40B4-BE49-F238E27FC236}">
                <a16:creationId xmlns:a16="http://schemas.microsoft.com/office/drawing/2014/main" id="{460271AC-71F3-60D4-61B2-4B152623FB5B}"/>
              </a:ext>
            </a:extLst>
          </p:cNvPr>
          <p:cNvPicPr>
            <a:picLocks noChangeAspect="1"/>
          </p:cNvPicPr>
          <p:nvPr/>
        </p:nvPicPr>
        <p:blipFill rotWithShape="1">
          <a:blip r:embed="rId4"/>
          <a:srcRect l="34718" r="34415" b="-703"/>
          <a:stretch/>
        </p:blipFill>
        <p:spPr>
          <a:xfrm>
            <a:off x="6345742" y="2647904"/>
            <a:ext cx="2882341" cy="3416566"/>
          </a:xfrm>
          <a:prstGeom prst="rect">
            <a:avLst/>
          </a:prstGeom>
        </p:spPr>
      </p:pic>
    </p:spTree>
    <p:extLst>
      <p:ext uri="{BB962C8B-B14F-4D97-AF65-F5344CB8AC3E}">
        <p14:creationId xmlns:p14="http://schemas.microsoft.com/office/powerpoint/2010/main" val="12818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up)">
                                      <p:cBhvr>
                                        <p:cTn id="13" dur="500"/>
                                        <p:tgtEl>
                                          <p:spTgt spid="2">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up)">
                                      <p:cBhvr>
                                        <p:cTn id="16" dur="500"/>
                                        <p:tgtEl>
                                          <p:spTgt spid="2">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up)">
                                      <p:cBhvr>
                                        <p:cTn id="19" dur="500"/>
                                        <p:tgtEl>
                                          <p:spTgt spid="2">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up)">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10-Biển đảo quê hương_1</Template>
  <TotalTime>87</TotalTime>
  <Words>893</Words>
  <Application>Microsoft Office PowerPoint</Application>
  <PresentationFormat>Widescreen</PresentationFormat>
  <Paragraphs>79</Paragraphs>
  <Slides>27</Slides>
  <Notes>17</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Assistant</vt:lpstr>
      <vt:lpstr>Calibri</vt:lpstr>
      <vt:lpstr>DM Serif Display</vt:lpstr>
      <vt:lpstr>Handlee</vt:lpstr>
      <vt:lpstr>Manrope ExtraLight</vt:lpstr>
      <vt:lpstr>Times New Roman</vt:lpstr>
      <vt:lpstr>UTM Avo</vt:lpstr>
      <vt:lpstr>Wingdings</vt:lpstr>
      <vt:lpstr>Yeseva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STD_DELL</cp:lastModifiedBy>
  <cp:revision>19</cp:revision>
  <dcterms:created xsi:type="dcterms:W3CDTF">2023-07-07T02:08:21Z</dcterms:created>
  <dcterms:modified xsi:type="dcterms:W3CDTF">2025-01-23T02:14:05Z</dcterms:modified>
</cp:coreProperties>
</file>