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7.xml" ContentType="application/vnd.openxmlformats-officedocument.presentationml.notesSlide+xml"/>
  <Override PartName="/ppt/comments/comment7.xml" ContentType="application/vnd.openxmlformats-officedocument.presentationml.comments+xml"/>
  <Override PartName="/ppt/notesSlides/notesSlide8.xml" ContentType="application/vnd.openxmlformats-officedocument.presentationml.notesSlide+xml"/>
  <Override PartName="/ppt/comments/comment8.xml" ContentType="application/vnd.openxmlformats-officedocument.presentationml.comments+xml"/>
  <Override PartName="/ppt/notesSlides/notesSlide9.xml" ContentType="application/vnd.openxmlformats-officedocument.presentationml.notesSlide+xml"/>
  <Override PartName="/ppt/comments/comment9.xml" ContentType="application/vnd.openxmlformats-officedocument.presentationml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comment10.xml" ContentType="application/vnd.openxmlformats-officedocument.presentationml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omments/comment11.xml" ContentType="application/vnd.openxmlformats-officedocument.presentationml.comment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omments/comment12.xml" ContentType="application/vnd.openxmlformats-officedocument.presentationml.comments+xml"/>
  <Override PartName="/ppt/notesSlides/notesSlide23.xml" ContentType="application/vnd.openxmlformats-officedocument.presentationml.notesSlide+xml"/>
  <Override PartName="/ppt/comments/comment13.xml" ContentType="application/vnd.openxmlformats-officedocument.presentationml.comments+xml"/>
  <Override PartName="/ppt/notesSlides/notesSlide24.xml" ContentType="application/vnd.openxmlformats-officedocument.presentationml.notesSlide+xml"/>
  <Override PartName="/ppt/comments/comment14.xml" ContentType="application/vnd.openxmlformats-officedocument.presentationml.comment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30517d808ef8484f" Type="http://schemas.microsoft.com/office/2007/relationships/ui/extensibility" Target="customUI/customUI14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941" r:id="rId2"/>
    <p:sldMasterId id="2147483953" r:id="rId3"/>
    <p:sldMasterId id="2147483965" r:id="rId4"/>
    <p:sldMasterId id="2147483977" r:id="rId5"/>
    <p:sldMasterId id="2147483989" r:id="rId6"/>
    <p:sldMasterId id="2147484001" r:id="rId7"/>
    <p:sldMasterId id="2147484053" r:id="rId8"/>
  </p:sldMasterIdLst>
  <p:notesMasterIdLst>
    <p:notesMasterId r:id="rId46"/>
  </p:notesMasterIdLst>
  <p:sldIdLst>
    <p:sldId id="299" r:id="rId9"/>
    <p:sldId id="440" r:id="rId10"/>
    <p:sldId id="439" r:id="rId11"/>
    <p:sldId id="442" r:id="rId12"/>
    <p:sldId id="258" r:id="rId13"/>
    <p:sldId id="472" r:id="rId14"/>
    <p:sldId id="473" r:id="rId15"/>
    <p:sldId id="474" r:id="rId16"/>
    <p:sldId id="475" r:id="rId17"/>
    <p:sldId id="476" r:id="rId18"/>
    <p:sldId id="259" r:id="rId19"/>
    <p:sldId id="280" r:id="rId20"/>
    <p:sldId id="414" r:id="rId21"/>
    <p:sldId id="477" r:id="rId22"/>
    <p:sldId id="478" r:id="rId23"/>
    <p:sldId id="479" r:id="rId24"/>
    <p:sldId id="480" r:id="rId25"/>
    <p:sldId id="481" r:id="rId26"/>
    <p:sldId id="482" r:id="rId27"/>
    <p:sldId id="484" r:id="rId28"/>
    <p:sldId id="485" r:id="rId29"/>
    <p:sldId id="486" r:id="rId30"/>
    <p:sldId id="487" r:id="rId31"/>
    <p:sldId id="488" r:id="rId32"/>
    <p:sldId id="281" r:id="rId33"/>
    <p:sldId id="483" r:id="rId34"/>
    <p:sldId id="282" r:id="rId35"/>
    <p:sldId id="489" r:id="rId36"/>
    <p:sldId id="490" r:id="rId37"/>
    <p:sldId id="460" r:id="rId38"/>
    <p:sldId id="454" r:id="rId39"/>
    <p:sldId id="455" r:id="rId40"/>
    <p:sldId id="456" r:id="rId41"/>
    <p:sldId id="458" r:id="rId42"/>
    <p:sldId id="459" r:id="rId43"/>
    <p:sldId id="467" r:id="rId44"/>
    <p:sldId id="464" r:id="rId45"/>
  </p:sldIdLst>
  <p:sldSz cx="12192000" cy="6858000"/>
  <p:notesSz cx="6858000" cy="9144000"/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ạ Thị Mai" initials="TTM" lastIdx="13" clrIdx="0">
    <p:extLst>
      <p:ext uri="{19B8F6BF-5375-455C-9EA6-DF929625EA0E}">
        <p15:presenceInfo xmlns="" xmlns:p15="http://schemas.microsoft.com/office/powerpoint/2012/main" userId="Tạ Thị Mai" providerId="None"/>
      </p:ext>
    </p:extLst>
  </p:cmAuthor>
  <p:cmAuthor id="2" name="vcb" initials="v" lastIdx="14" clrIdx="1">
    <p:extLst>
      <p:ext uri="{19B8F6BF-5375-455C-9EA6-DF929625EA0E}">
        <p15:presenceInfo xmlns="" xmlns:p15="http://schemas.microsoft.com/office/powerpoint/2012/main" userId="vcb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FF"/>
    <a:srgbClr val="0BA2E5"/>
    <a:srgbClr val="BC7A1A"/>
    <a:srgbClr val="C47812"/>
    <a:srgbClr val="4E32F4"/>
    <a:srgbClr val="5D2E7A"/>
    <a:srgbClr val="9A8E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50" autoAdjust="0"/>
  </p:normalViewPr>
  <p:slideViewPr>
    <p:cSldViewPr snapToGrid="0">
      <p:cViewPr varScale="1">
        <p:scale>
          <a:sx n="50" d="100"/>
          <a:sy n="50" d="100"/>
        </p:scale>
        <p:origin x="-806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-236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ags" Target="tags/tag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08T20:00:31.673" idx="2">
    <p:pos x="7572" y="-220"/>
    <p:text/>
    <p:extLst>
      <p:ext uri="{C676402C-5697-4E1C-873F-D02D1690AC5C}">
        <p15:threadingInfo xmlns="" xmlns:p15="http://schemas.microsoft.com/office/powerpoint/2012/main" timeZoneBias="-420"/>
      </p:ext>
    </p:extLst>
  </p:cm>
  <p:cm authorId="1" dt="2022-07-08T20:00:50.244" idx="3">
    <p:pos x="10" y="10"/>
    <p:text>chữ năng lực , phẩm chất, mục tiêu cần đạt hôi lóa , khó nhìn.</p:text>
    <p:extLst>
      <p:ext uri="{C676402C-5697-4E1C-873F-D02D1690AC5C}">
        <p15:threadingInfo xmlns="" xmlns:p15="http://schemas.microsoft.com/office/powerpoint/2012/main" timeZoneBias="-420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9T08:33:55.819" idx="9">
    <p:pos x="2219" y="1539"/>
    <p:text>kí hiệu song song chưa chuẩn</p:text>
    <p:extLst>
      <p:ext uri="{C676402C-5697-4E1C-873F-D02D1690AC5C}">
        <p15:threadingInfo xmlns="" xmlns:p15="http://schemas.microsoft.com/office/powerpoint/2012/main" timeZoneBias="-420"/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9T08:35:52.305" idx="10">
    <p:pos x="1643" y="2767"/>
    <p:text>kí hiệu song song chưa chuẩn</p:text>
    <p:extLst>
      <p:ext uri="{C676402C-5697-4E1C-873F-D02D1690AC5C}">
        <p15:threadingInfo xmlns="" xmlns:p15="http://schemas.microsoft.com/office/powerpoint/2012/main" timeZoneBias="-420"/>
      </p:ext>
    </p:extLst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9T08:37:01.564" idx="11">
    <p:pos x="1601" y="3220"/>
    <p:text>kí hiệu song song chưa chuẩn</p:text>
    <p:extLst>
      <p:ext uri="{C676402C-5697-4E1C-873F-D02D1690AC5C}">
        <p15:threadingInfo xmlns="" xmlns:p15="http://schemas.microsoft.com/office/powerpoint/2012/main" timeZoneBias="-420"/>
      </p:ext>
    </p:extLst>
  </p:cm>
  <p:cm authorId="2" dt="2023-06-19T08:37:52.729" idx="12">
    <p:pos x="5454" y="3220"/>
    <p:text>kí hiệu song song chưa chuẩn</p:text>
    <p:extLst>
      <p:ext uri="{C676402C-5697-4E1C-873F-D02D1690AC5C}">
        <p15:threadingInfo xmlns="" xmlns:p15="http://schemas.microsoft.com/office/powerpoint/2012/main" timeZoneBias="-420"/>
      </p:ext>
    </p:extLst>
  </p:cm>
</p:cmLst>
</file>

<file path=ppt/comments/comment1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9T08:38:16.132" idx="13">
    <p:pos x="7613" y="3051"/>
    <p:text>tất cả đơn vị in đứng và cách số liệu 1 dấu cách</p:text>
    <p:extLst>
      <p:ext uri="{C676402C-5697-4E1C-873F-D02D1690AC5C}">
        <p15:threadingInfo xmlns="" xmlns:p15="http://schemas.microsoft.com/office/powerpoint/2012/main" timeZoneBias="-420"/>
      </p:ext>
    </p:extLst>
  </p:cm>
</p:cmLst>
</file>

<file path=ppt/comments/comment1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9T08:39:15.649" idx="14">
    <p:pos x="1860" y="2559"/>
    <p:text>Biến x gõ trong mathtype</p:text>
    <p:extLst>
      <p:ext uri="{C676402C-5697-4E1C-873F-D02D1690AC5C}">
        <p15:threadingInfo xmlns=""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9T08:29:00.335" idx="1">
    <p:pos x="6109" y="184"/>
    <p:text>đơn vị cách số liệu 1 dấu cách</p:text>
    <p:extLst>
      <p:ext uri="{C676402C-5697-4E1C-873F-D02D1690AC5C}">
        <p15:threadingInfo xmlns=""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9T08:29:35.670" idx="2">
    <p:pos x="6698" y="-34"/>
    <p:text>đơn vị in đứng, cách số liệu 1 dấu cách</p:text>
    <p:extLst>
      <p:ext uri="{C676402C-5697-4E1C-873F-D02D1690AC5C}">
        <p15:threadingInfo xmlns="" xmlns:p15="http://schemas.microsoft.com/office/powerpoint/2012/main" timeZoneBias="-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9T08:30:05.431" idx="3">
    <p:pos x="4364" y="48"/>
    <p:text>công thức đánh trên mathtype</p:text>
    <p:extLst>
      <p:ext uri="{C676402C-5697-4E1C-873F-D02D1690AC5C}">
        <p15:threadingInfo xmlns="" xmlns:p15="http://schemas.microsoft.com/office/powerpoint/2012/main" timeZoneBias="-4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9T08:30:27.037" idx="4">
    <p:pos x="4519" y="155"/>
    <p:text>công thức đánh trên mathtype</p:text>
    <p:extLst>
      <p:ext uri="{C676402C-5697-4E1C-873F-D02D1690AC5C}">
        <p15:threadingInfo xmlns="" xmlns:p15="http://schemas.microsoft.com/office/powerpoint/2012/main" timeZoneBias="-42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9T08:31:46.076" idx="5">
    <p:pos x="2671" y="1970"/>
    <p:text>kí hiệu song song chưa chuẩn</p:text>
    <p:extLst>
      <p:ext uri="{C676402C-5697-4E1C-873F-D02D1690AC5C}">
        <p15:threadingInfo xmlns="" xmlns:p15="http://schemas.microsoft.com/office/powerpoint/2012/main" timeZoneBias="-42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9T08:32:01.166" idx="6">
    <p:pos x="4238" y="2325"/>
    <p:text>kí hiệu song song chưa chuẩn</p:text>
    <p:extLst>
      <p:ext uri="{C676402C-5697-4E1C-873F-D02D1690AC5C}">
        <p15:threadingInfo xmlns="" xmlns:p15="http://schemas.microsoft.com/office/powerpoint/2012/main" timeZoneBias="-42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9T08:32:30.818" idx="7">
    <p:pos x="4018" y="1981"/>
    <p:text>kí hiệu song song chưa chuẩn</p:text>
    <p:extLst>
      <p:ext uri="{C676402C-5697-4E1C-873F-D02D1690AC5C}">
        <p15:threadingInfo xmlns="" xmlns:p15="http://schemas.microsoft.com/office/powerpoint/2012/main" timeZoneBias="-42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9T08:32:47.449" idx="8">
    <p:pos x="8098" y="-254"/>
    <p:text>kí hiệu song song chưa chuẩn</p:text>
    <p:extLst>
      <p:ext uri="{C676402C-5697-4E1C-873F-D02D1690AC5C}">
        <p15:threadingInfo xmlns="" xmlns:p15="http://schemas.microsoft.com/office/powerpoint/2012/main" timeZoneBias="-4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4" Type="http://schemas.openxmlformats.org/officeDocument/2006/relationships/image" Target="../media/image35.w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wmf"/><Relationship Id="rId3" Type="http://schemas.openxmlformats.org/officeDocument/2006/relationships/image" Target="../media/image116.wmf"/><Relationship Id="rId7" Type="http://schemas.openxmlformats.org/officeDocument/2006/relationships/image" Target="../media/image120.wmf"/><Relationship Id="rId2" Type="http://schemas.openxmlformats.org/officeDocument/2006/relationships/image" Target="../media/image115.wmf"/><Relationship Id="rId1" Type="http://schemas.openxmlformats.org/officeDocument/2006/relationships/image" Target="../media/image114.wmf"/><Relationship Id="rId6" Type="http://schemas.openxmlformats.org/officeDocument/2006/relationships/image" Target="../media/image119.wmf"/><Relationship Id="rId11" Type="http://schemas.openxmlformats.org/officeDocument/2006/relationships/image" Target="../media/image124.wmf"/><Relationship Id="rId5" Type="http://schemas.openxmlformats.org/officeDocument/2006/relationships/image" Target="../media/image118.wmf"/><Relationship Id="rId10" Type="http://schemas.openxmlformats.org/officeDocument/2006/relationships/image" Target="../media/image123.wmf"/><Relationship Id="rId4" Type="http://schemas.openxmlformats.org/officeDocument/2006/relationships/image" Target="../media/image117.wmf"/><Relationship Id="rId9" Type="http://schemas.openxmlformats.org/officeDocument/2006/relationships/image" Target="../media/image122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wmf"/><Relationship Id="rId2" Type="http://schemas.openxmlformats.org/officeDocument/2006/relationships/image" Target="../media/image126.wmf"/><Relationship Id="rId1" Type="http://schemas.openxmlformats.org/officeDocument/2006/relationships/image" Target="../media/image125.w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wmf"/><Relationship Id="rId3" Type="http://schemas.openxmlformats.org/officeDocument/2006/relationships/image" Target="../media/image131.wmf"/><Relationship Id="rId7" Type="http://schemas.openxmlformats.org/officeDocument/2006/relationships/image" Target="../media/image135.wmf"/><Relationship Id="rId2" Type="http://schemas.openxmlformats.org/officeDocument/2006/relationships/image" Target="../media/image130.wmf"/><Relationship Id="rId1" Type="http://schemas.openxmlformats.org/officeDocument/2006/relationships/image" Target="../media/image129.wmf"/><Relationship Id="rId6" Type="http://schemas.openxmlformats.org/officeDocument/2006/relationships/image" Target="../media/image134.wmf"/><Relationship Id="rId5" Type="http://schemas.openxmlformats.org/officeDocument/2006/relationships/image" Target="../media/image133.wmf"/><Relationship Id="rId4" Type="http://schemas.openxmlformats.org/officeDocument/2006/relationships/image" Target="../media/image132.wmf"/><Relationship Id="rId9" Type="http://schemas.openxmlformats.org/officeDocument/2006/relationships/image" Target="../media/image137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wmf"/><Relationship Id="rId2" Type="http://schemas.openxmlformats.org/officeDocument/2006/relationships/image" Target="../media/image95.wmf"/><Relationship Id="rId1" Type="http://schemas.openxmlformats.org/officeDocument/2006/relationships/image" Target="../media/image94.wmf"/><Relationship Id="rId4" Type="http://schemas.openxmlformats.org/officeDocument/2006/relationships/image" Target="../media/image140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wmf"/><Relationship Id="rId1" Type="http://schemas.openxmlformats.org/officeDocument/2006/relationships/image" Target="../media/image133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wmf"/><Relationship Id="rId2" Type="http://schemas.openxmlformats.org/officeDocument/2006/relationships/image" Target="../media/image141.wmf"/><Relationship Id="rId1" Type="http://schemas.openxmlformats.org/officeDocument/2006/relationships/image" Target="../media/image143.wmf"/><Relationship Id="rId4" Type="http://schemas.openxmlformats.org/officeDocument/2006/relationships/image" Target="../media/image145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7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wmf"/><Relationship Id="rId2" Type="http://schemas.openxmlformats.org/officeDocument/2006/relationships/image" Target="../media/image150.wmf"/><Relationship Id="rId1" Type="http://schemas.openxmlformats.org/officeDocument/2006/relationships/image" Target="../media/image149.wmf"/></Relationships>
</file>

<file path=ppt/drawings/_rels/vmlDrawing18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wmf"/><Relationship Id="rId3" Type="http://schemas.openxmlformats.org/officeDocument/2006/relationships/image" Target="../media/image155.wmf"/><Relationship Id="rId7" Type="http://schemas.openxmlformats.org/officeDocument/2006/relationships/image" Target="../media/image133.wmf"/><Relationship Id="rId12" Type="http://schemas.openxmlformats.org/officeDocument/2006/relationships/image" Target="../media/image163.wmf"/><Relationship Id="rId2" Type="http://schemas.openxmlformats.org/officeDocument/2006/relationships/image" Target="../media/image154.wmf"/><Relationship Id="rId1" Type="http://schemas.openxmlformats.org/officeDocument/2006/relationships/image" Target="../media/image153.wmf"/><Relationship Id="rId6" Type="http://schemas.openxmlformats.org/officeDocument/2006/relationships/image" Target="../media/image158.wmf"/><Relationship Id="rId11" Type="http://schemas.openxmlformats.org/officeDocument/2006/relationships/image" Target="../media/image162.wmf"/><Relationship Id="rId5" Type="http://schemas.openxmlformats.org/officeDocument/2006/relationships/image" Target="../media/image157.wmf"/><Relationship Id="rId10" Type="http://schemas.openxmlformats.org/officeDocument/2006/relationships/image" Target="../media/image161.wmf"/><Relationship Id="rId4" Type="http://schemas.openxmlformats.org/officeDocument/2006/relationships/image" Target="../media/image156.wmf"/><Relationship Id="rId9" Type="http://schemas.openxmlformats.org/officeDocument/2006/relationships/image" Target="../media/image160.wmf"/></Relationships>
</file>

<file path=ppt/drawings/_rels/vmlDrawing19.v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3" Type="http://schemas.openxmlformats.org/officeDocument/2006/relationships/image" Target="../media/image76.wmf"/><Relationship Id="rId7" Type="http://schemas.openxmlformats.org/officeDocument/2006/relationships/image" Target="../media/image80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Relationship Id="rId6" Type="http://schemas.openxmlformats.org/officeDocument/2006/relationships/image" Target="../media/image79.wmf"/><Relationship Id="rId5" Type="http://schemas.openxmlformats.org/officeDocument/2006/relationships/image" Target="../media/image78.wmf"/><Relationship Id="rId10" Type="http://schemas.openxmlformats.org/officeDocument/2006/relationships/image" Target="../media/image83.wmf"/><Relationship Id="rId4" Type="http://schemas.openxmlformats.org/officeDocument/2006/relationships/image" Target="../media/image77.wmf"/><Relationship Id="rId9" Type="http://schemas.openxmlformats.org/officeDocument/2006/relationships/image" Target="../media/image82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image" Target="../media/image47.wmf"/><Relationship Id="rId7" Type="http://schemas.openxmlformats.org/officeDocument/2006/relationships/image" Target="../media/image51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6" Type="http://schemas.openxmlformats.org/officeDocument/2006/relationships/image" Target="../media/image50.wmf"/><Relationship Id="rId5" Type="http://schemas.openxmlformats.org/officeDocument/2006/relationships/image" Target="../media/image49.wmf"/><Relationship Id="rId4" Type="http://schemas.openxmlformats.org/officeDocument/2006/relationships/image" Target="../media/image48.wmf"/><Relationship Id="rId9" Type="http://schemas.openxmlformats.org/officeDocument/2006/relationships/image" Target="../media/image53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wmf"/><Relationship Id="rId2" Type="http://schemas.openxmlformats.org/officeDocument/2006/relationships/image" Target="../media/image165.wmf"/><Relationship Id="rId1" Type="http://schemas.openxmlformats.org/officeDocument/2006/relationships/image" Target="../media/image164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wmf"/><Relationship Id="rId2" Type="http://schemas.openxmlformats.org/officeDocument/2006/relationships/image" Target="../media/image176.wmf"/><Relationship Id="rId1" Type="http://schemas.openxmlformats.org/officeDocument/2006/relationships/image" Target="../media/image175.wmf"/><Relationship Id="rId4" Type="http://schemas.openxmlformats.org/officeDocument/2006/relationships/image" Target="../media/image178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wmf"/><Relationship Id="rId2" Type="http://schemas.openxmlformats.org/officeDocument/2006/relationships/image" Target="../media/image182.wmf"/><Relationship Id="rId1" Type="http://schemas.openxmlformats.org/officeDocument/2006/relationships/image" Target="../media/image181.wmf"/><Relationship Id="rId4" Type="http://schemas.openxmlformats.org/officeDocument/2006/relationships/image" Target="../media/image184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wmf"/><Relationship Id="rId2" Type="http://schemas.openxmlformats.org/officeDocument/2006/relationships/image" Target="../media/image187.wmf"/><Relationship Id="rId1" Type="http://schemas.openxmlformats.org/officeDocument/2006/relationships/image" Target="../media/image186.wmf"/><Relationship Id="rId5" Type="http://schemas.openxmlformats.org/officeDocument/2006/relationships/image" Target="../media/image190.wmf"/><Relationship Id="rId4" Type="http://schemas.openxmlformats.org/officeDocument/2006/relationships/image" Target="../media/image189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wmf"/><Relationship Id="rId2" Type="http://schemas.openxmlformats.org/officeDocument/2006/relationships/image" Target="../media/image193.wmf"/><Relationship Id="rId1" Type="http://schemas.openxmlformats.org/officeDocument/2006/relationships/image" Target="../media/image192.wmf"/><Relationship Id="rId5" Type="http://schemas.openxmlformats.org/officeDocument/2006/relationships/image" Target="../media/image196.wmf"/><Relationship Id="rId4" Type="http://schemas.openxmlformats.org/officeDocument/2006/relationships/image" Target="../media/image19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5" Type="http://schemas.openxmlformats.org/officeDocument/2006/relationships/image" Target="../media/image61.wmf"/><Relationship Id="rId4" Type="http://schemas.openxmlformats.org/officeDocument/2006/relationships/image" Target="../media/image6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Relationship Id="rId5" Type="http://schemas.openxmlformats.org/officeDocument/2006/relationships/image" Target="../media/image70.emf"/><Relationship Id="rId4" Type="http://schemas.openxmlformats.org/officeDocument/2006/relationships/image" Target="../media/image69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3" Type="http://schemas.openxmlformats.org/officeDocument/2006/relationships/image" Target="../media/image76.wmf"/><Relationship Id="rId7" Type="http://schemas.openxmlformats.org/officeDocument/2006/relationships/image" Target="../media/image80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Relationship Id="rId6" Type="http://schemas.openxmlformats.org/officeDocument/2006/relationships/image" Target="../media/image79.wmf"/><Relationship Id="rId5" Type="http://schemas.openxmlformats.org/officeDocument/2006/relationships/image" Target="../media/image78.wmf"/><Relationship Id="rId10" Type="http://schemas.openxmlformats.org/officeDocument/2006/relationships/image" Target="../media/image83.wmf"/><Relationship Id="rId4" Type="http://schemas.openxmlformats.org/officeDocument/2006/relationships/image" Target="../media/image77.wmf"/><Relationship Id="rId9" Type="http://schemas.openxmlformats.org/officeDocument/2006/relationships/image" Target="../media/image82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88.wmf"/><Relationship Id="rId1" Type="http://schemas.openxmlformats.org/officeDocument/2006/relationships/image" Target="../media/image87.wmf"/><Relationship Id="rId6" Type="http://schemas.openxmlformats.org/officeDocument/2006/relationships/image" Target="../media/image92.wmf"/><Relationship Id="rId5" Type="http://schemas.openxmlformats.org/officeDocument/2006/relationships/image" Target="../media/image91.wmf"/><Relationship Id="rId4" Type="http://schemas.openxmlformats.org/officeDocument/2006/relationships/image" Target="../media/image90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image" Target="../media/image95.wmf"/><Relationship Id="rId1" Type="http://schemas.openxmlformats.org/officeDocument/2006/relationships/image" Target="../media/image9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image" Target="../media/image98.wmf"/><Relationship Id="rId1" Type="http://schemas.openxmlformats.org/officeDocument/2006/relationships/image" Target="../media/image97.wmf"/><Relationship Id="rId4" Type="http://schemas.openxmlformats.org/officeDocument/2006/relationships/image" Target="../media/image100.w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wmf"/><Relationship Id="rId3" Type="http://schemas.openxmlformats.org/officeDocument/2006/relationships/image" Target="../media/image105.wmf"/><Relationship Id="rId7" Type="http://schemas.openxmlformats.org/officeDocument/2006/relationships/image" Target="../media/image109.wmf"/><Relationship Id="rId2" Type="http://schemas.openxmlformats.org/officeDocument/2006/relationships/image" Target="../media/image104.wmf"/><Relationship Id="rId1" Type="http://schemas.openxmlformats.org/officeDocument/2006/relationships/image" Target="../media/image103.wmf"/><Relationship Id="rId6" Type="http://schemas.openxmlformats.org/officeDocument/2006/relationships/image" Target="../media/image108.wmf"/><Relationship Id="rId5" Type="http://schemas.openxmlformats.org/officeDocument/2006/relationships/image" Target="../media/image107.wmf"/><Relationship Id="rId10" Type="http://schemas.openxmlformats.org/officeDocument/2006/relationships/image" Target="../media/image112.wmf"/><Relationship Id="rId4" Type="http://schemas.openxmlformats.org/officeDocument/2006/relationships/image" Target="../media/image106.wmf"/><Relationship Id="rId9" Type="http://schemas.openxmlformats.org/officeDocument/2006/relationships/image" Target="../media/image1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468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8931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04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9573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24AB12-4588-4FB3-A4DA-A9AB7FA6BA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1988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24AB12-4588-4FB3-A4DA-A9AB7FA6BA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6007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5299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5595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1193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9076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647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6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342478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041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80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8561450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36315642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811650-9299-4972-A41C-B869A9D09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22B738E-7BE1-43D1-8ED5-226B4AB9A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CAD3DF4-DBAC-4BCC-8E7F-F17DE20DD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8753E95-3F88-4897-801A-9018CFCF5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0A5A1A8-8A45-4289-9D68-05E581CC4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208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062BF9-D586-41E3-AD79-93E7A8538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17025A6-B7E6-4590-AB3F-3C92E6237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B687DF-15D4-410C-9BEC-0A69738DF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6D9C549-B93A-423E-9018-13BFBFA94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7EEFBB-C3FE-45C6-B582-C15A52627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722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890243-4F96-46A0-AAE9-DEF75CFD3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C42E6CA-5EF9-4DFE-97DF-BFD6AB30E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022523A-3445-4A70-A807-26B7672D3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F3CD68F-8D25-4F5D-987B-CCD1510F6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1F0732B-11F6-4767-960B-756D33370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3647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554F45-A9A1-4D3E-B93E-ABB7060AD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225EEC-C21A-4C28-807A-EA8D2CF792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AB7CAE8-9AC6-4163-8629-3421F7B030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65C43FA-49CB-4221-A067-397FB656D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C2B218B-D352-4F27-9D43-7BD549788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C0F3F26-B98A-4D07-85F8-7953EF490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1297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EFFB88-84A6-465C-BC84-47605FFBA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CBFC822-2E7F-4DAE-91AA-4A4C5F570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90F972B-EC8C-4F82-B5FC-279C09BEA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392D087-F9D6-426C-A49C-3B6B759897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01F2EF6-8655-4414-B9B9-C5D8F122DD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3B66D0D-B823-40FA-9DDA-84B93D0AF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6CE9128-5D67-471C-83CB-B7929BEEE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CD3B12E-3072-4CD7-9081-6C971EC58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4723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C8BC58-FD50-4BC2-83DB-9CC683275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FBC0AB5-02A0-4639-87CE-4CFA566B1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F533659-AB2F-40A8-8E82-07E03113E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6D7D564-2EC8-4702-A2E5-8A8C5D76E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3504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96538B4-93CE-416C-89E3-04A57453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E0DBE5C-9AA0-4700-BDBA-A8ABB59E6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A464AB5-CF50-4326-9D61-DEF68EF33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2911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DA8060-8911-4344-9221-06A3D072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4694ED0-48FD-407E-A19C-C3C67B956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4A4B3FB-BF6A-4267-950A-392D22DDA2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96F9822-DB35-4942-9248-7992D0E68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C3DFCA0-0A38-4FE8-BB38-2073BA7DC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AF55756-C36E-4BEC-AA3B-34491C038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5034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FD03BE-0500-4E4F-9047-84BC11914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20922FF-8D46-43DF-832F-B6D5454969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49F2B18-464B-4B64-BA02-27AF253208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5E47791-8C43-46B3-8060-0095BDF17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C4A166A-6681-4341-B972-B3449F11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219AB5F-BC4E-4496-A3DA-3504494B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8409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3472B4-4163-4631-9D2A-BB5765492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1504664-3E75-406C-98A8-1D9612BBB3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01C2CAC-303A-44A7-94E3-16C842D3A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DAF6DD-D38F-4679-B5DD-9A1021A3C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A7D2A6-FAA9-47BB-8FA6-FCB4DBA46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2206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60BBD2A-6396-4434-92CC-9D8B406AB2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06F5BC5-1283-4DFB-9E14-D897409875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EBE8D13-B9C9-4C95-8724-EE683605B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40200B-BB2B-4E67-8CEB-060DA521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BA21790-4401-4B6B-AC2D-91B510495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792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2012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0629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4561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8880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2193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2248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163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5293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6685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624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8460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1146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0676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5019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6470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2616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2158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5273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2536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549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1774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9606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4685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8395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7675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8408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1167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9513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515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055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7099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5879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7118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3411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943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3667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4443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2546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0982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806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0988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3871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1941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7943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1331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3574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9066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7954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8508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220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58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3464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0744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0108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68745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9538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10666366" y="5472803"/>
            <a:ext cx="1496284" cy="1524513"/>
            <a:chOff x="-46800" y="206536"/>
            <a:chExt cx="6530780" cy="6654858"/>
          </a:xfrm>
        </p:grpSpPr>
        <p:sp>
          <p:nvSpPr>
            <p:cNvPr id="16" name="AutoShape 2"/>
            <p:cNvSpPr>
              <a:spLocks/>
            </p:cNvSpPr>
            <p:nvPr userDrawn="1"/>
          </p:nvSpPr>
          <p:spPr bwMode="auto">
            <a:xfrm>
              <a:off x="1038879" y="1027357"/>
              <a:ext cx="4354650" cy="5834037"/>
            </a:xfrm>
            <a:custGeom>
              <a:avLst/>
              <a:gdLst>
                <a:gd name="T0" fmla="*/ 1048398 w 20607"/>
                <a:gd name="T1" fmla="*/ 3881437 h 21337"/>
                <a:gd name="T2" fmla="*/ 1133597 w 20607"/>
                <a:gd name="T3" fmla="*/ 2299356 h 21337"/>
                <a:gd name="T4" fmla="*/ 4077 w 20607"/>
                <a:gd name="T5" fmla="*/ 1625921 h 21337"/>
                <a:gd name="T6" fmla="*/ 1229481 w 20607"/>
                <a:gd name="T7" fmla="*/ 1901335 h 21337"/>
                <a:gd name="T8" fmla="*/ 1282765 w 20607"/>
                <a:gd name="T9" fmla="*/ 901188 h 21337"/>
                <a:gd name="T10" fmla="*/ 749920 w 20607"/>
                <a:gd name="T11" fmla="*/ 248127 h 21337"/>
                <a:gd name="T12" fmla="*/ 1346735 w 20607"/>
                <a:gd name="T13" fmla="*/ 574657 h 21337"/>
                <a:gd name="T14" fmla="*/ 1794240 w 20607"/>
                <a:gd name="T15" fmla="*/ 3092 h 21337"/>
                <a:gd name="T16" fmla="*/ 1527818 w 20607"/>
                <a:gd name="T17" fmla="*/ 758387 h 21337"/>
                <a:gd name="T18" fmla="*/ 1762185 w 20607"/>
                <a:gd name="T19" fmla="*/ 1952452 h 21337"/>
                <a:gd name="T20" fmla="*/ 2891705 w 20607"/>
                <a:gd name="T21" fmla="*/ 1472752 h 21337"/>
                <a:gd name="T22" fmla="*/ 1826155 w 20607"/>
                <a:gd name="T23" fmla="*/ 2278982 h 21337"/>
                <a:gd name="T24" fmla="*/ 1836840 w 20607"/>
                <a:gd name="T25" fmla="*/ 3881437 h 21337"/>
                <a:gd name="T26" fmla="*/ 1048398 w 20607"/>
                <a:gd name="T27" fmla="*/ 3881437 h 213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607" h="21337">
                  <a:moveTo>
                    <a:pt x="7457" y="21337"/>
                  </a:moveTo>
                  <a:cubicBezTo>
                    <a:pt x="7457" y="21337"/>
                    <a:pt x="10109" y="14324"/>
                    <a:pt x="8063" y="12640"/>
                  </a:cubicBezTo>
                  <a:cubicBezTo>
                    <a:pt x="4425" y="9779"/>
                    <a:pt x="-425" y="9050"/>
                    <a:pt x="29" y="8938"/>
                  </a:cubicBezTo>
                  <a:cubicBezTo>
                    <a:pt x="2909" y="8377"/>
                    <a:pt x="7532" y="11238"/>
                    <a:pt x="8745" y="10452"/>
                  </a:cubicBezTo>
                  <a:cubicBezTo>
                    <a:pt x="9730" y="9835"/>
                    <a:pt x="9882" y="6301"/>
                    <a:pt x="9124" y="4954"/>
                  </a:cubicBezTo>
                  <a:cubicBezTo>
                    <a:pt x="7684" y="2317"/>
                    <a:pt x="4122" y="1364"/>
                    <a:pt x="5334" y="1364"/>
                  </a:cubicBezTo>
                  <a:cubicBezTo>
                    <a:pt x="7002" y="1364"/>
                    <a:pt x="9276" y="3439"/>
                    <a:pt x="9579" y="3159"/>
                  </a:cubicBezTo>
                  <a:cubicBezTo>
                    <a:pt x="9958" y="2934"/>
                    <a:pt x="12004" y="-263"/>
                    <a:pt x="12762" y="17"/>
                  </a:cubicBezTo>
                  <a:cubicBezTo>
                    <a:pt x="12989" y="129"/>
                    <a:pt x="10867" y="1756"/>
                    <a:pt x="10867" y="4169"/>
                  </a:cubicBezTo>
                  <a:cubicBezTo>
                    <a:pt x="10867" y="6525"/>
                    <a:pt x="11246" y="11294"/>
                    <a:pt x="12534" y="10733"/>
                  </a:cubicBezTo>
                  <a:cubicBezTo>
                    <a:pt x="14732" y="9723"/>
                    <a:pt x="19052" y="7984"/>
                    <a:pt x="20568" y="8096"/>
                  </a:cubicBezTo>
                  <a:cubicBezTo>
                    <a:pt x="21175" y="8152"/>
                    <a:pt x="14429" y="10116"/>
                    <a:pt x="12989" y="12528"/>
                  </a:cubicBezTo>
                  <a:cubicBezTo>
                    <a:pt x="11777" y="14548"/>
                    <a:pt x="12459" y="20663"/>
                    <a:pt x="13065" y="21337"/>
                  </a:cubicBezTo>
                  <a:lnTo>
                    <a:pt x="7457" y="21337"/>
                  </a:lnTo>
                  <a:close/>
                </a:path>
              </a:pathLst>
            </a:custGeom>
            <a:solidFill>
              <a:srgbClr val="BECE37"/>
            </a:soli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AutoShape 3"/>
            <p:cNvSpPr>
              <a:spLocks/>
            </p:cNvSpPr>
            <p:nvPr userDrawn="1"/>
          </p:nvSpPr>
          <p:spPr bwMode="auto">
            <a:xfrm>
              <a:off x="3806766" y="2948175"/>
              <a:ext cx="417570" cy="598914"/>
            </a:xfrm>
            <a:custGeom>
              <a:avLst/>
              <a:gdLst>
                <a:gd name="T0" fmla="*/ 152974 w 9894"/>
                <a:gd name="T1" fmla="*/ 398445 h 21600"/>
                <a:gd name="T2" fmla="*/ 78481 w 9894"/>
                <a:gd name="T3" fmla="*/ 0 h 21600"/>
                <a:gd name="T4" fmla="*/ 152974 w 9894"/>
                <a:gd name="T5" fmla="*/ 3984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AutoShape 4"/>
            <p:cNvSpPr>
              <a:spLocks/>
            </p:cNvSpPr>
            <p:nvPr userDrawn="1"/>
          </p:nvSpPr>
          <p:spPr bwMode="auto">
            <a:xfrm>
              <a:off x="4513054" y="2616506"/>
              <a:ext cx="393709" cy="615616"/>
            </a:xfrm>
            <a:custGeom>
              <a:avLst/>
              <a:gdLst>
                <a:gd name="T0" fmla="*/ 97733 w 9611"/>
                <a:gd name="T1" fmla="*/ 409556 h 21600"/>
                <a:gd name="T2" fmla="*/ 140549 w 9611"/>
                <a:gd name="T3" fmla="*/ 0 h 21600"/>
                <a:gd name="T4" fmla="*/ 97733 w 9611"/>
                <a:gd name="T5" fmla="*/ 4095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AutoShape 5"/>
            <p:cNvSpPr>
              <a:spLocks/>
            </p:cNvSpPr>
            <p:nvPr userDrawn="1"/>
          </p:nvSpPr>
          <p:spPr bwMode="auto">
            <a:xfrm>
              <a:off x="5073790" y="2334945"/>
              <a:ext cx="465291" cy="722991"/>
            </a:xfrm>
            <a:custGeom>
              <a:avLst/>
              <a:gdLst>
                <a:gd name="T0" fmla="*/ 64632 w 10585"/>
                <a:gd name="T1" fmla="*/ 480990 h 21600"/>
                <a:gd name="T2" fmla="*/ 257359 w 10585"/>
                <a:gd name="T3" fmla="*/ 0 h 21600"/>
                <a:gd name="T4" fmla="*/ 64632 w 10585"/>
                <a:gd name="T5" fmla="*/ 48099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AutoShape 6"/>
            <p:cNvSpPr>
              <a:spLocks/>
            </p:cNvSpPr>
            <p:nvPr userDrawn="1"/>
          </p:nvSpPr>
          <p:spPr bwMode="auto">
            <a:xfrm>
              <a:off x="5732356" y="2649912"/>
              <a:ext cx="751624" cy="405638"/>
            </a:xfrm>
            <a:custGeom>
              <a:avLst/>
              <a:gdLst>
                <a:gd name="T0" fmla="*/ 778 w 19937"/>
                <a:gd name="T1" fmla="*/ 168005 h 14258"/>
                <a:gd name="T2" fmla="*/ 500037 w 19937"/>
                <a:gd name="T3" fmla="*/ 24909 h 14258"/>
                <a:gd name="T4" fmla="*/ 372570 w 19937"/>
                <a:gd name="T5" fmla="*/ 178226 h 14258"/>
                <a:gd name="T6" fmla="*/ 778 w 19937"/>
                <a:gd name="T7" fmla="*/ 168005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AutoShape 7"/>
            <p:cNvSpPr>
              <a:spLocks/>
            </p:cNvSpPr>
            <p:nvPr userDrawn="1"/>
          </p:nvSpPr>
          <p:spPr bwMode="auto">
            <a:xfrm>
              <a:off x="5488973" y="3346656"/>
              <a:ext cx="649021" cy="372233"/>
            </a:xfrm>
            <a:custGeom>
              <a:avLst/>
              <a:gdLst>
                <a:gd name="T0" fmla="*/ 101230 w 19438"/>
                <a:gd name="T1" fmla="*/ 0 h 16645"/>
                <a:gd name="T2" fmla="*/ 431800 w 19438"/>
                <a:gd name="T3" fmla="*/ 207330 h 16645"/>
                <a:gd name="T4" fmla="*/ 47916 w 19438"/>
                <a:gd name="T5" fmla="*/ 165864 h 16645"/>
                <a:gd name="T6" fmla="*/ 101230 w 19438"/>
                <a:gd name="T7" fmla="*/ 0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AutoShape 8"/>
            <p:cNvSpPr>
              <a:spLocks/>
            </p:cNvSpPr>
            <p:nvPr userDrawn="1"/>
          </p:nvSpPr>
          <p:spPr bwMode="auto">
            <a:xfrm>
              <a:off x="5042770" y="3675939"/>
              <a:ext cx="529716" cy="503469"/>
            </a:xfrm>
            <a:custGeom>
              <a:avLst/>
              <a:gdLst>
                <a:gd name="T0" fmla="*/ 36000 w 20049"/>
                <a:gd name="T1" fmla="*/ 28683 h 18650"/>
                <a:gd name="T2" fmla="*/ 257485 w 20049"/>
                <a:gd name="T3" fmla="*/ 59305 h 18650"/>
                <a:gd name="T4" fmla="*/ 352425 w 20049"/>
                <a:gd name="T5" fmla="*/ 334944 h 18650"/>
                <a:gd name="T6" fmla="*/ 25453 w 20049"/>
                <a:gd name="T7" fmla="*/ 181813 h 18650"/>
                <a:gd name="T8" fmla="*/ 36000 w 20049"/>
                <a:gd name="T9" fmla="*/ 28683 h 18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49" h="18650">
                  <a:moveTo>
                    <a:pt x="2048" y="1597"/>
                  </a:moveTo>
                  <a:cubicBezTo>
                    <a:pt x="2048" y="1597"/>
                    <a:pt x="8649" y="-2950"/>
                    <a:pt x="14648" y="3302"/>
                  </a:cubicBezTo>
                  <a:cubicBezTo>
                    <a:pt x="20049" y="8986"/>
                    <a:pt x="18848" y="15807"/>
                    <a:pt x="20049" y="18649"/>
                  </a:cubicBezTo>
                  <a:cubicBezTo>
                    <a:pt x="20049" y="18649"/>
                    <a:pt x="6848" y="16944"/>
                    <a:pt x="1448" y="10123"/>
                  </a:cubicBezTo>
                  <a:cubicBezTo>
                    <a:pt x="-1551" y="6144"/>
                    <a:pt x="848" y="3302"/>
                    <a:pt x="2048" y="15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AutoShape 9"/>
            <p:cNvSpPr>
              <a:spLocks/>
            </p:cNvSpPr>
            <p:nvPr userDrawn="1"/>
          </p:nvSpPr>
          <p:spPr bwMode="auto">
            <a:xfrm>
              <a:off x="4577480" y="4007607"/>
              <a:ext cx="563121" cy="474837"/>
            </a:xfrm>
            <a:custGeom>
              <a:avLst/>
              <a:gdLst>
                <a:gd name="T0" fmla="*/ 31648 w 16064"/>
                <a:gd name="T1" fmla="*/ 10489 h 17680"/>
                <a:gd name="T2" fmla="*/ 288894 w 16064"/>
                <a:gd name="T3" fmla="*/ 81587 h 17680"/>
                <a:gd name="T4" fmla="*/ 374627 w 16064"/>
                <a:gd name="T5" fmla="*/ 315180 h 17680"/>
                <a:gd name="T6" fmla="*/ 31648 w 16064"/>
                <a:gd name="T7" fmla="*/ 10489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AutoShape 10"/>
            <p:cNvSpPr>
              <a:spLocks/>
            </p:cNvSpPr>
            <p:nvPr userDrawn="1"/>
          </p:nvSpPr>
          <p:spPr bwMode="auto">
            <a:xfrm>
              <a:off x="1874018" y="2948175"/>
              <a:ext cx="393709" cy="553577"/>
            </a:xfrm>
            <a:custGeom>
              <a:avLst/>
              <a:gdLst>
                <a:gd name="T0" fmla="*/ 64765 w 12554"/>
                <a:gd name="T1" fmla="*/ 358088 h 19439"/>
                <a:gd name="T2" fmla="*/ 257911 w 12554"/>
                <a:gd name="T3" fmla="*/ 0 h 19439"/>
                <a:gd name="T4" fmla="*/ 257911 w 12554"/>
                <a:gd name="T5" fmla="*/ 173928 h 19439"/>
                <a:gd name="T6" fmla="*/ 64765 w 12554"/>
                <a:gd name="T7" fmla="*/ 358088 h 194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554" h="19439">
                  <a:moveTo>
                    <a:pt x="3104" y="18900"/>
                  </a:moveTo>
                  <a:cubicBezTo>
                    <a:pt x="3104" y="18900"/>
                    <a:pt x="-8210" y="10260"/>
                    <a:pt x="12361" y="0"/>
                  </a:cubicBezTo>
                  <a:cubicBezTo>
                    <a:pt x="12361" y="0"/>
                    <a:pt x="11847" y="4320"/>
                    <a:pt x="12361" y="9180"/>
                  </a:cubicBezTo>
                  <a:cubicBezTo>
                    <a:pt x="13389" y="13500"/>
                    <a:pt x="10304" y="21599"/>
                    <a:pt x="3104" y="189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AutoShape 11"/>
            <p:cNvSpPr>
              <a:spLocks/>
            </p:cNvSpPr>
            <p:nvPr userDrawn="1"/>
          </p:nvSpPr>
          <p:spPr bwMode="auto">
            <a:xfrm>
              <a:off x="1384866" y="2673773"/>
              <a:ext cx="391322" cy="627546"/>
            </a:xfrm>
            <a:custGeom>
              <a:avLst/>
              <a:gdLst>
                <a:gd name="T0" fmla="*/ 37685 w 13741"/>
                <a:gd name="T1" fmla="*/ 369406 h 20925"/>
                <a:gd name="T2" fmla="*/ 102314 w 13741"/>
                <a:gd name="T3" fmla="*/ 61554 h 20925"/>
                <a:gd name="T4" fmla="*/ 220770 w 13741"/>
                <a:gd name="T5" fmla="*/ 0 h 20925"/>
                <a:gd name="T6" fmla="*/ 188465 w 13741"/>
                <a:gd name="T7" fmla="*/ 400193 h 20925"/>
                <a:gd name="T8" fmla="*/ 37685 w 13741"/>
                <a:gd name="T9" fmla="*/ 369406 h 20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AutoShape 12"/>
            <p:cNvSpPr>
              <a:spLocks/>
            </p:cNvSpPr>
            <p:nvPr userDrawn="1"/>
          </p:nvSpPr>
          <p:spPr bwMode="auto">
            <a:xfrm>
              <a:off x="740616" y="2583101"/>
              <a:ext cx="408024" cy="641863"/>
            </a:xfrm>
            <a:custGeom>
              <a:avLst/>
              <a:gdLst>
                <a:gd name="T0" fmla="*/ 147495 w 14722"/>
                <a:gd name="T1" fmla="*/ 426471 h 21125"/>
                <a:gd name="T2" fmla="*/ 39866 w 14722"/>
                <a:gd name="T3" fmla="*/ 152298 h 21125"/>
                <a:gd name="T4" fmla="*/ 125977 w 14722"/>
                <a:gd name="T5" fmla="*/ 0 h 21125"/>
                <a:gd name="T6" fmla="*/ 201319 w 14722"/>
                <a:gd name="T7" fmla="*/ 111687 h 21125"/>
                <a:gd name="T8" fmla="*/ 147495 w 14722"/>
                <a:gd name="T9" fmla="*/ 426471 h 21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22" h="21125">
                  <a:moveTo>
                    <a:pt x="7999" y="21097"/>
                  </a:moveTo>
                  <a:cubicBezTo>
                    <a:pt x="2162" y="21600"/>
                    <a:pt x="-3092" y="15069"/>
                    <a:pt x="2162" y="7534"/>
                  </a:cubicBezTo>
                  <a:cubicBezTo>
                    <a:pt x="6832" y="0"/>
                    <a:pt x="6832" y="0"/>
                    <a:pt x="6832" y="0"/>
                  </a:cubicBezTo>
                  <a:cubicBezTo>
                    <a:pt x="6832" y="0"/>
                    <a:pt x="9167" y="3516"/>
                    <a:pt x="10918" y="5525"/>
                  </a:cubicBezTo>
                  <a:cubicBezTo>
                    <a:pt x="14421" y="10046"/>
                    <a:pt x="18507" y="21097"/>
                    <a:pt x="7999" y="210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AutoShape 13"/>
            <p:cNvSpPr>
              <a:spLocks/>
            </p:cNvSpPr>
            <p:nvPr userDrawn="1"/>
          </p:nvSpPr>
          <p:spPr bwMode="auto">
            <a:xfrm>
              <a:off x="-46800" y="3172469"/>
              <a:ext cx="782643" cy="379392"/>
            </a:xfrm>
            <a:custGeom>
              <a:avLst/>
              <a:gdLst>
                <a:gd name="T0" fmla="*/ 520184 w 21189"/>
                <a:gd name="T1" fmla="*/ 157142 h 15674"/>
                <a:gd name="T2" fmla="*/ 95544 w 21189"/>
                <a:gd name="T3" fmla="*/ 34366 h 15674"/>
                <a:gd name="T4" fmla="*/ 0 w 21189"/>
                <a:gd name="T5" fmla="*/ 105980 h 15674"/>
                <a:gd name="T6" fmla="*/ 244143 w 21189"/>
                <a:gd name="T7" fmla="*/ 249208 h 15674"/>
                <a:gd name="T8" fmla="*/ 520184 w 21189"/>
                <a:gd name="T9" fmla="*/ 157142 h 15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AutoShape 14"/>
            <p:cNvSpPr>
              <a:spLocks/>
            </p:cNvSpPr>
            <p:nvPr userDrawn="1"/>
          </p:nvSpPr>
          <p:spPr bwMode="auto">
            <a:xfrm>
              <a:off x="611766" y="3652078"/>
              <a:ext cx="613230" cy="560735"/>
            </a:xfrm>
            <a:custGeom>
              <a:avLst/>
              <a:gdLst>
                <a:gd name="T0" fmla="*/ 295532 w 20364"/>
                <a:gd name="T1" fmla="*/ 1467 h 21100"/>
                <a:gd name="T2" fmla="*/ 73868 w 20364"/>
                <a:gd name="T3" fmla="*/ 187256 h 21100"/>
                <a:gd name="T4" fmla="*/ 0 w 20364"/>
                <a:gd name="T5" fmla="*/ 373044 h 21100"/>
                <a:gd name="T6" fmla="*/ 401075 w 20364"/>
                <a:gd name="T7" fmla="*/ 197581 h 21100"/>
                <a:gd name="T8" fmla="*/ 295532 w 20364"/>
                <a:gd name="T9" fmla="*/ 1467 h 21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AutoShape 15"/>
            <p:cNvSpPr>
              <a:spLocks/>
            </p:cNvSpPr>
            <p:nvPr userDrawn="1"/>
          </p:nvSpPr>
          <p:spPr bwMode="auto">
            <a:xfrm>
              <a:off x="1315667" y="3947955"/>
              <a:ext cx="529716" cy="596527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AutoShape 16"/>
            <p:cNvSpPr>
              <a:spLocks/>
            </p:cNvSpPr>
            <p:nvPr userDrawn="1"/>
          </p:nvSpPr>
          <p:spPr bwMode="auto">
            <a:xfrm>
              <a:off x="3663600" y="206536"/>
              <a:ext cx="472449" cy="703902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AutoShape 17"/>
            <p:cNvSpPr>
              <a:spLocks/>
            </p:cNvSpPr>
            <p:nvPr userDrawn="1"/>
          </p:nvSpPr>
          <p:spPr bwMode="auto">
            <a:xfrm>
              <a:off x="3083775" y="440375"/>
              <a:ext cx="424727" cy="665724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AutoShape 18"/>
            <p:cNvSpPr>
              <a:spLocks/>
            </p:cNvSpPr>
            <p:nvPr userDrawn="1"/>
          </p:nvSpPr>
          <p:spPr bwMode="auto">
            <a:xfrm>
              <a:off x="3842558" y="1046446"/>
              <a:ext cx="689585" cy="377005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AutoShape 19"/>
            <p:cNvSpPr>
              <a:spLocks/>
            </p:cNvSpPr>
            <p:nvPr userDrawn="1"/>
          </p:nvSpPr>
          <p:spPr bwMode="auto">
            <a:xfrm>
              <a:off x="3506115" y="1638202"/>
              <a:ext cx="739693" cy="353144"/>
            </a:xfrm>
            <a:custGeom>
              <a:avLst/>
              <a:gdLst>
                <a:gd name="T0" fmla="*/ 767 w 21174"/>
                <a:gd name="T1" fmla="*/ 120504 h 12449"/>
                <a:gd name="T2" fmla="*/ 492102 w 21174"/>
                <a:gd name="T3" fmla="*/ 59337 h 12449"/>
                <a:gd name="T4" fmla="*/ 342563 w 21174"/>
                <a:gd name="T5" fmla="*/ 161251 h 12449"/>
                <a:gd name="T6" fmla="*/ 767 w 21174"/>
                <a:gd name="T7" fmla="*/ 120504 h 12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4" h="12449">
                  <a:moveTo>
                    <a:pt x="33" y="6385"/>
                  </a:moveTo>
                  <a:cubicBezTo>
                    <a:pt x="-426" y="3685"/>
                    <a:pt x="3710" y="-4415"/>
                    <a:pt x="21173" y="3144"/>
                  </a:cubicBezTo>
                  <a:cubicBezTo>
                    <a:pt x="21173" y="3144"/>
                    <a:pt x="17037" y="6925"/>
                    <a:pt x="14739" y="8544"/>
                  </a:cubicBezTo>
                  <a:cubicBezTo>
                    <a:pt x="12442" y="10704"/>
                    <a:pt x="493" y="17184"/>
                    <a:pt x="33" y="6385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AutoShape 20"/>
            <p:cNvSpPr>
              <a:spLocks/>
            </p:cNvSpPr>
            <p:nvPr userDrawn="1"/>
          </p:nvSpPr>
          <p:spPr bwMode="auto">
            <a:xfrm>
              <a:off x="3539521" y="2201323"/>
              <a:ext cx="653794" cy="508241"/>
            </a:xfrm>
            <a:custGeom>
              <a:avLst/>
              <a:gdLst>
                <a:gd name="T0" fmla="*/ 1930 w 21180"/>
                <a:gd name="T1" fmla="*/ 193334 h 18889"/>
                <a:gd name="T2" fmla="*/ 361042 w 21180"/>
                <a:gd name="T3" fmla="*/ 0 h 18889"/>
                <a:gd name="T4" fmla="*/ 434954 w 21180"/>
                <a:gd name="T5" fmla="*/ 0 h 18889"/>
                <a:gd name="T6" fmla="*/ 244843 w 21180"/>
                <a:gd name="T7" fmla="*/ 315438 h 18889"/>
                <a:gd name="T8" fmla="*/ 1930 w 21180"/>
                <a:gd name="T9" fmla="*/ 193334 h 18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AutoShape 21"/>
            <p:cNvSpPr>
              <a:spLocks/>
            </p:cNvSpPr>
            <p:nvPr userDrawn="1"/>
          </p:nvSpPr>
          <p:spPr bwMode="auto">
            <a:xfrm>
              <a:off x="2165123" y="2473340"/>
              <a:ext cx="734921" cy="427113"/>
            </a:xfrm>
            <a:custGeom>
              <a:avLst/>
              <a:gdLst>
                <a:gd name="T0" fmla="*/ 486225 w 20815"/>
                <a:gd name="T1" fmla="*/ 156920 h 18748"/>
                <a:gd name="T2" fmla="*/ 158536 w 20815"/>
                <a:gd name="T3" fmla="*/ 3441 h 18748"/>
                <a:gd name="T4" fmla="*/ 0 w 20815"/>
                <a:gd name="T5" fmla="*/ 23902 h 18748"/>
                <a:gd name="T6" fmla="*/ 253695 w 20815"/>
                <a:gd name="T7" fmla="*/ 279691 h 18748"/>
                <a:gd name="T8" fmla="*/ 486225 w 20815"/>
                <a:gd name="T9" fmla="*/ 156920 h 18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AutoShape 22"/>
            <p:cNvSpPr>
              <a:spLocks/>
            </p:cNvSpPr>
            <p:nvPr userDrawn="1"/>
          </p:nvSpPr>
          <p:spPr bwMode="auto">
            <a:xfrm>
              <a:off x="1826296" y="1860109"/>
              <a:ext cx="668110" cy="331670"/>
            </a:xfrm>
            <a:custGeom>
              <a:avLst/>
              <a:gdLst>
                <a:gd name="T0" fmla="*/ 436645 w 20033"/>
                <a:gd name="T1" fmla="*/ 72419 h 15680"/>
                <a:gd name="T2" fmla="*/ 74531 w 20033"/>
                <a:gd name="T3" fmla="*/ 42022 h 15680"/>
                <a:gd name="T4" fmla="*/ 0 w 20033"/>
                <a:gd name="T5" fmla="*/ 143361 h 15680"/>
                <a:gd name="T6" fmla="*/ 202336 w 20033"/>
                <a:gd name="T7" fmla="*/ 204155 h 15680"/>
                <a:gd name="T8" fmla="*/ 436645 w 20033"/>
                <a:gd name="T9" fmla="*/ 72419 h 156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AutoShape 23"/>
            <p:cNvSpPr>
              <a:spLocks/>
            </p:cNvSpPr>
            <p:nvPr userDrawn="1"/>
          </p:nvSpPr>
          <p:spPr bwMode="auto">
            <a:xfrm>
              <a:off x="1642565" y="822152"/>
              <a:ext cx="458133" cy="544033"/>
            </a:xfrm>
            <a:custGeom>
              <a:avLst/>
              <a:gdLst>
                <a:gd name="T0" fmla="*/ 269324 w 15070"/>
                <a:gd name="T1" fmla="*/ 347181 h 19631"/>
                <a:gd name="T2" fmla="*/ 194752 w 15070"/>
                <a:gd name="T3" fmla="*/ 91893 h 19631"/>
                <a:gd name="T4" fmla="*/ 34909 w 15070"/>
                <a:gd name="T5" fmla="*/ 0 h 19631"/>
                <a:gd name="T6" fmla="*/ 45568 w 15070"/>
                <a:gd name="T7" fmla="*/ 275699 h 19631"/>
                <a:gd name="T8" fmla="*/ 269324 w 15070"/>
                <a:gd name="T9" fmla="*/ 347181 h 196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AutoShape 24"/>
            <p:cNvSpPr>
              <a:spLocks/>
            </p:cNvSpPr>
            <p:nvPr userDrawn="1"/>
          </p:nvSpPr>
          <p:spPr bwMode="auto">
            <a:xfrm>
              <a:off x="2356011" y="755341"/>
              <a:ext cx="489153" cy="670496"/>
            </a:xfrm>
            <a:custGeom>
              <a:avLst/>
              <a:gdLst>
                <a:gd name="T0" fmla="*/ 72915 w 15376"/>
                <a:gd name="T1" fmla="*/ 419155 h 20489"/>
                <a:gd name="T2" fmla="*/ 51643 w 15376"/>
                <a:gd name="T3" fmla="*/ 173784 h 20489"/>
                <a:gd name="T4" fmla="*/ 253666 w 15376"/>
                <a:gd name="T5" fmla="*/ 0 h 20489"/>
                <a:gd name="T6" fmla="*/ 296188 w 15376"/>
                <a:gd name="T7" fmla="*/ 388478 h 20489"/>
                <a:gd name="T8" fmla="*/ 72915 w 15376"/>
                <a:gd name="T9" fmla="*/ 419155 h 20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AutoShape 25"/>
            <p:cNvSpPr>
              <a:spLocks/>
            </p:cNvSpPr>
            <p:nvPr userDrawn="1"/>
          </p:nvSpPr>
          <p:spPr bwMode="auto">
            <a:xfrm>
              <a:off x="4567936" y="1602409"/>
              <a:ext cx="541646" cy="672882"/>
            </a:xfrm>
            <a:custGeom>
              <a:avLst/>
              <a:gdLst>
                <a:gd name="T0" fmla="*/ 21227 w 16671"/>
                <a:gd name="T1" fmla="*/ 388836 h 20543"/>
                <a:gd name="T2" fmla="*/ 106113 w 16671"/>
                <a:gd name="T3" fmla="*/ 122777 h 20543"/>
                <a:gd name="T4" fmla="*/ 339567 w 16671"/>
                <a:gd name="T5" fmla="*/ 0 h 20543"/>
                <a:gd name="T6" fmla="*/ 307727 w 16671"/>
                <a:gd name="T7" fmla="*/ 399079 h 20543"/>
                <a:gd name="T8" fmla="*/ 21227 w 16671"/>
                <a:gd name="T9" fmla="*/ 388836 h 205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AutoShape 26"/>
            <p:cNvSpPr>
              <a:spLocks/>
            </p:cNvSpPr>
            <p:nvPr userDrawn="1"/>
          </p:nvSpPr>
          <p:spPr bwMode="auto">
            <a:xfrm>
              <a:off x="4577480" y="647966"/>
              <a:ext cx="410411" cy="629933"/>
            </a:xfrm>
            <a:custGeom>
              <a:avLst/>
              <a:gdLst>
                <a:gd name="T0" fmla="*/ 128757 w 19262"/>
                <a:gd name="T1" fmla="*/ 419100 h 21600"/>
                <a:gd name="T2" fmla="*/ 2055 w 19262"/>
                <a:gd name="T3" fmla="*/ 214653 h 21600"/>
                <a:gd name="T4" fmla="*/ 139318 w 19262"/>
                <a:gd name="T5" fmla="*/ 0 h 21600"/>
                <a:gd name="T6" fmla="*/ 266019 w 19262"/>
                <a:gd name="T7" fmla="*/ 204428 h 21600"/>
                <a:gd name="T8" fmla="*/ 128757 w 19262"/>
                <a:gd name="T9" fmla="*/ 41910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AutoShape 27"/>
            <p:cNvSpPr>
              <a:spLocks/>
            </p:cNvSpPr>
            <p:nvPr userDrawn="1"/>
          </p:nvSpPr>
          <p:spPr bwMode="auto">
            <a:xfrm>
              <a:off x="1000701" y="1836248"/>
              <a:ext cx="436659" cy="639477"/>
            </a:xfrm>
            <a:custGeom>
              <a:avLst/>
              <a:gdLst>
                <a:gd name="T0" fmla="*/ 177114 w 12174"/>
                <a:gd name="T1" fmla="*/ 425430 h 21600"/>
                <a:gd name="T2" fmla="*/ 91182 w 12174"/>
                <a:gd name="T3" fmla="*/ 0 h 21600"/>
                <a:gd name="T4" fmla="*/ 209330 w 12174"/>
                <a:gd name="T5" fmla="*/ 111425 h 21600"/>
                <a:gd name="T6" fmla="*/ 177114 w 12174"/>
                <a:gd name="T7" fmla="*/ 42543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AutoShape 28"/>
            <p:cNvSpPr>
              <a:spLocks/>
            </p:cNvSpPr>
            <p:nvPr userDrawn="1"/>
          </p:nvSpPr>
          <p:spPr bwMode="auto">
            <a:xfrm>
              <a:off x="167950" y="1967485"/>
              <a:ext cx="510627" cy="672882"/>
            </a:xfrm>
            <a:custGeom>
              <a:avLst/>
              <a:gdLst>
                <a:gd name="T0" fmla="*/ 144509 w 11872"/>
                <a:gd name="T1" fmla="*/ 447654 h 21600"/>
                <a:gd name="T2" fmla="*/ 80582 w 11872"/>
                <a:gd name="T3" fmla="*/ 0 h 21600"/>
                <a:gd name="T4" fmla="*/ 165828 w 11872"/>
                <a:gd name="T5" fmla="*/ 71213 h 21600"/>
                <a:gd name="T6" fmla="*/ 144509 w 11872"/>
                <a:gd name="T7" fmla="*/ 44765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AutoShape 29"/>
            <p:cNvSpPr>
              <a:spLocks/>
            </p:cNvSpPr>
            <p:nvPr userDrawn="1"/>
          </p:nvSpPr>
          <p:spPr bwMode="auto">
            <a:xfrm>
              <a:off x="1077057" y="1036903"/>
              <a:ext cx="422342" cy="582210"/>
            </a:xfrm>
            <a:custGeom>
              <a:avLst/>
              <a:gdLst>
                <a:gd name="T0" fmla="*/ 188209 w 11448"/>
                <a:gd name="T1" fmla="*/ 387332 h 21600"/>
                <a:gd name="T2" fmla="*/ 60994 w 11448"/>
                <a:gd name="T3" fmla="*/ 0 h 21600"/>
                <a:gd name="T4" fmla="*/ 145796 w 11448"/>
                <a:gd name="T5" fmla="*/ 91727 h 21600"/>
                <a:gd name="T6" fmla="*/ 188209 w 11448"/>
                <a:gd name="T7" fmla="*/ 38733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448" h="21600">
                  <a:moveTo>
                    <a:pt x="7668" y="21599"/>
                  </a:moveTo>
                  <a:cubicBezTo>
                    <a:pt x="7668" y="21599"/>
                    <a:pt x="-5291" y="21599"/>
                    <a:pt x="2485" y="0"/>
                  </a:cubicBezTo>
                  <a:cubicBezTo>
                    <a:pt x="2485" y="0"/>
                    <a:pt x="4212" y="3978"/>
                    <a:pt x="5940" y="5115"/>
                  </a:cubicBezTo>
                  <a:cubicBezTo>
                    <a:pt x="7668" y="6252"/>
                    <a:pt x="16308" y="17621"/>
                    <a:pt x="766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6" name="AutoShape 16"/>
          <p:cNvSpPr>
            <a:spLocks/>
          </p:cNvSpPr>
          <p:nvPr userDrawn="1"/>
        </p:nvSpPr>
        <p:spPr bwMode="auto">
          <a:xfrm>
            <a:off x="637741" y="235083"/>
            <a:ext cx="220041" cy="327798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" name="AutoShape 17"/>
          <p:cNvSpPr>
            <a:spLocks/>
          </p:cNvSpPr>
          <p:nvPr userDrawn="1"/>
        </p:nvSpPr>
        <p:spPr bwMode="auto">
          <a:xfrm>
            <a:off x="367688" y="343979"/>
            <a:ext cx="197816" cy="310019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" name="AutoShape 18"/>
          <p:cNvSpPr>
            <a:spLocks/>
          </p:cNvSpPr>
          <p:nvPr userDrawn="1"/>
        </p:nvSpPr>
        <p:spPr bwMode="auto">
          <a:xfrm>
            <a:off x="721090" y="626217"/>
            <a:ext cx="321173" cy="175566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" name="AutoShape 15"/>
          <p:cNvSpPr>
            <a:spLocks/>
          </p:cNvSpPr>
          <p:nvPr userDrawn="1"/>
        </p:nvSpPr>
        <p:spPr bwMode="auto">
          <a:xfrm>
            <a:off x="1097711" y="196940"/>
            <a:ext cx="179436" cy="202042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75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8402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38175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863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36568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74158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22670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18557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46194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82638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99870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0532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293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778" r:id="rId12"/>
    <p:sldLayoutId id="2147483779" r:id="rId13"/>
    <p:sldLayoutId id="2147483650" r:id="rId14"/>
    <p:sldLayoutId id="2147483656" r:id="rId15"/>
    <p:sldLayoutId id="2147483657" r:id="rId16"/>
    <p:sldLayoutId id="2147483658" r:id="rId17"/>
    <p:sldLayoutId id="2147484052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78AAE0B-59E9-4FB6-AA0B-6247DCC66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C324BD0-5C94-4AFF-8467-817890664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EF4E8D-F51E-48FA-8E7B-8A2A7A1E0D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986294-AF12-401A-9A40-890E64A524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8E4C3E8-E4CC-49DA-A8E4-CF903F54A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466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712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34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270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217F71-3C0C-4A8B-9EB8-468D9DF93E3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7887-A174-49A6-A52C-1DDCFB9EFD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410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241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  <p:sldLayoutId id="2147484013" r:id="rId12"/>
    <p:sldLayoutId id="214748401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5C5F4-8241-4297-A607-2414451469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163BE-6298-434B-9B1B-48173C57E4B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4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  <p:sldLayoutId id="21474840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png"/><Relationship Id="rId18" Type="http://schemas.openxmlformats.org/officeDocument/2006/relationships/image" Target="../media/image42.png"/><Relationship Id="rId26" Type="http://schemas.openxmlformats.org/officeDocument/2006/relationships/image" Target="../media/image67.wmf"/><Relationship Id="rId3" Type="http://schemas.openxmlformats.org/officeDocument/2006/relationships/audio" Target="../media/media3.mp3"/><Relationship Id="rId21" Type="http://schemas.openxmlformats.org/officeDocument/2006/relationships/image" Target="../media/image56.png"/><Relationship Id="rId34" Type="http://schemas.openxmlformats.org/officeDocument/2006/relationships/image" Target="../media/image70.emf"/><Relationship Id="rId7" Type="http://schemas.openxmlformats.org/officeDocument/2006/relationships/image" Target="../media/image54.jpeg"/><Relationship Id="rId12" Type="http://schemas.microsoft.com/office/2007/relationships/hdphoto" Target="../media/hdphoto12.wdp"/><Relationship Id="rId17" Type="http://schemas.openxmlformats.org/officeDocument/2006/relationships/image" Target="../media/image29.png"/><Relationship Id="rId25" Type="http://schemas.openxmlformats.org/officeDocument/2006/relationships/oleObject" Target="../embeddings/oleObject20.bin"/><Relationship Id="rId33" Type="http://schemas.openxmlformats.org/officeDocument/2006/relationships/oleObject" Target="../embeddings/oleObject23.bin"/><Relationship Id="rId2" Type="http://schemas.microsoft.com/office/2007/relationships/media" Target="../media/media3.mp3"/><Relationship Id="rId16" Type="http://schemas.openxmlformats.org/officeDocument/2006/relationships/image" Target="../media/image41.png"/><Relationship Id="rId20" Type="http://schemas.microsoft.com/office/2007/relationships/hdphoto" Target="../media/hdphoto13.wdp"/><Relationship Id="rId29" Type="http://schemas.openxmlformats.org/officeDocument/2006/relationships/oleObject" Target="../embeddings/oleObject22.bin"/><Relationship Id="rId1" Type="http://schemas.openxmlformats.org/officeDocument/2006/relationships/vmlDrawing" Target="../drawings/vmlDrawing4.vml"/><Relationship Id="rId6" Type="http://schemas.openxmlformats.org/officeDocument/2006/relationships/audio" Target="../media/audio2.wav"/><Relationship Id="rId11" Type="http://schemas.openxmlformats.org/officeDocument/2006/relationships/image" Target="../media/image71.png"/><Relationship Id="rId24" Type="http://schemas.openxmlformats.org/officeDocument/2006/relationships/image" Target="../media/image66.wmf"/><Relationship Id="rId32" Type="http://schemas.openxmlformats.org/officeDocument/2006/relationships/image" Target="../media/image73.png"/><Relationship Id="rId5" Type="http://schemas.openxmlformats.org/officeDocument/2006/relationships/audio" Target="../media/audio1.wav"/><Relationship Id="rId15" Type="http://schemas.openxmlformats.org/officeDocument/2006/relationships/image" Target="../media/image28.png"/><Relationship Id="rId23" Type="http://schemas.openxmlformats.org/officeDocument/2006/relationships/oleObject" Target="../embeddings/oleObject19.bin"/><Relationship Id="rId28" Type="http://schemas.openxmlformats.org/officeDocument/2006/relationships/image" Target="../media/image68.wmf"/><Relationship Id="rId10" Type="http://schemas.openxmlformats.org/officeDocument/2006/relationships/image" Target="../media/image38.png"/><Relationship Id="rId19" Type="http://schemas.openxmlformats.org/officeDocument/2006/relationships/image" Target="../media/image72.png"/><Relationship Id="rId31" Type="http://schemas.openxmlformats.org/officeDocument/2006/relationships/image" Target="../media/image44.png"/><Relationship Id="rId4" Type="http://schemas.openxmlformats.org/officeDocument/2006/relationships/slideLayout" Target="../slideLayouts/slideLayout87.xml"/><Relationship Id="rId9" Type="http://schemas.openxmlformats.org/officeDocument/2006/relationships/image" Target="../media/image37.gif"/><Relationship Id="rId14" Type="http://schemas.microsoft.com/office/2007/relationships/hdphoto" Target="../media/hdphoto9.wdp"/><Relationship Id="rId22" Type="http://schemas.openxmlformats.org/officeDocument/2006/relationships/image" Target="../media/image31.png"/><Relationship Id="rId27" Type="http://schemas.openxmlformats.org/officeDocument/2006/relationships/oleObject" Target="../embeddings/oleObject21.bin"/><Relationship Id="rId30" Type="http://schemas.openxmlformats.org/officeDocument/2006/relationships/image" Target="../media/image69.wmf"/><Relationship Id="rId35" Type="http://schemas.openxmlformats.org/officeDocument/2006/relationships/comments" Target="../comments/comment5.xml"/><Relationship Id="rId8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13" Type="http://schemas.openxmlformats.org/officeDocument/2006/relationships/oleObject" Target="../embeddings/oleObject28.bin"/><Relationship Id="rId18" Type="http://schemas.openxmlformats.org/officeDocument/2006/relationships/image" Target="../media/image80.wmf"/><Relationship Id="rId3" Type="http://schemas.openxmlformats.org/officeDocument/2006/relationships/image" Target="../media/image84.png"/><Relationship Id="rId21" Type="http://schemas.openxmlformats.org/officeDocument/2006/relationships/oleObject" Target="../embeddings/oleObject32.bin"/><Relationship Id="rId7" Type="http://schemas.openxmlformats.org/officeDocument/2006/relationships/oleObject" Target="../embeddings/oleObject25.bin"/><Relationship Id="rId12" Type="http://schemas.openxmlformats.org/officeDocument/2006/relationships/image" Target="../media/image77.wmf"/><Relationship Id="rId17" Type="http://schemas.openxmlformats.org/officeDocument/2006/relationships/oleObject" Target="../embeddings/oleObject30.bin"/><Relationship Id="rId25" Type="http://schemas.openxmlformats.org/officeDocument/2006/relationships/image" Target="../media/image83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9.wmf"/><Relationship Id="rId20" Type="http://schemas.openxmlformats.org/officeDocument/2006/relationships/image" Target="../media/image81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74.wmf"/><Relationship Id="rId11" Type="http://schemas.openxmlformats.org/officeDocument/2006/relationships/oleObject" Target="../embeddings/oleObject27.bin"/><Relationship Id="rId24" Type="http://schemas.openxmlformats.org/officeDocument/2006/relationships/oleObject" Target="../embeddings/oleObject33.bin"/><Relationship Id="rId5" Type="http://schemas.openxmlformats.org/officeDocument/2006/relationships/oleObject" Target="../embeddings/oleObject24.bin"/><Relationship Id="rId15" Type="http://schemas.openxmlformats.org/officeDocument/2006/relationships/oleObject" Target="../embeddings/oleObject29.bin"/><Relationship Id="rId23" Type="http://schemas.openxmlformats.org/officeDocument/2006/relationships/image" Target="../media/image86.png"/><Relationship Id="rId10" Type="http://schemas.openxmlformats.org/officeDocument/2006/relationships/image" Target="../media/image76.wmf"/><Relationship Id="rId19" Type="http://schemas.openxmlformats.org/officeDocument/2006/relationships/oleObject" Target="../embeddings/oleObject31.bin"/><Relationship Id="rId4" Type="http://schemas.openxmlformats.org/officeDocument/2006/relationships/image" Target="../media/image85.png"/><Relationship Id="rId9" Type="http://schemas.openxmlformats.org/officeDocument/2006/relationships/oleObject" Target="../embeddings/oleObject26.bin"/><Relationship Id="rId14" Type="http://schemas.openxmlformats.org/officeDocument/2006/relationships/image" Target="../media/image78.wmf"/><Relationship Id="rId22" Type="http://schemas.openxmlformats.org/officeDocument/2006/relationships/image" Target="../media/image8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13" Type="http://schemas.openxmlformats.org/officeDocument/2006/relationships/oleObject" Target="../embeddings/oleObject37.bin"/><Relationship Id="rId18" Type="http://schemas.openxmlformats.org/officeDocument/2006/relationships/image" Target="../media/image92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34.bin"/><Relationship Id="rId12" Type="http://schemas.openxmlformats.org/officeDocument/2006/relationships/image" Target="../media/image89.wmf"/><Relationship Id="rId17" Type="http://schemas.openxmlformats.org/officeDocument/2006/relationships/oleObject" Target="../embeddings/oleObject39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1.wmf"/><Relationship Id="rId20" Type="http://schemas.openxmlformats.org/officeDocument/2006/relationships/audio" Target="../media/audio2.wav"/><Relationship Id="rId1" Type="http://schemas.openxmlformats.org/officeDocument/2006/relationships/vmlDrawing" Target="../drawings/vmlDrawing6.vml"/><Relationship Id="rId6" Type="http://schemas.openxmlformats.org/officeDocument/2006/relationships/image" Target="../media/image16.png"/><Relationship Id="rId11" Type="http://schemas.openxmlformats.org/officeDocument/2006/relationships/oleObject" Target="../embeddings/oleObject36.bin"/><Relationship Id="rId5" Type="http://schemas.openxmlformats.org/officeDocument/2006/relationships/image" Target="../media/image84.png"/><Relationship Id="rId15" Type="http://schemas.openxmlformats.org/officeDocument/2006/relationships/oleObject" Target="../embeddings/oleObject38.bin"/><Relationship Id="rId10" Type="http://schemas.openxmlformats.org/officeDocument/2006/relationships/image" Target="../media/image88.wmf"/><Relationship Id="rId19" Type="http://schemas.openxmlformats.org/officeDocument/2006/relationships/image" Target="../media/image93.emf"/><Relationship Id="rId4" Type="http://schemas.openxmlformats.org/officeDocument/2006/relationships/audio" Target="../media/audio2.wav"/><Relationship Id="rId9" Type="http://schemas.openxmlformats.org/officeDocument/2006/relationships/oleObject" Target="../embeddings/oleObject35.bin"/><Relationship Id="rId14" Type="http://schemas.openxmlformats.org/officeDocument/2006/relationships/image" Target="../media/image90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94.wmf"/><Relationship Id="rId12" Type="http://schemas.openxmlformats.org/officeDocument/2006/relationships/image" Target="../media/image96.wmf"/><Relationship Id="rId2" Type="http://schemas.openxmlformats.org/officeDocument/2006/relationships/slideLayout" Target="../slideLayouts/slideLayout7.xml"/><Relationship Id="rId16" Type="http://schemas.openxmlformats.org/officeDocument/2006/relationships/comments" Target="../comments/comment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40.bin"/><Relationship Id="rId11" Type="http://schemas.openxmlformats.org/officeDocument/2006/relationships/oleObject" Target="../embeddings/oleObject42.bin"/><Relationship Id="rId5" Type="http://schemas.openxmlformats.org/officeDocument/2006/relationships/image" Target="../media/image84.png"/><Relationship Id="rId15" Type="http://schemas.openxmlformats.org/officeDocument/2006/relationships/audio" Target="../media/audio2.wav"/><Relationship Id="rId10" Type="http://schemas.openxmlformats.org/officeDocument/2006/relationships/image" Target="../media/image93.emf"/><Relationship Id="rId4" Type="http://schemas.openxmlformats.org/officeDocument/2006/relationships/audio" Target="../media/audio2.wav"/><Relationship Id="rId9" Type="http://schemas.openxmlformats.org/officeDocument/2006/relationships/image" Target="../media/image95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13" Type="http://schemas.openxmlformats.org/officeDocument/2006/relationships/image" Target="../media/image100.w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97.wmf"/><Relationship Id="rId12" Type="http://schemas.openxmlformats.org/officeDocument/2006/relationships/oleObject" Target="../embeddings/oleObject46.bin"/><Relationship Id="rId17" Type="http://schemas.openxmlformats.org/officeDocument/2006/relationships/comments" Target="../comments/comment7.xml"/><Relationship Id="rId2" Type="http://schemas.openxmlformats.org/officeDocument/2006/relationships/slideLayout" Target="../slideLayouts/slideLayout7.xml"/><Relationship Id="rId16" Type="http://schemas.openxmlformats.org/officeDocument/2006/relationships/audio" Target="../media/audio2.wav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43.bin"/><Relationship Id="rId11" Type="http://schemas.openxmlformats.org/officeDocument/2006/relationships/image" Target="../media/image99.wmf"/><Relationship Id="rId5" Type="http://schemas.openxmlformats.org/officeDocument/2006/relationships/image" Target="../media/image84.png"/><Relationship Id="rId15" Type="http://schemas.openxmlformats.org/officeDocument/2006/relationships/image" Target="../media/image102.emf"/><Relationship Id="rId10" Type="http://schemas.openxmlformats.org/officeDocument/2006/relationships/oleObject" Target="../embeddings/oleObject45.bin"/><Relationship Id="rId4" Type="http://schemas.openxmlformats.org/officeDocument/2006/relationships/audio" Target="../media/audio2.wav"/><Relationship Id="rId9" Type="http://schemas.openxmlformats.org/officeDocument/2006/relationships/image" Target="../media/image98.wmf"/><Relationship Id="rId14" Type="http://schemas.openxmlformats.org/officeDocument/2006/relationships/image" Target="../media/image10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13" Type="http://schemas.openxmlformats.org/officeDocument/2006/relationships/image" Target="../media/image106.wmf"/><Relationship Id="rId18" Type="http://schemas.openxmlformats.org/officeDocument/2006/relationships/oleObject" Target="../embeddings/oleObject53.bin"/><Relationship Id="rId26" Type="http://schemas.openxmlformats.org/officeDocument/2006/relationships/image" Target="../media/image14.png"/><Relationship Id="rId3" Type="http://schemas.openxmlformats.org/officeDocument/2006/relationships/notesSlide" Target="../notesSlides/notesSlide8.xml"/><Relationship Id="rId21" Type="http://schemas.openxmlformats.org/officeDocument/2006/relationships/image" Target="../media/image110.wmf"/><Relationship Id="rId7" Type="http://schemas.openxmlformats.org/officeDocument/2006/relationships/image" Target="../media/image103.wmf"/><Relationship Id="rId12" Type="http://schemas.openxmlformats.org/officeDocument/2006/relationships/oleObject" Target="../embeddings/oleObject50.bin"/><Relationship Id="rId17" Type="http://schemas.openxmlformats.org/officeDocument/2006/relationships/image" Target="../media/image108.wmf"/><Relationship Id="rId25" Type="http://schemas.openxmlformats.org/officeDocument/2006/relationships/image" Target="../media/image112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52.bin"/><Relationship Id="rId20" Type="http://schemas.openxmlformats.org/officeDocument/2006/relationships/oleObject" Target="../embeddings/oleObject54.bin"/><Relationship Id="rId29" Type="http://schemas.openxmlformats.org/officeDocument/2006/relationships/comments" Target="../comments/comment8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47.bin"/><Relationship Id="rId11" Type="http://schemas.openxmlformats.org/officeDocument/2006/relationships/image" Target="../media/image105.wmf"/><Relationship Id="rId24" Type="http://schemas.openxmlformats.org/officeDocument/2006/relationships/oleObject" Target="../embeddings/oleObject56.bin"/><Relationship Id="rId5" Type="http://schemas.openxmlformats.org/officeDocument/2006/relationships/image" Target="../media/image84.png"/><Relationship Id="rId15" Type="http://schemas.openxmlformats.org/officeDocument/2006/relationships/image" Target="../media/image107.wmf"/><Relationship Id="rId23" Type="http://schemas.openxmlformats.org/officeDocument/2006/relationships/image" Target="../media/image111.wmf"/><Relationship Id="rId28" Type="http://schemas.openxmlformats.org/officeDocument/2006/relationships/audio" Target="../media/audio2.wav"/><Relationship Id="rId10" Type="http://schemas.openxmlformats.org/officeDocument/2006/relationships/oleObject" Target="../embeddings/oleObject49.bin"/><Relationship Id="rId19" Type="http://schemas.openxmlformats.org/officeDocument/2006/relationships/image" Target="../media/image109.wmf"/><Relationship Id="rId4" Type="http://schemas.openxmlformats.org/officeDocument/2006/relationships/audio" Target="../media/audio2.wav"/><Relationship Id="rId9" Type="http://schemas.openxmlformats.org/officeDocument/2006/relationships/image" Target="../media/image104.wmf"/><Relationship Id="rId14" Type="http://schemas.openxmlformats.org/officeDocument/2006/relationships/oleObject" Target="../embeddings/oleObject51.bin"/><Relationship Id="rId22" Type="http://schemas.openxmlformats.org/officeDocument/2006/relationships/oleObject" Target="../embeddings/oleObject55.bin"/><Relationship Id="rId27" Type="http://schemas.openxmlformats.org/officeDocument/2006/relationships/image" Target="../media/image113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8.bin"/><Relationship Id="rId13" Type="http://schemas.openxmlformats.org/officeDocument/2006/relationships/oleObject" Target="../embeddings/oleObject60.bin"/><Relationship Id="rId18" Type="http://schemas.openxmlformats.org/officeDocument/2006/relationships/image" Target="../media/image119.wmf"/><Relationship Id="rId26" Type="http://schemas.openxmlformats.org/officeDocument/2006/relationships/image" Target="../media/image123.wmf"/><Relationship Id="rId3" Type="http://schemas.openxmlformats.org/officeDocument/2006/relationships/notesSlide" Target="../notesSlides/notesSlide9.xml"/><Relationship Id="rId21" Type="http://schemas.openxmlformats.org/officeDocument/2006/relationships/oleObject" Target="../embeddings/oleObject64.bin"/><Relationship Id="rId7" Type="http://schemas.openxmlformats.org/officeDocument/2006/relationships/image" Target="../media/image114.wmf"/><Relationship Id="rId12" Type="http://schemas.openxmlformats.org/officeDocument/2006/relationships/image" Target="../media/image113.emf"/><Relationship Id="rId17" Type="http://schemas.openxmlformats.org/officeDocument/2006/relationships/oleObject" Target="../embeddings/oleObject62.bin"/><Relationship Id="rId25" Type="http://schemas.openxmlformats.org/officeDocument/2006/relationships/oleObject" Target="../embeddings/oleObject66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18.wmf"/><Relationship Id="rId20" Type="http://schemas.openxmlformats.org/officeDocument/2006/relationships/image" Target="../media/image120.wmf"/><Relationship Id="rId29" Type="http://schemas.openxmlformats.org/officeDocument/2006/relationships/audio" Target="../media/audio2.wav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57.bin"/><Relationship Id="rId11" Type="http://schemas.openxmlformats.org/officeDocument/2006/relationships/image" Target="../media/image116.wmf"/><Relationship Id="rId24" Type="http://schemas.openxmlformats.org/officeDocument/2006/relationships/image" Target="../media/image122.wmf"/><Relationship Id="rId5" Type="http://schemas.openxmlformats.org/officeDocument/2006/relationships/image" Target="../media/image84.png"/><Relationship Id="rId15" Type="http://schemas.openxmlformats.org/officeDocument/2006/relationships/oleObject" Target="../embeddings/oleObject61.bin"/><Relationship Id="rId23" Type="http://schemas.openxmlformats.org/officeDocument/2006/relationships/oleObject" Target="../embeddings/oleObject65.bin"/><Relationship Id="rId28" Type="http://schemas.openxmlformats.org/officeDocument/2006/relationships/image" Target="../media/image124.wmf"/><Relationship Id="rId10" Type="http://schemas.openxmlformats.org/officeDocument/2006/relationships/oleObject" Target="../embeddings/oleObject59.bin"/><Relationship Id="rId19" Type="http://schemas.openxmlformats.org/officeDocument/2006/relationships/oleObject" Target="../embeddings/oleObject63.bin"/><Relationship Id="rId4" Type="http://schemas.openxmlformats.org/officeDocument/2006/relationships/audio" Target="../media/audio2.wav"/><Relationship Id="rId9" Type="http://schemas.openxmlformats.org/officeDocument/2006/relationships/image" Target="../media/image115.wmf"/><Relationship Id="rId14" Type="http://schemas.openxmlformats.org/officeDocument/2006/relationships/image" Target="../media/image117.wmf"/><Relationship Id="rId22" Type="http://schemas.openxmlformats.org/officeDocument/2006/relationships/image" Target="../media/image121.wmf"/><Relationship Id="rId27" Type="http://schemas.openxmlformats.org/officeDocument/2006/relationships/oleObject" Target="../embeddings/oleObject67.bin"/><Relationship Id="rId30" Type="http://schemas.openxmlformats.org/officeDocument/2006/relationships/comments" Target="../comments/comment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9.bin"/><Relationship Id="rId13" Type="http://schemas.openxmlformats.org/officeDocument/2006/relationships/image" Target="../media/image128.em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25.wmf"/><Relationship Id="rId12" Type="http://schemas.openxmlformats.org/officeDocument/2006/relationships/image" Target="../media/image12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68.bin"/><Relationship Id="rId11" Type="http://schemas.openxmlformats.org/officeDocument/2006/relationships/oleObject" Target="../embeddings/oleObject70.bin"/><Relationship Id="rId5" Type="http://schemas.openxmlformats.org/officeDocument/2006/relationships/image" Target="../media/image84.png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26.wmf"/><Relationship Id="rId30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2.bin"/><Relationship Id="rId13" Type="http://schemas.openxmlformats.org/officeDocument/2006/relationships/image" Target="../media/image128.emf"/><Relationship Id="rId18" Type="http://schemas.openxmlformats.org/officeDocument/2006/relationships/oleObject" Target="../embeddings/oleObject76.bin"/><Relationship Id="rId3" Type="http://schemas.openxmlformats.org/officeDocument/2006/relationships/notesSlide" Target="../notesSlides/notesSlide11.xml"/><Relationship Id="rId21" Type="http://schemas.openxmlformats.org/officeDocument/2006/relationships/image" Target="../media/image135.wmf"/><Relationship Id="rId47" Type="http://schemas.openxmlformats.org/officeDocument/2006/relationships/comments" Target="../comments/comment10.xml"/><Relationship Id="rId7" Type="http://schemas.openxmlformats.org/officeDocument/2006/relationships/image" Target="../media/image129.wmf"/><Relationship Id="rId12" Type="http://schemas.openxmlformats.org/officeDocument/2006/relationships/image" Target="../media/image138.png"/><Relationship Id="rId17" Type="http://schemas.openxmlformats.org/officeDocument/2006/relationships/image" Target="../media/image133.wmf"/><Relationship Id="rId25" Type="http://schemas.openxmlformats.org/officeDocument/2006/relationships/image" Target="../media/image137.wmf"/><Relationship Id="rId46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75.bin"/><Relationship Id="rId20" Type="http://schemas.openxmlformats.org/officeDocument/2006/relationships/oleObject" Target="../embeddings/oleObject77.bin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71.bin"/><Relationship Id="rId11" Type="http://schemas.openxmlformats.org/officeDocument/2006/relationships/image" Target="../media/image131.wmf"/><Relationship Id="rId24" Type="http://schemas.openxmlformats.org/officeDocument/2006/relationships/oleObject" Target="../embeddings/oleObject79.bin"/><Relationship Id="rId5" Type="http://schemas.openxmlformats.org/officeDocument/2006/relationships/image" Target="../media/image84.png"/><Relationship Id="rId15" Type="http://schemas.openxmlformats.org/officeDocument/2006/relationships/image" Target="../media/image132.wmf"/><Relationship Id="rId23" Type="http://schemas.openxmlformats.org/officeDocument/2006/relationships/image" Target="../media/image136.wmf"/><Relationship Id="rId10" Type="http://schemas.openxmlformats.org/officeDocument/2006/relationships/oleObject" Target="../embeddings/oleObject73.bin"/><Relationship Id="rId19" Type="http://schemas.openxmlformats.org/officeDocument/2006/relationships/image" Target="../media/image134.wmf"/><Relationship Id="rId4" Type="http://schemas.openxmlformats.org/officeDocument/2006/relationships/audio" Target="../media/audio2.wav"/><Relationship Id="rId9" Type="http://schemas.openxmlformats.org/officeDocument/2006/relationships/image" Target="../media/image130.wmf"/><Relationship Id="rId14" Type="http://schemas.openxmlformats.org/officeDocument/2006/relationships/oleObject" Target="../embeddings/oleObject74.bin"/><Relationship Id="rId22" Type="http://schemas.openxmlformats.org/officeDocument/2006/relationships/oleObject" Target="../embeddings/oleObject78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1.bin"/><Relationship Id="rId13" Type="http://schemas.openxmlformats.org/officeDocument/2006/relationships/oleObject" Target="../embeddings/oleObject83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94.wmf"/><Relationship Id="rId12" Type="http://schemas.openxmlformats.org/officeDocument/2006/relationships/image" Target="../media/image13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80.bin"/><Relationship Id="rId11" Type="http://schemas.openxmlformats.org/officeDocument/2006/relationships/oleObject" Target="../embeddings/oleObject82.bin"/><Relationship Id="rId5" Type="http://schemas.openxmlformats.org/officeDocument/2006/relationships/image" Target="../media/image84.png"/><Relationship Id="rId15" Type="http://schemas.openxmlformats.org/officeDocument/2006/relationships/audio" Target="../media/audio2.wav"/><Relationship Id="rId10" Type="http://schemas.openxmlformats.org/officeDocument/2006/relationships/image" Target="../media/image93.emf"/><Relationship Id="rId4" Type="http://schemas.openxmlformats.org/officeDocument/2006/relationships/audio" Target="../media/audio2.wav"/><Relationship Id="rId9" Type="http://schemas.openxmlformats.org/officeDocument/2006/relationships/image" Target="../media/image95.wmf"/><Relationship Id="rId14" Type="http://schemas.openxmlformats.org/officeDocument/2006/relationships/image" Target="../media/image140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3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84.bin"/><Relationship Id="rId11" Type="http://schemas.openxmlformats.org/officeDocument/2006/relationships/image" Target="../media/image142.emf"/><Relationship Id="rId40" Type="http://schemas.openxmlformats.org/officeDocument/2006/relationships/audio" Target="../media/audio2.wav"/><Relationship Id="rId5" Type="http://schemas.openxmlformats.org/officeDocument/2006/relationships/image" Target="../media/image84.png"/><Relationship Id="rId10" Type="http://schemas.openxmlformats.org/officeDocument/2006/relationships/image" Target="../media/image141.wmf"/><Relationship Id="rId4" Type="http://schemas.openxmlformats.org/officeDocument/2006/relationships/audio" Target="../media/audio2.wav"/><Relationship Id="rId9" Type="http://schemas.openxmlformats.org/officeDocument/2006/relationships/oleObject" Target="../embeddings/oleObject85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44.wmf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43.wmf"/><Relationship Id="rId12" Type="http://schemas.openxmlformats.org/officeDocument/2006/relationships/oleObject" Target="../embeddings/oleObject8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86.bin"/><Relationship Id="rId11" Type="http://schemas.openxmlformats.org/officeDocument/2006/relationships/image" Target="../media/image146.emf"/><Relationship Id="rId40" Type="http://schemas.openxmlformats.org/officeDocument/2006/relationships/audio" Target="../media/audio2.wav"/><Relationship Id="rId5" Type="http://schemas.openxmlformats.org/officeDocument/2006/relationships/image" Target="../media/image84.png"/><Relationship Id="rId15" Type="http://schemas.openxmlformats.org/officeDocument/2006/relationships/image" Target="../media/image145.wmf"/><Relationship Id="rId10" Type="http://schemas.openxmlformats.org/officeDocument/2006/relationships/image" Target="../media/image141.wmf"/><Relationship Id="rId4" Type="http://schemas.openxmlformats.org/officeDocument/2006/relationships/audio" Target="../media/audio2.wav"/><Relationship Id="rId9" Type="http://schemas.openxmlformats.org/officeDocument/2006/relationships/oleObject" Target="../embeddings/oleObject87.bin"/><Relationship Id="rId14" Type="http://schemas.openxmlformats.org/officeDocument/2006/relationships/oleObject" Target="../embeddings/oleObject89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4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90.bin"/><Relationship Id="rId40" Type="http://schemas.openxmlformats.org/officeDocument/2006/relationships/audio" Target="../media/audio2.wav"/><Relationship Id="rId5" Type="http://schemas.openxmlformats.org/officeDocument/2006/relationships/image" Target="../media/image84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wmf"/><Relationship Id="rId13" Type="http://schemas.openxmlformats.org/officeDocument/2006/relationships/image" Target="../media/image152.emf"/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oleObject91.bin"/><Relationship Id="rId12" Type="http://schemas.openxmlformats.org/officeDocument/2006/relationships/image" Target="../media/image15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4.png"/><Relationship Id="rId11" Type="http://schemas.openxmlformats.org/officeDocument/2006/relationships/oleObject" Target="../embeddings/oleObject93.bin"/><Relationship Id="rId40" Type="http://schemas.openxmlformats.org/officeDocument/2006/relationships/audio" Target="../media/audio2.wav"/><Relationship Id="rId5" Type="http://schemas.openxmlformats.org/officeDocument/2006/relationships/image" Target="../media/image84.png"/><Relationship Id="rId10" Type="http://schemas.openxmlformats.org/officeDocument/2006/relationships/image" Target="../media/image150.wmf"/><Relationship Id="rId4" Type="http://schemas.openxmlformats.org/officeDocument/2006/relationships/audio" Target="../media/audio2.wav"/><Relationship Id="rId9" Type="http://schemas.openxmlformats.org/officeDocument/2006/relationships/oleObject" Target="../embeddings/oleObject9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6.wmf"/><Relationship Id="rId18" Type="http://schemas.openxmlformats.org/officeDocument/2006/relationships/oleObject" Target="../embeddings/oleObject99.bin"/><Relationship Id="rId26" Type="http://schemas.openxmlformats.org/officeDocument/2006/relationships/oleObject" Target="../embeddings/oleObject103.bin"/><Relationship Id="rId3" Type="http://schemas.openxmlformats.org/officeDocument/2006/relationships/notesSlide" Target="../notesSlides/notesSlide18.xml"/><Relationship Id="rId21" Type="http://schemas.openxmlformats.org/officeDocument/2006/relationships/image" Target="../media/image133.wmf"/><Relationship Id="rId7" Type="http://schemas.openxmlformats.org/officeDocument/2006/relationships/image" Target="../media/image153.wmf"/><Relationship Id="rId12" Type="http://schemas.openxmlformats.org/officeDocument/2006/relationships/oleObject" Target="../embeddings/oleObject97.bin"/><Relationship Id="rId17" Type="http://schemas.openxmlformats.org/officeDocument/2006/relationships/image" Target="../media/image128.emf"/><Relationship Id="rId25" Type="http://schemas.openxmlformats.org/officeDocument/2006/relationships/image" Target="../media/image160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57.wmf"/><Relationship Id="rId20" Type="http://schemas.openxmlformats.org/officeDocument/2006/relationships/oleObject" Target="../embeddings/oleObject100.bin"/><Relationship Id="rId29" Type="http://schemas.openxmlformats.org/officeDocument/2006/relationships/image" Target="../media/image162.wmf"/><Relationship Id="rId41" Type="http://schemas.openxmlformats.org/officeDocument/2006/relationships/comments" Target="../comments/comment11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94.bin"/><Relationship Id="rId11" Type="http://schemas.openxmlformats.org/officeDocument/2006/relationships/image" Target="../media/image155.wmf"/><Relationship Id="rId24" Type="http://schemas.openxmlformats.org/officeDocument/2006/relationships/oleObject" Target="../embeddings/oleObject102.bin"/><Relationship Id="rId40" Type="http://schemas.openxmlformats.org/officeDocument/2006/relationships/audio" Target="../media/audio2.wav"/><Relationship Id="rId5" Type="http://schemas.openxmlformats.org/officeDocument/2006/relationships/image" Target="../media/image84.png"/><Relationship Id="rId15" Type="http://schemas.openxmlformats.org/officeDocument/2006/relationships/oleObject" Target="../embeddings/oleObject98.bin"/><Relationship Id="rId23" Type="http://schemas.openxmlformats.org/officeDocument/2006/relationships/image" Target="../media/image159.wmf"/><Relationship Id="rId28" Type="http://schemas.openxmlformats.org/officeDocument/2006/relationships/oleObject" Target="../embeddings/oleObject104.bin"/><Relationship Id="rId10" Type="http://schemas.openxmlformats.org/officeDocument/2006/relationships/oleObject" Target="../embeddings/oleObject96.bin"/><Relationship Id="rId19" Type="http://schemas.openxmlformats.org/officeDocument/2006/relationships/image" Target="../media/image158.wmf"/><Relationship Id="rId31" Type="http://schemas.openxmlformats.org/officeDocument/2006/relationships/image" Target="../media/image163.wmf"/><Relationship Id="rId4" Type="http://schemas.openxmlformats.org/officeDocument/2006/relationships/audio" Target="../media/audio2.wav"/><Relationship Id="rId9" Type="http://schemas.openxmlformats.org/officeDocument/2006/relationships/image" Target="../media/image154.wmf"/><Relationship Id="rId14" Type="http://schemas.openxmlformats.org/officeDocument/2006/relationships/image" Target="../media/image138.png"/><Relationship Id="rId22" Type="http://schemas.openxmlformats.org/officeDocument/2006/relationships/oleObject" Target="../embeddings/oleObject101.bin"/><Relationship Id="rId27" Type="http://schemas.openxmlformats.org/officeDocument/2006/relationships/image" Target="../media/image161.wmf"/><Relationship Id="rId30" Type="http://schemas.openxmlformats.org/officeDocument/2006/relationships/oleObject" Target="../embeddings/oleObject105.bin"/><Relationship Id="rId8" Type="http://schemas.openxmlformats.org/officeDocument/2006/relationships/oleObject" Target="../embeddings/oleObject95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13" Type="http://schemas.openxmlformats.org/officeDocument/2006/relationships/oleObject" Target="../embeddings/oleObject110.bin"/><Relationship Id="rId18" Type="http://schemas.openxmlformats.org/officeDocument/2006/relationships/image" Target="../media/image80.wmf"/><Relationship Id="rId3" Type="http://schemas.openxmlformats.org/officeDocument/2006/relationships/image" Target="../media/image84.png"/><Relationship Id="rId21" Type="http://schemas.openxmlformats.org/officeDocument/2006/relationships/oleObject" Target="../embeddings/oleObject114.bin"/><Relationship Id="rId7" Type="http://schemas.openxmlformats.org/officeDocument/2006/relationships/oleObject" Target="../embeddings/oleObject107.bin"/><Relationship Id="rId12" Type="http://schemas.openxmlformats.org/officeDocument/2006/relationships/image" Target="../media/image77.wmf"/><Relationship Id="rId17" Type="http://schemas.openxmlformats.org/officeDocument/2006/relationships/oleObject" Target="../embeddings/oleObject112.bin"/><Relationship Id="rId25" Type="http://schemas.openxmlformats.org/officeDocument/2006/relationships/image" Target="../media/image83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9.wmf"/><Relationship Id="rId20" Type="http://schemas.openxmlformats.org/officeDocument/2006/relationships/image" Target="../media/image81.wmf"/><Relationship Id="rId1" Type="http://schemas.openxmlformats.org/officeDocument/2006/relationships/vmlDrawing" Target="../drawings/vmlDrawing19.vml"/><Relationship Id="rId6" Type="http://schemas.openxmlformats.org/officeDocument/2006/relationships/image" Target="../media/image74.wmf"/><Relationship Id="rId11" Type="http://schemas.openxmlformats.org/officeDocument/2006/relationships/oleObject" Target="../embeddings/oleObject109.bin"/><Relationship Id="rId24" Type="http://schemas.openxmlformats.org/officeDocument/2006/relationships/oleObject" Target="../embeddings/oleObject115.bin"/><Relationship Id="rId5" Type="http://schemas.openxmlformats.org/officeDocument/2006/relationships/oleObject" Target="../embeddings/oleObject106.bin"/><Relationship Id="rId15" Type="http://schemas.openxmlformats.org/officeDocument/2006/relationships/oleObject" Target="../embeddings/oleObject111.bin"/><Relationship Id="rId23" Type="http://schemas.openxmlformats.org/officeDocument/2006/relationships/image" Target="../media/image86.png"/><Relationship Id="rId10" Type="http://schemas.openxmlformats.org/officeDocument/2006/relationships/image" Target="../media/image76.wmf"/><Relationship Id="rId19" Type="http://schemas.openxmlformats.org/officeDocument/2006/relationships/oleObject" Target="../embeddings/oleObject113.bin"/><Relationship Id="rId4" Type="http://schemas.openxmlformats.org/officeDocument/2006/relationships/image" Target="../media/image85.png"/><Relationship Id="rId9" Type="http://schemas.openxmlformats.org/officeDocument/2006/relationships/oleObject" Target="../embeddings/oleObject108.bin"/><Relationship Id="rId14" Type="http://schemas.openxmlformats.org/officeDocument/2006/relationships/image" Target="../media/image78.wmf"/><Relationship Id="rId22" Type="http://schemas.openxmlformats.org/officeDocument/2006/relationships/image" Target="../media/image82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7.bin"/><Relationship Id="rId3" Type="http://schemas.openxmlformats.org/officeDocument/2006/relationships/image" Target="../media/image84.png"/><Relationship Id="rId7" Type="http://schemas.openxmlformats.org/officeDocument/2006/relationships/image" Target="../media/image16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116.bin"/><Relationship Id="rId11" Type="http://schemas.openxmlformats.org/officeDocument/2006/relationships/image" Target="../media/image166.wmf"/><Relationship Id="rId5" Type="http://schemas.openxmlformats.org/officeDocument/2006/relationships/image" Target="../media/image86.png"/><Relationship Id="rId10" Type="http://schemas.openxmlformats.org/officeDocument/2006/relationships/oleObject" Target="../embeddings/oleObject118.bin"/><Relationship Id="rId4" Type="http://schemas.openxmlformats.org/officeDocument/2006/relationships/image" Target="../media/image85.png"/><Relationship Id="rId9" Type="http://schemas.openxmlformats.org/officeDocument/2006/relationships/image" Target="../media/image165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hyperlink" Target="https://motogo.vn/5-dia-diem-du-lich-phuot-bien-gan-ha-noi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slideLayout" Target="../slideLayouts/slideLayout19.xml"/><Relationship Id="rId7" Type="http://schemas.microsoft.com/office/2007/relationships/hdphoto" Target="../media/hdphoto14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8.png"/><Relationship Id="rId5" Type="http://schemas.openxmlformats.org/officeDocument/2006/relationships/image" Target="../media/image167.gif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0.xml"/><Relationship Id="rId9" Type="http://schemas.microsoft.com/office/2007/relationships/hdphoto" Target="../media/hdphoto15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slideLayout" Target="../slideLayouts/slideLayout19.xml"/><Relationship Id="rId7" Type="http://schemas.microsoft.com/office/2007/relationships/hdphoto" Target="../media/hdphoto14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8.png"/><Relationship Id="rId5" Type="http://schemas.openxmlformats.org/officeDocument/2006/relationships/image" Target="../media/image167.gif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1.xml"/><Relationship Id="rId9" Type="http://schemas.microsoft.com/office/2007/relationships/hdphoto" Target="../media/hdphoto15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audio" Target="../media/audio2.wav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Relationship Id="rId6" Type="http://schemas.openxmlformats.org/officeDocument/2006/relationships/audio" Target="../media/audio5.wav"/><Relationship Id="rId11" Type="http://schemas.openxmlformats.org/officeDocument/2006/relationships/image" Target="../media/image174.png"/><Relationship Id="rId5" Type="http://schemas.openxmlformats.org/officeDocument/2006/relationships/audio" Target="../media/audio4.wav"/><Relationship Id="rId10" Type="http://schemas.openxmlformats.org/officeDocument/2006/relationships/image" Target="../media/image173.png"/><Relationship Id="rId4" Type="http://schemas.openxmlformats.org/officeDocument/2006/relationships/audio" Target="../media/audio3.wav"/><Relationship Id="rId9" Type="http://schemas.openxmlformats.org/officeDocument/2006/relationships/image" Target="../media/image17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13" Type="http://schemas.openxmlformats.org/officeDocument/2006/relationships/oleObject" Target="../embeddings/oleObject119.bin"/><Relationship Id="rId18" Type="http://schemas.openxmlformats.org/officeDocument/2006/relationships/image" Target="../media/image177.wmf"/><Relationship Id="rId3" Type="http://schemas.openxmlformats.org/officeDocument/2006/relationships/audio" Target="../media/audio3.wav"/><Relationship Id="rId21" Type="http://schemas.openxmlformats.org/officeDocument/2006/relationships/image" Target="../media/image180.png"/><Relationship Id="rId7" Type="http://schemas.openxmlformats.org/officeDocument/2006/relationships/image" Target="../media/image170.PNG"/><Relationship Id="rId12" Type="http://schemas.openxmlformats.org/officeDocument/2006/relationships/image" Target="../media/image174.png"/><Relationship Id="rId17" Type="http://schemas.openxmlformats.org/officeDocument/2006/relationships/oleObject" Target="../embeddings/oleObject121.bin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176.wmf"/><Relationship Id="rId20" Type="http://schemas.openxmlformats.org/officeDocument/2006/relationships/image" Target="../media/image178.wmf"/><Relationship Id="rId1" Type="http://schemas.openxmlformats.org/officeDocument/2006/relationships/vmlDrawing" Target="../drawings/vmlDrawing21.vml"/><Relationship Id="rId6" Type="http://schemas.openxmlformats.org/officeDocument/2006/relationships/audio" Target="../media/audio6.wav"/><Relationship Id="rId11" Type="http://schemas.openxmlformats.org/officeDocument/2006/relationships/image" Target="../media/image173.png"/><Relationship Id="rId5" Type="http://schemas.openxmlformats.org/officeDocument/2006/relationships/audio" Target="../media/audio5.wav"/><Relationship Id="rId15" Type="http://schemas.openxmlformats.org/officeDocument/2006/relationships/oleObject" Target="../embeddings/oleObject120.bin"/><Relationship Id="rId10" Type="http://schemas.openxmlformats.org/officeDocument/2006/relationships/image" Target="../media/image179.png"/><Relationship Id="rId19" Type="http://schemas.openxmlformats.org/officeDocument/2006/relationships/oleObject" Target="../embeddings/oleObject122.bin"/><Relationship Id="rId4" Type="http://schemas.openxmlformats.org/officeDocument/2006/relationships/audio" Target="../media/audio4.wav"/><Relationship Id="rId9" Type="http://schemas.openxmlformats.org/officeDocument/2006/relationships/image" Target="../media/image172.png"/><Relationship Id="rId14" Type="http://schemas.openxmlformats.org/officeDocument/2006/relationships/image" Target="../media/image175.wmf"/><Relationship Id="rId22" Type="http://schemas.openxmlformats.org/officeDocument/2006/relationships/comments" Target="../comments/comment1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73.png"/><Relationship Id="rId18" Type="http://schemas.openxmlformats.org/officeDocument/2006/relationships/image" Target="../media/image182.wmf"/><Relationship Id="rId3" Type="http://schemas.openxmlformats.org/officeDocument/2006/relationships/notesSlide" Target="../notesSlides/notesSlide23.xml"/><Relationship Id="rId21" Type="http://schemas.openxmlformats.org/officeDocument/2006/relationships/oleObject" Target="../embeddings/oleObject126.bin"/><Relationship Id="rId7" Type="http://schemas.openxmlformats.org/officeDocument/2006/relationships/audio" Target="../media/audio4.wav"/><Relationship Id="rId12" Type="http://schemas.openxmlformats.org/officeDocument/2006/relationships/image" Target="../media/image179.png"/><Relationship Id="rId17" Type="http://schemas.openxmlformats.org/officeDocument/2006/relationships/oleObject" Target="../embeddings/oleObject124.bin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181.wmf"/><Relationship Id="rId20" Type="http://schemas.openxmlformats.org/officeDocument/2006/relationships/image" Target="../media/image183.wmf"/><Relationship Id="rId1" Type="http://schemas.openxmlformats.org/officeDocument/2006/relationships/vmlDrawing" Target="../drawings/vmlDrawing22.vml"/><Relationship Id="rId6" Type="http://schemas.openxmlformats.org/officeDocument/2006/relationships/audio" Target="../media/audio6.wav"/><Relationship Id="rId11" Type="http://schemas.openxmlformats.org/officeDocument/2006/relationships/image" Target="../media/image172.png"/><Relationship Id="rId24" Type="http://schemas.openxmlformats.org/officeDocument/2006/relationships/comments" Target="../comments/comment13.xml"/><Relationship Id="rId5" Type="http://schemas.openxmlformats.org/officeDocument/2006/relationships/audio" Target="../media/audio3.wav"/><Relationship Id="rId15" Type="http://schemas.openxmlformats.org/officeDocument/2006/relationships/oleObject" Target="../embeddings/oleObject123.bin"/><Relationship Id="rId23" Type="http://schemas.openxmlformats.org/officeDocument/2006/relationships/image" Target="../media/image185.png"/><Relationship Id="rId10" Type="http://schemas.openxmlformats.org/officeDocument/2006/relationships/image" Target="../media/image171.png"/><Relationship Id="rId19" Type="http://schemas.openxmlformats.org/officeDocument/2006/relationships/oleObject" Target="../embeddings/oleObject125.bin"/><Relationship Id="rId4" Type="http://schemas.openxmlformats.org/officeDocument/2006/relationships/audio" Target="../media/audio2.wav"/><Relationship Id="rId9" Type="http://schemas.openxmlformats.org/officeDocument/2006/relationships/image" Target="../media/image170.PNG"/><Relationship Id="rId14" Type="http://schemas.openxmlformats.org/officeDocument/2006/relationships/image" Target="../media/image174.png"/><Relationship Id="rId22" Type="http://schemas.openxmlformats.org/officeDocument/2006/relationships/image" Target="../media/image184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13" Type="http://schemas.openxmlformats.org/officeDocument/2006/relationships/oleObject" Target="../embeddings/oleObject127.bin"/><Relationship Id="rId18" Type="http://schemas.openxmlformats.org/officeDocument/2006/relationships/image" Target="../media/image188.wmf"/><Relationship Id="rId3" Type="http://schemas.openxmlformats.org/officeDocument/2006/relationships/notesSlide" Target="../notesSlides/notesSlide24.xml"/><Relationship Id="rId21" Type="http://schemas.openxmlformats.org/officeDocument/2006/relationships/image" Target="../media/image191.png"/><Relationship Id="rId7" Type="http://schemas.openxmlformats.org/officeDocument/2006/relationships/image" Target="../media/image170.PNG"/><Relationship Id="rId12" Type="http://schemas.openxmlformats.org/officeDocument/2006/relationships/image" Target="../media/image174.png"/><Relationship Id="rId17" Type="http://schemas.openxmlformats.org/officeDocument/2006/relationships/oleObject" Target="../embeddings/oleObject129.bin"/><Relationship Id="rId2" Type="http://schemas.openxmlformats.org/officeDocument/2006/relationships/slideLayout" Target="../slideLayouts/slideLayout63.xml"/><Relationship Id="rId16" Type="http://schemas.openxmlformats.org/officeDocument/2006/relationships/image" Target="../media/image187.wmf"/><Relationship Id="rId20" Type="http://schemas.openxmlformats.org/officeDocument/2006/relationships/image" Target="../media/image189.wmf"/><Relationship Id="rId1" Type="http://schemas.openxmlformats.org/officeDocument/2006/relationships/vmlDrawing" Target="../drawings/vmlDrawing23.vml"/><Relationship Id="rId6" Type="http://schemas.openxmlformats.org/officeDocument/2006/relationships/audio" Target="../media/audio5.wav"/><Relationship Id="rId11" Type="http://schemas.openxmlformats.org/officeDocument/2006/relationships/image" Target="../media/image173.png"/><Relationship Id="rId24" Type="http://schemas.openxmlformats.org/officeDocument/2006/relationships/comments" Target="../comments/comment14.xml"/><Relationship Id="rId5" Type="http://schemas.openxmlformats.org/officeDocument/2006/relationships/audio" Target="../media/audio6.wav"/><Relationship Id="rId15" Type="http://schemas.openxmlformats.org/officeDocument/2006/relationships/oleObject" Target="../embeddings/oleObject128.bin"/><Relationship Id="rId23" Type="http://schemas.openxmlformats.org/officeDocument/2006/relationships/image" Target="../media/image190.wmf"/><Relationship Id="rId10" Type="http://schemas.openxmlformats.org/officeDocument/2006/relationships/image" Target="../media/image179.png"/><Relationship Id="rId19" Type="http://schemas.openxmlformats.org/officeDocument/2006/relationships/oleObject" Target="../embeddings/oleObject130.bin"/><Relationship Id="rId4" Type="http://schemas.openxmlformats.org/officeDocument/2006/relationships/audio" Target="../media/audio3.wav"/><Relationship Id="rId9" Type="http://schemas.openxmlformats.org/officeDocument/2006/relationships/image" Target="../media/image172.png"/><Relationship Id="rId14" Type="http://schemas.openxmlformats.org/officeDocument/2006/relationships/image" Target="../media/image186.wmf"/><Relationship Id="rId22" Type="http://schemas.openxmlformats.org/officeDocument/2006/relationships/oleObject" Target="../embeddings/oleObject131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73.png"/><Relationship Id="rId18" Type="http://schemas.openxmlformats.org/officeDocument/2006/relationships/image" Target="../media/image193.wmf"/><Relationship Id="rId3" Type="http://schemas.openxmlformats.org/officeDocument/2006/relationships/notesSlide" Target="../notesSlides/notesSlide25.xml"/><Relationship Id="rId21" Type="http://schemas.openxmlformats.org/officeDocument/2006/relationships/oleObject" Target="../embeddings/oleObject135.bin"/><Relationship Id="rId7" Type="http://schemas.openxmlformats.org/officeDocument/2006/relationships/audio" Target="../media/audio4.wav"/><Relationship Id="rId12" Type="http://schemas.openxmlformats.org/officeDocument/2006/relationships/image" Target="../media/image179.png"/><Relationship Id="rId17" Type="http://schemas.openxmlformats.org/officeDocument/2006/relationships/oleObject" Target="../embeddings/oleObject133.bin"/><Relationship Id="rId25" Type="http://schemas.openxmlformats.org/officeDocument/2006/relationships/image" Target="../media/image197.png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192.wmf"/><Relationship Id="rId20" Type="http://schemas.openxmlformats.org/officeDocument/2006/relationships/image" Target="../media/image194.wmf"/><Relationship Id="rId1" Type="http://schemas.openxmlformats.org/officeDocument/2006/relationships/vmlDrawing" Target="../drawings/vmlDrawing24.vml"/><Relationship Id="rId6" Type="http://schemas.openxmlformats.org/officeDocument/2006/relationships/audio" Target="../media/audio6.wav"/><Relationship Id="rId11" Type="http://schemas.openxmlformats.org/officeDocument/2006/relationships/image" Target="../media/image172.png"/><Relationship Id="rId24" Type="http://schemas.openxmlformats.org/officeDocument/2006/relationships/image" Target="../media/image196.wmf"/><Relationship Id="rId5" Type="http://schemas.openxmlformats.org/officeDocument/2006/relationships/audio" Target="../media/audio3.wav"/><Relationship Id="rId15" Type="http://schemas.openxmlformats.org/officeDocument/2006/relationships/oleObject" Target="../embeddings/oleObject132.bin"/><Relationship Id="rId23" Type="http://schemas.openxmlformats.org/officeDocument/2006/relationships/oleObject" Target="../embeddings/oleObject136.bin"/><Relationship Id="rId10" Type="http://schemas.openxmlformats.org/officeDocument/2006/relationships/image" Target="../media/image171.png"/><Relationship Id="rId19" Type="http://schemas.openxmlformats.org/officeDocument/2006/relationships/oleObject" Target="../embeddings/oleObject134.bin"/><Relationship Id="rId4" Type="http://schemas.openxmlformats.org/officeDocument/2006/relationships/audio" Target="../media/audio2.wav"/><Relationship Id="rId9" Type="http://schemas.openxmlformats.org/officeDocument/2006/relationships/image" Target="../media/image170.PNG"/><Relationship Id="rId14" Type="http://schemas.openxmlformats.org/officeDocument/2006/relationships/image" Target="../media/image174.png"/><Relationship Id="rId22" Type="http://schemas.openxmlformats.org/officeDocument/2006/relationships/image" Target="../media/image195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4.png"/><Relationship Id="rId18" Type="http://schemas.microsoft.com/office/2007/relationships/hdphoto" Target="../media/hdphoto6.wdp"/><Relationship Id="rId3" Type="http://schemas.openxmlformats.org/officeDocument/2006/relationships/slideLayout" Target="../slideLayouts/slideLayout87.xml"/><Relationship Id="rId21" Type="http://schemas.openxmlformats.org/officeDocument/2006/relationships/image" Target="../media/image28.png"/><Relationship Id="rId7" Type="http://schemas.openxmlformats.org/officeDocument/2006/relationships/image" Target="../media/image21.png"/><Relationship Id="rId12" Type="http://schemas.microsoft.com/office/2007/relationships/hdphoto" Target="../media/hdphoto3.wdp"/><Relationship Id="rId17" Type="http://schemas.openxmlformats.org/officeDocument/2006/relationships/image" Target="../media/image26.png"/><Relationship Id="rId25" Type="http://schemas.openxmlformats.org/officeDocument/2006/relationships/image" Target="../media/image31.png"/><Relationship Id="rId2" Type="http://schemas.openxmlformats.org/officeDocument/2006/relationships/audio" Target="../media/media2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24" Type="http://schemas.openxmlformats.org/officeDocument/2006/relationships/image" Target="../media/image30.png"/><Relationship Id="rId5" Type="http://schemas.openxmlformats.org/officeDocument/2006/relationships/image" Target="../media/image19.jpeg"/><Relationship Id="rId15" Type="http://schemas.openxmlformats.org/officeDocument/2006/relationships/image" Target="../media/image25.png"/><Relationship Id="rId23" Type="http://schemas.openxmlformats.org/officeDocument/2006/relationships/slide" Target="slide7.xml"/><Relationship Id="rId10" Type="http://schemas.microsoft.com/office/2007/relationships/hdphoto" Target="../media/hdphoto2.wdp"/><Relationship Id="rId19" Type="http://schemas.openxmlformats.org/officeDocument/2006/relationships/image" Target="../media/image2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2.png"/><Relationship Id="rId14" Type="http://schemas.microsoft.com/office/2007/relationships/hdphoto" Target="../media/hdphoto4.wdp"/><Relationship Id="rId22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18" Type="http://schemas.openxmlformats.org/officeDocument/2006/relationships/image" Target="../media/image42.png"/><Relationship Id="rId26" Type="http://schemas.openxmlformats.org/officeDocument/2006/relationships/image" Target="../media/image34.wmf"/><Relationship Id="rId3" Type="http://schemas.openxmlformats.org/officeDocument/2006/relationships/audio" Target="../media/media3.mp3"/><Relationship Id="rId21" Type="http://schemas.openxmlformats.org/officeDocument/2006/relationships/oleObject" Target="../embeddings/oleObject1.bin"/><Relationship Id="rId7" Type="http://schemas.openxmlformats.org/officeDocument/2006/relationships/image" Target="../media/image19.jpeg"/><Relationship Id="rId12" Type="http://schemas.microsoft.com/office/2007/relationships/hdphoto" Target="../media/hdphoto8.wdp"/><Relationship Id="rId17" Type="http://schemas.openxmlformats.org/officeDocument/2006/relationships/image" Target="../media/image29.png"/><Relationship Id="rId25" Type="http://schemas.openxmlformats.org/officeDocument/2006/relationships/oleObject" Target="../embeddings/oleObject3.bin"/><Relationship Id="rId2" Type="http://schemas.microsoft.com/office/2007/relationships/media" Target="../media/media3.mp3"/><Relationship Id="rId16" Type="http://schemas.openxmlformats.org/officeDocument/2006/relationships/image" Target="../media/image41.png"/><Relationship Id="rId20" Type="http://schemas.openxmlformats.org/officeDocument/2006/relationships/image" Target="../media/image31.png"/><Relationship Id="rId29" Type="http://schemas.openxmlformats.org/officeDocument/2006/relationships/image" Target="../media/image44.png"/><Relationship Id="rId1" Type="http://schemas.openxmlformats.org/officeDocument/2006/relationships/vmlDrawing" Target="../drawings/vmlDrawing1.vml"/><Relationship Id="rId6" Type="http://schemas.openxmlformats.org/officeDocument/2006/relationships/audio" Target="../media/audio2.wav"/><Relationship Id="rId11" Type="http://schemas.openxmlformats.org/officeDocument/2006/relationships/image" Target="../media/image39.png"/><Relationship Id="rId24" Type="http://schemas.openxmlformats.org/officeDocument/2006/relationships/image" Target="../media/image33.wmf"/><Relationship Id="rId5" Type="http://schemas.openxmlformats.org/officeDocument/2006/relationships/audio" Target="../media/audio1.wav"/><Relationship Id="rId15" Type="http://schemas.openxmlformats.org/officeDocument/2006/relationships/image" Target="../media/image28.png"/><Relationship Id="rId23" Type="http://schemas.openxmlformats.org/officeDocument/2006/relationships/oleObject" Target="../embeddings/oleObject2.bin"/><Relationship Id="rId28" Type="http://schemas.openxmlformats.org/officeDocument/2006/relationships/image" Target="../media/image35.wmf"/><Relationship Id="rId10" Type="http://schemas.openxmlformats.org/officeDocument/2006/relationships/image" Target="../media/image38.png"/><Relationship Id="rId19" Type="http://schemas.openxmlformats.org/officeDocument/2006/relationships/image" Target="../media/image43.png"/><Relationship Id="rId4" Type="http://schemas.openxmlformats.org/officeDocument/2006/relationships/slideLayout" Target="../slideLayouts/slideLayout87.xml"/><Relationship Id="rId9" Type="http://schemas.openxmlformats.org/officeDocument/2006/relationships/image" Target="../media/image37.gif"/><Relationship Id="rId14" Type="http://schemas.microsoft.com/office/2007/relationships/hdphoto" Target="../media/hdphoto9.wdp"/><Relationship Id="rId22" Type="http://schemas.openxmlformats.org/officeDocument/2006/relationships/image" Target="../media/image32.wmf"/><Relationship Id="rId27" Type="http://schemas.openxmlformats.org/officeDocument/2006/relationships/oleObject" Target="../embeddings/oleObject4.bin"/><Relationship Id="rId30" Type="http://schemas.openxmlformats.org/officeDocument/2006/relationships/comments" Target="../comments/comment2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png"/><Relationship Id="rId18" Type="http://schemas.openxmlformats.org/officeDocument/2006/relationships/image" Target="../media/image42.png"/><Relationship Id="rId26" Type="http://schemas.openxmlformats.org/officeDocument/2006/relationships/oleObject" Target="../embeddings/oleObject7.bin"/><Relationship Id="rId39" Type="http://schemas.openxmlformats.org/officeDocument/2006/relationships/oleObject" Target="../embeddings/oleObject13.bin"/><Relationship Id="rId21" Type="http://schemas.openxmlformats.org/officeDocument/2006/relationships/image" Target="../media/image31.png"/><Relationship Id="rId34" Type="http://schemas.openxmlformats.org/officeDocument/2006/relationships/image" Target="../media/image50.wmf"/><Relationship Id="rId7" Type="http://schemas.openxmlformats.org/officeDocument/2006/relationships/image" Target="../media/image54.jpeg"/><Relationship Id="rId2" Type="http://schemas.microsoft.com/office/2007/relationships/media" Target="../media/media3.mp3"/><Relationship Id="rId16" Type="http://schemas.openxmlformats.org/officeDocument/2006/relationships/image" Target="../media/image28.png"/><Relationship Id="rId20" Type="http://schemas.openxmlformats.org/officeDocument/2006/relationships/image" Target="../media/image56.png"/><Relationship Id="rId29" Type="http://schemas.openxmlformats.org/officeDocument/2006/relationships/image" Target="../media/image48.wmf"/><Relationship Id="rId41" Type="http://schemas.openxmlformats.org/officeDocument/2006/relationships/comments" Target="../comments/comment3.xml"/><Relationship Id="rId1" Type="http://schemas.openxmlformats.org/officeDocument/2006/relationships/vmlDrawing" Target="../drawings/vmlDrawing2.vml"/><Relationship Id="rId6" Type="http://schemas.openxmlformats.org/officeDocument/2006/relationships/audio" Target="../media/audio2.wav"/><Relationship Id="rId11" Type="http://schemas.openxmlformats.org/officeDocument/2006/relationships/image" Target="../media/image55.png"/><Relationship Id="rId24" Type="http://schemas.openxmlformats.org/officeDocument/2006/relationships/oleObject" Target="../embeddings/oleObject6.bin"/><Relationship Id="rId32" Type="http://schemas.openxmlformats.org/officeDocument/2006/relationships/image" Target="../media/image44.png"/><Relationship Id="rId37" Type="http://schemas.openxmlformats.org/officeDocument/2006/relationships/oleObject" Target="../embeddings/oleObject12.bin"/><Relationship Id="rId40" Type="http://schemas.openxmlformats.org/officeDocument/2006/relationships/image" Target="../media/image53.wmf"/><Relationship Id="rId5" Type="http://schemas.openxmlformats.org/officeDocument/2006/relationships/audio" Target="../media/audio1.wav"/><Relationship Id="rId15" Type="http://schemas.openxmlformats.org/officeDocument/2006/relationships/image" Target="../media/image41.png"/><Relationship Id="rId23" Type="http://schemas.openxmlformats.org/officeDocument/2006/relationships/image" Target="../media/image45.wmf"/><Relationship Id="rId28" Type="http://schemas.openxmlformats.org/officeDocument/2006/relationships/oleObject" Target="../embeddings/oleObject8.bin"/><Relationship Id="rId36" Type="http://schemas.openxmlformats.org/officeDocument/2006/relationships/image" Target="../media/image51.wmf"/><Relationship Id="rId10" Type="http://schemas.openxmlformats.org/officeDocument/2006/relationships/image" Target="../media/image38.png"/><Relationship Id="rId19" Type="http://schemas.openxmlformats.org/officeDocument/2006/relationships/image" Target="../media/image43.png"/><Relationship Id="rId31" Type="http://schemas.openxmlformats.org/officeDocument/2006/relationships/image" Target="../media/image49.wmf"/><Relationship Id="rId4" Type="http://schemas.openxmlformats.org/officeDocument/2006/relationships/slideLayout" Target="../slideLayouts/slideLayout87.xml"/><Relationship Id="rId9" Type="http://schemas.openxmlformats.org/officeDocument/2006/relationships/image" Target="../media/image37.gif"/><Relationship Id="rId14" Type="http://schemas.microsoft.com/office/2007/relationships/hdphoto" Target="../media/hdphoto9.wdp"/><Relationship Id="rId22" Type="http://schemas.openxmlformats.org/officeDocument/2006/relationships/oleObject" Target="../embeddings/oleObject5.bin"/><Relationship Id="rId27" Type="http://schemas.openxmlformats.org/officeDocument/2006/relationships/image" Target="../media/image47.wmf"/><Relationship Id="rId30" Type="http://schemas.openxmlformats.org/officeDocument/2006/relationships/oleObject" Target="../embeddings/oleObject9.bin"/><Relationship Id="rId35" Type="http://schemas.openxmlformats.org/officeDocument/2006/relationships/oleObject" Target="../embeddings/oleObject11.bin"/><Relationship Id="rId8" Type="http://schemas.openxmlformats.org/officeDocument/2006/relationships/image" Target="../media/image36.png"/><Relationship Id="rId3" Type="http://schemas.openxmlformats.org/officeDocument/2006/relationships/audio" Target="../media/media3.mp3"/><Relationship Id="rId12" Type="http://schemas.microsoft.com/office/2007/relationships/hdphoto" Target="../media/hdphoto10.wdp"/><Relationship Id="rId17" Type="http://schemas.openxmlformats.org/officeDocument/2006/relationships/image" Target="../media/image29.png"/><Relationship Id="rId25" Type="http://schemas.openxmlformats.org/officeDocument/2006/relationships/image" Target="../media/image46.wmf"/><Relationship Id="rId33" Type="http://schemas.openxmlformats.org/officeDocument/2006/relationships/oleObject" Target="../embeddings/oleObject10.bin"/><Relationship Id="rId38" Type="http://schemas.openxmlformats.org/officeDocument/2006/relationships/image" Target="../media/image52.wmf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png"/><Relationship Id="rId18" Type="http://schemas.openxmlformats.org/officeDocument/2006/relationships/image" Target="../media/image29.png"/><Relationship Id="rId26" Type="http://schemas.openxmlformats.org/officeDocument/2006/relationships/image" Target="../media/image44.png"/><Relationship Id="rId3" Type="http://schemas.openxmlformats.org/officeDocument/2006/relationships/audio" Target="../media/media3.mp3"/><Relationship Id="rId21" Type="http://schemas.openxmlformats.org/officeDocument/2006/relationships/image" Target="../media/image31.png"/><Relationship Id="rId34" Type="http://schemas.openxmlformats.org/officeDocument/2006/relationships/oleObject" Target="../embeddings/oleObject18.bin"/><Relationship Id="rId7" Type="http://schemas.openxmlformats.org/officeDocument/2006/relationships/image" Target="../media/image62.jpeg"/><Relationship Id="rId12" Type="http://schemas.openxmlformats.org/officeDocument/2006/relationships/image" Target="../media/image63.png"/><Relationship Id="rId17" Type="http://schemas.openxmlformats.org/officeDocument/2006/relationships/image" Target="../media/image64.png"/><Relationship Id="rId25" Type="http://schemas.openxmlformats.org/officeDocument/2006/relationships/image" Target="../media/image56.png"/><Relationship Id="rId33" Type="http://schemas.openxmlformats.org/officeDocument/2006/relationships/image" Target="../media/image65.png"/><Relationship Id="rId2" Type="http://schemas.microsoft.com/office/2007/relationships/media" Target="../media/media3.mp3"/><Relationship Id="rId16" Type="http://schemas.openxmlformats.org/officeDocument/2006/relationships/image" Target="../media/image28.png"/><Relationship Id="rId20" Type="http://schemas.openxmlformats.org/officeDocument/2006/relationships/image" Target="../media/image42.png"/><Relationship Id="rId29" Type="http://schemas.openxmlformats.org/officeDocument/2006/relationships/oleObject" Target="../embeddings/oleObject16.bin"/><Relationship Id="rId1" Type="http://schemas.openxmlformats.org/officeDocument/2006/relationships/vmlDrawing" Target="../drawings/vmlDrawing3.vml"/><Relationship Id="rId6" Type="http://schemas.openxmlformats.org/officeDocument/2006/relationships/audio" Target="../media/audio2.wav"/><Relationship Id="rId11" Type="http://schemas.openxmlformats.org/officeDocument/2006/relationships/image" Target="../media/image38.png"/><Relationship Id="rId24" Type="http://schemas.openxmlformats.org/officeDocument/2006/relationships/slide" Target="slide7.xml"/><Relationship Id="rId32" Type="http://schemas.openxmlformats.org/officeDocument/2006/relationships/image" Target="../media/image60.wmf"/><Relationship Id="rId5" Type="http://schemas.openxmlformats.org/officeDocument/2006/relationships/audio" Target="../media/audio1.wav"/><Relationship Id="rId15" Type="http://schemas.openxmlformats.org/officeDocument/2006/relationships/image" Target="../media/image41.png"/><Relationship Id="rId23" Type="http://schemas.openxmlformats.org/officeDocument/2006/relationships/image" Target="../media/image57.wmf"/><Relationship Id="rId28" Type="http://schemas.openxmlformats.org/officeDocument/2006/relationships/image" Target="../media/image58.wmf"/><Relationship Id="rId36" Type="http://schemas.openxmlformats.org/officeDocument/2006/relationships/comments" Target="../comments/comment4.xml"/><Relationship Id="rId10" Type="http://schemas.openxmlformats.org/officeDocument/2006/relationships/image" Target="../media/image37.gif"/><Relationship Id="rId19" Type="http://schemas.openxmlformats.org/officeDocument/2006/relationships/slide" Target="slide9.xml"/><Relationship Id="rId31" Type="http://schemas.openxmlformats.org/officeDocument/2006/relationships/oleObject" Target="../embeddings/oleObject17.bin"/><Relationship Id="rId4" Type="http://schemas.openxmlformats.org/officeDocument/2006/relationships/slideLayout" Target="../slideLayouts/slideLayout87.xml"/><Relationship Id="rId9" Type="http://schemas.openxmlformats.org/officeDocument/2006/relationships/image" Target="../media/image36.png"/><Relationship Id="rId14" Type="http://schemas.microsoft.com/office/2007/relationships/hdphoto" Target="../media/hdphoto9.wdp"/><Relationship Id="rId22" Type="http://schemas.openxmlformats.org/officeDocument/2006/relationships/oleObject" Target="../embeddings/oleObject14.bin"/><Relationship Id="rId27" Type="http://schemas.openxmlformats.org/officeDocument/2006/relationships/oleObject" Target="../embeddings/oleObject15.bin"/><Relationship Id="rId30" Type="http://schemas.openxmlformats.org/officeDocument/2006/relationships/image" Target="../media/image59.wmf"/><Relationship Id="rId35" Type="http://schemas.openxmlformats.org/officeDocument/2006/relationships/image" Target="../media/image61.wmf"/><Relationship Id="rId8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7" y="525410"/>
            <a:ext cx="9670311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719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791131" y="1222348"/>
            <a:ext cx="896867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333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Trường</a:t>
            </a:r>
            <a:r>
              <a:rPr lang="en-US" altLang="zh-CN" sz="5333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THCS </a:t>
            </a:r>
            <a:r>
              <a:rPr lang="en-US" altLang="zh-CN" sz="5333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THÁI</a:t>
            </a:r>
            <a:r>
              <a:rPr lang="en-US" altLang="zh-CN" sz="5333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333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SƠN</a:t>
            </a:r>
            <a:endParaRPr lang="zh-CN" altLang="en-US" sz="5333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726290" y="2174763"/>
            <a:ext cx="6813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zh-CN" altLang="en-US" sz="2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285942" y="3225235"/>
            <a:ext cx="3539367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LỚP</a:t>
            </a: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400" smtClean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8D  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		 GV: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8262" y="-106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986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 showWhenStopped="0">
                <p:cTn id="5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17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2641227"/>
            <a:ext cx="8676172" cy="502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667950" y="245508"/>
            <a:ext cx="4505605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vi-VN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hình vẽ,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vi-VN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en-US" sz="3733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733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868" y="659619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</a:p>
        </p:txBody>
      </p:sp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227" y="530305"/>
            <a:ext cx="116895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Tieng vo tay (mp3cut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sp>
        <p:nvSpPr>
          <p:cNvPr id="2" name="Isosceles Triangle 1">
            <a:extLst>
              <a:ext uri="{FF2B5EF4-FFF2-40B4-BE49-F238E27FC236}">
                <a16:creationId xmlns="" xmlns:a16="http://schemas.microsoft.com/office/drawing/2014/main" id="{81497451-B2CE-C653-5854-D15059973D34}"/>
              </a:ext>
            </a:extLst>
          </p:cNvPr>
          <p:cNvSpPr/>
          <p:nvPr/>
        </p:nvSpPr>
        <p:spPr>
          <a:xfrm>
            <a:off x="10016365" y="-1843805"/>
            <a:ext cx="1838520" cy="1306072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BC7A6BA1-4F28-D9F1-18CA-419ED6E09F04}"/>
              </a:ext>
            </a:extLst>
          </p:cNvPr>
          <p:cNvCxnSpPr>
            <a:cxnSpLocks/>
          </p:cNvCxnSpPr>
          <p:nvPr/>
        </p:nvCxnSpPr>
        <p:spPr>
          <a:xfrm flipH="1">
            <a:off x="10553656" y="-1815752"/>
            <a:ext cx="373319" cy="127885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41CE6FBC-F847-5227-A6E9-D1F54B22049D}"/>
              </a:ext>
            </a:extLst>
          </p:cNvPr>
          <p:cNvCxnSpPr>
            <a:cxnSpLocks/>
            <a:stCxn id="2" idx="0"/>
          </p:cNvCxnSpPr>
          <p:nvPr/>
        </p:nvCxnSpPr>
        <p:spPr>
          <a:xfrm>
            <a:off x="10935625" y="-1843805"/>
            <a:ext cx="375980" cy="1306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Object 2">
            <a:extLst>
              <a:ext uri="{FF2B5EF4-FFF2-40B4-BE49-F238E27FC236}">
                <a16:creationId xmlns="" xmlns:a16="http://schemas.microsoft.com/office/drawing/2014/main" id="{EFFEA1CF-47B1-0B0A-6BE6-81F71B3E10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7914618"/>
              </p:ext>
            </p:extLst>
          </p:nvPr>
        </p:nvGraphicFramePr>
        <p:xfrm>
          <a:off x="1263650" y="2674938"/>
          <a:ext cx="3302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Equation" r:id="rId23" imgW="330120" imgH="469800" progId="Equation.DSMT4">
                  <p:embed/>
                </p:oleObj>
              </mc:Choice>
              <mc:Fallback>
                <p:oleObj name="Equation" r:id="rId23" imgW="33012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263650" y="2674938"/>
                        <a:ext cx="3302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="" xmlns:a16="http://schemas.microsoft.com/office/drawing/2014/main" id="{94B03E1C-5203-C88E-EAC8-8B0582BF42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0860101"/>
              </p:ext>
            </p:extLst>
          </p:nvPr>
        </p:nvGraphicFramePr>
        <p:xfrm>
          <a:off x="4375150" y="2724150"/>
          <a:ext cx="2921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Equation" r:id="rId25" imgW="291960" imgH="469800" progId="Equation.DSMT4">
                  <p:embed/>
                </p:oleObj>
              </mc:Choice>
              <mc:Fallback>
                <p:oleObj name="Equation" r:id="rId25" imgW="29196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4375150" y="2724150"/>
                        <a:ext cx="2921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="" xmlns:a16="http://schemas.microsoft.com/office/drawing/2014/main" id="{2268DAB4-3D4B-B296-173A-C404728200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9310877"/>
              </p:ext>
            </p:extLst>
          </p:nvPr>
        </p:nvGraphicFramePr>
        <p:xfrm>
          <a:off x="7543810" y="2696086"/>
          <a:ext cx="2159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Equation" r:id="rId27" imgW="215640" imgH="469800" progId="Equation.DSMT4">
                  <p:embed/>
                </p:oleObj>
              </mc:Choice>
              <mc:Fallback>
                <p:oleObj name="Equation" r:id="rId27" imgW="21564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7543810" y="2696086"/>
                        <a:ext cx="2159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="" xmlns:a16="http://schemas.microsoft.com/office/drawing/2014/main" id="{2F3AAD46-2B6B-6D64-6033-50CE4A780A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2760088"/>
              </p:ext>
            </p:extLst>
          </p:nvPr>
        </p:nvGraphicFramePr>
        <p:xfrm>
          <a:off x="10274256" y="2689249"/>
          <a:ext cx="2794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Equation" r:id="rId29" imgW="279360" imgH="482400" progId="Equation.DSMT4">
                  <p:embed/>
                </p:oleObj>
              </mc:Choice>
              <mc:Fallback>
                <p:oleObj name="Equation" r:id="rId29" imgW="27936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0274256" y="2689249"/>
                        <a:ext cx="2794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0" name="times up">
            <a:extLst>
              <a:ext uri="{FF2B5EF4-FFF2-40B4-BE49-F238E27FC236}">
                <a16:creationId xmlns="" xmlns:a16="http://schemas.microsoft.com/office/drawing/2014/main" id="{17C760AD-B4DF-B540-1685-E8B22623D845}"/>
              </a:ext>
            </a:extLst>
          </p:cNvPr>
          <p:cNvGrpSpPr/>
          <p:nvPr/>
        </p:nvGrpSpPr>
        <p:grpSpPr>
          <a:xfrm>
            <a:off x="10409868" y="94960"/>
            <a:ext cx="1555792" cy="564658"/>
            <a:chOff x="4317476" y="-304827"/>
            <a:chExt cx="2707052" cy="697560"/>
          </a:xfrm>
        </p:grpSpPr>
        <p:sp>
          <p:nvSpPr>
            <p:cNvPr id="71" name="Rounded Rectangle 203">
              <a:extLst>
                <a:ext uri="{FF2B5EF4-FFF2-40B4-BE49-F238E27FC236}">
                  <a16:creationId xmlns="" xmlns:a16="http://schemas.microsoft.com/office/drawing/2014/main" id="{FC50A284-52A2-77B1-BF9D-62F5DCF5BFBC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ounded Rectangle 204">
              <a:extLst>
                <a:ext uri="{FF2B5EF4-FFF2-40B4-BE49-F238E27FC236}">
                  <a16:creationId xmlns="" xmlns:a16="http://schemas.microsoft.com/office/drawing/2014/main" id="{9062CAC7-159C-C648-1D47-B4C41B6B1EB6}"/>
                </a:ext>
              </a:extLst>
            </p:cNvPr>
            <p:cNvSpPr/>
            <p:nvPr/>
          </p:nvSpPr>
          <p:spPr>
            <a:xfrm>
              <a:off x="4387690" y="-304827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4" name="Rectangle 73">
            <a:extLst>
              <a:ext uri="{FF2B5EF4-FFF2-40B4-BE49-F238E27FC236}">
                <a16:creationId xmlns="" xmlns:a16="http://schemas.microsoft.com/office/drawing/2014/main" id="{7E9485B0-B5FE-E1BC-5F23-CF2D285DF1DE}"/>
              </a:ext>
            </a:extLst>
          </p:cNvPr>
          <p:cNvSpPr/>
          <p:nvPr/>
        </p:nvSpPr>
        <p:spPr>
          <a:xfrm>
            <a:off x="1501030" y="52665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="" xmlns:a16="http://schemas.microsoft.com/office/drawing/2014/main" id="{B831F247-953D-56C6-F840-AA6911BE6BE3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71" y="484421"/>
            <a:ext cx="1893756" cy="1887749"/>
          </a:xfrm>
          <a:prstGeom prst="rect">
            <a:avLst/>
          </a:prstGeom>
        </p:spPr>
      </p:pic>
      <p:grpSp>
        <p:nvGrpSpPr>
          <p:cNvPr id="76" name="Clock hand spin">
            <a:extLst>
              <a:ext uri="{FF2B5EF4-FFF2-40B4-BE49-F238E27FC236}">
                <a16:creationId xmlns="" xmlns:a16="http://schemas.microsoft.com/office/drawing/2014/main" id="{450396B7-D338-A69A-BFA4-ED9E03AEF6F0}"/>
              </a:ext>
            </a:extLst>
          </p:cNvPr>
          <p:cNvGrpSpPr/>
          <p:nvPr/>
        </p:nvGrpSpPr>
        <p:grpSpPr>
          <a:xfrm rot="1786145">
            <a:off x="1438359" y="1049980"/>
            <a:ext cx="1028323" cy="1035235"/>
            <a:chOff x="861199" y="2357528"/>
            <a:chExt cx="3829048" cy="3849975"/>
          </a:xfrm>
        </p:grpSpPr>
        <p:sp>
          <p:nvSpPr>
            <p:cNvPr id="77" name="Oval 28">
              <a:extLst>
                <a:ext uri="{FF2B5EF4-FFF2-40B4-BE49-F238E27FC236}">
                  <a16:creationId xmlns="" xmlns:a16="http://schemas.microsoft.com/office/drawing/2014/main" id="{90810B96-7C14-4B5A-6502-BF49E29348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199" y="2357528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78" name="hour hand">
              <a:extLst>
                <a:ext uri="{FF2B5EF4-FFF2-40B4-BE49-F238E27FC236}">
                  <a16:creationId xmlns="" xmlns:a16="http://schemas.microsoft.com/office/drawing/2014/main" id="{A36B83E9-29EE-88D1-D9DD-2A3D19472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56F1AF4F-DA4C-E96C-3BFA-09731A317602}"/>
              </a:ext>
            </a:extLst>
          </p:cNvPr>
          <p:cNvSpPr txBox="1"/>
          <p:nvPr/>
        </p:nvSpPr>
        <p:spPr>
          <a:xfrm>
            <a:off x="2222746" y="1358455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77C7014B-55A5-058B-8095-690AAAB725A5}"/>
              </a:ext>
            </a:extLst>
          </p:cNvPr>
          <p:cNvSpPr txBox="1"/>
          <p:nvPr/>
        </p:nvSpPr>
        <p:spPr>
          <a:xfrm>
            <a:off x="1847978" y="1757740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497D7CC6-30CB-DCCE-4F2B-B52017D59E57}"/>
              </a:ext>
            </a:extLst>
          </p:cNvPr>
          <p:cNvSpPr txBox="1"/>
          <p:nvPr/>
        </p:nvSpPr>
        <p:spPr>
          <a:xfrm>
            <a:off x="1389394" y="1396196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9B6905AF-1938-0D5A-CDCD-7015781E639D}"/>
              </a:ext>
            </a:extLst>
          </p:cNvPr>
          <p:cNvSpPr txBox="1"/>
          <p:nvPr/>
        </p:nvSpPr>
        <p:spPr>
          <a:xfrm>
            <a:off x="1758054" y="989123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  <p:pic>
        <p:nvPicPr>
          <p:cNvPr id="23675" name="Picture 123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346" y="131233"/>
            <a:ext cx="3440310" cy="2185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Object 8">
            <a:extLst>
              <a:ext uri="{FF2B5EF4-FFF2-40B4-BE49-F238E27FC236}">
                <a16:creationId xmlns="" xmlns:a16="http://schemas.microsoft.com/office/drawing/2014/main" id="{70D61941-3AFC-1051-33D7-9476A1A9ED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7551530"/>
              </p:ext>
            </p:extLst>
          </p:nvPr>
        </p:nvGraphicFramePr>
        <p:xfrm>
          <a:off x="3749751" y="946743"/>
          <a:ext cx="1676400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Equation" r:id="rId33" imgW="1676463" imgH="510851" progId="Equation.DSMT4">
                  <p:embed/>
                </p:oleObj>
              </mc:Choice>
              <mc:Fallback>
                <p:oleObj name="Equation" r:id="rId33" imgW="1676463" imgH="51085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3749751" y="946743"/>
                        <a:ext cx="1676400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8332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42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1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3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  <p:bldP spid="4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809" y="32747"/>
            <a:ext cx="12376656" cy="66720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B07F067-8745-4BC8-B4BE-4513CFBB2FD0}"/>
              </a:ext>
            </a:extLst>
          </p:cNvPr>
          <p:cNvSpPr/>
          <p:nvPr/>
        </p:nvSpPr>
        <p:spPr>
          <a:xfrm>
            <a:off x="1995789" y="656352"/>
            <a:ext cx="63413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 đo khảng cách giữa 2 điểm   và          như </a:t>
            </a:r>
            <a:r>
              <a:rPr lang="nl-NL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nl-NL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18</a:t>
            </a:r>
            <a:r>
              <a:rPr lang="nl-NL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mà không thể đo trực tiếp, người ta làm như sau (</a:t>
            </a:r>
            <a:r>
              <a:rPr lang="nl-NL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nl-NL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19)</a:t>
            </a:r>
            <a:r>
              <a:rPr lang="nl-NL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:  </a:t>
            </a:r>
            <a:endParaRPr lang="en-US" sz="32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9212" y="2155007"/>
            <a:ext cx="7996563" cy="3252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</a:rPr>
              <a:t>A</a:t>
            </a:r>
            <a:r>
              <a:rPr lang="en-US" sz="3200" dirty="0">
                <a:latin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khoảng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cách</a:t>
            </a:r>
            <a:endParaRPr lang="en-US" sz="3200" dirty="0">
              <a:latin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đinh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</a:rPr>
              <a:t>      </a:t>
            </a:r>
            <a:r>
              <a:rPr lang="en-US" sz="3200" dirty="0" err="1">
                <a:latin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lượt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</a:rPr>
              <a:t>            </a:t>
            </a:r>
            <a:r>
              <a:rPr lang="en-US" sz="3200" dirty="0" err="1">
                <a:latin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</a:rPr>
              <a:t>  </a:t>
            </a:r>
          </a:p>
          <a:p>
            <a:pPr>
              <a:spcBef>
                <a:spcPts val="1600"/>
              </a:spcBef>
            </a:pPr>
            <a:r>
              <a:rPr lang="en-US" sz="3200" dirty="0">
                <a:latin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</a:rPr>
              <a:t>thẳng</a:t>
            </a:r>
            <a:r>
              <a:rPr lang="en-US" sz="3200">
                <a:latin typeface="Times New Roman" panose="02020603050405020304" pitchFamily="18" charset="0"/>
              </a:rPr>
              <a:t>      , từ </a:t>
            </a:r>
            <a:r>
              <a:rPr lang="en-US" sz="3200" dirty="0" err="1">
                <a:latin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khoảng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</a:rPr>
              <a:t>và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247A310-4171-B4AD-180C-6B0914E6DE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97" y="837899"/>
            <a:ext cx="1111692" cy="1111692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7172464"/>
              </p:ext>
            </p:extLst>
          </p:nvPr>
        </p:nvGraphicFramePr>
        <p:xfrm>
          <a:off x="7382435" y="763928"/>
          <a:ext cx="356405" cy="383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name="Equation" r:id="rId5" imgW="164880" imgH="177480" progId="Equation.DSMT4">
                  <p:embed/>
                </p:oleObj>
              </mc:Choice>
              <mc:Fallback>
                <p:oleObj name="Equation" r:id="rId5" imgW="1648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382435" y="763928"/>
                        <a:ext cx="356405" cy="3838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858295"/>
              </p:ext>
            </p:extLst>
          </p:nvPr>
        </p:nvGraphicFramePr>
        <p:xfrm>
          <a:off x="8269420" y="750481"/>
          <a:ext cx="409451" cy="4776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" name="Equation" r:id="rId7" imgW="152280" imgH="177480" progId="Equation.DSMT4">
                  <p:embed/>
                </p:oleObj>
              </mc:Choice>
              <mc:Fallback>
                <p:oleObj name="Equation" r:id="rId7" imgW="1522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269420" y="750481"/>
                        <a:ext cx="409451" cy="4776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4937372"/>
              </p:ext>
            </p:extLst>
          </p:nvPr>
        </p:nvGraphicFramePr>
        <p:xfrm>
          <a:off x="1481887" y="2742968"/>
          <a:ext cx="1228486" cy="436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4" name="Equation" r:id="rId9" imgW="571320" imgH="203040" progId="Equation.DSMT4">
                  <p:embed/>
                </p:oleObj>
              </mc:Choice>
              <mc:Fallback>
                <p:oleObj name="Equation" r:id="rId9" imgW="5713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81887" y="2742968"/>
                        <a:ext cx="1228486" cy="4367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3202027"/>
              </p:ext>
            </p:extLst>
          </p:nvPr>
        </p:nvGraphicFramePr>
        <p:xfrm>
          <a:off x="4403906" y="4471427"/>
          <a:ext cx="665635" cy="3762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5" name="Equation" r:id="rId11" imgW="291960" imgH="164880" progId="Equation.DSMT4">
                  <p:embed/>
                </p:oleObj>
              </mc:Choice>
              <mc:Fallback>
                <p:oleObj name="Equation" r:id="rId11" imgW="29196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403906" y="4471427"/>
                        <a:ext cx="665635" cy="3762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999696"/>
              </p:ext>
            </p:extLst>
          </p:nvPr>
        </p:nvGraphicFramePr>
        <p:xfrm>
          <a:off x="4928407" y="3279263"/>
          <a:ext cx="436969" cy="405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" name="Equation" r:id="rId13" imgW="177480" imgH="164880" progId="Equation.DSMT4">
                  <p:embed/>
                </p:oleObj>
              </mc:Choice>
              <mc:Fallback>
                <p:oleObj name="Equation" r:id="rId13" imgW="177480" imgH="16488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8407" y="3279263"/>
                        <a:ext cx="436969" cy="4057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8634431"/>
              </p:ext>
            </p:extLst>
          </p:nvPr>
        </p:nvGraphicFramePr>
        <p:xfrm>
          <a:off x="4013549" y="3283214"/>
          <a:ext cx="483679" cy="362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" name="Equation" r:id="rId15" imgW="527040" imgH="395280" progId="Equation.DSMT4">
                  <p:embed/>
                </p:oleObj>
              </mc:Choice>
              <mc:Fallback>
                <p:oleObj name="Equation" r:id="rId15" imgW="527040" imgH="395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013549" y="3283214"/>
                        <a:ext cx="483679" cy="362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368766"/>
              </p:ext>
            </p:extLst>
          </p:nvPr>
        </p:nvGraphicFramePr>
        <p:xfrm>
          <a:off x="1968896" y="3638160"/>
          <a:ext cx="1527340" cy="830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8" name="Equation" r:id="rId17" imgW="723600" imgH="393480" progId="Equation.DSMT4">
                  <p:embed/>
                </p:oleObj>
              </mc:Choice>
              <mc:Fallback>
                <p:oleObj name="Equation" r:id="rId17" imgW="7236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968896" y="3638160"/>
                        <a:ext cx="1527340" cy="8306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8522594"/>
              </p:ext>
            </p:extLst>
          </p:nvPr>
        </p:nvGraphicFramePr>
        <p:xfrm>
          <a:off x="4799820" y="4940342"/>
          <a:ext cx="326322" cy="351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9" name="Equation" r:id="rId19" imgW="164880" imgH="177480" progId="Equation.DSMT4">
                  <p:embed/>
                </p:oleObj>
              </mc:Choice>
              <mc:Fallback>
                <p:oleObj name="Equation" r:id="rId19" imgW="164880" imgH="17748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9820" y="4940342"/>
                        <a:ext cx="326322" cy="351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6708371"/>
              </p:ext>
            </p:extLst>
          </p:nvPr>
        </p:nvGraphicFramePr>
        <p:xfrm>
          <a:off x="5699537" y="4893276"/>
          <a:ext cx="375853" cy="438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0" name="Equation" r:id="rId21" imgW="152280" imgH="177480" progId="Equation.DSMT4">
                  <p:embed/>
                </p:oleObj>
              </mc:Choice>
              <mc:Fallback>
                <p:oleObj name="Equation" r:id="rId21" imgW="152280" imgH="17748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9537" y="4893276"/>
                        <a:ext cx="375853" cy="4384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536" name="Picture 80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776" y="1087993"/>
            <a:ext cx="3513129" cy="4382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9868906"/>
              </p:ext>
            </p:extLst>
          </p:nvPr>
        </p:nvGraphicFramePr>
        <p:xfrm>
          <a:off x="7752883" y="3272552"/>
          <a:ext cx="1162517" cy="412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1" name="Equation" r:id="rId24" imgW="1222200" imgH="433440" progId="Equation.DSMT4">
                  <p:embed/>
                </p:oleObj>
              </mc:Choice>
              <mc:Fallback>
                <p:oleObj name="Equation" r:id="rId24" imgW="1222200" imgH="433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7752883" y="3272552"/>
                        <a:ext cx="1162517" cy="4121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ABEF0BE5-B79B-AEB3-BDFC-B621DFCF12C9}"/>
              </a:ext>
            </a:extLst>
          </p:cNvPr>
          <p:cNvSpPr/>
          <p:nvPr/>
        </p:nvSpPr>
        <p:spPr>
          <a:xfrm>
            <a:off x="839248" y="5373574"/>
            <a:ext cx="107847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63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2317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792227" y="3149095"/>
            <a:ext cx="5188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58271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6176" y="-228600"/>
            <a:ext cx="12922623" cy="71044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1385047" y="381220"/>
            <a:ext cx="9843248" cy="64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THALÈS TRONG TAM GIÁC(T2)</a:t>
            </a:r>
            <a:endParaRPr lang="en-US" sz="3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302102" y="980786"/>
            <a:ext cx="3848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Định lí Thalès đảo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=""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208799" y="1565561"/>
            <a:ext cx="854523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HĐ3: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7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cho</a:t>
            </a:r>
            <a:endParaRPr lang="en-US" sz="3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514350" indent="-514350">
              <a:spcBef>
                <a:spcPct val="50000"/>
              </a:spcBef>
              <a:buAutoNum type="alphaLcParenR"/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So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tỉ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>
              <a:spcBef>
                <a:spcPct val="50000"/>
              </a:spcBef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 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qua  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)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song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 hay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spcBef>
                <a:spcPct val="50000"/>
              </a:spcBef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đoán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mối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tỉ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</a:t>
            </a:r>
          </a:p>
        </p:txBody>
      </p:sp>
      <p:pic>
        <p:nvPicPr>
          <p:cNvPr id="20" name="Hình ảnh 7">
            <a:extLst>
              <a:ext uri="{FF2B5EF4-FFF2-40B4-BE49-F238E27FC236}">
                <a16:creationId xmlns=""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4687136"/>
            <a:ext cx="2618080" cy="2170864"/>
          </a:xfrm>
          <a:prstGeom prst="rect">
            <a:avLst/>
          </a:prstGeom>
        </p:spPr>
      </p:pic>
      <p:sp>
        <p:nvSpPr>
          <p:cNvPr id="21" name="Bong bóng Ý nghĩ: Hình đám mây 13">
            <a:extLst>
              <a:ext uri="{FF2B5EF4-FFF2-40B4-BE49-F238E27FC236}">
                <a16:creationId xmlns="" xmlns:a16="http://schemas.microsoft.com/office/drawing/2014/main" id="{7368768F-8941-40A8-A049-C095678B8066}"/>
              </a:ext>
            </a:extLst>
          </p:cNvPr>
          <p:cNvSpPr/>
          <p:nvPr/>
        </p:nvSpPr>
        <p:spPr>
          <a:xfrm>
            <a:off x="5932891" y="5291755"/>
            <a:ext cx="2815086" cy="1173193"/>
          </a:xfrm>
          <a:prstGeom prst="cloudCallout">
            <a:avLst>
              <a:gd name="adj1" fmla="val 72314"/>
              <a:gd name="adj2" fmla="val -32634"/>
            </a:avLst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8843503"/>
              </p:ext>
            </p:extLst>
          </p:nvPr>
        </p:nvGraphicFramePr>
        <p:xfrm>
          <a:off x="4337420" y="1704695"/>
          <a:ext cx="4943533" cy="398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name="Equation" r:id="rId7" imgW="2527200" imgH="203040" progId="Equation.DSMT4">
                  <p:embed/>
                </p:oleObj>
              </mc:Choice>
              <mc:Fallback>
                <p:oleObj name="Equation" r:id="rId7" imgW="2527200" imgH="20304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7420" y="1704695"/>
                        <a:ext cx="4943533" cy="3986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9529890"/>
              </p:ext>
            </p:extLst>
          </p:nvPr>
        </p:nvGraphicFramePr>
        <p:xfrm>
          <a:off x="3797300" y="2227263"/>
          <a:ext cx="1420813" cy="83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" name="Equation" r:id="rId9" imgW="672840" imgH="393480" progId="Equation.DSMT4">
                  <p:embed/>
                </p:oleObj>
              </mc:Choice>
              <mc:Fallback>
                <p:oleObj name="Equation" r:id="rId9" imgW="672840" imgH="39348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7300" y="2227263"/>
                        <a:ext cx="1420813" cy="830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7852870"/>
              </p:ext>
            </p:extLst>
          </p:nvPr>
        </p:nvGraphicFramePr>
        <p:xfrm>
          <a:off x="4645212" y="3141840"/>
          <a:ext cx="484188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name="Equation" r:id="rId11" imgW="527040" imgH="395280" progId="Equation.DSMT4">
                  <p:embed/>
                </p:oleObj>
              </mc:Choice>
              <mc:Fallback>
                <p:oleObj name="Equation" r:id="rId11" imgW="527040" imgH="39528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5212" y="3141840"/>
                        <a:ext cx="484188" cy="363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1159939"/>
              </p:ext>
            </p:extLst>
          </p:nvPr>
        </p:nvGraphicFramePr>
        <p:xfrm>
          <a:off x="5593587" y="3180753"/>
          <a:ext cx="436562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" name="Equation" r:id="rId13" imgW="177480" imgH="164880" progId="Equation.DSMT4">
                  <p:embed/>
                </p:oleObj>
              </mc:Choice>
              <mc:Fallback>
                <p:oleObj name="Equation" r:id="rId13" imgW="177480" imgH="16488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3587" y="3180753"/>
                        <a:ext cx="436562" cy="404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0736933"/>
              </p:ext>
            </p:extLst>
          </p:nvPr>
        </p:nvGraphicFramePr>
        <p:xfrm>
          <a:off x="1355072" y="3632294"/>
          <a:ext cx="63182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2" name="Equation" r:id="rId15" imgW="291960" imgH="190440" progId="Equation.DSMT4">
                  <p:embed/>
                </p:oleObj>
              </mc:Choice>
              <mc:Fallback>
                <p:oleObj name="Equation" r:id="rId15" imgW="291960" imgH="19044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5072" y="3632294"/>
                        <a:ext cx="631825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2660368"/>
              </p:ext>
            </p:extLst>
          </p:nvPr>
        </p:nvGraphicFramePr>
        <p:xfrm>
          <a:off x="6562165" y="4154488"/>
          <a:ext cx="2224088" cy="83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3" name="Equation" r:id="rId17" imgW="1054080" imgH="393480" progId="Equation.DSMT4">
                  <p:embed/>
                </p:oleObj>
              </mc:Choice>
              <mc:Fallback>
                <p:oleObj name="Equation" r:id="rId17" imgW="1054080" imgH="39348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2165" y="4154488"/>
                        <a:ext cx="2224088" cy="830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06" name="Picture 8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953" y="1273173"/>
            <a:ext cx="3150596" cy="2878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13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20" name="chimes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6176" y="-228600"/>
            <a:ext cx="12922623" cy="71044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1385047" y="381220"/>
            <a:ext cx="9843248" cy="64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THALÈS TRONG TAM GIÁC(T2)</a:t>
            </a:r>
            <a:endParaRPr lang="en-US" sz="3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302102" y="980786"/>
            <a:ext cx="3848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Định lí Thalès đảo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=""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208799" y="1565561"/>
            <a:ext cx="854523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Giải</a:t>
            </a:r>
            <a:endParaRPr lang="en-US" sz="3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514350" indent="-514350">
              <a:spcBef>
                <a:spcPct val="50000"/>
              </a:spcBef>
              <a:buAutoNum type="alphaLcParenR"/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Ta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endParaRPr lang="en-US" sz="3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514350" indent="-514350">
              <a:spcBef>
                <a:spcPct val="50000"/>
              </a:spcBef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514350" indent="-514350">
              <a:spcBef>
                <a:spcPct val="50000"/>
              </a:spcBef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đoán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3207123"/>
              </p:ext>
            </p:extLst>
          </p:nvPr>
        </p:nvGraphicFramePr>
        <p:xfrm>
          <a:off x="1869884" y="2225675"/>
          <a:ext cx="5091113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Equation" r:id="rId6" imgW="2412720" imgH="393480" progId="Equation.DSMT4">
                  <p:embed/>
                </p:oleObj>
              </mc:Choice>
              <mc:Fallback>
                <p:oleObj name="Equation" r:id="rId6" imgW="241272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9884" y="2225675"/>
                        <a:ext cx="5091113" cy="830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8660718"/>
              </p:ext>
            </p:extLst>
          </p:nvPr>
        </p:nvGraphicFramePr>
        <p:xfrm>
          <a:off x="2324754" y="3695700"/>
          <a:ext cx="2411412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Equation" r:id="rId8" imgW="1143000" imgH="393480" progId="Equation.DSMT4">
                  <p:embed/>
                </p:oleObj>
              </mc:Choice>
              <mc:Fallback>
                <p:oleObj name="Equation" r:id="rId8" imgW="11430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4754" y="3695700"/>
                        <a:ext cx="2411412" cy="830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06" name="Picture 8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717" y="1273173"/>
            <a:ext cx="3785411" cy="345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562904" y="4703046"/>
            <a:ext cx="114184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?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Từ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a)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b)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rút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6694311"/>
              </p:ext>
            </p:extLst>
          </p:nvPr>
        </p:nvGraphicFramePr>
        <p:xfrm>
          <a:off x="3210128" y="3156563"/>
          <a:ext cx="1052332" cy="438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Equation" r:id="rId11" imgW="457200" imgH="190440" progId="Equation.DSMT4">
                  <p:embed/>
                </p:oleObj>
              </mc:Choice>
              <mc:Fallback>
                <p:oleObj name="Equation" r:id="rId11" imgW="45720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210128" y="3156563"/>
                        <a:ext cx="1052332" cy="4384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6923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97540" y="-403412"/>
            <a:ext cx="13352928" cy="72792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1385047" y="179515"/>
            <a:ext cx="9843248" cy="64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THALÈS TRONG TAM GIÁC(T2)</a:t>
            </a:r>
            <a:endParaRPr lang="en-US" sz="3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0" y="701845"/>
            <a:ext cx="3848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Định lí Thalès đảo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=""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208799" y="3528823"/>
            <a:ext cx="85452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Trong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8,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		  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1854433"/>
              </p:ext>
            </p:extLst>
          </p:nvPr>
        </p:nvGraphicFramePr>
        <p:xfrm>
          <a:off x="5742411" y="3655071"/>
          <a:ext cx="1448761" cy="425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Equation" r:id="rId6" imgW="647640" imgH="190440" progId="Equation.DSMT4">
                  <p:embed/>
                </p:oleObj>
              </mc:Choice>
              <mc:Fallback>
                <p:oleObj name="Equation" r:id="rId6" imgW="64764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742411" y="3655071"/>
                        <a:ext cx="1448761" cy="4250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7505429"/>
              </p:ext>
            </p:extLst>
          </p:nvPr>
        </p:nvGraphicFramePr>
        <p:xfrm>
          <a:off x="3437965" y="3456058"/>
          <a:ext cx="1522750" cy="8290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3" name="Equation" r:id="rId8" imgW="723600" imgH="393480" progId="Equation.DSMT4">
                  <p:embed/>
                </p:oleObj>
              </mc:Choice>
              <mc:Fallback>
                <p:oleObj name="Equation" r:id="rId8" imgW="7236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437965" y="3456058"/>
                        <a:ext cx="1522750" cy="8290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195352" y="4638912"/>
            <a:ext cx="854523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200"/>
              </a:lnSpc>
              <a:spcBef>
                <a:spcPct val="50000"/>
              </a:spcBef>
            </a:pP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8,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tỉ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lệ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			   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2122090"/>
              </p:ext>
            </p:extLst>
          </p:nvPr>
        </p:nvGraphicFramePr>
        <p:xfrm>
          <a:off x="1099560" y="5129192"/>
          <a:ext cx="3027363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" name="Equation" r:id="rId10" imgW="1434960" imgH="393480" progId="Equation.DSMT4">
                  <p:embed/>
                </p:oleObj>
              </mc:Choice>
              <mc:Fallback>
                <p:oleObj name="Equation" r:id="rId10" imgW="1434960" imgH="393480" progId="Equation.DSMT4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9560" y="5129192"/>
                        <a:ext cx="3027363" cy="830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3660361"/>
              </p:ext>
            </p:extLst>
          </p:nvPr>
        </p:nvGraphicFramePr>
        <p:xfrm>
          <a:off x="6809360" y="5334873"/>
          <a:ext cx="1424260" cy="41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5" name="Equation" r:id="rId12" imgW="647640" imgH="190440" progId="Equation.DSMT4">
                  <p:embed/>
                </p:oleObj>
              </mc:Choice>
              <mc:Fallback>
                <p:oleObj name="Equation" r:id="rId12" imgW="64764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809360" y="5334873"/>
                        <a:ext cx="1424260" cy="418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615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" y="1215938"/>
            <a:ext cx="1065572" cy="1283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741585" y="1237466"/>
            <a:ext cx="114504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lệ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song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 </a:t>
            </a:r>
            <a:endParaRPr lang="en-US" sz="3200" b="1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17" name="Picture 1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036" y="2499291"/>
            <a:ext cx="3691030" cy="3048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624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6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97540" y="-403412"/>
            <a:ext cx="13352928" cy="72792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1385047" y="179515"/>
            <a:ext cx="9843248" cy="64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THALÈS TRONG TAM GIÁC(T2)</a:t>
            </a:r>
            <a:endParaRPr lang="en-US" sz="3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0" y="701845"/>
            <a:ext cx="3848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Định lí Thalès đảo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=""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112223" y="1237466"/>
            <a:ext cx="11996648" cy="3149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4: 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Cho tam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	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.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	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thuộc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		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thỏa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mãn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			        (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9)</a:t>
            </a:r>
            <a:endParaRPr lang="en-US" sz="3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ts val="4000"/>
              </a:lnSpc>
              <a:spcBef>
                <a:spcPct val="50000"/>
              </a:spcBef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minh  	  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endParaRPr lang="en-US" sz="3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ts val="4000"/>
              </a:lnSpc>
              <a:spcBef>
                <a:spcPct val="50000"/>
              </a:spcBef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	   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?  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792144"/>
              </p:ext>
            </p:extLst>
          </p:nvPr>
        </p:nvGraphicFramePr>
        <p:xfrm>
          <a:off x="3865563" y="1316760"/>
          <a:ext cx="110966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8" name="Equation" r:id="rId6" imgW="431640" imgH="190440" progId="Equation.DSMT4">
                  <p:embed/>
                </p:oleObj>
              </mc:Choice>
              <mc:Fallback>
                <p:oleObj name="Equation" r:id="rId6" imgW="43164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65563" y="1316760"/>
                        <a:ext cx="1109662" cy="48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4520535"/>
              </p:ext>
            </p:extLst>
          </p:nvPr>
        </p:nvGraphicFramePr>
        <p:xfrm>
          <a:off x="10952885" y="1310410"/>
          <a:ext cx="1323975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9" name="Equation" r:id="rId8" imgW="545760" imgH="215640" progId="Equation.DSMT4">
                  <p:embed/>
                </p:oleObj>
              </mc:Choice>
              <mc:Fallback>
                <p:oleObj name="Equation" r:id="rId8" imgW="54576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952885" y="1310410"/>
                        <a:ext cx="1323975" cy="523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3715678"/>
              </p:ext>
            </p:extLst>
          </p:nvPr>
        </p:nvGraphicFramePr>
        <p:xfrm>
          <a:off x="98685" y="2365058"/>
          <a:ext cx="1913316" cy="43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0" name="Equation" r:id="rId10" imgW="901440" imgH="203040" progId="Equation.DSMT4">
                  <p:embed/>
                </p:oleObj>
              </mc:Choice>
              <mc:Fallback>
                <p:oleObj name="Equation" r:id="rId10" imgW="9014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8685" y="2365058"/>
                        <a:ext cx="1913316" cy="431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093863"/>
              </p:ext>
            </p:extLst>
          </p:nvPr>
        </p:nvGraphicFramePr>
        <p:xfrm>
          <a:off x="3657748" y="2187575"/>
          <a:ext cx="2684462" cy="91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1" name="Equation" r:id="rId12" imgW="1193760" imgH="406080" progId="Equation.DSMT4">
                  <p:embed/>
                </p:oleObj>
              </mc:Choice>
              <mc:Fallback>
                <p:oleObj name="Equation" r:id="rId12" imgW="119376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657748" y="2187575"/>
                        <a:ext cx="2684462" cy="912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4252125"/>
              </p:ext>
            </p:extLst>
          </p:nvPr>
        </p:nvGraphicFramePr>
        <p:xfrm>
          <a:off x="2986088" y="3146425"/>
          <a:ext cx="1281112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2" name="Equation" r:id="rId14" imgW="634680" imgH="190440" progId="Equation.DSMT4">
                  <p:embed/>
                </p:oleObj>
              </mc:Choice>
              <mc:Fallback>
                <p:oleObj name="Equation" r:id="rId14" imgW="63468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986088" y="3146425"/>
                        <a:ext cx="1281112" cy="38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781940"/>
              </p:ext>
            </p:extLst>
          </p:nvPr>
        </p:nvGraphicFramePr>
        <p:xfrm>
          <a:off x="4972050" y="3144838"/>
          <a:ext cx="1303338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3" name="Equation" r:id="rId16" imgW="647640" imgH="190440" progId="Equation.DSMT4">
                  <p:embed/>
                </p:oleObj>
              </mc:Choice>
              <mc:Fallback>
                <p:oleObj name="Equation" r:id="rId16" imgW="64764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972050" y="3144838"/>
                        <a:ext cx="1303338" cy="38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6566297"/>
              </p:ext>
            </p:extLst>
          </p:nvPr>
        </p:nvGraphicFramePr>
        <p:xfrm>
          <a:off x="5927911" y="1340166"/>
          <a:ext cx="405655" cy="378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4" name="Equation" r:id="rId18" imgW="190440" imgH="177480" progId="Equation.DSMT4">
                  <p:embed/>
                </p:oleObj>
              </mc:Choice>
              <mc:Fallback>
                <p:oleObj name="Equation" r:id="rId18" imgW="1904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927911" y="1340166"/>
                        <a:ext cx="405655" cy="3786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3450794"/>
              </p:ext>
            </p:extLst>
          </p:nvPr>
        </p:nvGraphicFramePr>
        <p:xfrm>
          <a:off x="2450740" y="3889056"/>
          <a:ext cx="1045417" cy="398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5" name="Equation" r:id="rId20" imgW="533160" imgH="203040" progId="Equation.DSMT4">
                  <p:embed/>
                </p:oleObj>
              </mc:Choice>
              <mc:Fallback>
                <p:oleObj name="Equation" r:id="rId20" imgW="5331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2450740" y="3889056"/>
                        <a:ext cx="1045417" cy="3982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3916325"/>
              </p:ext>
            </p:extLst>
          </p:nvPr>
        </p:nvGraphicFramePr>
        <p:xfrm>
          <a:off x="7941688" y="1306513"/>
          <a:ext cx="434975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6" name="Equation" r:id="rId22" imgW="164880" imgH="177480" progId="Equation.DSMT4">
                  <p:embed/>
                </p:oleObj>
              </mc:Choice>
              <mc:Fallback>
                <p:oleObj name="Equation" r:id="rId22" imgW="1648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7941688" y="1306513"/>
                        <a:ext cx="434975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0139185"/>
              </p:ext>
            </p:extLst>
          </p:nvPr>
        </p:nvGraphicFramePr>
        <p:xfrm>
          <a:off x="8818563" y="1284288"/>
          <a:ext cx="436562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7" name="Equation" r:id="rId24" imgW="164880" imgH="190440" progId="Equation.DSMT4">
                  <p:embed/>
                </p:oleObj>
              </mc:Choice>
              <mc:Fallback>
                <p:oleObj name="Equation" r:id="rId24" imgW="16488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8818563" y="1284288"/>
                        <a:ext cx="436562" cy="501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Hình ảnh 3">
            <a:extLst>
              <a:ext uri="{FF2B5EF4-FFF2-40B4-BE49-F238E27FC236}">
                <a16:creationId xmlns=""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3" y="4730644"/>
            <a:ext cx="1574569" cy="1829904"/>
          </a:xfrm>
          <a:prstGeom prst="rect">
            <a:avLst/>
          </a:prstGeom>
        </p:spPr>
      </p:pic>
      <p:sp>
        <p:nvSpPr>
          <p:cNvPr id="28" name="Bong bóng Ý nghĩ: Hình đám mây 12">
            <a:extLst>
              <a:ext uri="{FF2B5EF4-FFF2-40B4-BE49-F238E27FC236}">
                <a16:creationId xmlns="" xmlns:a16="http://schemas.microsoft.com/office/drawing/2014/main" id="{1B37E295-E975-4576-9088-77FB9347107F}"/>
              </a:ext>
            </a:extLst>
          </p:cNvPr>
          <p:cNvSpPr/>
          <p:nvPr/>
        </p:nvSpPr>
        <p:spPr>
          <a:xfrm>
            <a:off x="1686792" y="5059000"/>
            <a:ext cx="2815086" cy="1173193"/>
          </a:xfrm>
          <a:prstGeom prst="cloudCallout">
            <a:avLst>
              <a:gd name="adj1" fmla="val -73001"/>
              <a:gd name="adj2" fmla="val 1092"/>
            </a:avLst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NHÂN</a:t>
            </a:r>
          </a:p>
        </p:txBody>
      </p:sp>
      <p:pic>
        <p:nvPicPr>
          <p:cNvPr id="26677" name="Picture 53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133" y="2124364"/>
            <a:ext cx="3898243" cy="3410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483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28" name="chimes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97540" y="-403412"/>
            <a:ext cx="13352928" cy="72792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1385047" y="179515"/>
            <a:ext cx="9843248" cy="64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THALÈS TRONG TAM GIÁC(T2)</a:t>
            </a:r>
            <a:endParaRPr lang="en-US" sz="3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0" y="701845"/>
            <a:ext cx="3848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Định lí Thalès đảo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=""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112223" y="1237466"/>
            <a:ext cx="11996648" cy="1364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  <a:spcBef>
                <a:spcPct val="50000"/>
              </a:spcBef>
            </a:pP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	   ta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5863450"/>
              </p:ext>
            </p:extLst>
          </p:nvPr>
        </p:nvGraphicFramePr>
        <p:xfrm>
          <a:off x="3118920" y="2105892"/>
          <a:ext cx="878360" cy="384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4" name="Equation" r:id="rId6" imgW="406080" imgH="177480" progId="Equation.DSMT4">
                  <p:embed/>
                </p:oleObj>
              </mc:Choice>
              <mc:Fallback>
                <p:oleObj name="Equation" r:id="rId6" imgW="4060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18920" y="2105892"/>
                        <a:ext cx="878360" cy="3844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8835042"/>
              </p:ext>
            </p:extLst>
          </p:nvPr>
        </p:nvGraphicFramePr>
        <p:xfrm>
          <a:off x="4892820" y="2969336"/>
          <a:ext cx="1413851" cy="7527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5" name="Equation" r:id="rId8" imgW="761760" imgH="406080" progId="Equation.DSMT4">
                  <p:embed/>
                </p:oleObj>
              </mc:Choice>
              <mc:Fallback>
                <p:oleObj name="Equation" r:id="rId8" imgW="76176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892820" y="2969336"/>
                        <a:ext cx="1413851" cy="7527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6317391"/>
              </p:ext>
            </p:extLst>
          </p:nvPr>
        </p:nvGraphicFramePr>
        <p:xfrm>
          <a:off x="4996635" y="1977665"/>
          <a:ext cx="1365455" cy="728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6" name="Equation" r:id="rId10" imgW="761760" imgH="406080" progId="Equation.DSMT4">
                  <p:embed/>
                </p:oleObj>
              </mc:Choice>
              <mc:Fallback>
                <p:oleObj name="Equation" r:id="rId10" imgW="76176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996635" y="1977665"/>
                        <a:ext cx="1365455" cy="7282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Picture 5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097" y="1320248"/>
            <a:ext cx="3898243" cy="3410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2577433" y="2536750"/>
            <a:ext cx="3231696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(Đ/l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Thalès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264623" y="3066321"/>
            <a:ext cx="11996648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	       ta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5876264"/>
              </p:ext>
            </p:extLst>
          </p:nvPr>
        </p:nvGraphicFramePr>
        <p:xfrm>
          <a:off x="2799113" y="3178006"/>
          <a:ext cx="955470" cy="4210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7" name="Equation" r:id="rId13" imgW="431640" imgH="190440" progId="Equation.DSMT4">
                  <p:embed/>
                </p:oleObj>
              </mc:Choice>
              <mc:Fallback>
                <p:oleObj name="Equation" r:id="rId13" imgW="43164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799113" y="3178006"/>
                        <a:ext cx="955470" cy="4210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4895583"/>
              </p:ext>
            </p:extLst>
          </p:nvPr>
        </p:nvGraphicFramePr>
        <p:xfrm>
          <a:off x="922338" y="3806825"/>
          <a:ext cx="1665287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8" name="Equation" r:id="rId15" imgW="825480" imgH="190440" progId="Equation.DSMT4">
                  <p:embed/>
                </p:oleObj>
              </mc:Choice>
              <mc:Fallback>
                <p:oleObj name="Equation" r:id="rId15" imgW="82548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22338" y="3806825"/>
                        <a:ext cx="1665287" cy="38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2715978" y="3686710"/>
            <a:ext cx="3227622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(Đ/l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Thalès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138550" y="4265105"/>
            <a:ext cx="11996648" cy="1364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840"/>
              </a:lnSpc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b) Ta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	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qua  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					</a:t>
            </a:r>
          </a:p>
          <a:p>
            <a:pPr algn="just">
              <a:lnSpc>
                <a:spcPts val="3840"/>
              </a:lnSpc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	   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  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6764518"/>
              </p:ext>
            </p:extLst>
          </p:nvPr>
        </p:nvGraphicFramePr>
        <p:xfrm>
          <a:off x="763570" y="2628844"/>
          <a:ext cx="1900315" cy="431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9" name="Equation" r:id="rId17" imgW="838080" imgH="190440" progId="Equation.DSMT4">
                  <p:embed/>
                </p:oleObj>
              </mc:Choice>
              <mc:Fallback>
                <p:oleObj name="Equation" r:id="rId17" imgW="83808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63570" y="2628844"/>
                        <a:ext cx="1900315" cy="4318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7567295"/>
              </p:ext>
            </p:extLst>
          </p:nvPr>
        </p:nvGraphicFramePr>
        <p:xfrm>
          <a:off x="2743688" y="4403329"/>
          <a:ext cx="565616" cy="368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0" name="Equation" r:id="rId19" imgW="291960" imgH="190440" progId="Equation.DSMT4">
                  <p:embed/>
                </p:oleObj>
              </mc:Choice>
              <mc:Fallback>
                <p:oleObj name="Equation" r:id="rId19" imgW="29196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743688" y="4403329"/>
                        <a:ext cx="565616" cy="3688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2591365"/>
              </p:ext>
            </p:extLst>
          </p:nvPr>
        </p:nvGraphicFramePr>
        <p:xfrm>
          <a:off x="5134329" y="4428156"/>
          <a:ext cx="358564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1" name="Equation" r:id="rId21" imgW="177480" imgH="190440" progId="Equation.DSMT4">
                  <p:embed/>
                </p:oleObj>
              </mc:Choice>
              <mc:Fallback>
                <p:oleObj name="Equation" r:id="rId21" imgW="17748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5134329" y="4428156"/>
                        <a:ext cx="358564" cy="38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7811226"/>
              </p:ext>
            </p:extLst>
          </p:nvPr>
        </p:nvGraphicFramePr>
        <p:xfrm>
          <a:off x="6033801" y="4387874"/>
          <a:ext cx="2759075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2" name="Equation" r:id="rId23" imgW="1295280" imgH="215640" progId="Equation.DSMT4">
                  <p:embed/>
                </p:oleObj>
              </mc:Choice>
              <mc:Fallback>
                <p:oleObj name="Equation" r:id="rId23" imgW="129528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6033801" y="4387874"/>
                        <a:ext cx="2759075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8759381"/>
              </p:ext>
            </p:extLst>
          </p:nvPr>
        </p:nvGraphicFramePr>
        <p:xfrm>
          <a:off x="1615958" y="4388034"/>
          <a:ext cx="588963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3" name="Equation" r:id="rId25" imgW="588960" imgH="384120" progId="Equation.DSMT4">
                  <p:embed/>
                </p:oleObj>
              </mc:Choice>
              <mc:Fallback>
                <p:oleObj name="Equation" r:id="rId25" imgW="588960" imgH="384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615958" y="4388034"/>
                        <a:ext cx="588963" cy="38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2505329"/>
              </p:ext>
            </p:extLst>
          </p:nvPr>
        </p:nvGraphicFramePr>
        <p:xfrm>
          <a:off x="2378133" y="5099337"/>
          <a:ext cx="1044575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4" name="Equation" r:id="rId27" imgW="1044720" imgH="398520" progId="Equation.DSMT4">
                  <p:embed/>
                </p:oleObj>
              </mc:Choice>
              <mc:Fallback>
                <p:oleObj name="Equation" r:id="rId27" imgW="1044720" imgH="398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2378133" y="5099337"/>
                        <a:ext cx="1044575" cy="398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9344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2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/>
      <p:bldP spid="26" grpId="0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9793" y="-431965"/>
            <a:ext cx="13352928" cy="72792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1385047" y="179515"/>
            <a:ext cx="9843248" cy="64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THALÈS TRONG TAM GIÁC(T2)</a:t>
            </a:r>
            <a:endParaRPr lang="en-US" sz="3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228599" y="728739"/>
            <a:ext cx="3848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Định lí Thalès đảo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=""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233246" y="1358489"/>
            <a:ext cx="7418130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1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Luyện</a:t>
            </a:r>
            <a:r>
              <a:rPr lang="en-US" sz="31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31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3: 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Cho tam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 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		         .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Giả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M, N 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lượt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nằm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CA, CB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			   .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31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MN.</a:t>
            </a:r>
            <a:endParaRPr lang="en-US" sz="31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2121944"/>
              </p:ext>
            </p:extLst>
          </p:nvPr>
        </p:nvGraphicFramePr>
        <p:xfrm>
          <a:off x="4763193" y="1455506"/>
          <a:ext cx="910648" cy="426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Equation" r:id="rId6" imgW="406080" imgH="190440" progId="Equation.DSMT4">
                  <p:embed/>
                </p:oleObj>
              </mc:Choice>
              <mc:Fallback>
                <p:oleObj name="Equation" r:id="rId6" imgW="40608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63193" y="1455506"/>
                        <a:ext cx="910648" cy="4262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2426981"/>
              </p:ext>
            </p:extLst>
          </p:nvPr>
        </p:nvGraphicFramePr>
        <p:xfrm>
          <a:off x="815898" y="1979045"/>
          <a:ext cx="2391891" cy="4515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3" name="Equation" r:id="rId8" imgW="1079280" imgH="203040" progId="Equation.DSMT4">
                  <p:embed/>
                </p:oleObj>
              </mc:Choice>
              <mc:Fallback>
                <p:oleObj name="Equation" r:id="rId8" imgW="10792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15898" y="1979045"/>
                        <a:ext cx="2391891" cy="4515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Hình ảnh 3">
            <a:extLst>
              <a:ext uri="{FF2B5EF4-FFF2-40B4-BE49-F238E27FC236}">
                <a16:creationId xmlns=""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91" y="3902044"/>
            <a:ext cx="2106542" cy="2448143"/>
          </a:xfrm>
          <a:prstGeom prst="rect">
            <a:avLst/>
          </a:prstGeom>
        </p:spPr>
      </p:pic>
      <p:sp>
        <p:nvSpPr>
          <p:cNvPr id="28" name="Bong bóng Ý nghĩ: Hình đám mây 12">
            <a:extLst>
              <a:ext uri="{FF2B5EF4-FFF2-40B4-BE49-F238E27FC236}">
                <a16:creationId xmlns="" xmlns:a16="http://schemas.microsoft.com/office/drawing/2014/main" id="{1B37E295-E975-4576-9088-77FB9347107F}"/>
              </a:ext>
            </a:extLst>
          </p:cNvPr>
          <p:cNvSpPr/>
          <p:nvPr/>
        </p:nvSpPr>
        <p:spPr>
          <a:xfrm>
            <a:off x="3161424" y="3557450"/>
            <a:ext cx="2956987" cy="1471750"/>
          </a:xfrm>
          <a:prstGeom prst="cloudCallout">
            <a:avLst>
              <a:gd name="adj1" fmla="val -93541"/>
              <a:gd name="adj2" fmla="val 66425"/>
            </a:avLst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NHÂN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5756996"/>
              </p:ext>
            </p:extLst>
          </p:nvPr>
        </p:nvGraphicFramePr>
        <p:xfrm>
          <a:off x="342954" y="3012142"/>
          <a:ext cx="3024655" cy="443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4" name="Equation" r:id="rId11" imgW="1384200" imgH="203040" progId="Equation.DSMT4">
                  <p:embed/>
                </p:oleObj>
              </mc:Choice>
              <mc:Fallback>
                <p:oleObj name="Equation" r:id="rId11" imgW="13842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42954" y="3012142"/>
                        <a:ext cx="3024655" cy="4439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8728364" y="1817618"/>
            <a:ext cx="0" cy="2084426"/>
          </a:xfrm>
          <a:prstGeom prst="straightConnector1">
            <a:avLst/>
          </a:prstGeom>
          <a:ln w="158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9701850" y="1550813"/>
            <a:ext cx="2119746" cy="1759527"/>
          </a:xfrm>
          <a:prstGeom prst="straightConnector1">
            <a:avLst/>
          </a:prstGeom>
          <a:ln w="158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98" name="Picture 2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153" y="1395130"/>
            <a:ext cx="3848816" cy="2929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070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30" name="chimes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69830" y="-389557"/>
            <a:ext cx="13352928" cy="72792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1385047" y="179515"/>
            <a:ext cx="9843248" cy="64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THALÈS TRONG TAM GIÁC(T2)</a:t>
            </a:r>
            <a:endParaRPr lang="en-US" sz="3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0" y="701845"/>
            <a:ext cx="3848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Định lí Thalès đảo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=""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292746" y="3426148"/>
            <a:ext cx="6194448" cy="573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5614450"/>
              </p:ext>
            </p:extLst>
          </p:nvPr>
        </p:nvGraphicFramePr>
        <p:xfrm>
          <a:off x="4224981" y="1539344"/>
          <a:ext cx="3490907" cy="854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8" name="Equation" r:id="rId6" imgW="1765080" imgH="431640" progId="Equation.DSMT4">
                  <p:embed/>
                </p:oleObj>
              </mc:Choice>
              <mc:Fallback>
                <p:oleObj name="Equation" r:id="rId6" imgW="17650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224981" y="1539344"/>
                        <a:ext cx="3490907" cy="8547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4115337" y="4498219"/>
            <a:ext cx="2784273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(Đ/l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Pythagore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308347" y="3999037"/>
            <a:ext cx="11996648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	 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, ta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6792095"/>
              </p:ext>
            </p:extLst>
          </p:nvPr>
        </p:nvGraphicFramePr>
        <p:xfrm>
          <a:off x="784652" y="5626270"/>
          <a:ext cx="2049462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9" name="Equation" r:id="rId8" imgW="1015920" imgH="215640" progId="Equation.DSMT4">
                  <p:embed/>
                </p:oleObj>
              </mc:Choice>
              <mc:Fallback>
                <p:oleObj name="Equation" r:id="rId8" imgW="101592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84652" y="5626270"/>
                        <a:ext cx="2049462" cy="434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5894214" y="1634812"/>
            <a:ext cx="693279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840"/>
              </a:lnSpc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do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7542265"/>
              </p:ext>
            </p:extLst>
          </p:nvPr>
        </p:nvGraphicFramePr>
        <p:xfrm>
          <a:off x="1271588" y="4541838"/>
          <a:ext cx="2908300" cy="48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0" name="Equation" r:id="rId10" imgW="1218960" imgH="203040" progId="Equation.DSMT4">
                  <p:embed/>
                </p:oleObj>
              </mc:Choice>
              <mc:Fallback>
                <p:oleObj name="Equation" r:id="rId10" imgW="12189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271588" y="4541838"/>
                        <a:ext cx="2908300" cy="484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112" y="5099748"/>
            <a:ext cx="2105889" cy="1272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5" name="Straight Arrow Connector 34"/>
          <p:cNvCxnSpPr/>
          <p:nvPr/>
        </p:nvCxnSpPr>
        <p:spPr>
          <a:xfrm>
            <a:off x="8728364" y="1870338"/>
            <a:ext cx="0" cy="2084426"/>
          </a:xfrm>
          <a:prstGeom prst="straightConnector1">
            <a:avLst/>
          </a:prstGeom>
          <a:ln w="158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9822873" y="1704087"/>
            <a:ext cx="2119746" cy="1759527"/>
          </a:xfrm>
          <a:prstGeom prst="straightConnector1">
            <a:avLst/>
          </a:prstGeom>
          <a:ln w="158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153" y="1413847"/>
            <a:ext cx="3848816" cy="2929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548018"/>
              </p:ext>
            </p:extLst>
          </p:nvPr>
        </p:nvGraphicFramePr>
        <p:xfrm>
          <a:off x="1155700" y="5048250"/>
          <a:ext cx="2690813" cy="54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1" name="Equation" r:id="rId14" imgW="1066680" imgH="215640" progId="Equation.DSMT4">
                  <p:embed/>
                </p:oleObj>
              </mc:Choice>
              <mc:Fallback>
                <p:oleObj name="Equation" r:id="rId14" imgW="106668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155700" y="5048250"/>
                        <a:ext cx="2690813" cy="544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222165" y="1598176"/>
            <a:ext cx="6084506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3623736"/>
              </p:ext>
            </p:extLst>
          </p:nvPr>
        </p:nvGraphicFramePr>
        <p:xfrm>
          <a:off x="2803109" y="1677193"/>
          <a:ext cx="877887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2" name="Equation" r:id="rId16" imgW="878040" imgH="412920" progId="Equation.DSMT4">
                  <p:embed/>
                </p:oleObj>
              </mc:Choice>
              <mc:Fallback>
                <p:oleObj name="Equation" r:id="rId16" imgW="878040" imgH="412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803109" y="1677193"/>
                        <a:ext cx="877887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6018982"/>
              </p:ext>
            </p:extLst>
          </p:nvPr>
        </p:nvGraphicFramePr>
        <p:xfrm>
          <a:off x="1630363" y="2443163"/>
          <a:ext cx="1816100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3" name="Equation" r:id="rId18" imgW="901440" imgH="190440" progId="Equation.DSMT4">
                  <p:embed/>
                </p:oleObj>
              </mc:Choice>
              <mc:Fallback>
                <p:oleObj name="Equation" r:id="rId18" imgW="901440" imgH="19044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0363" y="2443163"/>
                        <a:ext cx="1816100" cy="38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3522398" y="2300695"/>
            <a:ext cx="3197056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(Đ/l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Thalès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4578769" y="994232"/>
            <a:ext cx="1011835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840"/>
              </a:lnSpc>
              <a:spcBef>
                <a:spcPct val="50000"/>
              </a:spcBef>
            </a:pP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Giải</a:t>
            </a:r>
            <a:endParaRPr lang="en-US" sz="3200" b="1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280434" y="2892403"/>
            <a:ext cx="6439020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          (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Symbol"/>
              </a:rPr>
              <a:t>ABC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Symbol"/>
              </a:rPr>
              <a:t>vuông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Symbol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Symbol"/>
              </a:rPr>
              <a:t>A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Symbol"/>
              </a:rPr>
              <a:t>)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5227783"/>
              </p:ext>
            </p:extLst>
          </p:nvPr>
        </p:nvGraphicFramePr>
        <p:xfrm>
          <a:off x="967510" y="3001618"/>
          <a:ext cx="1479898" cy="411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4" name="Equation" r:id="rId20" imgW="685800" imgH="190440" progId="Equation.DSMT4">
                  <p:embed/>
                </p:oleObj>
              </mc:Choice>
              <mc:Fallback>
                <p:oleObj name="Equation" r:id="rId20" imgW="68580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967510" y="3001618"/>
                        <a:ext cx="1479898" cy="411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9719534"/>
              </p:ext>
            </p:extLst>
          </p:nvPr>
        </p:nvGraphicFramePr>
        <p:xfrm>
          <a:off x="1092206" y="3566972"/>
          <a:ext cx="1479898" cy="3827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5" name="Equation" r:id="rId22" imgW="736560" imgH="190440" progId="Equation.DSMT4">
                  <p:embed/>
                </p:oleObj>
              </mc:Choice>
              <mc:Fallback>
                <p:oleObj name="Equation" r:id="rId22" imgW="73656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092206" y="3566972"/>
                        <a:ext cx="1479898" cy="3827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5863138"/>
              </p:ext>
            </p:extLst>
          </p:nvPr>
        </p:nvGraphicFramePr>
        <p:xfrm>
          <a:off x="2533075" y="4128655"/>
          <a:ext cx="925513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6" name="Equation" r:id="rId24" imgW="444240" imgH="190440" progId="Equation.DSMT4">
                  <p:embed/>
                </p:oleObj>
              </mc:Choice>
              <mc:Fallback>
                <p:oleObj name="Equation" r:id="rId24" imgW="44424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2533075" y="4128655"/>
                        <a:ext cx="925513" cy="39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193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4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/>
      <p:bldP spid="26" grpId="0"/>
      <p:bldP spid="33" grpId="0"/>
      <p:bldP spid="38" grpId="0"/>
      <p:bldP spid="39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>
            <a:extLst>
              <a:ext uri="{FF2B5EF4-FFF2-40B4-BE49-F238E27FC236}">
                <a16:creationId xmlns="" xmlns:a16="http://schemas.microsoft.com/office/drawing/2014/main" id="{54D84999-1C09-4EC6-9F84-E0A78D0BB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4D48FD5B-295E-4E8C-9EEA-4ED5A9DC2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-1034273"/>
            <a:ext cx="11544300" cy="7556120"/>
          </a:xfrm>
          <a:prstGeom prst="rect">
            <a:avLst/>
          </a:prstGeom>
        </p:spPr>
      </p:pic>
      <p:sp>
        <p:nvSpPr>
          <p:cNvPr id="72" name="Google Shape;1040;p39"/>
          <p:cNvSpPr txBox="1"/>
          <p:nvPr/>
        </p:nvSpPr>
        <p:spPr>
          <a:xfrm>
            <a:off x="4264198" y="254105"/>
            <a:ext cx="8180933" cy="114198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  <a:scene3d>
              <a:camera prst="perspectiveRelaxedModerately"/>
              <a:lightRig rig="threePt" dir="t"/>
            </a:scene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solidFill>
                  <a:srgbClr val="00206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  <a:latin typeface="Arial" panose="020B0604020202020204" pitchFamily="34" charset="0"/>
                <a:ea typeface="思源黑体 Normal" panose="020B0400000000000000" pitchFamily="34" charset="-122"/>
                <a:cs typeface="Arial" panose="020B0604020202020204" pitchFamily="34" charset="0"/>
              </a:rPr>
              <a:t>THIẾT BỊ DẠY HỌC VÀ HỌC LIỆU</a:t>
            </a:r>
            <a:endParaRPr lang="en-US" sz="3600" b="1" dirty="0">
              <a:solidFill>
                <a:srgbClr val="00206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reflection blurRad="6350" stA="60000" endA="900" endPos="58000" dir="5400000" sy="-100000" algn="bl" rotWithShape="0"/>
              </a:effectLst>
              <a:latin typeface="Arial" panose="020B0604020202020204" pitchFamily="34" charset="0"/>
              <a:ea typeface="思源黑体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4" name="Rectangle 14">
            <a:extLst>
              <a:ext uri="{FF2B5EF4-FFF2-40B4-BE49-F238E27FC236}">
                <a16:creationId xmlns="" xmlns:a16="http://schemas.microsoft.com/office/drawing/2014/main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7768" y="1481637"/>
            <a:ext cx="842416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600"/>
              </a:spcAft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phụ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compa,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SGK,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lét</a:t>
            </a:r>
            <a:endParaRPr lang="en-US" sz="3200" dirty="0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2207768" y="3191386"/>
            <a:ext cx="8424164" cy="1179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SGK,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compa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nl-NL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bảng nhóm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="" xmlns:a16="http://schemas.microsoft.com/office/drawing/2014/main" id="{4E3061FB-240E-4D1D-96C4-F10482EA5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387" y="3806704"/>
            <a:ext cx="2548674" cy="296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37119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6176" y="-228600"/>
            <a:ext cx="12922623" cy="71044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1385047" y="381220"/>
            <a:ext cx="9843248" cy="64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THALÈS TRONG TAM GIÁC(T2)</a:t>
            </a:r>
            <a:endParaRPr lang="en-US" sz="3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=""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208799" y="1565561"/>
            <a:ext cx="854523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HĐ3: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7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cho</a:t>
            </a:r>
            <a:endParaRPr lang="en-US" sz="3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514350" indent="-514350">
              <a:spcBef>
                <a:spcPct val="50000"/>
              </a:spcBef>
              <a:buAutoNum type="alphaLcParenR"/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Ta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endParaRPr lang="en-US" sz="3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514350" indent="-514350">
              <a:spcBef>
                <a:spcPct val="50000"/>
              </a:spcBef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514350" indent="-514350">
              <a:spcBef>
                <a:spcPct val="50000"/>
              </a:spcBef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đoán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9282120"/>
              </p:ext>
            </p:extLst>
          </p:nvPr>
        </p:nvGraphicFramePr>
        <p:xfrm>
          <a:off x="1869884" y="2225675"/>
          <a:ext cx="5091113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2" name="Equation" r:id="rId6" imgW="2412720" imgH="393480" progId="Equation.DSMT4">
                  <p:embed/>
                </p:oleObj>
              </mc:Choice>
              <mc:Fallback>
                <p:oleObj name="Equation" r:id="rId6" imgW="241272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9884" y="2225675"/>
                        <a:ext cx="5091113" cy="830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5855065"/>
              </p:ext>
            </p:extLst>
          </p:nvPr>
        </p:nvGraphicFramePr>
        <p:xfrm>
          <a:off x="2324754" y="3695700"/>
          <a:ext cx="2411412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3" name="Equation" r:id="rId8" imgW="1143000" imgH="393480" progId="Equation.DSMT4">
                  <p:embed/>
                </p:oleObj>
              </mc:Choice>
              <mc:Fallback>
                <p:oleObj name="Equation" r:id="rId8" imgW="11430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4754" y="3695700"/>
                        <a:ext cx="2411412" cy="830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06" name="Picture 8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589" y="1952046"/>
            <a:ext cx="3785411" cy="345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562904" y="4703046"/>
            <a:ext cx="114184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?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Từ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đoán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c),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rút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4577198"/>
              </p:ext>
            </p:extLst>
          </p:nvPr>
        </p:nvGraphicFramePr>
        <p:xfrm>
          <a:off x="3018644" y="3122596"/>
          <a:ext cx="1023631" cy="426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4" name="Equation" r:id="rId11" imgW="457200" imgH="190440" progId="Equation.DSMT4">
                  <p:embed/>
                </p:oleObj>
              </mc:Choice>
              <mc:Fallback>
                <p:oleObj name="Equation" r:id="rId11" imgW="45720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018644" y="3122596"/>
                        <a:ext cx="1023631" cy="426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8843503"/>
              </p:ext>
            </p:extLst>
          </p:nvPr>
        </p:nvGraphicFramePr>
        <p:xfrm>
          <a:off x="4337050" y="1704975"/>
          <a:ext cx="4943475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5" name="Equation" r:id="rId13" imgW="2527200" imgH="203040" progId="Equation.DSMT4">
                  <p:embed/>
                </p:oleObj>
              </mc:Choice>
              <mc:Fallback>
                <p:oleObj name="Equation" r:id="rId13" imgW="2527200" imgH="2030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7050" y="1704975"/>
                        <a:ext cx="4943475" cy="398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756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5975" y="-389557"/>
            <a:ext cx="13352928" cy="72792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1385047" y="179515"/>
            <a:ext cx="9843248" cy="64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THALÈS TRONG TAM GIÁC(T2)</a:t>
            </a:r>
            <a:endParaRPr lang="en-US" sz="3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41564" y="701845"/>
            <a:ext cx="50548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Hệ quả của định lí Thalès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=""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380347" y="3400834"/>
            <a:ext cx="7951123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Tam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	     ,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song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AB, AC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M, N.</a:t>
            </a:r>
          </a:p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3186258"/>
              </p:ext>
            </p:extLst>
          </p:nvPr>
        </p:nvGraphicFramePr>
        <p:xfrm>
          <a:off x="1961300" y="3514072"/>
          <a:ext cx="877887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2" name="Equation" r:id="rId6" imgW="878040" imgH="412920" progId="Equation.DSMT4">
                  <p:embed/>
                </p:oleObj>
              </mc:Choice>
              <mc:Fallback>
                <p:oleObj name="Equation" r:id="rId6" imgW="878040" imgH="412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961300" y="3514072"/>
                        <a:ext cx="877887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" y="1215938"/>
            <a:ext cx="1065572" cy="1283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741585" y="1237466"/>
            <a:ext cx="114504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song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nó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lệ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 </a:t>
            </a:r>
            <a:endParaRPr lang="en-US" sz="3200" b="1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8153546"/>
              </p:ext>
            </p:extLst>
          </p:nvPr>
        </p:nvGraphicFramePr>
        <p:xfrm>
          <a:off x="2836555" y="4555854"/>
          <a:ext cx="2411413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3" name="Equation" r:id="rId9" imgW="2411280" imgH="830160" progId="Equation.DSMT4">
                  <p:embed/>
                </p:oleObj>
              </mc:Choice>
              <mc:Fallback>
                <p:oleObj name="Equation" r:id="rId9" imgW="2411280" imgH="830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836555" y="4555854"/>
                        <a:ext cx="2411413" cy="830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814" name="Picture 4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035" y="2739890"/>
            <a:ext cx="4451485" cy="319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387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4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8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5975" y="-389557"/>
            <a:ext cx="13352928" cy="72792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1385047" y="179515"/>
            <a:ext cx="9843248" cy="64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THALÈS TRONG TAM GIÁC(T2)</a:t>
            </a:r>
            <a:endParaRPr lang="en-US" sz="3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41564" y="701845"/>
            <a:ext cx="53894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Hệ quả của định lí Thalès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=""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151997" y="1353421"/>
            <a:ext cx="827720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minh</a:t>
            </a:r>
          </a:p>
          <a:p>
            <a:pPr algn="just">
              <a:lnSpc>
                <a:spcPts val="4000"/>
              </a:lnSpc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Qua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N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kẻ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song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AB,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BC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 (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11).</a:t>
            </a:r>
          </a:p>
          <a:p>
            <a:pPr algn="just">
              <a:lnSpc>
                <a:spcPts val="4000"/>
              </a:lnSpc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BMNP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BP = MN</a:t>
            </a:r>
          </a:p>
          <a:p>
            <a:pPr algn="just">
              <a:lnSpc>
                <a:spcPts val="4000"/>
              </a:lnSpc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Tam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ABC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NP // AB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endParaRPr lang="en-US" sz="3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4000"/>
              </a:lnSpc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6159799"/>
              </p:ext>
            </p:extLst>
          </p:nvPr>
        </p:nvGraphicFramePr>
        <p:xfrm>
          <a:off x="5841646" y="3319613"/>
          <a:ext cx="1527341" cy="857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0" name="Equation" r:id="rId6" imgW="723600" imgH="406080" progId="Equation.DSMT4">
                  <p:embed/>
                </p:oleObj>
              </mc:Choice>
              <mc:Fallback>
                <p:oleObj name="Equation" r:id="rId6" imgW="72360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841646" y="3319613"/>
                        <a:ext cx="1527341" cy="8577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112" y="5099748"/>
            <a:ext cx="2105889" cy="1272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151997" y="4674750"/>
            <a:ext cx="7829485" cy="1364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ABC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MN // BC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endParaRPr lang="en-US" sz="3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Vậy</a:t>
            </a:r>
            <a:endParaRPr lang="en-US" sz="3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7305550" y="3434261"/>
            <a:ext cx="2519386" cy="573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(Đ/l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Thalès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4279618"/>
              </p:ext>
            </p:extLst>
          </p:nvPr>
        </p:nvGraphicFramePr>
        <p:xfrm>
          <a:off x="1056154" y="5383882"/>
          <a:ext cx="2411413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1" name="Equation" r:id="rId9" imgW="2411280" imgH="830160" progId="Equation.DSMT4">
                  <p:embed/>
                </p:oleObj>
              </mc:Choice>
              <mc:Fallback>
                <p:oleObj name="Equation" r:id="rId9" imgW="2411280" imgH="830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56154" y="5383882"/>
                        <a:ext cx="2411413" cy="830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250" y="701845"/>
            <a:ext cx="3954751" cy="289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14318"/>
              </p:ext>
            </p:extLst>
          </p:nvPr>
        </p:nvGraphicFramePr>
        <p:xfrm>
          <a:off x="1465263" y="3873500"/>
          <a:ext cx="1639887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2" name="Equation" r:id="rId12" imgW="812520" imgH="406080" progId="Equation.DSMT4">
                  <p:embed/>
                </p:oleObj>
              </mc:Choice>
              <mc:Fallback>
                <p:oleObj name="Equation" r:id="rId12" imgW="81252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465263" y="3873500"/>
                        <a:ext cx="1639887" cy="819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3072673"/>
              </p:ext>
            </p:extLst>
          </p:nvPr>
        </p:nvGraphicFramePr>
        <p:xfrm>
          <a:off x="6607549" y="4589715"/>
          <a:ext cx="1535572" cy="8055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3" name="Equation" r:id="rId14" imgW="774360" imgH="406080" progId="Equation.DSMT4">
                  <p:embed/>
                </p:oleObj>
              </mc:Choice>
              <mc:Fallback>
                <p:oleObj name="Equation" r:id="rId14" imgW="77436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607549" y="4589715"/>
                        <a:ext cx="1535572" cy="8055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8209291" y="4630055"/>
            <a:ext cx="2517446" cy="573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(Đ/l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Thalès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17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40" name="chimes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5975" y="-389557"/>
            <a:ext cx="13352928" cy="72792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1385047" y="179515"/>
            <a:ext cx="9843248" cy="64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THALÈS TRONG TAM GIÁC(T2)</a:t>
            </a:r>
            <a:endParaRPr lang="en-US" sz="3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41564" y="701845"/>
            <a:ext cx="53894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Hệ quả của định lí Thalès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=""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151997" y="1313080"/>
            <a:ext cx="1185622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200" b="1" u="sng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u="sng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ý: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Hệ quả trên vẫn đúng cho trường hợp đường thẳng d song song với một cạnh của tam</a:t>
            </a:r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 và cắt phần kéo dài của hai cạnh còn lại. </a:t>
            </a:r>
            <a:endParaRPr lang="en-US" sz="3000" b="1" i="1" dirty="0">
              <a:solidFill>
                <a:srgbClr val="FF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4200"/>
              </a:lnSpc>
            </a:pP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Chẳng hạn, ta cũng có dãy tỉ số bằng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nhau 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trong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lang="vi-VN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ình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12a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12b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0964714"/>
              </p:ext>
            </p:extLst>
          </p:nvPr>
        </p:nvGraphicFramePr>
        <p:xfrm>
          <a:off x="7483579" y="2339114"/>
          <a:ext cx="2411412" cy="83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" name="Equation" r:id="rId6" imgW="2411280" imgH="830160" progId="Equation.DSMT4">
                  <p:embed/>
                </p:oleObj>
              </mc:Choice>
              <mc:Fallback>
                <p:oleObj name="Equation" r:id="rId6" imgW="2411280" imgH="83016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3579" y="2339114"/>
                        <a:ext cx="2411412" cy="830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534" y="3236611"/>
            <a:ext cx="7286625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Hình ảnh 3">
            <a:extLst>
              <a:ext uri="{FF2B5EF4-FFF2-40B4-BE49-F238E27FC236}">
                <a16:creationId xmlns=""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7" y="4030715"/>
            <a:ext cx="2255716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40" name="chimes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5975" y="-389557"/>
            <a:ext cx="13352928" cy="72792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1385047" y="179515"/>
            <a:ext cx="9843248" cy="64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THALÈS TRONG TAM GIÁC(T2)</a:t>
            </a:r>
            <a:endParaRPr lang="en-US" sz="3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41564" y="701845"/>
            <a:ext cx="53894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Hệ quả của định lí Thalès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=""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151997" y="1353421"/>
            <a:ext cx="1185622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200" b="1" u="sng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u="sng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u="sng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5: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Trong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lang="vi-VN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ình 13</a:t>
            </a: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cho biết </a:t>
            </a:r>
            <a:r>
              <a:rPr lang="vi-VN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AB = 4, BC = 3, AM = 3, MN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//</a:t>
            </a:r>
            <a:r>
              <a:rPr lang="vi-VN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BC</a:t>
            </a: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 Tính độ dài đoạn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 </a:t>
            </a:r>
            <a:r>
              <a:rPr lang="vi-VN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MN</a:t>
            </a: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Hình ảnh 3">
            <a:extLst>
              <a:ext uri="{FF2B5EF4-FFF2-40B4-BE49-F238E27FC236}">
                <a16:creationId xmlns=""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118" y="4641284"/>
            <a:ext cx="1645843" cy="191273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122418" y="2584007"/>
            <a:ext cx="8351716" cy="3997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3200" b="1" u="sng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Giải</a:t>
            </a:r>
            <a:endParaRPr lang="en-US" sz="3200" b="1" u="sng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4400"/>
              </a:lnSpc>
            </a:pP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Xét tam giác </a:t>
            </a:r>
            <a:r>
              <a:rPr lang="vi-VN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ABC</a:t>
            </a: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với </a:t>
            </a:r>
            <a:r>
              <a:rPr lang="vi-VN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MN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//</a:t>
            </a:r>
            <a:r>
              <a:rPr lang="vi-VN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BC</a:t>
            </a: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ta có </a:t>
            </a:r>
            <a:endParaRPr lang="en-US" sz="3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4400"/>
              </a:lnSpc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				</a:t>
            </a: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(hệ quả của định lí Thalès).</a:t>
            </a:r>
          </a:p>
          <a:p>
            <a:pPr algn="just">
              <a:lnSpc>
                <a:spcPts val="4400"/>
              </a:lnSpc>
            </a:pPr>
            <a:endParaRPr lang="en-US" sz="3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4400"/>
              </a:lnSpc>
            </a:pP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Do </a:t>
            </a:r>
            <a:r>
              <a:rPr lang="vi-VN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AB = 4, BC = 3, AM = 3 </a:t>
            </a: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endParaRPr lang="vi-VN" sz="3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4400"/>
              </a:lnSpc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ts val="4400"/>
              </a:lnSpc>
            </a:pPr>
            <a:r>
              <a:rPr lang="vi-VN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Suy ra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2004480"/>
              </p:ext>
            </p:extLst>
          </p:nvPr>
        </p:nvGraphicFramePr>
        <p:xfrm>
          <a:off x="2197659" y="3637951"/>
          <a:ext cx="1567518" cy="823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6" name="Equation" r:id="rId7" imgW="1528920" imgH="803160" progId="Equation.DSMT4">
                  <p:embed/>
                </p:oleObj>
              </mc:Choice>
              <mc:Fallback>
                <p:oleObj name="Equation" r:id="rId7" imgW="1528920" imgH="80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97659" y="3637951"/>
                        <a:ext cx="1567518" cy="823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8117686"/>
              </p:ext>
            </p:extLst>
          </p:nvPr>
        </p:nvGraphicFramePr>
        <p:xfrm>
          <a:off x="5729529" y="4748704"/>
          <a:ext cx="1315976" cy="90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7" name="Equation" r:id="rId9" imgW="571320" imgH="393480" progId="Equation.DSMT4">
                  <p:embed/>
                </p:oleObj>
              </mc:Choice>
              <mc:Fallback>
                <p:oleObj name="Equation" r:id="rId9" imgW="5713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729529" y="4748704"/>
                        <a:ext cx="1315976" cy="906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9996446"/>
              </p:ext>
            </p:extLst>
          </p:nvPr>
        </p:nvGraphicFramePr>
        <p:xfrm>
          <a:off x="1578565" y="5671398"/>
          <a:ext cx="2626163" cy="957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8" name="Equation" r:id="rId11" imgW="1079280" imgH="393480" progId="Equation.DSMT4">
                  <p:embed/>
                </p:oleObj>
              </mc:Choice>
              <mc:Fallback>
                <p:oleObj name="Equation" r:id="rId11" imgW="1079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78565" y="5671398"/>
                        <a:ext cx="2626163" cy="9577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849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689" y="1938196"/>
            <a:ext cx="4423256" cy="2810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519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4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943001" y="3429000"/>
            <a:ext cx="45966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502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9793" y="-389558"/>
            <a:ext cx="13352928" cy="72792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1385047" y="179515"/>
            <a:ext cx="9843248" cy="64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LÍ THALÈS TRONG TAM GIÁC(T2)</a:t>
            </a:r>
            <a:endParaRPr lang="en-US" sz="3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41564" y="701845"/>
            <a:ext cx="59020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Hệ quả của đ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ịnh lí Thalès: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=""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112223" y="1237466"/>
            <a:ext cx="11996648" cy="1086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</a:pP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2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ts val="4000"/>
              </a:lnSpc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	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A, ta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5204004"/>
              </p:ext>
            </p:extLst>
          </p:nvPr>
        </p:nvGraphicFramePr>
        <p:xfrm>
          <a:off x="2314575" y="1888830"/>
          <a:ext cx="877888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8" name="Equation" r:id="rId6" imgW="406080" imgH="190440" progId="Equation.DSMT4">
                  <p:embed/>
                </p:oleObj>
              </mc:Choice>
              <mc:Fallback>
                <p:oleObj name="Equation" r:id="rId6" imgW="40608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14575" y="1888830"/>
                        <a:ext cx="877888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8807934"/>
              </p:ext>
            </p:extLst>
          </p:nvPr>
        </p:nvGraphicFramePr>
        <p:xfrm>
          <a:off x="5136216" y="4823189"/>
          <a:ext cx="1389063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9" name="Equation" r:id="rId8" imgW="749160" imgH="393480" progId="Equation.DSMT4">
                  <p:embed/>
                </p:oleObj>
              </mc:Choice>
              <mc:Fallback>
                <p:oleObj name="Equation" r:id="rId8" imgW="7491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36216" y="4823189"/>
                        <a:ext cx="1389063" cy="728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4198468" y="2176520"/>
            <a:ext cx="2784273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(Đ/l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Pythagore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6083669"/>
              </p:ext>
            </p:extLst>
          </p:nvPr>
        </p:nvGraphicFramePr>
        <p:xfrm>
          <a:off x="956250" y="3294190"/>
          <a:ext cx="1460500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0" name="Equation" r:id="rId10" imgW="723600" imgH="190440" progId="Equation.DSMT4">
                  <p:embed/>
                </p:oleObj>
              </mc:Choice>
              <mc:Fallback>
                <p:oleObj name="Equation" r:id="rId10" imgW="72360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56250" y="3294190"/>
                        <a:ext cx="1460500" cy="38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3931720" y="3622789"/>
            <a:ext cx="693279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840"/>
              </a:lnSpc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do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2423479"/>
              </p:ext>
            </p:extLst>
          </p:nvPr>
        </p:nvGraphicFramePr>
        <p:xfrm>
          <a:off x="1361444" y="2227857"/>
          <a:ext cx="2726337" cy="484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1" name="Equation" r:id="rId12" imgW="1143000" imgH="203040" progId="Equation.DSMT4">
                  <p:embed/>
                </p:oleObj>
              </mc:Choice>
              <mc:Fallback>
                <p:oleObj name="Equation" r:id="rId12" imgW="11430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361444" y="2227857"/>
                        <a:ext cx="2726337" cy="4846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112" y="5099748"/>
            <a:ext cx="2105889" cy="1272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6230312"/>
              </p:ext>
            </p:extLst>
          </p:nvPr>
        </p:nvGraphicFramePr>
        <p:xfrm>
          <a:off x="3958614" y="5525442"/>
          <a:ext cx="2078038" cy="83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2" name="Equation" r:id="rId15" imgW="977760" imgH="393480" progId="Equation.DSMT4">
                  <p:embed/>
                </p:oleObj>
              </mc:Choice>
              <mc:Fallback>
                <p:oleObj name="Equation" r:id="rId15" imgW="9777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958614" y="5525442"/>
                        <a:ext cx="2078038" cy="836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Straight Arrow Connector 34"/>
          <p:cNvCxnSpPr/>
          <p:nvPr/>
        </p:nvCxnSpPr>
        <p:spPr>
          <a:xfrm>
            <a:off x="8728364" y="1870338"/>
            <a:ext cx="0" cy="2084426"/>
          </a:xfrm>
          <a:prstGeom prst="straightConnector1">
            <a:avLst/>
          </a:prstGeom>
          <a:ln w="158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9822873" y="1704087"/>
            <a:ext cx="2119746" cy="1759527"/>
          </a:xfrm>
          <a:prstGeom prst="straightConnector1">
            <a:avLst/>
          </a:prstGeom>
          <a:ln w="158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153" y="1413847"/>
            <a:ext cx="3848816" cy="2929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7062383"/>
              </p:ext>
            </p:extLst>
          </p:nvPr>
        </p:nvGraphicFramePr>
        <p:xfrm>
          <a:off x="1411080" y="2749754"/>
          <a:ext cx="2177763" cy="512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3" name="Equation" r:id="rId18" imgW="863280" imgH="203040" progId="Equation.DSMT4">
                  <p:embed/>
                </p:oleObj>
              </mc:Choice>
              <mc:Fallback>
                <p:oleObj name="Equation" r:id="rId18" imgW="8632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411080" y="2749754"/>
                        <a:ext cx="2177763" cy="5124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112223" y="3635456"/>
            <a:ext cx="6084506" cy="573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7771821"/>
              </p:ext>
            </p:extLst>
          </p:nvPr>
        </p:nvGraphicFramePr>
        <p:xfrm>
          <a:off x="779462" y="3740520"/>
          <a:ext cx="877887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4" name="Equation" r:id="rId20" imgW="878040" imgH="412920" progId="Equation.DSMT4">
                  <p:embed/>
                </p:oleObj>
              </mc:Choice>
              <mc:Fallback>
                <p:oleObj name="Equation" r:id="rId20" imgW="878040" imgH="412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779462" y="3740520"/>
                        <a:ext cx="877887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9426510"/>
              </p:ext>
            </p:extLst>
          </p:nvPr>
        </p:nvGraphicFramePr>
        <p:xfrm>
          <a:off x="703263" y="4392613"/>
          <a:ext cx="1839912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5" name="Equation" r:id="rId22" imgW="914400" imgH="190440" progId="Equation.DSMT4">
                  <p:embed/>
                </p:oleObj>
              </mc:Choice>
              <mc:Fallback>
                <p:oleObj name="Equation" r:id="rId22" imgW="91440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263" y="4392613"/>
                        <a:ext cx="1839912" cy="38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2636568" y="4279365"/>
            <a:ext cx="3473979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(Đ/l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Thalès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9668972"/>
              </p:ext>
            </p:extLst>
          </p:nvPr>
        </p:nvGraphicFramePr>
        <p:xfrm>
          <a:off x="946103" y="4945905"/>
          <a:ext cx="877887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6" name="Equation" r:id="rId24" imgW="878040" imgH="412920" progId="Equation.DSMT4">
                  <p:embed/>
                </p:oleObj>
              </mc:Choice>
              <mc:Fallback>
                <p:oleObj name="Equation" r:id="rId24" imgW="878040" imgH="412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946103" y="4945905"/>
                        <a:ext cx="877887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216375" y="4864399"/>
            <a:ext cx="10141035" cy="1364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		, ta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		(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đ/l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Thalès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ts val="4000"/>
              </a:lnSpc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	     . Do </a:t>
            </a:r>
            <a:r>
              <a:rPr lang="en-US" sz="3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32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7669074"/>
              </p:ext>
            </p:extLst>
          </p:nvPr>
        </p:nvGraphicFramePr>
        <p:xfrm>
          <a:off x="2460625" y="4970463"/>
          <a:ext cx="1416050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7" name="Equation" r:id="rId26" imgW="672840" imgH="190440" progId="Equation.DSMT4">
                  <p:embed/>
                </p:oleObj>
              </mc:Choice>
              <mc:Fallback>
                <p:oleObj name="Equation" r:id="rId26" imgW="67284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2460625" y="4970463"/>
                        <a:ext cx="1416050" cy="40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1866795"/>
              </p:ext>
            </p:extLst>
          </p:nvPr>
        </p:nvGraphicFramePr>
        <p:xfrm>
          <a:off x="1455356" y="5495369"/>
          <a:ext cx="1181212" cy="796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8" name="Equation" r:id="rId28" imgW="583920" imgH="393480" progId="Equation.DSMT4">
                  <p:embed/>
                </p:oleObj>
              </mc:Choice>
              <mc:Fallback>
                <p:oleObj name="Equation" r:id="rId28" imgW="5839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455356" y="5495369"/>
                        <a:ext cx="1181212" cy="7960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7146100"/>
              </p:ext>
            </p:extLst>
          </p:nvPr>
        </p:nvGraphicFramePr>
        <p:xfrm>
          <a:off x="2179204" y="3519034"/>
          <a:ext cx="3653555" cy="89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9" name="Equation" r:id="rId30" imgW="1765080" imgH="431640" progId="Equation.DSMT4">
                  <p:embed/>
                </p:oleObj>
              </mc:Choice>
              <mc:Fallback>
                <p:oleObj name="Equation" r:id="rId30" imgW="17650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2179204" y="3519034"/>
                        <a:ext cx="3653555" cy="893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190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40" name="chimes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04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002033" y="3429000"/>
            <a:ext cx="47195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12438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809" y="32747"/>
            <a:ext cx="12376656" cy="66720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B07F067-8745-4BC8-B4BE-4513CFBB2FD0}"/>
              </a:ext>
            </a:extLst>
          </p:cNvPr>
          <p:cNvSpPr/>
          <p:nvPr/>
        </p:nvSpPr>
        <p:spPr>
          <a:xfrm>
            <a:off x="1995789" y="656352"/>
            <a:ext cx="63413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 đo khảng cách giữa 2 điểm   và          như </a:t>
            </a:r>
            <a:r>
              <a:rPr lang="nl-NL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nl-NL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18</a:t>
            </a:r>
            <a:r>
              <a:rPr lang="nl-NL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mà không thể đo trực tiếp, người ta làm như sau (</a:t>
            </a:r>
            <a:r>
              <a:rPr lang="nl-NL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nl-NL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19)</a:t>
            </a:r>
            <a:r>
              <a:rPr lang="nl-NL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:  </a:t>
            </a:r>
            <a:endParaRPr lang="en-US" sz="32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9212" y="2155007"/>
            <a:ext cx="7996563" cy="3252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</a:rPr>
              <a:t>A</a:t>
            </a:r>
            <a:r>
              <a:rPr lang="en-US" sz="3200" dirty="0">
                <a:latin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khoảng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cách</a:t>
            </a:r>
            <a:endParaRPr lang="en-US" sz="3200" dirty="0">
              <a:latin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đinh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</a:rPr>
              <a:t>      </a:t>
            </a:r>
            <a:r>
              <a:rPr lang="en-US" sz="3200" dirty="0" err="1">
                <a:latin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lượt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</a:rPr>
              <a:t>            </a:t>
            </a:r>
            <a:r>
              <a:rPr lang="en-US" sz="3200" dirty="0" err="1">
                <a:latin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</a:rPr>
              <a:t>  </a:t>
            </a:r>
          </a:p>
          <a:p>
            <a:pPr>
              <a:spcBef>
                <a:spcPts val="1600"/>
              </a:spcBef>
            </a:pPr>
            <a:r>
              <a:rPr lang="en-US" sz="3200" dirty="0">
                <a:latin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</a:rPr>
              <a:t>thẳng</a:t>
            </a:r>
            <a:r>
              <a:rPr lang="en-US" sz="3200">
                <a:latin typeface="Times New Roman" panose="02020603050405020304" pitchFamily="18" charset="0"/>
              </a:rPr>
              <a:t>      , từ </a:t>
            </a:r>
            <a:r>
              <a:rPr lang="en-US" sz="3200" dirty="0" err="1">
                <a:latin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khoảng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</a:rPr>
              <a:t>và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247A310-4171-B4AD-180C-6B0914E6DE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97" y="837899"/>
            <a:ext cx="1111692" cy="1111692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8166919"/>
              </p:ext>
            </p:extLst>
          </p:nvPr>
        </p:nvGraphicFramePr>
        <p:xfrm>
          <a:off x="7382435" y="763928"/>
          <a:ext cx="356405" cy="383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8" name="Equation" r:id="rId5" imgW="164880" imgH="177480" progId="Equation.DSMT4">
                  <p:embed/>
                </p:oleObj>
              </mc:Choice>
              <mc:Fallback>
                <p:oleObj name="Equation" r:id="rId5" imgW="1648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382435" y="763928"/>
                        <a:ext cx="356405" cy="3838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1693622"/>
              </p:ext>
            </p:extLst>
          </p:nvPr>
        </p:nvGraphicFramePr>
        <p:xfrm>
          <a:off x="8269420" y="750481"/>
          <a:ext cx="409451" cy="4776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9" name="Equation" r:id="rId7" imgW="152280" imgH="177480" progId="Equation.DSMT4">
                  <p:embed/>
                </p:oleObj>
              </mc:Choice>
              <mc:Fallback>
                <p:oleObj name="Equation" r:id="rId7" imgW="1522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269420" y="750481"/>
                        <a:ext cx="409451" cy="4776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8359869"/>
              </p:ext>
            </p:extLst>
          </p:nvPr>
        </p:nvGraphicFramePr>
        <p:xfrm>
          <a:off x="1481887" y="2742968"/>
          <a:ext cx="1228486" cy="436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0" name="Equation" r:id="rId9" imgW="571320" imgH="203040" progId="Equation.DSMT4">
                  <p:embed/>
                </p:oleObj>
              </mc:Choice>
              <mc:Fallback>
                <p:oleObj name="Equation" r:id="rId9" imgW="5713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81887" y="2742968"/>
                        <a:ext cx="1228486" cy="4367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3706246"/>
              </p:ext>
            </p:extLst>
          </p:nvPr>
        </p:nvGraphicFramePr>
        <p:xfrm>
          <a:off x="4403906" y="4471427"/>
          <a:ext cx="665635" cy="3762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1" name="Equation" r:id="rId11" imgW="291960" imgH="164880" progId="Equation.DSMT4">
                  <p:embed/>
                </p:oleObj>
              </mc:Choice>
              <mc:Fallback>
                <p:oleObj name="Equation" r:id="rId11" imgW="29196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403906" y="4471427"/>
                        <a:ext cx="665635" cy="3762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0258633"/>
              </p:ext>
            </p:extLst>
          </p:nvPr>
        </p:nvGraphicFramePr>
        <p:xfrm>
          <a:off x="4928407" y="3279263"/>
          <a:ext cx="436969" cy="405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2" name="Equation" r:id="rId13" imgW="177480" imgH="164880" progId="Equation.DSMT4">
                  <p:embed/>
                </p:oleObj>
              </mc:Choice>
              <mc:Fallback>
                <p:oleObj name="Equation" r:id="rId13" imgW="17748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8407" y="3279263"/>
                        <a:ext cx="436969" cy="4057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5229518"/>
              </p:ext>
            </p:extLst>
          </p:nvPr>
        </p:nvGraphicFramePr>
        <p:xfrm>
          <a:off x="4013549" y="3283214"/>
          <a:ext cx="483679" cy="362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3" name="Equation" r:id="rId15" imgW="527040" imgH="395280" progId="Equation.DSMT4">
                  <p:embed/>
                </p:oleObj>
              </mc:Choice>
              <mc:Fallback>
                <p:oleObj name="Equation" r:id="rId15" imgW="527040" imgH="395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013549" y="3283214"/>
                        <a:ext cx="483679" cy="362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1534723"/>
              </p:ext>
            </p:extLst>
          </p:nvPr>
        </p:nvGraphicFramePr>
        <p:xfrm>
          <a:off x="1968896" y="3638160"/>
          <a:ext cx="1527340" cy="830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4" name="Equation" r:id="rId17" imgW="723600" imgH="393480" progId="Equation.DSMT4">
                  <p:embed/>
                </p:oleObj>
              </mc:Choice>
              <mc:Fallback>
                <p:oleObj name="Equation" r:id="rId17" imgW="7236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968896" y="3638160"/>
                        <a:ext cx="1527340" cy="8306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6605994"/>
              </p:ext>
            </p:extLst>
          </p:nvPr>
        </p:nvGraphicFramePr>
        <p:xfrm>
          <a:off x="4799820" y="4940342"/>
          <a:ext cx="326322" cy="351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5" name="Equation" r:id="rId19" imgW="164880" imgH="177480" progId="Equation.DSMT4">
                  <p:embed/>
                </p:oleObj>
              </mc:Choice>
              <mc:Fallback>
                <p:oleObj name="Equation" r:id="rId19" imgW="1648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9820" y="4940342"/>
                        <a:ext cx="326322" cy="351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4145044"/>
              </p:ext>
            </p:extLst>
          </p:nvPr>
        </p:nvGraphicFramePr>
        <p:xfrm>
          <a:off x="5699537" y="4893276"/>
          <a:ext cx="375853" cy="438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6" name="Equation" r:id="rId21" imgW="152280" imgH="177480" progId="Equation.DSMT4">
                  <p:embed/>
                </p:oleObj>
              </mc:Choice>
              <mc:Fallback>
                <p:oleObj name="Equation" r:id="rId21" imgW="1522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9537" y="4893276"/>
                        <a:ext cx="375853" cy="4384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536" name="Picture 80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776" y="1087993"/>
            <a:ext cx="3513129" cy="4382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9050225"/>
              </p:ext>
            </p:extLst>
          </p:nvPr>
        </p:nvGraphicFramePr>
        <p:xfrm>
          <a:off x="7752883" y="3272552"/>
          <a:ext cx="1162517" cy="412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7" name="Equation" r:id="rId24" imgW="1222200" imgH="433440" progId="Equation.DSMT4">
                  <p:embed/>
                </p:oleObj>
              </mc:Choice>
              <mc:Fallback>
                <p:oleObj name="Equation" r:id="rId24" imgW="1222200" imgH="433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7752883" y="3272552"/>
                        <a:ext cx="1162517" cy="4121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ABEF0BE5-B79B-AEB3-BDFC-B621DFCF12C9}"/>
              </a:ext>
            </a:extLst>
          </p:cNvPr>
          <p:cNvSpPr/>
          <p:nvPr/>
        </p:nvSpPr>
        <p:spPr>
          <a:xfrm>
            <a:off x="839248" y="5373574"/>
            <a:ext cx="107386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 thích tại sao có thể xác định được khoảng 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 hai vị trí B và 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86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682" y="32747"/>
            <a:ext cx="12376656" cy="66720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B07F067-8745-4BC8-B4BE-4513CFBB2FD0}"/>
              </a:ext>
            </a:extLst>
          </p:cNvPr>
          <p:cNvSpPr/>
          <p:nvPr/>
        </p:nvSpPr>
        <p:spPr>
          <a:xfrm>
            <a:off x="1995789" y="823231"/>
            <a:ext cx="6933058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100"/>
              </a:lnSpc>
              <a:spcAft>
                <a:spcPts val="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ts val="42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Xét tam giác ABC có 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	    </a:t>
            </a:r>
          </a:p>
          <a:p>
            <a:pPr algn="just">
              <a:lnSpc>
                <a:spcPts val="43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nên MN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//</a:t>
            </a: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BC (định lí Thalès đảo)</a:t>
            </a:r>
            <a:endParaRPr lang="en-US" sz="32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9596" y="2521423"/>
            <a:ext cx="799656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</a:pPr>
            <a:r>
              <a:rPr lang="en-US" sz="3200" dirty="0" err="1">
                <a:latin typeface="Times New Roman" panose="02020603050405020304" pitchFamily="18" charset="0"/>
              </a:rPr>
              <a:t>Suy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</a:rPr>
              <a:t> 		</a:t>
            </a:r>
            <a:r>
              <a:rPr lang="vi-VN" sz="3200" dirty="0">
                <a:latin typeface="Times New Roman" panose="02020603050405020304" pitchFamily="18" charset="0"/>
              </a:rPr>
              <a:t>(hệ quả đ/l Thalès)</a:t>
            </a:r>
          </a:p>
          <a:p>
            <a:pPr>
              <a:lnSpc>
                <a:spcPts val="4800"/>
              </a:lnSpc>
            </a:pPr>
            <a:r>
              <a:rPr lang="en-US" sz="3200" dirty="0">
                <a:latin typeface="Times New Roman" panose="02020603050405020304" pitchFamily="18" charset="0"/>
              </a:rPr>
              <a:t>     Do </a:t>
            </a:r>
            <a:r>
              <a:rPr lang="en-US" sz="3200" dirty="0" err="1">
                <a:latin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</a:p>
          <a:p>
            <a:pPr>
              <a:lnSpc>
                <a:spcPts val="4800"/>
              </a:lnSpc>
            </a:pPr>
            <a:r>
              <a:rPr lang="vi-VN" sz="3200" dirty="0">
                <a:latin typeface="Times New Roman" panose="02020603050405020304" pitchFamily="18" charset="0"/>
              </a:rPr>
              <a:t>Vậy ta có thể xác định được khoảng cách giữa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</a:rPr>
              <a:t>hai vị trí B và C.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247A310-4171-B4AD-180C-6B0914E6DE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97" y="837899"/>
            <a:ext cx="1111692" cy="1111692"/>
          </a:xfrm>
          <a:prstGeom prst="rect">
            <a:avLst/>
          </a:prstGeom>
        </p:spPr>
      </p:pic>
      <p:pic>
        <p:nvPicPr>
          <p:cNvPr id="19536" name="Picture 8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024" y="1087992"/>
            <a:ext cx="3549881" cy="442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9228543"/>
              </p:ext>
            </p:extLst>
          </p:nvPr>
        </p:nvGraphicFramePr>
        <p:xfrm>
          <a:off x="5701762" y="1242943"/>
          <a:ext cx="1527175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8" name="Equation" r:id="rId6" imgW="1527120" imgH="830160" progId="Equation.DSMT4">
                  <p:embed/>
                </p:oleObj>
              </mc:Choice>
              <mc:Fallback>
                <p:oleObj name="Equation" r:id="rId6" imgW="1527120" imgH="830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701762" y="1242943"/>
                        <a:ext cx="1527175" cy="830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6481901"/>
              </p:ext>
            </p:extLst>
          </p:nvPr>
        </p:nvGraphicFramePr>
        <p:xfrm>
          <a:off x="2218766" y="2521423"/>
          <a:ext cx="1492623" cy="784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9" name="Equation" r:id="rId8" imgW="749160" imgH="393480" progId="Equation.DSMT4">
                  <p:embed/>
                </p:oleObj>
              </mc:Choice>
              <mc:Fallback>
                <p:oleObj name="Equation" r:id="rId8" imgW="7491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218766" y="2521423"/>
                        <a:ext cx="1492623" cy="7842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0827613"/>
              </p:ext>
            </p:extLst>
          </p:nvPr>
        </p:nvGraphicFramePr>
        <p:xfrm>
          <a:off x="2861807" y="3173506"/>
          <a:ext cx="1755018" cy="755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0" name="Equation" r:id="rId10" imgW="914400" imgH="393480" progId="Equation.DSMT4">
                  <p:embed/>
                </p:oleObj>
              </mc:Choice>
              <mc:Fallback>
                <p:oleObj name="Equation" r:id="rId10" imgW="9144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861807" y="3173506"/>
                        <a:ext cx="1755018" cy="7556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202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="" xmlns:a16="http://schemas.microsoft.com/office/drawing/2014/main" id="{20BCC25D-95C9-4D5D-952D-610A48998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>
                <a:alpha val="79000"/>
              </a:schemeClr>
            </a:glow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395" y="2242257"/>
            <a:ext cx="2255716" cy="2621507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151" y="2509677"/>
            <a:ext cx="3042257" cy="183864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=""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93" y="1725282"/>
            <a:ext cx="3421030" cy="2836655"/>
          </a:xfrm>
          <a:prstGeom prst="rect">
            <a:avLst/>
          </a:prstGeom>
        </p:spPr>
      </p:pic>
      <p:sp>
        <p:nvSpPr>
          <p:cNvPr id="13" name="Bong bóng Ý nghĩ: Hình đám mây 12">
            <a:extLst>
              <a:ext uri="{FF2B5EF4-FFF2-40B4-BE49-F238E27FC236}">
                <a16:creationId xmlns="" xmlns:a16="http://schemas.microsoft.com/office/drawing/2014/main" id="{1B37E295-E975-4576-9088-77FB9347107F}"/>
              </a:ext>
            </a:extLst>
          </p:cNvPr>
          <p:cNvSpPr/>
          <p:nvPr/>
        </p:nvSpPr>
        <p:spPr>
          <a:xfrm>
            <a:off x="1570008" y="819509"/>
            <a:ext cx="2815086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NHÂN</a:t>
            </a:r>
          </a:p>
        </p:txBody>
      </p:sp>
      <p:sp>
        <p:nvSpPr>
          <p:cNvPr id="14" name="Bong bóng Ý nghĩ: Hình đám mây 13">
            <a:extLst>
              <a:ext uri="{FF2B5EF4-FFF2-40B4-BE49-F238E27FC236}">
                <a16:creationId xmlns="" xmlns:a16="http://schemas.microsoft.com/office/drawing/2014/main" id="{7368768F-8941-40A8-A049-C095678B8066}"/>
              </a:ext>
            </a:extLst>
          </p:cNvPr>
          <p:cNvSpPr/>
          <p:nvPr/>
        </p:nvSpPr>
        <p:spPr>
          <a:xfrm>
            <a:off x="4871050" y="232912"/>
            <a:ext cx="2815086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</p:txBody>
      </p:sp>
      <p:sp>
        <p:nvSpPr>
          <p:cNvPr id="15" name="Bong bóng Ý nghĩ: Hình đám mây 14">
            <a:extLst>
              <a:ext uri="{FF2B5EF4-FFF2-40B4-BE49-F238E27FC236}">
                <a16:creationId xmlns="" xmlns:a16="http://schemas.microsoft.com/office/drawing/2014/main" id="{B48FA5EE-925F-4E63-8E9F-31005F753755}"/>
              </a:ext>
            </a:extLst>
          </p:cNvPr>
          <p:cNvSpPr/>
          <p:nvPr/>
        </p:nvSpPr>
        <p:spPr>
          <a:xfrm>
            <a:off x="8806830" y="646981"/>
            <a:ext cx="2640423" cy="1401487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 ĐÔI</a:t>
            </a:r>
          </a:p>
        </p:txBody>
      </p:sp>
      <p:sp>
        <p:nvSpPr>
          <p:cNvPr id="16" name="Hình chữ nhật 15">
            <a:extLst>
              <a:ext uri="{FF2B5EF4-FFF2-40B4-BE49-F238E27FC236}">
                <a16:creationId xmlns="" xmlns:a16="http://schemas.microsoft.com/office/drawing/2014/main" id="{AE2EA840-FC18-4A8A-9E78-1CABDCEB97D6}"/>
              </a:ext>
            </a:extLst>
          </p:cNvPr>
          <p:cNvSpPr/>
          <p:nvPr/>
        </p:nvSpPr>
        <p:spPr>
          <a:xfrm rot="19020439">
            <a:off x="-249784" y="746424"/>
            <a:ext cx="2249178" cy="68086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slope"/>
            </a:sp3d>
          </a:bodyPr>
          <a:lstStyle/>
          <a:p>
            <a:pPr algn="ctr"/>
            <a:r>
              <a:rPr lang="en-US" sz="4800" b="1" cap="none" spc="0">
                <a:ln/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="" xmlns:a1611="http://schemas.microsoft.com/office/drawing/2016/11/main" r:id="rId7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 Chú</a:t>
            </a:r>
            <a:endParaRPr lang="vi-VN" sz="4800" b="1" cap="none" spc="0">
              <a:ln/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="" xmlns:a1611="http://schemas.microsoft.com/office/drawing/2016/11/main" r:id="rId7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="" xmlns:a16="http://schemas.microsoft.com/office/drawing/2014/main" id="{C73954EC-8113-4EE3-87B9-A398EF216547}"/>
              </a:ext>
            </a:extLst>
          </p:cNvPr>
          <p:cNvCxnSpPr/>
          <p:nvPr/>
        </p:nvCxnSpPr>
        <p:spPr>
          <a:xfrm flipV="1">
            <a:off x="379562" y="586596"/>
            <a:ext cx="1630393" cy="1561381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="" xmlns:a16="http://schemas.microsoft.com/office/drawing/2014/main" id="{30A93AA6-B0BD-4DA2-B25B-7FAD7E9F010C}"/>
              </a:ext>
            </a:extLst>
          </p:cNvPr>
          <p:cNvCxnSpPr>
            <a:cxnSpLocks/>
          </p:cNvCxnSpPr>
          <p:nvPr/>
        </p:nvCxnSpPr>
        <p:spPr>
          <a:xfrm flipV="1">
            <a:off x="654190" y="747621"/>
            <a:ext cx="1345681" cy="1316967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="" xmlns:a16="http://schemas.microsoft.com/office/drawing/2014/main" id="{A0753E38-DB98-490F-8CDB-4329FB600B12}"/>
              </a:ext>
            </a:extLst>
          </p:cNvPr>
          <p:cNvCxnSpPr>
            <a:cxnSpLocks/>
          </p:cNvCxnSpPr>
          <p:nvPr/>
        </p:nvCxnSpPr>
        <p:spPr>
          <a:xfrm>
            <a:off x="32307" y="1121128"/>
            <a:ext cx="170702" cy="284976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="" xmlns:a16="http://schemas.microsoft.com/office/drawing/2014/main" id="{50BA43C4-7C64-4E13-82B0-7AD0E6ED288C}"/>
              </a:ext>
            </a:extLst>
          </p:cNvPr>
          <p:cNvCxnSpPr>
            <a:cxnSpLocks/>
          </p:cNvCxnSpPr>
          <p:nvPr/>
        </p:nvCxnSpPr>
        <p:spPr>
          <a:xfrm>
            <a:off x="22884" y="774186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Đường nối Thẳng 25">
            <a:extLst>
              <a:ext uri="{FF2B5EF4-FFF2-40B4-BE49-F238E27FC236}">
                <a16:creationId xmlns="" xmlns:a16="http://schemas.microsoft.com/office/drawing/2014/main" id="{5C5CEC64-F21A-4EBE-9F9E-4AE9AE28C449}"/>
              </a:ext>
            </a:extLst>
          </p:cNvPr>
          <p:cNvCxnSpPr>
            <a:cxnSpLocks/>
          </p:cNvCxnSpPr>
          <p:nvPr/>
        </p:nvCxnSpPr>
        <p:spPr>
          <a:xfrm>
            <a:off x="32307" y="386983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Đường nối Thẳng 26">
            <a:extLst>
              <a:ext uri="{FF2B5EF4-FFF2-40B4-BE49-F238E27FC236}">
                <a16:creationId xmlns="" xmlns:a16="http://schemas.microsoft.com/office/drawing/2014/main" id="{045B3ACE-5E44-4817-BAC5-C4C9B682C1EB}"/>
              </a:ext>
            </a:extLst>
          </p:cNvPr>
          <p:cNvCxnSpPr>
            <a:cxnSpLocks/>
          </p:cNvCxnSpPr>
          <p:nvPr/>
        </p:nvCxnSpPr>
        <p:spPr>
          <a:xfrm>
            <a:off x="41730" y="19911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Đường nối Thẳng 27">
            <a:extLst>
              <a:ext uri="{FF2B5EF4-FFF2-40B4-BE49-F238E27FC236}">
                <a16:creationId xmlns="" xmlns:a16="http://schemas.microsoft.com/office/drawing/2014/main" id="{74E038EE-2C76-4632-A30F-B81017D8E38B}"/>
              </a:ext>
            </a:extLst>
          </p:cNvPr>
          <p:cNvCxnSpPr>
            <a:cxnSpLocks/>
          </p:cNvCxnSpPr>
          <p:nvPr/>
        </p:nvCxnSpPr>
        <p:spPr>
          <a:xfrm>
            <a:off x="293302" y="15763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Đường nối Thẳng 28">
            <a:extLst>
              <a:ext uri="{FF2B5EF4-FFF2-40B4-BE49-F238E27FC236}">
                <a16:creationId xmlns="" xmlns:a16="http://schemas.microsoft.com/office/drawing/2014/main" id="{2C91D891-C8FA-47DE-8474-5D8E64B47CDE}"/>
              </a:ext>
            </a:extLst>
          </p:cNvPr>
          <p:cNvCxnSpPr>
            <a:cxnSpLocks/>
          </p:cNvCxnSpPr>
          <p:nvPr/>
        </p:nvCxnSpPr>
        <p:spPr>
          <a:xfrm>
            <a:off x="609726" y="22304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Đường nối Thẳng 29">
            <a:extLst>
              <a:ext uri="{FF2B5EF4-FFF2-40B4-BE49-F238E27FC236}">
                <a16:creationId xmlns="" xmlns:a16="http://schemas.microsoft.com/office/drawing/2014/main" id="{00898359-2E1E-4AA5-A167-E03086E6E23F}"/>
              </a:ext>
            </a:extLst>
          </p:cNvPr>
          <p:cNvCxnSpPr>
            <a:cxnSpLocks/>
          </p:cNvCxnSpPr>
          <p:nvPr/>
        </p:nvCxnSpPr>
        <p:spPr>
          <a:xfrm>
            <a:off x="898594" y="13777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Đường nối Thẳng 30">
            <a:extLst>
              <a:ext uri="{FF2B5EF4-FFF2-40B4-BE49-F238E27FC236}">
                <a16:creationId xmlns="" xmlns:a16="http://schemas.microsoft.com/office/drawing/2014/main" id="{C28559CB-7907-4618-8D54-716FB1A2B387}"/>
              </a:ext>
            </a:extLst>
          </p:cNvPr>
          <p:cNvCxnSpPr>
            <a:cxnSpLocks/>
          </p:cNvCxnSpPr>
          <p:nvPr/>
        </p:nvCxnSpPr>
        <p:spPr>
          <a:xfrm>
            <a:off x="1203465" y="-1434"/>
            <a:ext cx="216934" cy="341548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333749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="" xmlns:a16="http://schemas.microsoft.com/office/drawing/2014/main" id="{75FE17B7-0B29-42F7-9F5D-E9FC82F61E90}"/>
              </a:ext>
            </a:extLst>
          </p:cNvPr>
          <p:cNvSpPr/>
          <p:nvPr/>
        </p:nvSpPr>
        <p:spPr>
          <a:xfrm>
            <a:off x="3736521" y="1310716"/>
            <a:ext cx="4223657" cy="422365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78" y="3316582"/>
            <a:ext cx="495300" cy="4381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292" y="2305047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34" y="1914522"/>
            <a:ext cx="495300" cy="438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020" y="2743197"/>
            <a:ext cx="495300" cy="4381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394" y="3396794"/>
            <a:ext cx="495300" cy="4381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698" y="3177719"/>
            <a:ext cx="495300" cy="438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69182" y="2518381"/>
            <a:ext cx="3656369" cy="45388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6851377" y="3634717"/>
            <a:ext cx="5406596" cy="3223283"/>
          </a:xfrm>
          <a:prstGeom prst="rect">
            <a:avLst/>
          </a:prstGeom>
        </p:spPr>
      </p:pic>
      <p:pic>
        <p:nvPicPr>
          <p:cNvPr id="2" name="crys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25828" y="2213581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3156" y="349806"/>
            <a:ext cx="112503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 Games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 )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31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</a:p>
          <a:p>
            <a:pPr algn="just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Sea Games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2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="" xmlns:a16="http://schemas.microsoft.com/office/drawing/2014/main" id="{75FE17B7-0B29-42F7-9F5D-E9FC82F61E90}"/>
              </a:ext>
            </a:extLst>
          </p:cNvPr>
          <p:cNvSpPr/>
          <p:nvPr/>
        </p:nvSpPr>
        <p:spPr>
          <a:xfrm>
            <a:off x="3907147" y="1282102"/>
            <a:ext cx="4223657" cy="422365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78" y="3316582"/>
            <a:ext cx="495300" cy="4381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292" y="2305047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34" y="1914522"/>
            <a:ext cx="495300" cy="438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020" y="2743197"/>
            <a:ext cx="495300" cy="4381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394" y="3396794"/>
            <a:ext cx="495300" cy="4381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698" y="3177719"/>
            <a:ext cx="495300" cy="438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69182" y="2518381"/>
            <a:ext cx="3656369" cy="45388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6851377" y="3634717"/>
            <a:ext cx="5406596" cy="322328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E429FBD-C62A-4B78-B188-3CE5FC4520CC}"/>
              </a:ext>
            </a:extLst>
          </p:cNvPr>
          <p:cNvSpPr/>
          <p:nvPr/>
        </p:nvSpPr>
        <p:spPr>
          <a:xfrm>
            <a:off x="2670249" y="368900"/>
            <a:ext cx="69173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EM TẬP LÀM THỦ MÔN</a:t>
            </a:r>
          </a:p>
        </p:txBody>
      </p:sp>
      <p:pic>
        <p:nvPicPr>
          <p:cNvPr id="2" name="crys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25828" y="22135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8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1049310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209" y="762773"/>
            <a:ext cx="1261981" cy="1963082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3446826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3976" y="4468054"/>
            <a:ext cx="12054465" cy="235967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LUẬT CHƠI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445" y="55575"/>
            <a:ext cx="2889754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269888"/>
      </p:ext>
    </p:extLst>
  </p:cSld>
  <p:clrMapOvr>
    <a:masterClrMapping/>
  </p:clrMapOvr>
  <p:transition spd="med">
    <p:pull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383 -0.3164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25 -0.0210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06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1589 -0.22523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734 -0.24768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1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643 -0.44676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643 -0.44676 L -0.17422 -0.22824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092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1049310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209" y="762773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074" y="1333433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3446826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6679" y="3759546"/>
            <a:ext cx="11978640" cy="1038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06679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</a:p>
        </p:txBody>
      </p:sp>
      <p:sp>
        <p:nvSpPr>
          <p:cNvPr id="10" name="3"/>
          <p:cNvSpPr/>
          <p:nvPr/>
        </p:nvSpPr>
        <p:spPr>
          <a:xfrm>
            <a:off x="106678" y="5911751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         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</a:t>
            </a:r>
          </a:p>
        </p:txBody>
      </p:sp>
      <p:sp>
        <p:nvSpPr>
          <p:cNvPr id="11" name="2"/>
          <p:cNvSpPr/>
          <p:nvPr/>
        </p:nvSpPr>
        <p:spPr>
          <a:xfrm>
            <a:off x="6391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6391679" y="5808690"/>
            <a:ext cx="5693639" cy="94375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445" y="55575"/>
            <a:ext cx="2889754" cy="1414395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="" xmlns:a16="http://schemas.microsoft.com/office/drawing/2014/main" id="{74DFC1F2-8E1B-41A9-8AD5-68BF4D59F3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9443596"/>
              </p:ext>
            </p:extLst>
          </p:nvPr>
        </p:nvGraphicFramePr>
        <p:xfrm>
          <a:off x="678945" y="6209148"/>
          <a:ext cx="6985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4" name="Equation" r:id="rId13" imgW="698400" imgH="342720" progId="Equation.DSMT4">
                  <p:embed/>
                </p:oleObj>
              </mc:Choice>
              <mc:Fallback>
                <p:oleObj name="Equation" r:id="rId13" imgW="698400" imgH="34272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="" xmlns:a16="http://schemas.microsoft.com/office/drawing/2014/main" id="{74DFC1F2-8E1B-41A9-8AD5-68BF4D59F3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78945" y="6209148"/>
                        <a:ext cx="6985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="" xmlns:a16="http://schemas.microsoft.com/office/drawing/2014/main" id="{C3CE555C-9B64-41CD-939A-BB8CDEB39A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1122598"/>
              </p:ext>
            </p:extLst>
          </p:nvPr>
        </p:nvGraphicFramePr>
        <p:xfrm>
          <a:off x="973138" y="5111750"/>
          <a:ext cx="14732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5" name="Equation" r:id="rId15" imgW="1473120" imgH="355320" progId="Equation.DSMT4">
                  <p:embed/>
                </p:oleObj>
              </mc:Choice>
              <mc:Fallback>
                <p:oleObj name="Equation" r:id="rId15" imgW="1473120" imgH="35532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="" xmlns:a16="http://schemas.microsoft.com/office/drawing/2014/main" id="{C3CE555C-9B64-41CD-939A-BB8CDEB39A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73138" y="5111750"/>
                        <a:ext cx="14732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="" xmlns:a16="http://schemas.microsoft.com/office/drawing/2014/main" id="{7403E9AB-65EF-4F28-B6DE-FF8E981179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6412192"/>
              </p:ext>
            </p:extLst>
          </p:nvPr>
        </p:nvGraphicFramePr>
        <p:xfrm>
          <a:off x="7146925" y="5111750"/>
          <a:ext cx="14097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6" name="Equation" r:id="rId17" imgW="1409400" imgH="355320" progId="Equation.DSMT4">
                  <p:embed/>
                </p:oleObj>
              </mc:Choice>
              <mc:Fallback>
                <p:oleObj name="Equation" r:id="rId17" imgW="1409400" imgH="35532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="" xmlns:a16="http://schemas.microsoft.com/office/drawing/2014/main" id="{7403E9AB-65EF-4F28-B6DE-FF8E981179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146925" y="5111750"/>
                        <a:ext cx="14097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="" xmlns:a16="http://schemas.microsoft.com/office/drawing/2014/main" id="{51CEE58D-1B6C-4B7D-9AA4-4D02C25DB1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2549048"/>
              </p:ext>
            </p:extLst>
          </p:nvPr>
        </p:nvGraphicFramePr>
        <p:xfrm>
          <a:off x="8117174" y="6157604"/>
          <a:ext cx="12192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7" name="Equation" r:id="rId19" imgW="1218960" imgH="342720" progId="Equation.DSMT4">
                  <p:embed/>
                </p:oleObj>
              </mc:Choice>
              <mc:Fallback>
                <p:oleObj name="Equation" r:id="rId19" imgW="1218960" imgH="34272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="" xmlns:a16="http://schemas.microsoft.com/office/drawing/2014/main" id="{51CEE58D-1B6C-4B7D-9AA4-4D02C25DB1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8117174" y="6157604"/>
                        <a:ext cx="12192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41"/>
          <p:cNvSpPr>
            <a:spLocks noChangeArrowheads="1"/>
          </p:cNvSpPr>
          <p:nvPr/>
        </p:nvSpPr>
        <p:spPr bwMode="auto">
          <a:xfrm>
            <a:off x="660257" y="3830757"/>
            <a:ext cx="55611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b="1" i="0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3200" b="1" i="0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600" name="Picture 31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252" y="1848405"/>
            <a:ext cx="3925290" cy="294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53063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383 -0.31643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25 -0.0210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06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734 -0.24768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1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1589 -0.22523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643 -0.44676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643 -0.44676 L -0.17422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092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592095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970" y="305558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753" y="854245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2989611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6680" y="3449782"/>
            <a:ext cx="11978640" cy="145471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741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106678" y="5884597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US" sz="2200" dirty="0">
              <a:solidFill>
                <a:prstClr val="whit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6391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US" sz="2200" dirty="0">
              <a:solidFill>
                <a:prstClr val="whit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6391679" y="5865652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701" y="-127296"/>
            <a:ext cx="2889754" cy="1414395"/>
          </a:xfrm>
          <a:prstGeom prst="rect">
            <a:avLst/>
          </a:prstGeom>
        </p:spPr>
      </p:pic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9336426"/>
              </p:ext>
            </p:extLst>
          </p:nvPr>
        </p:nvGraphicFramePr>
        <p:xfrm>
          <a:off x="2017713" y="4830763"/>
          <a:ext cx="1425575" cy="989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8" name="Equation" r:id="rId15" imgW="1206360" imgH="838080" progId="Equation.DSMT4">
                  <p:embed/>
                </p:oleObj>
              </mc:Choice>
              <mc:Fallback>
                <p:oleObj name="Equation" r:id="rId15" imgW="120636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017713" y="4830763"/>
                        <a:ext cx="1425575" cy="989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0053493"/>
              </p:ext>
            </p:extLst>
          </p:nvPr>
        </p:nvGraphicFramePr>
        <p:xfrm>
          <a:off x="8420100" y="5091113"/>
          <a:ext cx="149225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9" name="Equation" r:id="rId17" imgW="1193760" imgH="380880" progId="Equation.DSMT4">
                  <p:embed/>
                </p:oleObj>
              </mc:Choice>
              <mc:Fallback>
                <p:oleObj name="Equation" r:id="rId17" imgW="119376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420100" y="5091113"/>
                        <a:ext cx="1492250" cy="476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8605906"/>
              </p:ext>
            </p:extLst>
          </p:nvPr>
        </p:nvGraphicFramePr>
        <p:xfrm>
          <a:off x="1882775" y="6132513"/>
          <a:ext cx="1666875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0" name="Equation" r:id="rId19" imgW="1409400" imgH="393480" progId="Equation.DSMT4">
                  <p:embed/>
                </p:oleObj>
              </mc:Choice>
              <mc:Fallback>
                <p:oleObj name="Equation" r:id="rId19" imgW="14094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882775" y="6132513"/>
                        <a:ext cx="1666875" cy="465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9019207"/>
              </p:ext>
            </p:extLst>
          </p:nvPr>
        </p:nvGraphicFramePr>
        <p:xfrm>
          <a:off x="8461375" y="6111875"/>
          <a:ext cx="146685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1" name="Equation" r:id="rId21" imgW="1143000" imgH="393480" progId="Equation.DSMT4">
                  <p:embed/>
                </p:oleObj>
              </mc:Choice>
              <mc:Fallback>
                <p:oleObj name="Equation" r:id="rId21" imgW="11430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8461375" y="6111875"/>
                        <a:ext cx="1466850" cy="50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106680" y="3366085"/>
            <a:ext cx="80532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">
              <a:spcAft>
                <a:spcPts val="0"/>
              </a:spcAft>
            </a:pPr>
            <a:r>
              <a:rPr lang="en-US" alt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VNI-Times"/>
                <a:ea typeface="Times New Roman"/>
              </a:rPr>
              <a:t>Hình</a:t>
            </a:r>
            <a:r>
              <a:rPr lang="en-US" sz="3200" dirty="0">
                <a:latin typeface="VNI-Times"/>
                <a:ea typeface="Times New Roman"/>
              </a:rPr>
              <a:t> </a:t>
            </a:r>
            <a:r>
              <a:rPr lang="en-US" sz="3200" dirty="0" err="1">
                <a:latin typeface="VNI-Times"/>
                <a:ea typeface="Times New Roman"/>
              </a:rPr>
              <a:t>veõ</a:t>
            </a:r>
            <a:r>
              <a:rPr lang="en-US" sz="3200" dirty="0">
                <a:latin typeface="VNI-Times"/>
                <a:ea typeface="Times New Roman"/>
              </a:rPr>
              <a:t> </a:t>
            </a:r>
            <a:r>
              <a:rPr lang="en-US" sz="3200" dirty="0" err="1">
                <a:latin typeface="VNI-Times"/>
                <a:ea typeface="Times New Roman"/>
              </a:rPr>
              <a:t>beân</a:t>
            </a:r>
            <a:r>
              <a:rPr lang="en-US" sz="3200" dirty="0">
                <a:latin typeface="VNI-Times"/>
                <a:ea typeface="Times New Roman"/>
              </a:rPr>
              <a:t> </a:t>
            </a:r>
            <a:r>
              <a:rPr lang="en-US" sz="3200" dirty="0" err="1">
                <a:latin typeface="VNI-Times"/>
                <a:ea typeface="Times New Roman"/>
              </a:rPr>
              <a:t>cho</a:t>
            </a:r>
            <a:r>
              <a:rPr lang="en-US" sz="3200" dirty="0">
                <a:latin typeface="VNI-Times"/>
                <a:ea typeface="Times New Roman"/>
              </a:rPr>
              <a:t> </a:t>
            </a:r>
            <a:r>
              <a:rPr lang="en-US" sz="3200" i="1" dirty="0">
                <a:latin typeface="VNI-Times"/>
                <a:ea typeface="Times New Roman"/>
              </a:rPr>
              <a:t>MN // BC</a:t>
            </a:r>
            <a:r>
              <a:rPr lang="en-US" sz="3200" dirty="0">
                <a:latin typeface="VNI-Times"/>
                <a:ea typeface="Times New Roman"/>
              </a:rPr>
              <a:t>. </a:t>
            </a:r>
            <a:r>
              <a:rPr lang="en-US" sz="3200" i="1" dirty="0">
                <a:latin typeface="VNI-Times"/>
                <a:ea typeface="Times New Roman"/>
              </a:rPr>
              <a:t>AM = 2cm, MB = 3cm, </a:t>
            </a:r>
            <a:r>
              <a:rPr lang="en-US" sz="3200" i="1" dirty="0">
                <a:latin typeface="VNI-Times"/>
                <a:ea typeface="Times New Roman"/>
                <a:cs typeface="Times New Roman"/>
              </a:rPr>
              <a:t>BC = 6cm</a:t>
            </a:r>
            <a:r>
              <a:rPr lang="en-US" sz="3200" dirty="0">
                <a:latin typeface="VNI-Times"/>
                <a:ea typeface="Times New Roman"/>
                <a:cs typeface="Times New Roman"/>
              </a:rPr>
              <a:t>. </a:t>
            </a:r>
            <a:r>
              <a:rPr lang="en-US" sz="3200" dirty="0" err="1">
                <a:latin typeface="VNI-Times"/>
                <a:ea typeface="Times New Roman"/>
                <a:cs typeface="Times New Roman"/>
              </a:rPr>
              <a:t>Khi</a:t>
            </a:r>
            <a:r>
              <a:rPr lang="en-US" sz="3200" dirty="0">
                <a:latin typeface="VNI-Times"/>
                <a:ea typeface="Times New Roman"/>
                <a:cs typeface="Times New Roman"/>
              </a:rPr>
              <a:t> </a:t>
            </a:r>
            <a:r>
              <a:rPr lang="en-US" sz="3200" dirty="0" err="1">
                <a:latin typeface="VNI-Times"/>
                <a:ea typeface="Times New Roman"/>
                <a:cs typeface="Times New Roman"/>
              </a:rPr>
              <a:t>ñoù</a:t>
            </a:r>
            <a:r>
              <a:rPr lang="en-US" sz="3200" dirty="0">
                <a:latin typeface="VNI-Times"/>
                <a:ea typeface="Times New Roman"/>
                <a:cs typeface="Times New Roman"/>
              </a:rPr>
              <a:t> </a:t>
            </a:r>
            <a:r>
              <a:rPr lang="en-US" sz="3200" dirty="0" err="1">
                <a:latin typeface="VNI-Times"/>
                <a:ea typeface="Times New Roman"/>
                <a:cs typeface="Times New Roman"/>
              </a:rPr>
              <a:t>ñoä</a:t>
            </a:r>
            <a:r>
              <a:rPr lang="en-US" sz="3200" dirty="0">
                <a:latin typeface="VNI-Times"/>
                <a:ea typeface="Times New Roman"/>
                <a:cs typeface="Times New Roman"/>
              </a:rPr>
              <a:t> </a:t>
            </a:r>
            <a:r>
              <a:rPr lang="en-US" sz="3200" dirty="0" err="1">
                <a:latin typeface="VNI-Times"/>
                <a:ea typeface="Times New Roman"/>
                <a:cs typeface="Times New Roman"/>
              </a:rPr>
              <a:t>daøi</a:t>
            </a:r>
            <a:r>
              <a:rPr lang="en-US" sz="3200" dirty="0">
                <a:latin typeface="VNI-Times"/>
                <a:ea typeface="Times New Roman"/>
                <a:cs typeface="Times New Roman"/>
              </a:rPr>
              <a:t> </a:t>
            </a:r>
            <a:r>
              <a:rPr lang="en-US" sz="3200" dirty="0" err="1">
                <a:latin typeface="VNI-Times"/>
                <a:ea typeface="Times New Roman"/>
                <a:cs typeface="Times New Roman"/>
              </a:rPr>
              <a:t>cuûa</a:t>
            </a:r>
            <a:r>
              <a:rPr lang="en-US" sz="3200" dirty="0">
                <a:latin typeface="VNI-Times"/>
                <a:ea typeface="Times New Roman"/>
                <a:cs typeface="Times New Roman"/>
              </a:rPr>
              <a:t> </a:t>
            </a:r>
            <a:r>
              <a:rPr lang="en-US" sz="3200" dirty="0" err="1">
                <a:latin typeface="VNI-Times"/>
                <a:ea typeface="Times New Roman"/>
                <a:cs typeface="Times New Roman"/>
              </a:rPr>
              <a:t>ñoaïn</a:t>
            </a:r>
            <a:r>
              <a:rPr lang="en-US" sz="3200" dirty="0">
                <a:latin typeface="VNI-Times"/>
                <a:ea typeface="Times New Roman"/>
                <a:cs typeface="Times New Roman"/>
              </a:rPr>
              <a:t> </a:t>
            </a:r>
            <a:r>
              <a:rPr lang="en-US" sz="3200" dirty="0" err="1">
                <a:latin typeface="VNI-Times"/>
                <a:ea typeface="Times New Roman"/>
                <a:cs typeface="Times New Roman"/>
              </a:rPr>
              <a:t>thaúng</a:t>
            </a:r>
            <a:r>
              <a:rPr lang="en-US" sz="3200" dirty="0">
                <a:latin typeface="VNI-Times"/>
                <a:ea typeface="Times New Roman"/>
                <a:cs typeface="Times New Roman"/>
              </a:rPr>
              <a:t> </a:t>
            </a:r>
            <a:r>
              <a:rPr lang="en-US" sz="3200" i="1" dirty="0">
                <a:latin typeface="VNI-Times"/>
                <a:ea typeface="Times New Roman"/>
                <a:cs typeface="Times New Roman"/>
              </a:rPr>
              <a:t>MN</a:t>
            </a:r>
            <a:r>
              <a:rPr lang="en-US" sz="3200" dirty="0">
                <a:latin typeface="VNI-Times"/>
                <a:ea typeface="Times New Roman"/>
                <a:cs typeface="Times New Roman"/>
              </a:rPr>
              <a:t> </a:t>
            </a:r>
            <a:r>
              <a:rPr lang="en-US" sz="3200" dirty="0" err="1">
                <a:latin typeface="VNI-Times"/>
                <a:ea typeface="Times New Roman"/>
                <a:cs typeface="Times New Roman"/>
              </a:rPr>
              <a:t>laø</a:t>
            </a:r>
            <a:r>
              <a:rPr lang="en-US" sz="3200" dirty="0">
                <a:latin typeface="VNI-Times"/>
                <a:ea typeface="Times New Roman"/>
                <a:cs typeface="Times New Roman"/>
              </a:rPr>
              <a:t>:</a:t>
            </a:r>
            <a:endParaRPr lang="en-US" sz="3200" dirty="0"/>
          </a:p>
        </p:txBody>
      </p:sp>
      <p:pic>
        <p:nvPicPr>
          <p:cNvPr id="13688" name="Picture 376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346" y="2185642"/>
            <a:ext cx="3846313" cy="263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6722568"/>
      </p:ext>
    </p:extLst>
  </p:cSld>
  <p:clrMapOvr>
    <a:masterClrMapping/>
  </p:clrMapOvr>
  <p:transition spd="slow">
    <p:push dir="u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2422 -0.4101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422 -0.41018 L 0.02422 -0.24143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2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5169 -0.2386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67 -0.31481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75 -0.00231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1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148 -0.24305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-1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1049310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970" y="762773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753" y="1311460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3446826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13822" y="3839699"/>
            <a:ext cx="12085322" cy="1038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           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06679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106678" y="5884597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6391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6391679" y="5865652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701" y="329919"/>
            <a:ext cx="2889754" cy="1414395"/>
          </a:xfrm>
          <a:prstGeom prst="rect">
            <a:avLst/>
          </a:prstGeom>
        </p:spPr>
      </p:pic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4482207"/>
              </p:ext>
            </p:extLst>
          </p:nvPr>
        </p:nvGraphicFramePr>
        <p:xfrm>
          <a:off x="2244725" y="5057775"/>
          <a:ext cx="1106488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4" name="Equation" r:id="rId13" imgW="914400" imgH="380880" progId="Equation.DSMT4">
                  <p:embed/>
                </p:oleObj>
              </mc:Choice>
              <mc:Fallback>
                <p:oleObj name="Equation" r:id="rId13" imgW="91440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244725" y="5057775"/>
                        <a:ext cx="1106488" cy="461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3242326"/>
              </p:ext>
            </p:extLst>
          </p:nvPr>
        </p:nvGraphicFramePr>
        <p:xfrm>
          <a:off x="2279650" y="6097588"/>
          <a:ext cx="1000125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5" name="Equation" r:id="rId15" imgW="825480" imgH="380880" progId="Equation.DSMT4">
                  <p:embed/>
                </p:oleObj>
              </mc:Choice>
              <mc:Fallback>
                <p:oleObj name="Equation" r:id="rId15" imgW="82548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279650" y="6097588"/>
                        <a:ext cx="1000125" cy="461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2798757"/>
              </p:ext>
            </p:extLst>
          </p:nvPr>
        </p:nvGraphicFramePr>
        <p:xfrm>
          <a:off x="8433864" y="4821240"/>
          <a:ext cx="953024" cy="997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6" name="Equation" r:id="rId17" imgW="787320" imgH="825480" progId="Equation.DSMT4">
                  <p:embed/>
                </p:oleObj>
              </mc:Choice>
              <mc:Fallback>
                <p:oleObj name="Equation" r:id="rId17" imgW="78732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433864" y="4821240"/>
                        <a:ext cx="953024" cy="997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9122549"/>
              </p:ext>
            </p:extLst>
          </p:nvPr>
        </p:nvGraphicFramePr>
        <p:xfrm>
          <a:off x="8431890" y="5884597"/>
          <a:ext cx="961348" cy="932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7" name="Equation" r:id="rId19" imgW="863280" imgH="838080" progId="Equation.DSMT4">
                  <p:embed/>
                </p:oleObj>
              </mc:Choice>
              <mc:Fallback>
                <p:oleObj name="Equation" r:id="rId19" imgW="86328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8431890" y="5884597"/>
                        <a:ext cx="961348" cy="9321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627" name="Picture 291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109" y="2057401"/>
            <a:ext cx="3562922" cy="2786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Object 2">
            <a:extLst>
              <a:ext uri="{FF2B5EF4-FFF2-40B4-BE49-F238E27FC236}">
                <a16:creationId xmlns="" xmlns:a16="http://schemas.microsoft.com/office/drawing/2014/main" id="{0A4145BA-1433-D127-E43D-05C335CBB5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9034023"/>
              </p:ext>
            </p:extLst>
          </p:nvPr>
        </p:nvGraphicFramePr>
        <p:xfrm>
          <a:off x="2404406" y="4164251"/>
          <a:ext cx="1098181" cy="463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8" name="Equation" r:id="rId22" imgW="126720" imgH="139680" progId="Equation.DSMT4">
                  <p:embed/>
                </p:oleObj>
              </mc:Choice>
              <mc:Fallback>
                <p:oleObj name="Equation" r:id="rId22" imgW="12672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404406" y="4164251"/>
                        <a:ext cx="1098181" cy="4631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78700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2422 -0.4101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422 -0.41018 L 0.02422 -0.24143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2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5169 -0.2386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67 -0.31481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75 -0.00231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1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148 -0.24305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-1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511430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970" y="224893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753" y="773580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2908946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6677" y="3348318"/>
            <a:ext cx="8443432" cy="148637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</a:t>
            </a:r>
            <a:r>
              <a:rPr kumimoji="0" lang="en-US" sz="31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</a:t>
            </a:r>
            <a:r>
              <a:rPr kumimoji="0" lang="en-US" sz="31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1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1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31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1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31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1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1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	   , P </a:t>
            </a:r>
            <a:r>
              <a:rPr kumimoji="0" lang="en-US" sz="31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1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1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31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1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31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1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1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BC. </a:t>
            </a:r>
            <a:r>
              <a:rPr kumimoji="0" lang="en-US" sz="31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Khẳng</a:t>
            </a:r>
            <a:r>
              <a:rPr kumimoji="0" lang="en-US" sz="31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1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1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1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1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1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1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1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    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      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06679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106678" y="5884597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6391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6391679" y="5865652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701" y="-207961"/>
            <a:ext cx="2889754" cy="1414395"/>
          </a:xfrm>
          <a:prstGeom prst="rect">
            <a:avLst/>
          </a:prstGeom>
        </p:spPr>
      </p:pic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424780"/>
              </p:ext>
            </p:extLst>
          </p:nvPr>
        </p:nvGraphicFramePr>
        <p:xfrm>
          <a:off x="5045639" y="3361765"/>
          <a:ext cx="1790623" cy="8654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8" name="Equation" r:id="rId15" imgW="1739880" imgH="838080" progId="Equation.DSMT4">
                  <p:embed/>
                </p:oleObj>
              </mc:Choice>
              <mc:Fallback>
                <p:oleObj name="Equation" r:id="rId15" imgW="1739880" imgH="838080" progId="Equation.DSMT4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045639" y="3361765"/>
                        <a:ext cx="1790623" cy="8654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3898177"/>
              </p:ext>
            </p:extLst>
          </p:nvPr>
        </p:nvGraphicFramePr>
        <p:xfrm>
          <a:off x="1757363" y="4870450"/>
          <a:ext cx="20828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9" name="Equation" r:id="rId17" imgW="2082600" imgH="838080" progId="Equation.DSMT4">
                  <p:embed/>
                </p:oleObj>
              </mc:Choice>
              <mc:Fallback>
                <p:oleObj name="Equation" r:id="rId17" imgW="2082600" imgH="838080" progId="Equation.DSMT4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757363" y="4870450"/>
                        <a:ext cx="20828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2260528"/>
              </p:ext>
            </p:extLst>
          </p:nvPr>
        </p:nvGraphicFramePr>
        <p:xfrm>
          <a:off x="1966913" y="5910263"/>
          <a:ext cx="1625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0" name="Equation" r:id="rId19" imgW="1625400" imgH="838080" progId="Equation.DSMT4">
                  <p:embed/>
                </p:oleObj>
              </mc:Choice>
              <mc:Fallback>
                <p:oleObj name="Equation" r:id="rId19" imgW="1625400" imgH="838080" progId="Equation.DSMT4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966913" y="5910263"/>
                        <a:ext cx="16256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4384655"/>
              </p:ext>
            </p:extLst>
          </p:nvPr>
        </p:nvGraphicFramePr>
        <p:xfrm>
          <a:off x="7835900" y="4865688"/>
          <a:ext cx="2057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1" name="Equation" r:id="rId21" imgW="2057400" imgH="838080" progId="Equation.DSMT4">
                  <p:embed/>
                </p:oleObj>
              </mc:Choice>
              <mc:Fallback>
                <p:oleObj name="Equation" r:id="rId21" imgW="2057400" imgH="838080" progId="Equation.DSMT4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7835900" y="4865688"/>
                        <a:ext cx="20574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1892987"/>
              </p:ext>
            </p:extLst>
          </p:nvPr>
        </p:nvGraphicFramePr>
        <p:xfrm>
          <a:off x="8058150" y="5891213"/>
          <a:ext cx="1625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2" name="Equation" r:id="rId23" imgW="1625400" imgH="838080" progId="Equation.DSMT4">
                  <p:embed/>
                </p:oleObj>
              </mc:Choice>
              <mc:Fallback>
                <p:oleObj name="Equation" r:id="rId23" imgW="1625400" imgH="838080" progId="Equation.DSMT4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8058150" y="5891213"/>
                        <a:ext cx="16256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593" name="Picture 233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071" y="2359442"/>
            <a:ext cx="3721248" cy="2484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0340809"/>
      </p:ext>
    </p:extLst>
  </p:cSld>
  <p:clrMapOvr>
    <a:masterClrMapping/>
  </p:clrMapOvr>
  <p:transition spd="slow">
    <p:push dir="u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2422 -0.4101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422 -0.41018 L 0.02422 -0.24143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2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5169 -0.23866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"/>
                            </p:stCondLst>
                            <p:childTnLst>
                              <p:par>
                                <p:cTn id="5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148 -0.24305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-1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67 -0.31481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75 -0.00231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16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8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9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750"/>
                            </p:stCondLst>
                            <p:childTnLst>
                              <p:par>
                                <p:cTn id="123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1118563" y="1436832"/>
            <a:ext cx="4266555" cy="203532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6" name="同心圆 54"/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椭圆 55"/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t="15742" r="21012" b="6334"/>
          <a:stretch/>
        </p:blipFill>
        <p:spPr>
          <a:xfrm>
            <a:off x="2198700" y="3780877"/>
            <a:ext cx="2120858" cy="2285734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5684268" y="513598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1" name="同心圆 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399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399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1</a:t>
              </a:r>
              <a:endParaRPr kumimoji="0" lang="zh-CN" alt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6238673" y="2493160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4" name="同心圆 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399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399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2</a:t>
              </a:r>
              <a:endParaRPr kumimoji="0" lang="zh-CN" alt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5487514" y="4409549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7" name="同心圆 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399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399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3</a:t>
              </a:r>
              <a:endParaRPr kumimoji="0" lang="zh-CN" alt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7225471" y="473941"/>
            <a:ext cx="4256158" cy="124261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 thuộc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Thalès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đảo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Thalès</a:t>
            </a:r>
            <a:endParaRPr lang="zh-CN" altLang="en-US" sz="2800" b="0" kern="0" dirty="0">
              <a:solidFill>
                <a:schemeClr val="tx2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262872" y="4210597"/>
            <a:ext cx="5399475" cy="172809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1"/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VD 6,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1; 2; 3 SGK</a:t>
            </a:r>
          </a:p>
          <a:p>
            <a:pPr lvl="1"/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&amp;2: ỨNG </a:t>
            </a:r>
            <a:r>
              <a:rPr lang="en-US" sz="280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 CỦA 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 LÍ THALÈS TRONG TAM GIÁC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357218" y="1731344"/>
            <a:ext cx="3789244" cy="1446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399" b="1" i="0" u="none" strike="noStrike" kern="1200" cap="none" spc="0" normalizeH="0" baseline="0" noProof="0" dirty="0">
                <a:ln>
                  <a:noFill/>
                </a:ln>
                <a:solidFill>
                  <a:srgbClr val="EE606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HƯỚNG</a:t>
            </a:r>
            <a:r>
              <a:rPr kumimoji="0" lang="en-US" altLang="zh-CN" sz="4399" b="1" i="0" u="none" strike="noStrike" kern="1200" cap="none" spc="0" normalizeH="0" noProof="0" dirty="0">
                <a:ln>
                  <a:noFill/>
                </a:ln>
                <a:solidFill>
                  <a:srgbClr val="EE606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DẪN VỀ NHÀ</a:t>
            </a:r>
            <a:endParaRPr kumimoji="0" lang="zh-CN" altLang="en-US" sz="4399" b="1" i="0" u="none" strike="noStrike" kern="1200" cap="none" spc="0" normalizeH="0" baseline="0" noProof="0" dirty="0">
              <a:ln>
                <a:noFill/>
              </a:ln>
              <a:solidFill>
                <a:srgbClr val="EE606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92370" y="2454491"/>
            <a:ext cx="4169641" cy="124261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Chứng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minh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đoạn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thẳng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song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song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biết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tính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độ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đoạn</a:t>
            </a:r>
            <a:r>
              <a:rPr lang="en-US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thẳng</a:t>
            </a:r>
            <a:endParaRPr lang="zh-CN" altLang="en-US" sz="2800" b="0" kern="0" dirty="0">
              <a:solidFill>
                <a:schemeClr val="tx2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25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Hình chữ nhật 58">
            <a:extLst>
              <a:ext uri="{FF2B5EF4-FFF2-40B4-BE49-F238E27FC236}">
                <a16:creationId xmlns="" xmlns:a16="http://schemas.microsoft.com/office/drawing/2014/main" id="{CFDA5DB6-19F3-45B9-9E32-8B66168113E7}"/>
              </a:ext>
            </a:extLst>
          </p:cNvPr>
          <p:cNvSpPr/>
          <p:nvPr/>
        </p:nvSpPr>
        <p:spPr>
          <a:xfrm>
            <a:off x="-64492" y="-62579"/>
            <a:ext cx="12192000" cy="6858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Hình chữ nhật 57">
            <a:extLst>
              <a:ext uri="{FF2B5EF4-FFF2-40B4-BE49-F238E27FC236}">
                <a16:creationId xmlns="" xmlns:a16="http://schemas.microsoft.com/office/drawing/2014/main" id="{4B0ED176-8EB8-4AC3-ACE0-A1D024DCEBA7}"/>
              </a:ext>
            </a:extLst>
          </p:cNvPr>
          <p:cNvSpPr/>
          <p:nvPr/>
        </p:nvSpPr>
        <p:spPr>
          <a:xfrm>
            <a:off x="172064" y="-348476"/>
            <a:ext cx="11847871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 rot="5400000">
            <a:off x="2514187" y="-2795202"/>
            <a:ext cx="6999671" cy="12448405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38303" cy="6114771"/>
            </a:xfrm>
            <a:custGeom>
              <a:avLst/>
              <a:gdLst/>
              <a:ahLst/>
              <a:cxnLst/>
              <a:rect l="l" t="t" r="r" b="b"/>
              <a:pathLst>
                <a:path w="3438303" h="6114771">
                  <a:moveTo>
                    <a:pt x="3438303" y="67567"/>
                  </a:moveTo>
                  <a:lnTo>
                    <a:pt x="3438303" y="0"/>
                  </a:lnTo>
                  <a:lnTo>
                    <a:pt x="18996" y="0"/>
                  </a:lnTo>
                  <a:lnTo>
                    <a:pt x="18996" y="33783"/>
                  </a:lnTo>
                  <a:lnTo>
                    <a:pt x="0" y="33783"/>
                  </a:lnTo>
                  <a:lnTo>
                    <a:pt x="0" y="6114771"/>
                  </a:lnTo>
                  <a:lnTo>
                    <a:pt x="37992" y="6114771"/>
                  </a:lnTo>
                  <a:lnTo>
                    <a:pt x="37992" y="4932357"/>
                  </a:lnTo>
                  <a:lnTo>
                    <a:pt x="683861" y="4932357"/>
                  </a:lnTo>
                  <a:lnTo>
                    <a:pt x="683861" y="6114771"/>
                  </a:lnTo>
                  <a:lnTo>
                    <a:pt x="721854" y="6114771"/>
                  </a:lnTo>
                  <a:lnTo>
                    <a:pt x="721854" y="4932357"/>
                  </a:lnTo>
                  <a:lnTo>
                    <a:pt x="1367723" y="4932357"/>
                  </a:lnTo>
                  <a:lnTo>
                    <a:pt x="1367723" y="6114771"/>
                  </a:lnTo>
                  <a:lnTo>
                    <a:pt x="1405715" y="6114771"/>
                  </a:lnTo>
                  <a:lnTo>
                    <a:pt x="1405715" y="4932357"/>
                  </a:lnTo>
                  <a:lnTo>
                    <a:pt x="2051584" y="4932357"/>
                  </a:lnTo>
                  <a:lnTo>
                    <a:pt x="2051584" y="6114771"/>
                  </a:lnTo>
                  <a:lnTo>
                    <a:pt x="2089576" y="6114771"/>
                  </a:lnTo>
                  <a:lnTo>
                    <a:pt x="2089576" y="4932357"/>
                  </a:lnTo>
                  <a:lnTo>
                    <a:pt x="2735445" y="4932357"/>
                  </a:lnTo>
                  <a:lnTo>
                    <a:pt x="2735445" y="6114771"/>
                  </a:lnTo>
                  <a:lnTo>
                    <a:pt x="2773438" y="6114771"/>
                  </a:lnTo>
                  <a:lnTo>
                    <a:pt x="2773438" y="4932357"/>
                  </a:lnTo>
                  <a:lnTo>
                    <a:pt x="3438303" y="4932357"/>
                  </a:lnTo>
                  <a:lnTo>
                    <a:pt x="3438303" y="4864791"/>
                  </a:lnTo>
                  <a:lnTo>
                    <a:pt x="2773438" y="4864791"/>
                  </a:lnTo>
                  <a:lnTo>
                    <a:pt x="2773438" y="3716160"/>
                  </a:lnTo>
                  <a:lnTo>
                    <a:pt x="3438303" y="3716160"/>
                  </a:lnTo>
                  <a:lnTo>
                    <a:pt x="3438303" y="3648593"/>
                  </a:lnTo>
                  <a:lnTo>
                    <a:pt x="2773438" y="3648593"/>
                  </a:lnTo>
                  <a:lnTo>
                    <a:pt x="2773438" y="2499962"/>
                  </a:lnTo>
                  <a:lnTo>
                    <a:pt x="3438303" y="2499962"/>
                  </a:lnTo>
                  <a:lnTo>
                    <a:pt x="3438303" y="2432395"/>
                  </a:lnTo>
                  <a:lnTo>
                    <a:pt x="2773438" y="2432395"/>
                  </a:lnTo>
                  <a:lnTo>
                    <a:pt x="2773438" y="1283764"/>
                  </a:lnTo>
                  <a:lnTo>
                    <a:pt x="3438303" y="1283764"/>
                  </a:lnTo>
                  <a:lnTo>
                    <a:pt x="3438303" y="1216198"/>
                  </a:lnTo>
                  <a:lnTo>
                    <a:pt x="2773438" y="1216198"/>
                  </a:lnTo>
                  <a:lnTo>
                    <a:pt x="2773438" y="67567"/>
                  </a:lnTo>
                  <a:lnTo>
                    <a:pt x="3438303" y="67567"/>
                  </a:lnTo>
                  <a:close/>
                  <a:moveTo>
                    <a:pt x="721854" y="1216198"/>
                  </a:moveTo>
                  <a:lnTo>
                    <a:pt x="721854" y="67567"/>
                  </a:lnTo>
                  <a:lnTo>
                    <a:pt x="1367723" y="67567"/>
                  </a:lnTo>
                  <a:lnTo>
                    <a:pt x="1367723" y="1216198"/>
                  </a:lnTo>
                  <a:lnTo>
                    <a:pt x="721854" y="1216198"/>
                  </a:lnTo>
                  <a:close/>
                  <a:moveTo>
                    <a:pt x="1367723" y="1283764"/>
                  </a:moveTo>
                  <a:lnTo>
                    <a:pt x="1367723" y="2432395"/>
                  </a:lnTo>
                  <a:lnTo>
                    <a:pt x="721854" y="2432395"/>
                  </a:lnTo>
                  <a:lnTo>
                    <a:pt x="721854" y="1283764"/>
                  </a:lnTo>
                  <a:lnTo>
                    <a:pt x="1367723" y="1283764"/>
                  </a:lnTo>
                  <a:close/>
                  <a:moveTo>
                    <a:pt x="683861" y="1216198"/>
                  </a:moveTo>
                  <a:lnTo>
                    <a:pt x="37992" y="1216198"/>
                  </a:lnTo>
                  <a:lnTo>
                    <a:pt x="37992" y="67567"/>
                  </a:lnTo>
                  <a:lnTo>
                    <a:pt x="683861" y="67567"/>
                  </a:lnTo>
                  <a:lnTo>
                    <a:pt x="683861" y="1216198"/>
                  </a:lnTo>
                  <a:close/>
                  <a:moveTo>
                    <a:pt x="683861" y="1283764"/>
                  </a:moveTo>
                  <a:lnTo>
                    <a:pt x="683861" y="2432395"/>
                  </a:lnTo>
                  <a:lnTo>
                    <a:pt x="37992" y="2432395"/>
                  </a:lnTo>
                  <a:lnTo>
                    <a:pt x="37992" y="1283764"/>
                  </a:lnTo>
                  <a:lnTo>
                    <a:pt x="683861" y="1283764"/>
                  </a:lnTo>
                  <a:close/>
                  <a:moveTo>
                    <a:pt x="683861" y="2499962"/>
                  </a:moveTo>
                  <a:lnTo>
                    <a:pt x="683861" y="3648593"/>
                  </a:lnTo>
                  <a:lnTo>
                    <a:pt x="37992" y="3648593"/>
                  </a:lnTo>
                  <a:lnTo>
                    <a:pt x="37992" y="2499962"/>
                  </a:lnTo>
                  <a:lnTo>
                    <a:pt x="683861" y="2499962"/>
                  </a:lnTo>
                  <a:close/>
                  <a:moveTo>
                    <a:pt x="721854" y="2499962"/>
                  </a:moveTo>
                  <a:lnTo>
                    <a:pt x="1367723" y="2499962"/>
                  </a:lnTo>
                  <a:lnTo>
                    <a:pt x="1367723" y="3648593"/>
                  </a:lnTo>
                  <a:lnTo>
                    <a:pt x="721854" y="3648593"/>
                  </a:lnTo>
                  <a:lnTo>
                    <a:pt x="721854" y="2499962"/>
                  </a:lnTo>
                  <a:close/>
                  <a:moveTo>
                    <a:pt x="1405715" y="2499962"/>
                  </a:moveTo>
                  <a:lnTo>
                    <a:pt x="2051584" y="2499962"/>
                  </a:lnTo>
                  <a:lnTo>
                    <a:pt x="2051584" y="3648593"/>
                  </a:lnTo>
                  <a:lnTo>
                    <a:pt x="1405715" y="3648593"/>
                  </a:lnTo>
                  <a:lnTo>
                    <a:pt x="1405715" y="2499962"/>
                  </a:lnTo>
                  <a:close/>
                  <a:moveTo>
                    <a:pt x="1405715" y="2432395"/>
                  </a:moveTo>
                  <a:lnTo>
                    <a:pt x="1405715" y="1283764"/>
                  </a:lnTo>
                  <a:lnTo>
                    <a:pt x="2051584" y="1283764"/>
                  </a:lnTo>
                  <a:lnTo>
                    <a:pt x="2051584" y="2432395"/>
                  </a:lnTo>
                  <a:lnTo>
                    <a:pt x="1405715" y="2432395"/>
                  </a:lnTo>
                  <a:close/>
                  <a:moveTo>
                    <a:pt x="1405715" y="1216198"/>
                  </a:moveTo>
                  <a:lnTo>
                    <a:pt x="1405715" y="67567"/>
                  </a:lnTo>
                  <a:lnTo>
                    <a:pt x="2051584" y="67567"/>
                  </a:lnTo>
                  <a:lnTo>
                    <a:pt x="2051584" y="1216198"/>
                  </a:lnTo>
                  <a:lnTo>
                    <a:pt x="1405715" y="1216198"/>
                  </a:lnTo>
                  <a:close/>
                  <a:moveTo>
                    <a:pt x="37992" y="4864791"/>
                  </a:moveTo>
                  <a:lnTo>
                    <a:pt x="37992" y="3716160"/>
                  </a:lnTo>
                  <a:lnTo>
                    <a:pt x="683861" y="3716160"/>
                  </a:lnTo>
                  <a:lnTo>
                    <a:pt x="683861" y="4864791"/>
                  </a:lnTo>
                  <a:lnTo>
                    <a:pt x="37992" y="4864791"/>
                  </a:lnTo>
                  <a:close/>
                  <a:moveTo>
                    <a:pt x="721854" y="4864791"/>
                  </a:moveTo>
                  <a:lnTo>
                    <a:pt x="721854" y="3716160"/>
                  </a:lnTo>
                  <a:lnTo>
                    <a:pt x="1367723" y="3716160"/>
                  </a:lnTo>
                  <a:lnTo>
                    <a:pt x="1367723" y="4864791"/>
                  </a:lnTo>
                  <a:lnTo>
                    <a:pt x="721854" y="4864791"/>
                  </a:lnTo>
                  <a:close/>
                  <a:moveTo>
                    <a:pt x="1405715" y="4864791"/>
                  </a:moveTo>
                  <a:lnTo>
                    <a:pt x="1405715" y="3716160"/>
                  </a:lnTo>
                  <a:lnTo>
                    <a:pt x="2051584" y="3716160"/>
                  </a:lnTo>
                  <a:lnTo>
                    <a:pt x="2051584" y="4864791"/>
                  </a:lnTo>
                  <a:lnTo>
                    <a:pt x="1405715" y="4864791"/>
                  </a:lnTo>
                  <a:close/>
                  <a:moveTo>
                    <a:pt x="2735445" y="4864791"/>
                  </a:moveTo>
                  <a:lnTo>
                    <a:pt x="2089576" y="4864791"/>
                  </a:lnTo>
                  <a:lnTo>
                    <a:pt x="2089576" y="3716160"/>
                  </a:lnTo>
                  <a:lnTo>
                    <a:pt x="2735445" y="3716160"/>
                  </a:lnTo>
                  <a:lnTo>
                    <a:pt x="2735445" y="4864791"/>
                  </a:lnTo>
                  <a:close/>
                  <a:moveTo>
                    <a:pt x="2735445" y="3648593"/>
                  </a:moveTo>
                  <a:lnTo>
                    <a:pt x="2089576" y="3648593"/>
                  </a:lnTo>
                  <a:lnTo>
                    <a:pt x="2089576" y="2499962"/>
                  </a:lnTo>
                  <a:lnTo>
                    <a:pt x="2735445" y="2499962"/>
                  </a:lnTo>
                  <a:lnTo>
                    <a:pt x="2735445" y="3648593"/>
                  </a:lnTo>
                  <a:close/>
                  <a:moveTo>
                    <a:pt x="2735445" y="2432395"/>
                  </a:moveTo>
                  <a:lnTo>
                    <a:pt x="2089576" y="2432395"/>
                  </a:lnTo>
                  <a:lnTo>
                    <a:pt x="2089576" y="1283764"/>
                  </a:lnTo>
                  <a:lnTo>
                    <a:pt x="2735445" y="1283764"/>
                  </a:lnTo>
                  <a:lnTo>
                    <a:pt x="2735445" y="2432395"/>
                  </a:lnTo>
                  <a:close/>
                  <a:moveTo>
                    <a:pt x="2735445" y="1216198"/>
                  </a:moveTo>
                  <a:lnTo>
                    <a:pt x="2089576" y="1216198"/>
                  </a:lnTo>
                  <a:lnTo>
                    <a:pt x="2089576" y="67567"/>
                  </a:lnTo>
                  <a:lnTo>
                    <a:pt x="2735445" y="67567"/>
                  </a:lnTo>
                  <a:lnTo>
                    <a:pt x="2735445" y="1216198"/>
                  </a:ln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6204167" y="2945496"/>
            <a:ext cx="5956464" cy="3676344"/>
            <a:chOff x="0" y="0"/>
            <a:chExt cx="3622507" cy="247109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3529798" cy="2378386"/>
            </a:xfrm>
            <a:custGeom>
              <a:avLst/>
              <a:gdLst/>
              <a:ahLst/>
              <a:cxnLst/>
              <a:rect l="l" t="t" r="r" b="b"/>
              <a:pathLst>
                <a:path w="3529798" h="2378386">
                  <a:moveTo>
                    <a:pt x="0" y="2323776"/>
                  </a:moveTo>
                  <a:lnTo>
                    <a:pt x="0" y="2378386"/>
                  </a:lnTo>
                  <a:lnTo>
                    <a:pt x="3529798" y="2378386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232377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3555198" cy="2403786"/>
            </a:xfrm>
            <a:custGeom>
              <a:avLst/>
              <a:gdLst/>
              <a:ahLst/>
              <a:cxnLst/>
              <a:rect l="l" t="t" r="r" b="b"/>
              <a:pathLst>
                <a:path w="3555198" h="2403786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2391086"/>
                  </a:lnTo>
                  <a:lnTo>
                    <a:pt x="12700" y="2391086"/>
                  </a:lnTo>
                  <a:lnTo>
                    <a:pt x="12700" y="2336476"/>
                  </a:lnTo>
                  <a:lnTo>
                    <a:pt x="0" y="2336476"/>
                  </a:lnTo>
                  <a:lnTo>
                    <a:pt x="0" y="2403786"/>
                  </a:lnTo>
                  <a:lnTo>
                    <a:pt x="3555198" y="2403786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3529797" cy="2378386"/>
            </a:xfrm>
            <a:custGeom>
              <a:avLst/>
              <a:gdLst/>
              <a:ahLst/>
              <a:cxnLst/>
              <a:rect l="l" t="t" r="r" b="b"/>
              <a:pathLst>
                <a:path w="3529797" h="2378386">
                  <a:moveTo>
                    <a:pt x="0" y="0"/>
                  </a:moveTo>
                  <a:lnTo>
                    <a:pt x="3529797" y="0"/>
                  </a:lnTo>
                  <a:lnTo>
                    <a:pt x="3529797" y="2378386"/>
                  </a:lnTo>
                  <a:lnTo>
                    <a:pt x="0" y="23783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555197" cy="2403786"/>
            </a:xfrm>
            <a:custGeom>
              <a:avLst/>
              <a:gdLst/>
              <a:ahLst/>
              <a:cxnLst/>
              <a:rect l="l" t="t" r="r" b="b"/>
              <a:pathLst>
                <a:path w="3555197" h="2403786">
                  <a:moveTo>
                    <a:pt x="80010" y="2403786"/>
                  </a:moveTo>
                  <a:lnTo>
                    <a:pt x="3555197" y="2403786"/>
                  </a:lnTo>
                  <a:lnTo>
                    <a:pt x="3555197" y="80010"/>
                  </a:lnTo>
                  <a:lnTo>
                    <a:pt x="3555197" y="67310"/>
                  </a:lnTo>
                  <a:lnTo>
                    <a:pt x="3555197" y="0"/>
                  </a:lnTo>
                  <a:lnTo>
                    <a:pt x="0" y="0"/>
                  </a:lnTo>
                  <a:lnTo>
                    <a:pt x="0" y="2403786"/>
                  </a:lnTo>
                  <a:lnTo>
                    <a:pt x="67310" y="2403786"/>
                  </a:lnTo>
                  <a:lnTo>
                    <a:pt x="80010" y="2403786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2391086"/>
                  </a:lnTo>
                  <a:lnTo>
                    <a:pt x="12700" y="239108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2708839" y="131869"/>
            <a:ext cx="7822871" cy="2718324"/>
            <a:chOff x="0" y="0"/>
            <a:chExt cx="7516216" cy="1339260"/>
          </a:xfrm>
        </p:grpSpPr>
        <p:sp>
          <p:nvSpPr>
            <p:cNvPr id="14" name="Freeform 14"/>
            <p:cNvSpPr/>
            <p:nvPr/>
          </p:nvSpPr>
          <p:spPr>
            <a:xfrm>
              <a:off x="80010" y="80010"/>
              <a:ext cx="7423506" cy="1246550"/>
            </a:xfrm>
            <a:custGeom>
              <a:avLst/>
              <a:gdLst/>
              <a:ahLst/>
              <a:cxnLst/>
              <a:rect l="l" t="t" r="r" b="b"/>
              <a:pathLst>
                <a:path w="7423506" h="1246550">
                  <a:moveTo>
                    <a:pt x="0" y="1191940"/>
                  </a:moveTo>
                  <a:lnTo>
                    <a:pt x="0" y="1246550"/>
                  </a:lnTo>
                  <a:lnTo>
                    <a:pt x="7423506" y="1246550"/>
                  </a:lnTo>
                  <a:lnTo>
                    <a:pt x="7423506" y="0"/>
                  </a:lnTo>
                  <a:lnTo>
                    <a:pt x="7368896" y="0"/>
                  </a:lnTo>
                  <a:lnTo>
                    <a:pt x="7368896" y="1191940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67310" y="67310"/>
              <a:ext cx="7448906" cy="1271950"/>
            </a:xfrm>
            <a:custGeom>
              <a:avLst/>
              <a:gdLst/>
              <a:ahLst/>
              <a:cxnLst/>
              <a:rect l="l" t="t" r="r" b="b"/>
              <a:pathLst>
                <a:path w="7448906" h="1271950">
                  <a:moveTo>
                    <a:pt x="7381596" y="0"/>
                  </a:moveTo>
                  <a:lnTo>
                    <a:pt x="7381596" y="12700"/>
                  </a:lnTo>
                  <a:lnTo>
                    <a:pt x="7436206" y="12700"/>
                  </a:lnTo>
                  <a:lnTo>
                    <a:pt x="7436206" y="1259250"/>
                  </a:lnTo>
                  <a:lnTo>
                    <a:pt x="12700" y="1259250"/>
                  </a:lnTo>
                  <a:lnTo>
                    <a:pt x="12700" y="1204640"/>
                  </a:lnTo>
                  <a:lnTo>
                    <a:pt x="0" y="1204640"/>
                  </a:lnTo>
                  <a:lnTo>
                    <a:pt x="0" y="1271950"/>
                  </a:lnTo>
                  <a:lnTo>
                    <a:pt x="7448906" y="1271950"/>
                  </a:lnTo>
                  <a:lnTo>
                    <a:pt x="7448906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12700" y="12700"/>
              <a:ext cx="7423506" cy="1246550"/>
            </a:xfrm>
            <a:custGeom>
              <a:avLst/>
              <a:gdLst/>
              <a:ahLst/>
              <a:cxnLst/>
              <a:rect l="l" t="t" r="r" b="b"/>
              <a:pathLst>
                <a:path w="7423506" h="1246550">
                  <a:moveTo>
                    <a:pt x="0" y="0"/>
                  </a:moveTo>
                  <a:lnTo>
                    <a:pt x="7423506" y="0"/>
                  </a:lnTo>
                  <a:lnTo>
                    <a:pt x="7423506" y="1246550"/>
                  </a:lnTo>
                  <a:lnTo>
                    <a:pt x="0" y="12465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7448906" cy="1271950"/>
            </a:xfrm>
            <a:custGeom>
              <a:avLst/>
              <a:gdLst/>
              <a:ahLst/>
              <a:cxnLst/>
              <a:rect l="l" t="t" r="r" b="b"/>
              <a:pathLst>
                <a:path w="7448906" h="1271950">
                  <a:moveTo>
                    <a:pt x="80010" y="1271950"/>
                  </a:moveTo>
                  <a:lnTo>
                    <a:pt x="7448906" y="1271950"/>
                  </a:lnTo>
                  <a:lnTo>
                    <a:pt x="7448906" y="80010"/>
                  </a:lnTo>
                  <a:lnTo>
                    <a:pt x="7448906" y="67310"/>
                  </a:lnTo>
                  <a:lnTo>
                    <a:pt x="7448906" y="0"/>
                  </a:lnTo>
                  <a:lnTo>
                    <a:pt x="0" y="0"/>
                  </a:lnTo>
                  <a:lnTo>
                    <a:pt x="0" y="1271950"/>
                  </a:lnTo>
                  <a:lnTo>
                    <a:pt x="67310" y="1271950"/>
                  </a:lnTo>
                  <a:lnTo>
                    <a:pt x="80010" y="1271950"/>
                  </a:lnTo>
                  <a:close/>
                  <a:moveTo>
                    <a:pt x="12700" y="12700"/>
                  </a:moveTo>
                  <a:lnTo>
                    <a:pt x="7436206" y="12700"/>
                  </a:lnTo>
                  <a:lnTo>
                    <a:pt x="7436206" y="1259250"/>
                  </a:lnTo>
                  <a:lnTo>
                    <a:pt x="12700" y="125925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268941" y="2957548"/>
            <a:ext cx="5821147" cy="3557409"/>
            <a:chOff x="0" y="0"/>
            <a:chExt cx="3622507" cy="2471096"/>
          </a:xfrm>
        </p:grpSpPr>
        <p:sp>
          <p:nvSpPr>
            <p:cNvPr id="19" name="Freeform 19"/>
            <p:cNvSpPr/>
            <p:nvPr/>
          </p:nvSpPr>
          <p:spPr>
            <a:xfrm>
              <a:off x="80010" y="80010"/>
              <a:ext cx="3529798" cy="2378386"/>
            </a:xfrm>
            <a:custGeom>
              <a:avLst/>
              <a:gdLst/>
              <a:ahLst/>
              <a:cxnLst/>
              <a:rect l="l" t="t" r="r" b="b"/>
              <a:pathLst>
                <a:path w="3529798" h="2378386">
                  <a:moveTo>
                    <a:pt x="0" y="2323776"/>
                  </a:moveTo>
                  <a:lnTo>
                    <a:pt x="0" y="2378386"/>
                  </a:lnTo>
                  <a:lnTo>
                    <a:pt x="3529798" y="2378386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232377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67310" y="67310"/>
              <a:ext cx="3555198" cy="2403786"/>
            </a:xfrm>
            <a:custGeom>
              <a:avLst/>
              <a:gdLst/>
              <a:ahLst/>
              <a:cxnLst/>
              <a:rect l="l" t="t" r="r" b="b"/>
              <a:pathLst>
                <a:path w="3555198" h="2403786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2391086"/>
                  </a:lnTo>
                  <a:lnTo>
                    <a:pt x="12700" y="2391086"/>
                  </a:lnTo>
                  <a:lnTo>
                    <a:pt x="12700" y="2336476"/>
                  </a:lnTo>
                  <a:lnTo>
                    <a:pt x="0" y="2336476"/>
                  </a:lnTo>
                  <a:lnTo>
                    <a:pt x="0" y="2403786"/>
                  </a:lnTo>
                  <a:lnTo>
                    <a:pt x="3555198" y="2403786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12700" y="12700"/>
              <a:ext cx="3529797" cy="2378386"/>
            </a:xfrm>
            <a:custGeom>
              <a:avLst/>
              <a:gdLst/>
              <a:ahLst/>
              <a:cxnLst/>
              <a:rect l="l" t="t" r="r" b="b"/>
              <a:pathLst>
                <a:path w="3529797" h="2378386">
                  <a:moveTo>
                    <a:pt x="0" y="0"/>
                  </a:moveTo>
                  <a:lnTo>
                    <a:pt x="3529797" y="0"/>
                  </a:lnTo>
                  <a:lnTo>
                    <a:pt x="3529797" y="2378386"/>
                  </a:lnTo>
                  <a:lnTo>
                    <a:pt x="0" y="23783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3555197" cy="2403786"/>
            </a:xfrm>
            <a:custGeom>
              <a:avLst/>
              <a:gdLst/>
              <a:ahLst/>
              <a:cxnLst/>
              <a:rect l="l" t="t" r="r" b="b"/>
              <a:pathLst>
                <a:path w="3555197" h="2403786">
                  <a:moveTo>
                    <a:pt x="80010" y="2403786"/>
                  </a:moveTo>
                  <a:lnTo>
                    <a:pt x="3555197" y="2403786"/>
                  </a:lnTo>
                  <a:lnTo>
                    <a:pt x="3555197" y="80010"/>
                  </a:lnTo>
                  <a:lnTo>
                    <a:pt x="3555197" y="67310"/>
                  </a:lnTo>
                  <a:lnTo>
                    <a:pt x="3555197" y="0"/>
                  </a:lnTo>
                  <a:lnTo>
                    <a:pt x="0" y="0"/>
                  </a:lnTo>
                  <a:lnTo>
                    <a:pt x="0" y="2403786"/>
                  </a:lnTo>
                  <a:lnTo>
                    <a:pt x="67310" y="2403786"/>
                  </a:lnTo>
                  <a:lnTo>
                    <a:pt x="80010" y="2403786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2391086"/>
                  </a:lnTo>
                  <a:lnTo>
                    <a:pt x="12700" y="239108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152924" y="5828833"/>
            <a:ext cx="3982916" cy="556258"/>
            <a:chOff x="0" y="0"/>
            <a:chExt cx="74362304" cy="4006111"/>
          </a:xfrm>
          <a:solidFill>
            <a:srgbClr val="FFFF00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24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25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55650" y="5116755"/>
            <a:ext cx="1476739" cy="2003007"/>
          </a:xfrm>
          <a:prstGeom prst="rect">
            <a:avLst/>
          </a:prstGeom>
        </p:spPr>
      </p:pic>
      <p:grpSp>
        <p:nvGrpSpPr>
          <p:cNvPr id="34" name="Group 34"/>
          <p:cNvGrpSpPr/>
          <p:nvPr/>
        </p:nvGrpSpPr>
        <p:grpSpPr>
          <a:xfrm>
            <a:off x="342566" y="3039082"/>
            <a:ext cx="599925" cy="599925"/>
            <a:chOff x="0" y="0"/>
            <a:chExt cx="1199850" cy="1199850"/>
          </a:xfrm>
        </p:grpSpPr>
        <p:sp>
          <p:nvSpPr>
            <p:cNvPr id="35" name="AutoShape 35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6" name="AutoShape 36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37" name="Group 37"/>
          <p:cNvGrpSpPr/>
          <p:nvPr/>
        </p:nvGrpSpPr>
        <p:grpSpPr>
          <a:xfrm>
            <a:off x="6282560" y="3053960"/>
            <a:ext cx="599925" cy="599925"/>
            <a:chOff x="0" y="0"/>
            <a:chExt cx="1199850" cy="1199850"/>
          </a:xfrm>
        </p:grpSpPr>
        <p:sp>
          <p:nvSpPr>
            <p:cNvPr id="38" name="AutoShape 38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9" name="AutoShape 39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0" name="Group 40"/>
          <p:cNvGrpSpPr/>
          <p:nvPr/>
        </p:nvGrpSpPr>
        <p:grpSpPr>
          <a:xfrm rot="-10800000">
            <a:off x="5089033" y="5101385"/>
            <a:ext cx="599925" cy="599925"/>
            <a:chOff x="0" y="0"/>
            <a:chExt cx="1199850" cy="1199850"/>
          </a:xfrm>
        </p:grpSpPr>
        <p:sp>
          <p:nvSpPr>
            <p:cNvPr id="41" name="AutoShape 41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2" name="AutoShape 42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3" name="Group 43"/>
          <p:cNvGrpSpPr/>
          <p:nvPr/>
        </p:nvGrpSpPr>
        <p:grpSpPr>
          <a:xfrm rot="-10800000">
            <a:off x="11354112" y="5154025"/>
            <a:ext cx="599925" cy="599925"/>
            <a:chOff x="0" y="0"/>
            <a:chExt cx="1199850" cy="1199850"/>
          </a:xfrm>
        </p:grpSpPr>
        <p:sp>
          <p:nvSpPr>
            <p:cNvPr id="44" name="AutoShape 44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5" name="AutoShape 45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6" name="Group 46"/>
          <p:cNvGrpSpPr/>
          <p:nvPr/>
        </p:nvGrpSpPr>
        <p:grpSpPr>
          <a:xfrm rot="-5400000">
            <a:off x="342881" y="5167037"/>
            <a:ext cx="599925" cy="599925"/>
            <a:chOff x="0" y="0"/>
            <a:chExt cx="1199850" cy="1199850"/>
          </a:xfrm>
        </p:grpSpPr>
        <p:sp>
          <p:nvSpPr>
            <p:cNvPr id="47" name="AutoShape 47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" name="AutoShape 48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9" name="Group 49"/>
          <p:cNvGrpSpPr/>
          <p:nvPr/>
        </p:nvGrpSpPr>
        <p:grpSpPr>
          <a:xfrm rot="-5400000">
            <a:off x="6315126" y="5067073"/>
            <a:ext cx="599925" cy="599925"/>
            <a:chOff x="0" y="0"/>
            <a:chExt cx="1199850" cy="1199850"/>
          </a:xfrm>
        </p:grpSpPr>
        <p:sp>
          <p:nvSpPr>
            <p:cNvPr id="50" name="AutoShape 50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1" name="AutoShape 51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2" name="Group 52"/>
          <p:cNvGrpSpPr/>
          <p:nvPr/>
        </p:nvGrpSpPr>
        <p:grpSpPr>
          <a:xfrm rot="5400000">
            <a:off x="5268445" y="3037009"/>
            <a:ext cx="599925" cy="599925"/>
            <a:chOff x="0" y="0"/>
            <a:chExt cx="1199850" cy="1199850"/>
          </a:xfrm>
        </p:grpSpPr>
        <p:sp>
          <p:nvSpPr>
            <p:cNvPr id="53" name="AutoShape 53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4" name="AutoShape 54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5" name="Group 55"/>
          <p:cNvGrpSpPr/>
          <p:nvPr/>
        </p:nvGrpSpPr>
        <p:grpSpPr>
          <a:xfrm rot="5400000">
            <a:off x="11314531" y="3103232"/>
            <a:ext cx="599925" cy="599925"/>
            <a:chOff x="0" y="0"/>
            <a:chExt cx="1199850" cy="1199850"/>
          </a:xfrm>
        </p:grpSpPr>
        <p:sp>
          <p:nvSpPr>
            <p:cNvPr id="56" name="AutoShape 56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7" name="AutoShape 57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0" name="Group 34">
            <a:extLst>
              <a:ext uri="{FF2B5EF4-FFF2-40B4-BE49-F238E27FC236}">
                <a16:creationId xmlns="" xmlns:a16="http://schemas.microsoft.com/office/drawing/2014/main" id="{D0480C47-4F80-4FE0-9484-493D8BF7A24E}"/>
              </a:ext>
            </a:extLst>
          </p:cNvPr>
          <p:cNvGrpSpPr/>
          <p:nvPr/>
        </p:nvGrpSpPr>
        <p:grpSpPr>
          <a:xfrm>
            <a:off x="2765969" y="250362"/>
            <a:ext cx="599925" cy="599925"/>
            <a:chOff x="0" y="0"/>
            <a:chExt cx="1199850" cy="1199850"/>
          </a:xfrm>
        </p:grpSpPr>
        <p:sp>
          <p:nvSpPr>
            <p:cNvPr id="61" name="AutoShape 35">
              <a:extLst>
                <a:ext uri="{FF2B5EF4-FFF2-40B4-BE49-F238E27FC236}">
                  <a16:creationId xmlns="" xmlns:a16="http://schemas.microsoft.com/office/drawing/2014/main" id="{16361DC1-BF1E-4524-A4AF-9AC7D8C8FF64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2" name="AutoShape 36">
              <a:extLst>
                <a:ext uri="{FF2B5EF4-FFF2-40B4-BE49-F238E27FC236}">
                  <a16:creationId xmlns="" xmlns:a16="http://schemas.microsoft.com/office/drawing/2014/main" id="{E03B8C64-4B8B-4CFC-B481-1BEE37BC6298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3" name="Group 40">
            <a:extLst>
              <a:ext uri="{FF2B5EF4-FFF2-40B4-BE49-F238E27FC236}">
                <a16:creationId xmlns="" xmlns:a16="http://schemas.microsoft.com/office/drawing/2014/main" id="{6C2C5778-8E88-461F-B0DE-095FC9D9B0B6}"/>
              </a:ext>
            </a:extLst>
          </p:cNvPr>
          <p:cNvGrpSpPr/>
          <p:nvPr/>
        </p:nvGrpSpPr>
        <p:grpSpPr>
          <a:xfrm rot="-10800000">
            <a:off x="9751671" y="1467867"/>
            <a:ext cx="599925" cy="599925"/>
            <a:chOff x="0" y="0"/>
            <a:chExt cx="1199850" cy="1199850"/>
          </a:xfrm>
        </p:grpSpPr>
        <p:sp>
          <p:nvSpPr>
            <p:cNvPr id="64" name="AutoShape 41">
              <a:extLst>
                <a:ext uri="{FF2B5EF4-FFF2-40B4-BE49-F238E27FC236}">
                  <a16:creationId xmlns="" xmlns:a16="http://schemas.microsoft.com/office/drawing/2014/main" id="{5B4EC8A7-F923-4C2A-A376-969693C7EFF6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5" name="AutoShape 42">
              <a:extLst>
                <a:ext uri="{FF2B5EF4-FFF2-40B4-BE49-F238E27FC236}">
                  <a16:creationId xmlns="" xmlns:a16="http://schemas.microsoft.com/office/drawing/2014/main" id="{8511B5CB-DCB1-45B3-94D0-B2C13B301114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6" name="Group 46">
            <a:extLst>
              <a:ext uri="{FF2B5EF4-FFF2-40B4-BE49-F238E27FC236}">
                <a16:creationId xmlns="" xmlns:a16="http://schemas.microsoft.com/office/drawing/2014/main" id="{E155CCAB-0A62-4433-B7E8-DF0A2034F18F}"/>
              </a:ext>
            </a:extLst>
          </p:cNvPr>
          <p:cNvGrpSpPr/>
          <p:nvPr/>
        </p:nvGrpSpPr>
        <p:grpSpPr>
          <a:xfrm rot="-5400000">
            <a:off x="2815339" y="1449051"/>
            <a:ext cx="599925" cy="599925"/>
            <a:chOff x="0" y="0"/>
            <a:chExt cx="1199850" cy="1199850"/>
          </a:xfrm>
        </p:grpSpPr>
        <p:sp>
          <p:nvSpPr>
            <p:cNvPr id="67" name="AutoShape 47">
              <a:extLst>
                <a:ext uri="{FF2B5EF4-FFF2-40B4-BE49-F238E27FC236}">
                  <a16:creationId xmlns="" xmlns:a16="http://schemas.microsoft.com/office/drawing/2014/main" id="{C0D26845-CAD9-4E2B-A155-34A5C55A334F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8" name="AutoShape 48">
              <a:extLst>
                <a:ext uri="{FF2B5EF4-FFF2-40B4-BE49-F238E27FC236}">
                  <a16:creationId xmlns="" xmlns:a16="http://schemas.microsoft.com/office/drawing/2014/main" id="{A02708C7-FF75-49E4-BF64-370595C850D1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9" name="Group 52">
            <a:extLst>
              <a:ext uri="{FF2B5EF4-FFF2-40B4-BE49-F238E27FC236}">
                <a16:creationId xmlns="" xmlns:a16="http://schemas.microsoft.com/office/drawing/2014/main" id="{F57C3AD0-3DF8-4B07-BC5B-72D58D3EA930}"/>
              </a:ext>
            </a:extLst>
          </p:cNvPr>
          <p:cNvGrpSpPr/>
          <p:nvPr/>
        </p:nvGrpSpPr>
        <p:grpSpPr>
          <a:xfrm rot="5400000">
            <a:off x="9737816" y="210698"/>
            <a:ext cx="599925" cy="599925"/>
            <a:chOff x="0" y="0"/>
            <a:chExt cx="1199850" cy="1199850"/>
          </a:xfrm>
        </p:grpSpPr>
        <p:sp>
          <p:nvSpPr>
            <p:cNvPr id="70" name="AutoShape 53">
              <a:extLst>
                <a:ext uri="{FF2B5EF4-FFF2-40B4-BE49-F238E27FC236}">
                  <a16:creationId xmlns="" xmlns:a16="http://schemas.microsoft.com/office/drawing/2014/main" id="{DAB1795B-CEAA-43CD-B1B8-6C8B112D5A43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1" name="AutoShape 54">
              <a:extLst>
                <a:ext uri="{FF2B5EF4-FFF2-40B4-BE49-F238E27FC236}">
                  <a16:creationId xmlns="" xmlns:a16="http://schemas.microsoft.com/office/drawing/2014/main" id="{62BCF572-6441-4950-890D-D4045FC85551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26" name="Hình chữ nhật 25">
            <a:extLst>
              <a:ext uri="{FF2B5EF4-FFF2-40B4-BE49-F238E27FC236}">
                <a16:creationId xmlns="" xmlns:a16="http://schemas.microsoft.com/office/drawing/2014/main" id="{98A88DEF-E0BE-45BD-99D6-57EDDA59B68C}"/>
              </a:ext>
            </a:extLst>
          </p:cNvPr>
          <p:cNvSpPr/>
          <p:nvPr/>
        </p:nvSpPr>
        <p:spPr>
          <a:xfrm rot="18701798">
            <a:off x="-1219276" y="913975"/>
            <a:ext cx="5022051" cy="846923"/>
          </a:xfrm>
          <a:prstGeom prst="rect">
            <a:avLst/>
          </a:prstGeom>
          <a:solidFill>
            <a:srgbClr val="25D8F9">
              <a:alpha val="84000"/>
            </a:srgbClr>
          </a:solidFill>
          <a:scene3d>
            <a:camera prst="perspectiveRelaxedModerately">
              <a:rot lat="18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ình chữ nhật 28">
            <a:extLst>
              <a:ext uri="{FF2B5EF4-FFF2-40B4-BE49-F238E27FC236}">
                <a16:creationId xmlns="" xmlns:a16="http://schemas.microsoft.com/office/drawing/2014/main" id="{ABE72C48-48EC-493A-B01B-9960663D2000}"/>
              </a:ext>
            </a:extLst>
          </p:cNvPr>
          <p:cNvSpPr/>
          <p:nvPr/>
        </p:nvSpPr>
        <p:spPr>
          <a:xfrm rot="18755129">
            <a:off x="-422857" y="887009"/>
            <a:ext cx="350608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b="1" cap="none" spc="0" dirty="0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b="1" cap="none" spc="0" dirty="0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cap="none" spc="0" dirty="0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vi-VN" sz="3600" b="1" cap="none" spc="0" dirty="0">
              <a:ln/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765968" y="216899"/>
            <a:ext cx="738569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Thừa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/>
                <a:ea typeface="Times New Roman"/>
              </a:rPr>
              <a:t>định lí Thalès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đảo</a:t>
            </a:r>
            <a:r>
              <a:rPr lang="vi-VN" sz="2800" dirty="0">
                <a:solidFill>
                  <a:srgbClr val="000000"/>
                </a:solidFill>
                <a:latin typeface="Times New Roman"/>
                <a:ea typeface="Times New Roman"/>
              </a:rPr>
              <a:t> trong tam giác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vi-VN" sz="2800" dirty="0">
                <a:solidFill>
                  <a:srgbClr val="000000"/>
                </a:solidFill>
                <a:latin typeface="Times New Roman"/>
                <a:ea typeface="Times New Roman"/>
              </a:rPr>
              <a:t>Tính được độ dài đoạn thẳng bằng cách sử dụng định lí Thalès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en-US" sz="2800" dirty="0"/>
          </a:p>
          <a:p>
            <a:pPr marL="457200" indent="-457200" algn="just">
              <a:buFontTx/>
              <a:buChar char="-"/>
            </a:pPr>
            <a:r>
              <a:rPr lang="vi-VN" sz="2800" dirty="0">
                <a:solidFill>
                  <a:srgbClr val="000000"/>
                </a:solidFill>
                <a:latin typeface="Times New Roman"/>
                <a:ea typeface="Times New Roman"/>
              </a:rPr>
              <a:t>Giải quyết được một số vấn đề thực tiễn gắn với việc vận dụng định lí Thalès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r>
              <a:rPr lang="vi-VN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en-US" sz="2800" dirty="0"/>
          </a:p>
        </p:txBody>
      </p:sp>
      <p:sp>
        <p:nvSpPr>
          <p:cNvPr id="75" name="Rectangle 74"/>
          <p:cNvSpPr/>
          <p:nvPr/>
        </p:nvSpPr>
        <p:spPr>
          <a:xfrm>
            <a:off x="3105437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77" name="Rectangle 76"/>
          <p:cNvSpPr/>
          <p:nvPr/>
        </p:nvSpPr>
        <p:spPr>
          <a:xfrm>
            <a:off x="2805408" y="1492545"/>
            <a:ext cx="64323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endParaRPr lang="en-US" sz="2800" dirty="0"/>
          </a:p>
        </p:txBody>
      </p:sp>
      <p:sp>
        <p:nvSpPr>
          <p:cNvPr id="79" name="Rectangle 78"/>
          <p:cNvSpPr/>
          <p:nvPr/>
        </p:nvSpPr>
        <p:spPr>
          <a:xfrm>
            <a:off x="333356" y="3232434"/>
            <a:ext cx="28110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en-US" sz="2800" dirty="0"/>
          </a:p>
        </p:txBody>
      </p:sp>
      <p:sp>
        <p:nvSpPr>
          <p:cNvPr id="81" name="Rectangle 80"/>
          <p:cNvSpPr/>
          <p:nvPr/>
        </p:nvSpPr>
        <p:spPr>
          <a:xfrm>
            <a:off x="324435" y="3755654"/>
            <a:ext cx="4620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endParaRPr lang="en-US" sz="2800" dirty="0"/>
          </a:p>
        </p:txBody>
      </p:sp>
      <p:sp>
        <p:nvSpPr>
          <p:cNvPr id="83" name="Rectangle 82"/>
          <p:cNvSpPr/>
          <p:nvPr/>
        </p:nvSpPr>
        <p:spPr>
          <a:xfrm>
            <a:off x="337805" y="4831816"/>
            <a:ext cx="53416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endParaRPr lang="en-US" sz="2800" dirty="0"/>
          </a:p>
        </p:txBody>
      </p:sp>
      <p:sp>
        <p:nvSpPr>
          <p:cNvPr id="85" name="Rectangle 84"/>
          <p:cNvSpPr/>
          <p:nvPr/>
        </p:nvSpPr>
        <p:spPr>
          <a:xfrm>
            <a:off x="323091" y="4277214"/>
            <a:ext cx="5702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Năng lực tư duy và lập luận toán học</a:t>
            </a:r>
            <a:endParaRPr lang="en-US" sz="2800" dirty="0"/>
          </a:p>
        </p:txBody>
      </p:sp>
      <p:sp>
        <p:nvSpPr>
          <p:cNvPr id="87" name="Rectangle 86"/>
          <p:cNvSpPr/>
          <p:nvPr/>
        </p:nvSpPr>
        <p:spPr>
          <a:xfrm>
            <a:off x="6469814" y="3244334"/>
            <a:ext cx="18678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  <p:sp>
        <p:nvSpPr>
          <p:cNvPr id="88" name="Rectangle 87"/>
          <p:cNvSpPr/>
          <p:nvPr/>
        </p:nvSpPr>
        <p:spPr>
          <a:xfrm>
            <a:off x="6466889" y="4338964"/>
            <a:ext cx="21981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endParaRPr lang="en-US" sz="2800" dirty="0"/>
          </a:p>
        </p:txBody>
      </p:sp>
      <p:sp>
        <p:nvSpPr>
          <p:cNvPr id="89" name="Rectangle 88"/>
          <p:cNvSpPr/>
          <p:nvPr/>
        </p:nvSpPr>
        <p:spPr>
          <a:xfrm>
            <a:off x="6475423" y="3791649"/>
            <a:ext cx="19753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endParaRPr lang="en-US" sz="2800" dirty="0"/>
          </a:p>
        </p:txBody>
      </p:sp>
      <p:grpSp>
        <p:nvGrpSpPr>
          <p:cNvPr id="86" name="Group 23"/>
          <p:cNvGrpSpPr/>
          <p:nvPr/>
        </p:nvGrpSpPr>
        <p:grpSpPr>
          <a:xfrm>
            <a:off x="3747929" y="2468881"/>
            <a:ext cx="3982916" cy="556258"/>
            <a:chOff x="0" y="0"/>
            <a:chExt cx="74362304" cy="4006111"/>
          </a:xfrm>
          <a:solidFill>
            <a:srgbClr val="00FF00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90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91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sp>
        <p:nvSpPr>
          <p:cNvPr id="84" name="TextBox 83"/>
          <p:cNvSpPr txBox="1"/>
          <p:nvPr/>
        </p:nvSpPr>
        <p:spPr>
          <a:xfrm>
            <a:off x="3755568" y="2420542"/>
            <a:ext cx="3971399" cy="653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KIẾN THỨC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330187" y="5801404"/>
            <a:ext cx="399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NĂNG LỰC</a:t>
            </a:r>
          </a:p>
        </p:txBody>
      </p:sp>
      <p:grpSp>
        <p:nvGrpSpPr>
          <p:cNvPr id="93" name="Group 23"/>
          <p:cNvGrpSpPr/>
          <p:nvPr/>
        </p:nvGrpSpPr>
        <p:grpSpPr>
          <a:xfrm>
            <a:off x="6863295" y="5913703"/>
            <a:ext cx="3982916" cy="556258"/>
            <a:chOff x="0" y="0"/>
            <a:chExt cx="74362304" cy="4006111"/>
          </a:xfrm>
          <a:solidFill>
            <a:srgbClr val="33CCCC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94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95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sp>
        <p:nvSpPr>
          <p:cNvPr id="96" name="TextBox 95"/>
          <p:cNvSpPr txBox="1"/>
          <p:nvPr/>
        </p:nvSpPr>
        <p:spPr>
          <a:xfrm>
            <a:off x="6784233" y="5856475"/>
            <a:ext cx="399483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PHẨM CHẤT</a:t>
            </a:r>
          </a:p>
        </p:txBody>
      </p:sp>
    </p:spTree>
    <p:extLst>
      <p:ext uri="{BB962C8B-B14F-4D97-AF65-F5344CB8AC3E}">
        <p14:creationId xmlns:p14="http://schemas.microsoft.com/office/powerpoint/2010/main" val="360510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2186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249739" y="3429000"/>
            <a:ext cx="374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</p:spTree>
    <p:extLst>
      <p:ext uri="{BB962C8B-B14F-4D97-AF65-F5344CB8AC3E}">
        <p14:creationId xmlns:p14="http://schemas.microsoft.com/office/powerpoint/2010/main" val="115135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3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TRỐN TÌM </a:t>
            </a:r>
          </a:p>
          <a:p>
            <a:pPr algn="ctr"/>
            <a:r>
              <a:rPr lang="en-US" sz="30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BẠCH TUYẾT VÀ CÁC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7114AE8-6730-A79E-8819-0971D468D8F0}"/>
              </a:ext>
            </a:extLst>
          </p:cNvPr>
          <p:cNvSpPr/>
          <p:nvPr/>
        </p:nvSpPr>
        <p:spPr>
          <a:xfrm>
            <a:off x="634700" y="2599377"/>
            <a:ext cx="10643773" cy="26076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F634999-8F48-30BF-4570-C750C67BF5EC}"/>
              </a:ext>
            </a:extLst>
          </p:cNvPr>
          <p:cNvSpPr txBox="1"/>
          <p:nvPr/>
        </p:nvSpPr>
        <p:spPr>
          <a:xfrm>
            <a:off x="913527" y="2736066"/>
            <a:ext cx="99579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21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  <p:bldP spid="4" grpId="0" animBg="1"/>
      <p:bldP spid="4" grpId="1" animBg="1"/>
      <p:bldP spid="3" grpId="0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816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535" y="-2454580"/>
            <a:ext cx="8636000" cy="444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425641" y="292672"/>
            <a:ext cx="72725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>
                <a:solidFill>
                  <a:schemeClr val="bg1"/>
                </a:solidFill>
                <a:latin typeface="Times New Roman"/>
                <a:ea typeface="Times New Roman"/>
              </a:rPr>
              <a:t>AB = 5 cm, CD = 2 dm.</a:t>
            </a:r>
            <a:r>
              <a:rPr lang="en-US" sz="3500" dirty="0">
                <a:latin typeface="Times New Roman"/>
                <a:ea typeface="Times New Roman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Times New Roman"/>
                <a:ea typeface="Times New Roman"/>
              </a:rPr>
              <a:t>Tỉ</a:t>
            </a:r>
            <a:r>
              <a:rPr lang="en-US" sz="3500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Times New Roman"/>
                <a:ea typeface="Times New Roman"/>
              </a:rPr>
              <a:t>số</a:t>
            </a:r>
            <a:r>
              <a:rPr lang="en-US" sz="3500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Times New Roman"/>
                <a:ea typeface="Times New Roman"/>
              </a:rPr>
              <a:t>của</a:t>
            </a:r>
            <a:r>
              <a:rPr lang="en-US" sz="3500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Times New Roman"/>
                <a:ea typeface="Times New Roman"/>
              </a:rPr>
              <a:t>đoạn</a:t>
            </a:r>
            <a:r>
              <a:rPr lang="en-US" sz="3500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Times New Roman"/>
                <a:ea typeface="Times New Roman"/>
              </a:rPr>
              <a:t>thẳng</a:t>
            </a:r>
            <a:r>
              <a:rPr lang="en-US" sz="3500" dirty="0">
                <a:solidFill>
                  <a:schemeClr val="bg1"/>
                </a:solidFill>
                <a:latin typeface="Times New Roman"/>
                <a:ea typeface="Times New Roman"/>
              </a:rPr>
              <a:t> AB  </a:t>
            </a:r>
            <a:r>
              <a:rPr lang="en-US" sz="3500" dirty="0" err="1">
                <a:solidFill>
                  <a:schemeClr val="bg1"/>
                </a:solidFill>
                <a:latin typeface="Times New Roman"/>
                <a:ea typeface="Times New Roman"/>
              </a:rPr>
              <a:t>và</a:t>
            </a:r>
            <a:r>
              <a:rPr lang="en-US" sz="3500" dirty="0">
                <a:solidFill>
                  <a:schemeClr val="bg1"/>
                </a:solidFill>
                <a:latin typeface="Times New Roman"/>
                <a:ea typeface="Times New Roman"/>
              </a:rPr>
              <a:t> CD </a:t>
            </a:r>
            <a:r>
              <a:rPr lang="en-US" sz="3500" dirty="0" err="1">
                <a:solidFill>
                  <a:schemeClr val="bg1"/>
                </a:solidFill>
                <a:latin typeface="Times New Roman"/>
                <a:ea typeface="Times New Roman"/>
              </a:rPr>
              <a:t>là</a:t>
            </a:r>
            <a:r>
              <a:rPr lang="en-US" sz="3500" dirty="0">
                <a:solidFill>
                  <a:schemeClr val="bg1"/>
                </a:solidFill>
                <a:latin typeface="Times New Roman"/>
                <a:ea typeface="Times New Roman"/>
              </a:rPr>
              <a:t>:</a:t>
            </a:r>
            <a:endParaRPr lang="en-US" sz="35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20710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20710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20710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20710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="" xmlns:a16="http://schemas.microsoft.com/office/drawing/2014/main" id="{048BFFD8-7ED1-DB22-8F22-2D09EF7900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6334593"/>
              </p:ext>
            </p:extLst>
          </p:nvPr>
        </p:nvGraphicFramePr>
        <p:xfrm>
          <a:off x="1689100" y="2097383"/>
          <a:ext cx="354575" cy="1171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21" imgW="419040" imgH="1384200" progId="Equation.DSMT4">
                  <p:embed/>
                </p:oleObj>
              </mc:Choice>
              <mc:Fallback>
                <p:oleObj name="Equation" r:id="rId21" imgW="419040" imgH="1384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689100" y="2097383"/>
                        <a:ext cx="354575" cy="11711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="" xmlns:a16="http://schemas.microsoft.com/office/drawing/2014/main" id="{7E9E3D9E-7E57-8C76-BD2E-51093407F8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6514904"/>
              </p:ext>
            </p:extLst>
          </p:nvPr>
        </p:nvGraphicFramePr>
        <p:xfrm>
          <a:off x="7887667" y="2088058"/>
          <a:ext cx="354575" cy="1171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Equation" r:id="rId23" imgW="419040" imgH="1384200" progId="Equation.DSMT4">
                  <p:embed/>
                </p:oleObj>
              </mc:Choice>
              <mc:Fallback>
                <p:oleObj name="Equation" r:id="rId23" imgW="419040" imgH="1384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7887667" y="2088058"/>
                        <a:ext cx="354575" cy="11711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="" xmlns:a16="http://schemas.microsoft.com/office/drawing/2014/main" id="{CC55A782-744C-C453-24E5-035D03EEB5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672609"/>
              </p:ext>
            </p:extLst>
          </p:nvPr>
        </p:nvGraphicFramePr>
        <p:xfrm>
          <a:off x="4744940" y="2101913"/>
          <a:ext cx="365319" cy="1171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Equation" r:id="rId25" imgW="431640" imgH="1384200" progId="Equation.DSMT4">
                  <p:embed/>
                </p:oleObj>
              </mc:Choice>
              <mc:Fallback>
                <p:oleObj name="Equation" r:id="rId25" imgW="431640" imgH="1384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4744940" y="2101913"/>
                        <a:ext cx="365319" cy="11711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="" xmlns:a16="http://schemas.microsoft.com/office/drawing/2014/main" id="{EC78BBA5-7238-8BD0-2F9D-443372F8C2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7271191"/>
              </p:ext>
            </p:extLst>
          </p:nvPr>
        </p:nvGraphicFramePr>
        <p:xfrm>
          <a:off x="10707666" y="2472426"/>
          <a:ext cx="3302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Equation" r:id="rId27" imgW="330120" imgH="469800" progId="Equation.DSMT4">
                  <p:embed/>
                </p:oleObj>
              </mc:Choice>
              <mc:Fallback>
                <p:oleObj name="Equation" r:id="rId27" imgW="33012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0707666" y="2472426"/>
                        <a:ext cx="3302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5" name="times up">
            <a:extLst>
              <a:ext uri="{FF2B5EF4-FFF2-40B4-BE49-F238E27FC236}">
                <a16:creationId xmlns="" xmlns:a16="http://schemas.microsoft.com/office/drawing/2014/main" id="{654FE748-5E29-7D17-E9A4-3C806DA636A1}"/>
              </a:ext>
            </a:extLst>
          </p:cNvPr>
          <p:cNvGrpSpPr/>
          <p:nvPr/>
        </p:nvGrpSpPr>
        <p:grpSpPr>
          <a:xfrm>
            <a:off x="10228215" y="-26424"/>
            <a:ext cx="1546257" cy="587610"/>
            <a:chOff x="4317476" y="-304827"/>
            <a:chExt cx="2690461" cy="725914"/>
          </a:xfrm>
        </p:grpSpPr>
        <p:sp>
          <p:nvSpPr>
            <p:cNvPr id="96" name="Rounded Rectangle 203">
              <a:extLst>
                <a:ext uri="{FF2B5EF4-FFF2-40B4-BE49-F238E27FC236}">
                  <a16:creationId xmlns="" xmlns:a16="http://schemas.microsoft.com/office/drawing/2014/main" id="{62EA01B5-EECD-54C6-3F05-8D3B643C78EC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204">
              <a:extLst>
                <a:ext uri="{FF2B5EF4-FFF2-40B4-BE49-F238E27FC236}">
                  <a16:creationId xmlns="" xmlns:a16="http://schemas.microsoft.com/office/drawing/2014/main" id="{B920A942-88F2-D3CC-FF9C-7E0420846360}"/>
                </a:ext>
              </a:extLst>
            </p:cNvPr>
            <p:cNvSpPr/>
            <p:nvPr/>
          </p:nvSpPr>
          <p:spPr>
            <a:xfrm>
              <a:off x="4371099" y="-276473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8" name="Rectangle 97">
            <a:extLst>
              <a:ext uri="{FF2B5EF4-FFF2-40B4-BE49-F238E27FC236}">
                <a16:creationId xmlns="" xmlns:a16="http://schemas.microsoft.com/office/drawing/2014/main" id="{790531DE-BB67-850C-065D-183DB89AFE81}"/>
              </a:ext>
            </a:extLst>
          </p:cNvPr>
          <p:cNvSpPr/>
          <p:nvPr/>
        </p:nvSpPr>
        <p:spPr>
          <a:xfrm>
            <a:off x="1132714" y="-10800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99" name="Picture 98">
            <a:extLst>
              <a:ext uri="{FF2B5EF4-FFF2-40B4-BE49-F238E27FC236}">
                <a16:creationId xmlns="" xmlns:a16="http://schemas.microsoft.com/office/drawing/2014/main" id="{8B916F17-5C76-9B6B-A484-06B386B4CB9B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37" y="311188"/>
            <a:ext cx="1893756" cy="1887749"/>
          </a:xfrm>
          <a:prstGeom prst="rect">
            <a:avLst/>
          </a:prstGeom>
        </p:spPr>
      </p:pic>
      <p:grpSp>
        <p:nvGrpSpPr>
          <p:cNvPr id="100" name="Clock hand spin">
            <a:extLst>
              <a:ext uri="{FF2B5EF4-FFF2-40B4-BE49-F238E27FC236}">
                <a16:creationId xmlns="" xmlns:a16="http://schemas.microsoft.com/office/drawing/2014/main" id="{E7BB057D-4DB4-82D2-4764-22B31D587F0E}"/>
              </a:ext>
            </a:extLst>
          </p:cNvPr>
          <p:cNvGrpSpPr/>
          <p:nvPr/>
        </p:nvGrpSpPr>
        <p:grpSpPr>
          <a:xfrm rot="1786145">
            <a:off x="1002925" y="876747"/>
            <a:ext cx="1028323" cy="1035235"/>
            <a:chOff x="861199" y="2357528"/>
            <a:chExt cx="3829048" cy="3849975"/>
          </a:xfrm>
        </p:grpSpPr>
        <p:sp>
          <p:nvSpPr>
            <p:cNvPr id="101" name="Oval 28">
              <a:extLst>
                <a:ext uri="{FF2B5EF4-FFF2-40B4-BE49-F238E27FC236}">
                  <a16:creationId xmlns="" xmlns:a16="http://schemas.microsoft.com/office/drawing/2014/main" id="{6FA89240-E7AA-5E70-FD15-EAA96FB30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199" y="2357528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02" name="hour hand">
              <a:extLst>
                <a:ext uri="{FF2B5EF4-FFF2-40B4-BE49-F238E27FC236}">
                  <a16:creationId xmlns="" xmlns:a16="http://schemas.microsoft.com/office/drawing/2014/main" id="{7C952D96-5DC2-3E92-3445-9F57A075B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103" name="TextBox 102">
            <a:extLst>
              <a:ext uri="{FF2B5EF4-FFF2-40B4-BE49-F238E27FC236}">
                <a16:creationId xmlns="" xmlns:a16="http://schemas.microsoft.com/office/drawing/2014/main" id="{5F845D68-7C4E-662B-DFCB-05241F83506D}"/>
              </a:ext>
            </a:extLst>
          </p:cNvPr>
          <p:cNvSpPr txBox="1"/>
          <p:nvPr/>
        </p:nvSpPr>
        <p:spPr>
          <a:xfrm>
            <a:off x="1787312" y="1185222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="" xmlns:a16="http://schemas.microsoft.com/office/drawing/2014/main" id="{C309A86C-E53A-AABD-13A4-EA3C637C9EB2}"/>
              </a:ext>
            </a:extLst>
          </p:cNvPr>
          <p:cNvSpPr txBox="1"/>
          <p:nvPr/>
        </p:nvSpPr>
        <p:spPr>
          <a:xfrm>
            <a:off x="1412544" y="1584507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="" xmlns:a16="http://schemas.microsoft.com/office/drawing/2014/main" id="{B81DDC62-FF02-9629-0B97-5B70497DAFBE}"/>
              </a:ext>
            </a:extLst>
          </p:cNvPr>
          <p:cNvSpPr txBox="1"/>
          <p:nvPr/>
        </p:nvSpPr>
        <p:spPr>
          <a:xfrm>
            <a:off x="953960" y="1222963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="" xmlns:a16="http://schemas.microsoft.com/office/drawing/2014/main" id="{DA800899-1CD2-1F0E-E99A-D219BC7D6F31}"/>
              </a:ext>
            </a:extLst>
          </p:cNvPr>
          <p:cNvSpPr txBox="1"/>
          <p:nvPr/>
        </p:nvSpPr>
        <p:spPr>
          <a:xfrm>
            <a:off x="1322620" y="815890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22490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042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  <p:bldP spid="48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283599" y="43352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9480777" y="457516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6897" y1="16888" x2="50647" y2="30550"/>
                        <a14:foregroundMark x1="50647" y1="10816" x2="87284" y2="15939"/>
                        <a14:foregroundMark x1="74784" y1="17457" x2="73060" y2="41176"/>
                        <a14:foregroundMark x1="92457" y1="18406" x2="81681" y2="10816"/>
                        <a14:foregroundMark x1="63793" y1="10436" x2="51724" y2="6831"/>
                        <a14:foregroundMark x1="49353" y1="11954" x2="48922" y2="21442"/>
                        <a14:foregroundMark x1="59267" y1="19924" x2="66164" y2="24478"/>
                        <a14:foregroundMark x1="67241" y1="19924" x2="57974" y2="26565"/>
                        <a14:foregroundMark x1="94181" y1="15939" x2="84483" y2="9298"/>
                        <a14:foregroundMark x1="48276" y1="9867" x2="45474" y2="21442"/>
                        <a14:foregroundMark x1="77586" y1="32638" x2="71336" y2="43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6141">
            <a:off x="4085616" y="4181401"/>
            <a:ext cx="2032000" cy="23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828882"/>
            <a:ext cx="7010400" cy="842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8542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275" y="-585195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-8288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64" y="-2717827"/>
            <a:ext cx="11016396" cy="494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1399051" y="-54559"/>
            <a:ext cx="9234392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 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       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endParaRPr lang="en-US" sz="3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.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06400" y="211951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3454400" y="215324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591755" y="215324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347200" y="211951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</a:p>
        </p:txBody>
      </p:sp>
      <p:pic>
        <p:nvPicPr>
          <p:cNvPr id="50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67" y="564658"/>
            <a:ext cx="1574015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Explosion 1 50"/>
          <p:cNvSpPr/>
          <p:nvPr/>
        </p:nvSpPr>
        <p:spPr>
          <a:xfrm>
            <a:off x="6447696" y="3945049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pic>
        <p:nvPicPr>
          <p:cNvPr id="3076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Tieng vo tay (mp3cut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="" xmlns:a16="http://schemas.microsoft.com/office/drawing/2014/main" id="{DBDF7F4D-9B48-B17B-95D9-63D676C9A3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9549347"/>
              </p:ext>
            </p:extLst>
          </p:nvPr>
        </p:nvGraphicFramePr>
        <p:xfrm>
          <a:off x="1398588" y="2424113"/>
          <a:ext cx="3302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Equation" r:id="rId22" imgW="330120" imgH="469800" progId="Equation.DSMT4">
                  <p:embed/>
                </p:oleObj>
              </mc:Choice>
              <mc:Fallback>
                <p:oleObj name="Equation" r:id="rId22" imgW="33012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398588" y="2424113"/>
                        <a:ext cx="3302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="" xmlns:a16="http://schemas.microsoft.com/office/drawing/2014/main" id="{92B2790E-F79D-EE93-B302-20C1876601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8311805"/>
              </p:ext>
            </p:extLst>
          </p:nvPr>
        </p:nvGraphicFramePr>
        <p:xfrm>
          <a:off x="4288431" y="2416000"/>
          <a:ext cx="1329687" cy="515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Equation" r:id="rId24" imgW="1244520" imgH="482400" progId="Equation.DSMT4">
                  <p:embed/>
                </p:oleObj>
              </mc:Choice>
              <mc:Fallback>
                <p:oleObj name="Equation" r:id="rId24" imgW="124452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4288431" y="2416000"/>
                        <a:ext cx="1329687" cy="5155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="" xmlns:a16="http://schemas.microsoft.com/office/drawing/2014/main" id="{CCE76033-74DD-F5DF-0FDA-894E02218F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3424246"/>
              </p:ext>
            </p:extLst>
          </p:nvPr>
        </p:nvGraphicFramePr>
        <p:xfrm>
          <a:off x="7351146" y="2363856"/>
          <a:ext cx="1665288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Equation" r:id="rId26" imgW="1714320" imgH="571320" progId="Equation.DSMT4">
                  <p:embed/>
                </p:oleObj>
              </mc:Choice>
              <mc:Fallback>
                <p:oleObj name="Equation" r:id="rId26" imgW="171432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7351146" y="2363856"/>
                        <a:ext cx="1665288" cy="555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="" xmlns:a16="http://schemas.microsoft.com/office/drawing/2014/main" id="{96A79645-6D27-590B-9EE0-C12B17DB46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8588344"/>
              </p:ext>
            </p:extLst>
          </p:nvPr>
        </p:nvGraphicFramePr>
        <p:xfrm>
          <a:off x="10340036" y="2417763"/>
          <a:ext cx="12192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Equation" r:id="rId28" imgW="1218960" imgH="482400" progId="Equation.DSMT4">
                  <p:embed/>
                </p:oleObj>
              </mc:Choice>
              <mc:Fallback>
                <p:oleObj name="Equation" r:id="rId28" imgW="121896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0340036" y="2417763"/>
                        <a:ext cx="12192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="" xmlns:a16="http://schemas.microsoft.com/office/drawing/2014/main" id="{125A8BE5-F6EA-0E39-5BD0-D10F0CDA37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2433225"/>
              </p:ext>
            </p:extLst>
          </p:nvPr>
        </p:nvGraphicFramePr>
        <p:xfrm>
          <a:off x="6437313" y="668338"/>
          <a:ext cx="44323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Equation" r:id="rId30" imgW="4431960" imgH="469800" progId="Equation.DSMT4">
                  <p:embed/>
                </p:oleObj>
              </mc:Choice>
              <mc:Fallback>
                <p:oleObj name="Equation" r:id="rId30" imgW="443196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6437313" y="668338"/>
                        <a:ext cx="44323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2" name="times up">
            <a:extLst>
              <a:ext uri="{FF2B5EF4-FFF2-40B4-BE49-F238E27FC236}">
                <a16:creationId xmlns="" xmlns:a16="http://schemas.microsoft.com/office/drawing/2014/main" id="{024F8B4A-142D-368C-7A4B-9D08C514BF62}"/>
              </a:ext>
            </a:extLst>
          </p:cNvPr>
          <p:cNvGrpSpPr/>
          <p:nvPr/>
        </p:nvGrpSpPr>
        <p:grpSpPr>
          <a:xfrm>
            <a:off x="10593090" y="-66099"/>
            <a:ext cx="1555792" cy="564658"/>
            <a:chOff x="4317476" y="-304827"/>
            <a:chExt cx="2707052" cy="697560"/>
          </a:xfrm>
        </p:grpSpPr>
        <p:sp>
          <p:nvSpPr>
            <p:cNvPr id="83" name="Rounded Rectangle 203">
              <a:extLst>
                <a:ext uri="{FF2B5EF4-FFF2-40B4-BE49-F238E27FC236}">
                  <a16:creationId xmlns="" xmlns:a16="http://schemas.microsoft.com/office/drawing/2014/main" id="{CC207564-FF1E-446B-445A-08885F0395BA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Rounded Rectangle 204">
              <a:extLst>
                <a:ext uri="{FF2B5EF4-FFF2-40B4-BE49-F238E27FC236}">
                  <a16:creationId xmlns="" xmlns:a16="http://schemas.microsoft.com/office/drawing/2014/main" id="{E5A4D18C-8C40-FECB-2A68-1CC515747100}"/>
                </a:ext>
              </a:extLst>
            </p:cNvPr>
            <p:cNvSpPr/>
            <p:nvPr/>
          </p:nvSpPr>
          <p:spPr>
            <a:xfrm>
              <a:off x="4387690" y="-304827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5" name="Rectangle 84">
            <a:extLst>
              <a:ext uri="{FF2B5EF4-FFF2-40B4-BE49-F238E27FC236}">
                <a16:creationId xmlns="" xmlns:a16="http://schemas.microsoft.com/office/drawing/2014/main" id="{263DC9D4-D01C-B30B-F15F-16C7E99ADCF3}"/>
              </a:ext>
            </a:extLst>
          </p:cNvPr>
          <p:cNvSpPr/>
          <p:nvPr/>
        </p:nvSpPr>
        <p:spPr>
          <a:xfrm>
            <a:off x="319855" y="21530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="" xmlns:a16="http://schemas.microsoft.com/office/drawing/2014/main" id="{89CF3688-535C-6068-FDE3-DE7F7A718B20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888" y="356913"/>
            <a:ext cx="1893756" cy="1887749"/>
          </a:xfrm>
          <a:prstGeom prst="rect">
            <a:avLst/>
          </a:prstGeom>
        </p:spPr>
      </p:pic>
      <p:grpSp>
        <p:nvGrpSpPr>
          <p:cNvPr id="87" name="Clock hand spin">
            <a:extLst>
              <a:ext uri="{FF2B5EF4-FFF2-40B4-BE49-F238E27FC236}">
                <a16:creationId xmlns="" xmlns:a16="http://schemas.microsoft.com/office/drawing/2014/main" id="{4442C77C-A7B1-25F5-C34C-17E7BB62F765}"/>
              </a:ext>
            </a:extLst>
          </p:cNvPr>
          <p:cNvGrpSpPr/>
          <p:nvPr/>
        </p:nvGrpSpPr>
        <p:grpSpPr>
          <a:xfrm rot="1786145">
            <a:off x="223145" y="922472"/>
            <a:ext cx="1028323" cy="1035235"/>
            <a:chOff x="861199" y="2357528"/>
            <a:chExt cx="3829048" cy="3849975"/>
          </a:xfrm>
        </p:grpSpPr>
        <p:sp>
          <p:nvSpPr>
            <p:cNvPr id="88" name="Oval 28">
              <a:extLst>
                <a:ext uri="{FF2B5EF4-FFF2-40B4-BE49-F238E27FC236}">
                  <a16:creationId xmlns="" xmlns:a16="http://schemas.microsoft.com/office/drawing/2014/main" id="{EA6E0913-12F4-B6FD-069C-7A8E30CF87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199" y="2357528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89" name="hour hand">
              <a:extLst>
                <a:ext uri="{FF2B5EF4-FFF2-40B4-BE49-F238E27FC236}">
                  <a16:creationId xmlns="" xmlns:a16="http://schemas.microsoft.com/office/drawing/2014/main" id="{52D26882-D7D2-086A-C706-6E81F9D09F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5D86CDBA-A61E-B1CA-F897-DBE268715ABC}"/>
              </a:ext>
            </a:extLst>
          </p:cNvPr>
          <p:cNvSpPr txBox="1"/>
          <p:nvPr/>
        </p:nvSpPr>
        <p:spPr>
          <a:xfrm>
            <a:off x="1007532" y="1230947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27C0B4FB-BB7A-CE8E-01D5-7490EACB2110}"/>
              </a:ext>
            </a:extLst>
          </p:cNvPr>
          <p:cNvSpPr txBox="1"/>
          <p:nvPr/>
        </p:nvSpPr>
        <p:spPr>
          <a:xfrm>
            <a:off x="632764" y="1630232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="" xmlns:a16="http://schemas.microsoft.com/office/drawing/2014/main" id="{10D58880-AB41-B13D-E48E-50DE9FFE7F24}"/>
              </a:ext>
            </a:extLst>
          </p:cNvPr>
          <p:cNvSpPr txBox="1"/>
          <p:nvPr/>
        </p:nvSpPr>
        <p:spPr>
          <a:xfrm>
            <a:off x="174180" y="1268688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400934C9-DF0C-11ED-891B-71EED7C01B76}"/>
              </a:ext>
            </a:extLst>
          </p:cNvPr>
          <p:cNvSpPr txBox="1"/>
          <p:nvPr/>
        </p:nvSpPr>
        <p:spPr>
          <a:xfrm>
            <a:off x="542840" y="861615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709486"/>
              </p:ext>
            </p:extLst>
          </p:nvPr>
        </p:nvGraphicFramePr>
        <p:xfrm>
          <a:off x="7468507" y="85200"/>
          <a:ext cx="14478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Equation" r:id="rId33" imgW="1447560" imgH="457200" progId="Equation.DSMT4">
                  <p:embed/>
                </p:oleObj>
              </mc:Choice>
              <mc:Fallback>
                <p:oleObj name="Equation" r:id="rId33" imgW="144756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7468507" y="85200"/>
                        <a:ext cx="14478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3162703"/>
              </p:ext>
            </p:extLst>
          </p:nvPr>
        </p:nvGraphicFramePr>
        <p:xfrm>
          <a:off x="4349175" y="662513"/>
          <a:ext cx="16129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Equation" r:id="rId35" imgW="1612800" imgH="482400" progId="Equation.DSMT4">
                  <p:embed/>
                </p:oleObj>
              </mc:Choice>
              <mc:Fallback>
                <p:oleObj name="Equation" r:id="rId35" imgW="161280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4349175" y="662513"/>
                        <a:ext cx="16129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5190156"/>
              </p:ext>
            </p:extLst>
          </p:nvPr>
        </p:nvGraphicFramePr>
        <p:xfrm>
          <a:off x="1419225" y="1184275"/>
          <a:ext cx="20574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Equation" r:id="rId37" imgW="2057400" imgH="469800" progId="Equation.DSMT4">
                  <p:embed/>
                </p:oleObj>
              </mc:Choice>
              <mc:Fallback>
                <p:oleObj name="Equation" r:id="rId37" imgW="205740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1419225" y="1184275"/>
                        <a:ext cx="20574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236096"/>
              </p:ext>
            </p:extLst>
          </p:nvPr>
        </p:nvGraphicFramePr>
        <p:xfrm>
          <a:off x="7204820" y="1235365"/>
          <a:ext cx="6477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Equation" r:id="rId39" imgW="647640" imgH="380880" progId="Equation.DSMT4">
                  <p:embed/>
                </p:oleObj>
              </mc:Choice>
              <mc:Fallback>
                <p:oleObj name="Equation" r:id="rId39" imgW="64764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7204820" y="1235365"/>
                        <a:ext cx="6477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99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042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1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3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  <p:bldLst>
      <p:bldP spid="47" grpId="1" animBg="1"/>
      <p:bldP spid="51" grpId="0" animBg="1"/>
      <p:bldP spid="51" grpId="1" animBg="1"/>
      <p:bldP spid="51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452" y="-3158835"/>
            <a:ext cx="9671638" cy="567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48041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514144"/>
            <a:ext cx="26416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4" y="2514144"/>
            <a:ext cx="2603045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48041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2325" y="537059"/>
            <a:ext cx="1362741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423419" y="1278686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>
              <a:solidFill>
                <a:prstClr val="black"/>
              </a:solidFill>
            </a:endParaRPr>
          </a:p>
        </p:txBody>
      </p:sp>
      <p:pic>
        <p:nvPicPr>
          <p:cNvPr id="2" name="Tieng vo tay (mp3cut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95DF2630-C877-0445-05E7-3A6E2E4FDD68}"/>
              </a:ext>
            </a:extLst>
          </p:cNvPr>
          <p:cNvSpPr txBox="1"/>
          <p:nvPr/>
        </p:nvSpPr>
        <p:spPr>
          <a:xfrm>
            <a:off x="2207490" y="76434"/>
            <a:ext cx="4719782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vi-VN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hình vẽ,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vi-VN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họn khẳng định đúng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="" xmlns:a16="http://schemas.microsoft.com/office/drawing/2014/main" id="{C8F335D0-789D-0582-47F6-33D7A979AC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7256427"/>
              </p:ext>
            </p:extLst>
          </p:nvPr>
        </p:nvGraphicFramePr>
        <p:xfrm>
          <a:off x="1046045" y="2542174"/>
          <a:ext cx="1744670" cy="888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Equation" r:id="rId22" imgW="2717640" imgH="1384200" progId="Equation.DSMT4">
                  <p:embed/>
                </p:oleObj>
              </mc:Choice>
              <mc:Fallback>
                <p:oleObj name="Equation" r:id="rId22" imgW="2717640" imgH="1384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046045" y="2542174"/>
                        <a:ext cx="1744670" cy="888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8" name="Picture 11" descr="C:\Users\ADMIN\Desktop\Tai nguyen thiet ke tro choi\Bảng gỗ\Picture1 (2).png">
            <a:hlinkClick r:id="rId24" action="ppaction://hlinksldjump"/>
            <a:extLst>
              <a:ext uri="{FF2B5EF4-FFF2-40B4-BE49-F238E27FC236}">
                <a16:creationId xmlns="" xmlns:a16="http://schemas.microsoft.com/office/drawing/2014/main" id="{77244E40-6A16-2B4C-4DA5-AA248706A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02" y="506287"/>
            <a:ext cx="1009445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times up">
            <a:extLst>
              <a:ext uri="{FF2B5EF4-FFF2-40B4-BE49-F238E27FC236}">
                <a16:creationId xmlns="" xmlns:a16="http://schemas.microsoft.com/office/drawing/2014/main" id="{7A1B7D6B-11C9-852D-84AA-F3B8A0B3233D}"/>
              </a:ext>
            </a:extLst>
          </p:cNvPr>
          <p:cNvGrpSpPr/>
          <p:nvPr/>
        </p:nvGrpSpPr>
        <p:grpSpPr>
          <a:xfrm>
            <a:off x="10563227" y="42296"/>
            <a:ext cx="1555792" cy="564658"/>
            <a:chOff x="4317476" y="-304827"/>
            <a:chExt cx="2707052" cy="697560"/>
          </a:xfrm>
        </p:grpSpPr>
        <p:sp>
          <p:nvSpPr>
            <p:cNvPr id="60" name="Rounded Rectangle 203">
              <a:extLst>
                <a:ext uri="{FF2B5EF4-FFF2-40B4-BE49-F238E27FC236}">
                  <a16:creationId xmlns="" xmlns:a16="http://schemas.microsoft.com/office/drawing/2014/main" id="{E2B1F195-05A4-70D0-876F-4BA6516B50E5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ounded Rectangle 204">
              <a:extLst>
                <a:ext uri="{FF2B5EF4-FFF2-40B4-BE49-F238E27FC236}">
                  <a16:creationId xmlns="" xmlns:a16="http://schemas.microsoft.com/office/drawing/2014/main" id="{889BF5AD-66E2-CDCC-177E-AA661FAD35E2}"/>
                </a:ext>
              </a:extLst>
            </p:cNvPr>
            <p:cNvSpPr/>
            <p:nvPr/>
          </p:nvSpPr>
          <p:spPr>
            <a:xfrm>
              <a:off x="4387690" y="-304827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="" xmlns:a16="http://schemas.microsoft.com/office/drawing/2014/main" id="{D924F7E3-055A-E5C0-A327-20BB876883F7}"/>
              </a:ext>
            </a:extLst>
          </p:cNvPr>
          <p:cNvSpPr/>
          <p:nvPr/>
        </p:nvSpPr>
        <p:spPr>
          <a:xfrm>
            <a:off x="1268482" y="0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="" xmlns:a16="http://schemas.microsoft.com/office/drawing/2014/main" id="{E69A4204-66C6-5B73-AD23-3A200E1B495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04" y="355866"/>
            <a:ext cx="1893756" cy="1887749"/>
          </a:xfrm>
          <a:prstGeom prst="rect">
            <a:avLst/>
          </a:prstGeom>
        </p:spPr>
      </p:pic>
      <p:grpSp>
        <p:nvGrpSpPr>
          <p:cNvPr id="64" name="Clock hand spin">
            <a:extLst>
              <a:ext uri="{FF2B5EF4-FFF2-40B4-BE49-F238E27FC236}">
                <a16:creationId xmlns="" xmlns:a16="http://schemas.microsoft.com/office/drawing/2014/main" id="{023C1AEC-4195-C759-82C3-E587FABAB1BA}"/>
              </a:ext>
            </a:extLst>
          </p:cNvPr>
          <p:cNvGrpSpPr/>
          <p:nvPr/>
        </p:nvGrpSpPr>
        <p:grpSpPr>
          <a:xfrm rot="1786145">
            <a:off x="1170292" y="921425"/>
            <a:ext cx="1028323" cy="1035235"/>
            <a:chOff x="861199" y="2357528"/>
            <a:chExt cx="3829048" cy="3849975"/>
          </a:xfrm>
        </p:grpSpPr>
        <p:sp>
          <p:nvSpPr>
            <p:cNvPr id="65" name="Oval 28">
              <a:extLst>
                <a:ext uri="{FF2B5EF4-FFF2-40B4-BE49-F238E27FC236}">
                  <a16:creationId xmlns="" xmlns:a16="http://schemas.microsoft.com/office/drawing/2014/main" id="{E965948A-93DF-5EB0-0D4B-7697FAEA5C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199" y="2357528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66" name="hour hand">
              <a:extLst>
                <a:ext uri="{FF2B5EF4-FFF2-40B4-BE49-F238E27FC236}">
                  <a16:creationId xmlns="" xmlns:a16="http://schemas.microsoft.com/office/drawing/2014/main" id="{192607EB-4D33-DED7-0197-9368EDA41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C6B577EA-D468-C257-3F19-0FF2781EC21E}"/>
              </a:ext>
            </a:extLst>
          </p:cNvPr>
          <p:cNvSpPr txBox="1"/>
          <p:nvPr/>
        </p:nvSpPr>
        <p:spPr>
          <a:xfrm>
            <a:off x="1954679" y="1229900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0FBC7DC5-3536-7365-F3D4-F23B70023EC2}"/>
              </a:ext>
            </a:extLst>
          </p:cNvPr>
          <p:cNvSpPr txBox="1"/>
          <p:nvPr/>
        </p:nvSpPr>
        <p:spPr>
          <a:xfrm>
            <a:off x="1579911" y="1629185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A20EC666-75D9-B938-D9F3-8DDF39E77C0B}"/>
              </a:ext>
            </a:extLst>
          </p:cNvPr>
          <p:cNvSpPr txBox="1"/>
          <p:nvPr/>
        </p:nvSpPr>
        <p:spPr>
          <a:xfrm>
            <a:off x="1121327" y="1267641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A7DB15FB-48F6-46C3-1A06-4948DB1C2521}"/>
              </a:ext>
            </a:extLst>
          </p:cNvPr>
          <p:cNvSpPr txBox="1"/>
          <p:nvPr/>
        </p:nvSpPr>
        <p:spPr>
          <a:xfrm>
            <a:off x="1489987" y="860568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0796791"/>
              </p:ext>
            </p:extLst>
          </p:nvPr>
        </p:nvGraphicFramePr>
        <p:xfrm>
          <a:off x="9981317" y="2582717"/>
          <a:ext cx="1798636" cy="916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Equation" r:id="rId27" imgW="2717640" imgH="1384200" progId="Equation.DSMT4">
                  <p:embed/>
                </p:oleObj>
              </mc:Choice>
              <mc:Fallback>
                <p:oleObj name="Equation" r:id="rId27" imgW="2717640" imgH="1384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9981317" y="2582717"/>
                        <a:ext cx="1798636" cy="9161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987386"/>
              </p:ext>
            </p:extLst>
          </p:nvPr>
        </p:nvGraphicFramePr>
        <p:xfrm>
          <a:off x="4174438" y="2574987"/>
          <a:ext cx="1811124" cy="922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Equation" r:id="rId29" imgW="2717640" imgH="1384200" progId="Equation.DSMT4">
                  <p:embed/>
                </p:oleObj>
              </mc:Choice>
              <mc:Fallback>
                <p:oleObj name="Equation" r:id="rId29" imgW="2717640" imgH="1384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4174438" y="2574987"/>
                        <a:ext cx="1811124" cy="922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9207290"/>
              </p:ext>
            </p:extLst>
          </p:nvPr>
        </p:nvGraphicFramePr>
        <p:xfrm>
          <a:off x="7323154" y="2557325"/>
          <a:ext cx="1779298" cy="906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Equation" r:id="rId31" imgW="2717640" imgH="1384200" progId="Equation.DSMT4">
                  <p:embed/>
                </p:oleObj>
              </mc:Choice>
              <mc:Fallback>
                <p:oleObj name="Equation" r:id="rId31" imgW="2717640" imgH="1384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7323154" y="2557325"/>
                        <a:ext cx="1779298" cy="9062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689" name="Picture 161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744" y="42296"/>
            <a:ext cx="3635955" cy="2309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Object 4">
            <a:extLst>
              <a:ext uri="{FF2B5EF4-FFF2-40B4-BE49-F238E27FC236}">
                <a16:creationId xmlns="" xmlns:a16="http://schemas.microsoft.com/office/drawing/2014/main" id="{CFD4FE4E-A528-0D96-C0FE-1CD4A6F69D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6250154"/>
              </p:ext>
            </p:extLst>
          </p:nvPr>
        </p:nvGraphicFramePr>
        <p:xfrm>
          <a:off x="3093935" y="757705"/>
          <a:ext cx="1675504" cy="509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Equation" r:id="rId34" imgW="583920" imgH="177480" progId="Equation.DSMT4">
                  <p:embed/>
                </p:oleObj>
              </mc:Choice>
              <mc:Fallback>
                <p:oleObj name="Equation" r:id="rId34" imgW="5839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3093935" y="757705"/>
                        <a:ext cx="1675504" cy="5099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126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1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27" grpId="1" animBg="1"/>
      <p:bldP spid="6" grpId="0" animBg="1"/>
      <p:bldP spid="6" grpId="1" animBg="1"/>
      <p:bldP spid="6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51250292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1" id="{10A84C02-4F09-40FE-82F3-79312BC08B2E}" vid="{8CF0B9B1-669A-4898-A12F-E87E9FA76E17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UI/customUI14.xml>PPT9 137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6946</TotalTime>
  <Words>1608</Words>
  <Application>Microsoft Office PowerPoint</Application>
  <PresentationFormat>Custom</PresentationFormat>
  <Paragraphs>268</Paragraphs>
  <Slides>37</Slides>
  <Notes>26</Notes>
  <HiddenSlides>0</HiddenSlides>
  <MMClips>8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Custom Design</vt:lpstr>
      <vt:lpstr>2_Office Theme</vt:lpstr>
      <vt:lpstr>3_Office Theme</vt:lpstr>
      <vt:lpstr>4_Office Theme</vt:lpstr>
      <vt:lpstr>5_Office Theme</vt:lpstr>
      <vt:lpstr>6_Office Theme</vt:lpstr>
      <vt:lpstr>Office 主题</vt:lpstr>
      <vt:lpstr>1_Office 主题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Ngọc Bảo Trân</dc:creator>
  <cp:lastModifiedBy>Administrator</cp:lastModifiedBy>
  <cp:revision>459</cp:revision>
  <dcterms:created xsi:type="dcterms:W3CDTF">2021-08-12T00:09:30Z</dcterms:created>
  <dcterms:modified xsi:type="dcterms:W3CDTF">2025-01-21T00:18:45Z</dcterms:modified>
</cp:coreProperties>
</file>