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2" r:id="rId3"/>
    <p:sldId id="356" r:id="rId4"/>
    <p:sldId id="357" r:id="rId5"/>
    <p:sldId id="358" r:id="rId6"/>
    <p:sldId id="359" r:id="rId7"/>
    <p:sldId id="355" r:id="rId8"/>
    <p:sldId id="360" r:id="rId9"/>
    <p:sldId id="475" r:id="rId10"/>
    <p:sldId id="479" r:id="rId11"/>
    <p:sldId id="480" r:id="rId12"/>
    <p:sldId id="481" r:id="rId13"/>
    <p:sldId id="482" r:id="rId14"/>
    <p:sldId id="483" r:id="rId15"/>
    <p:sldId id="484" r:id="rId16"/>
    <p:sldId id="361" r:id="rId17"/>
    <p:sldId id="476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4" r:id="rId27"/>
    <p:sldId id="495" r:id="rId28"/>
    <p:sldId id="496" r:id="rId29"/>
    <p:sldId id="497" r:id="rId30"/>
    <p:sldId id="498" r:id="rId31"/>
    <p:sldId id="499" r:id="rId32"/>
    <p:sldId id="501" r:id="rId33"/>
    <p:sldId id="502" r:id="rId34"/>
    <p:sldId id="464" r:id="rId35"/>
    <p:sldId id="467" r:id="rId36"/>
    <p:sldId id="473" r:id="rId37"/>
    <p:sldId id="318" r:id="rId38"/>
    <p:sldId id="320" r:id="rId39"/>
    <p:sldId id="504" r:id="rId40"/>
    <p:sldId id="505" r:id="rId41"/>
    <p:sldId id="506" r:id="rId42"/>
    <p:sldId id="507" r:id="rId43"/>
    <p:sldId id="508" r:id="rId44"/>
    <p:sldId id="510" r:id="rId45"/>
    <p:sldId id="509" r:id="rId46"/>
    <p:sldId id="512" r:id="rId47"/>
    <p:sldId id="433" r:id="rId48"/>
    <p:sldId id="43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CC0CF-3C58-CC5C-3B00-C3CA6BC1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6E6A48C-EE06-9137-007E-8751AB2A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66AD02-64B1-3C3B-C727-A416506E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B8406D-65DE-1BEA-7F69-3687EB1A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982C2-9936-4339-6ED5-A109DC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6787A5-91D6-96FD-0FC0-411818A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B10A03-4D08-5566-F75A-D9D2E96D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6C133-3627-E4D6-8DC0-35512552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A27A60-797D-5E4B-3A4B-370121D2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5FE817-D0C4-3EA2-1855-19EEF374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6867AD-7A5E-F4E7-5C24-20853C769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9A5396-379B-164A-0EAE-0A524ED1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854D58-719C-3EEB-C0DB-479EAAC5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BE6A81-7F35-D5B1-4A2B-35FD26B3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13BD25-A0D1-6EB9-0FDE-2D83348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5CD78E-DBF2-EB36-F255-408912F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4BBE4-7EFF-0261-7DF6-0AC126D5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9A904B-918E-B1F2-8E6A-7CC63097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B98587-163F-4871-09AB-97B149A8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07008-F2E4-3389-3ADB-E3182FA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5267B-7FBA-D485-A445-07E2D125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92D68E-9143-6A98-5842-5FDF4A64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FDF937-FB7D-E89E-1B6D-B688AAD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26981-6650-5351-64D1-D4E8ADA4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F2A7EC-3CC0-7743-6283-4CA89C1D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DB7A7-34E5-C76C-0DD4-0FAEA828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A2A41C-7363-FDAE-FA0B-552F00BC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8CD2EA-8258-7D7E-979A-8E4AEF21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ECBF51-223C-EED3-1D0B-D6B68ECC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75CE05-6169-5D52-1980-90AF1B31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4047333-FDDB-A59B-A007-198D2BF2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A9304A-90F7-3A7F-9677-B1A2B214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56709-040B-FB1F-A15D-D6BA1543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035B6C-1267-7542-7D35-A06D5D0A0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CA0353-122A-AC50-1689-8A6AE4A05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4D1D5D-A68E-65FF-FA03-39BDB2E28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8CC3AA-B782-B434-0D12-0DB8BFCC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14A6FD-0FDE-D074-0737-620785E5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2B698-5B68-9A0C-0075-E738972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20E7F5-59F1-E4A7-AC39-E688205D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2D59E3-F577-F808-F802-77B07691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DA635C-381E-26E8-FB83-8ECCAB70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D1A68A-A45C-128E-7F9F-503CE557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D878D47-C2D1-A5F7-DCD4-11265632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906DA2C-3916-3F6B-CE88-FA9E014B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EECA87-C933-39B1-FA95-C99F430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90ABB-C278-A19A-D27F-27FD73D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2170A-1F9D-61C3-057F-750F8DC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1BB5E-9D82-69A7-9732-F7B6A1C0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EB6896-4761-ED04-29BC-E456CFA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0E2930-751B-3F8D-0B78-31E3789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AF7D0E-F319-7184-6073-31219BC2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28C4-38CD-8124-CC25-C3639CA3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EBA93B-437D-BE0F-07FB-CC44EBBD7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570488-9D57-5DB2-11B9-B12820F97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A959F6-E2DA-7EC4-361D-A9BED54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3C97CA-B00A-549F-B961-258ADA1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5C8BE6-5CED-BC76-D23F-E54DB37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1E2ED61-5371-B417-8B83-CB5086EF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EAF0B-C432-BB86-9D6D-C916EA9A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E032E6-9FB7-8036-3DC6-F51F7A85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C671-3108-41B3-8B13-74697405CA74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91B869-E468-8861-8C10-384DF587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EC9F2B-150F-4E3E-A1DC-0F28B3B9C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: Những Cánh Buồm – Ngữ Văn 6, Sách Chân Trời Sáng Tạo - Việt Nam  Overnight">
            <a:extLst>
              <a:ext uri="{FF2B5EF4-FFF2-40B4-BE49-F238E27FC236}">
                <a16:creationId xmlns:a16="http://schemas.microsoft.com/office/drawing/2014/main" id="{6923B70B-51BF-6401-16E1-C939A84A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7724" r="-383"/>
          <a:stretch/>
        </p:blipFill>
        <p:spPr bwMode="auto">
          <a:xfrm>
            <a:off x="-80682" y="0"/>
            <a:ext cx="12321338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5430982" y="2981235"/>
            <a:ext cx="7046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NHỮNG CÁNH BUỒM</a:t>
            </a:r>
            <a:endParaRPr lang="en-US" sz="3600" dirty="0">
              <a:latin typeface="+mj-lt"/>
            </a:endParaRPr>
          </a:p>
          <a:p>
            <a:r>
              <a:rPr lang="vi-VN" sz="3600" b="1" i="1" dirty="0">
                <a:latin typeface="+mj-lt"/>
              </a:rPr>
              <a:t>                -</a:t>
            </a:r>
            <a:r>
              <a:rPr lang="vi-VN" sz="3600" b="1" i="1" dirty="0" err="1">
                <a:latin typeface="+mj-lt"/>
              </a:rPr>
              <a:t>Hoàng</a:t>
            </a:r>
            <a:r>
              <a:rPr lang="vi-VN" sz="3600" b="1" i="1" dirty="0">
                <a:latin typeface="+mj-lt"/>
              </a:rPr>
              <a:t> Trung Thông</a:t>
            </a:r>
            <a:r>
              <a:rPr lang="vi-VN" sz="3600" dirty="0">
                <a:latin typeface="+mj-lt"/>
              </a:rPr>
              <a:t>-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DB435A-0601-E6E8-FC9E-273D91D0BB21}"/>
              </a:ext>
            </a:extLst>
          </p:cNvPr>
          <p:cNvSpPr txBox="1"/>
          <p:nvPr/>
        </p:nvSpPr>
        <p:spPr>
          <a:xfrm>
            <a:off x="3746379" y="1437909"/>
            <a:ext cx="693174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ngắn gọn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tác giả Hoàng Trung Thông (tên khai sinh, bút danh, quê quán, năm sinh, tác phẩm chính,...).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D5B56D1-C4FA-09B3-D910-A961770F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F93CBAA-25B1-B53C-583A-EF7B4798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4001588"/>
            <a:ext cx="2551367" cy="21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oàng Trung Thông – Wikipedia tiếng Việt">
            <a:extLst>
              <a:ext uri="{FF2B5EF4-FFF2-40B4-BE49-F238E27FC236}">
                <a16:creationId xmlns:a16="http://schemas.microsoft.com/office/drawing/2014/main" id="{7754B9C0-CDAC-DAFB-D8BF-1107AF55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480578"/>
            <a:ext cx="3899648" cy="4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E0DC37-3748-DC23-6BBF-03C03483658C}"/>
              </a:ext>
            </a:extLst>
          </p:cNvPr>
          <p:cNvSpPr txBox="1"/>
          <p:nvPr/>
        </p:nvSpPr>
        <p:spPr>
          <a:xfrm>
            <a:off x="4876221" y="132532"/>
            <a:ext cx="623278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Trung 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9AE49-BDC1-C220-B63E-9D1BE969F254}"/>
              </a:ext>
            </a:extLst>
          </p:cNvPr>
          <p:cNvSpPr txBox="1"/>
          <p:nvPr/>
        </p:nvSpPr>
        <p:spPr>
          <a:xfrm>
            <a:off x="4876221" y="1269149"/>
            <a:ext cx="5563720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Năm sinh – năm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(1925 –1993)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4876221" y="1922648"/>
            <a:ext cx="33315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4876221" y="2611987"/>
            <a:ext cx="689617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cô 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0A221C9-D87F-B502-05F2-104B5F653817}"/>
              </a:ext>
            </a:extLst>
          </p:cNvPr>
          <p:cNvSpPr txBox="1"/>
          <p:nvPr/>
        </p:nvSpPr>
        <p:spPr>
          <a:xfrm>
            <a:off x="4848750" y="3753588"/>
            <a:ext cx="6896172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(1984);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(1989);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(1992);…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088049" y="2652821"/>
            <a:ext cx="5432470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117387" y="1930737"/>
            <a:ext cx="272244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1963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5185" y="2825890"/>
            <a:ext cx="563937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206920" y="1887466"/>
            <a:ext cx="6555567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080810" y="1715574"/>
            <a:ext cx="74779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lênh khênh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6118" y="2402148"/>
            <a:ext cx="43472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ngớt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324F4-39A0-988C-7BB2-24EB555FFB44}"/>
              </a:ext>
            </a:extLst>
          </p:cNvPr>
          <p:cNvSpPr txBox="1"/>
          <p:nvPr/>
        </p:nvSpPr>
        <p:spPr>
          <a:xfrm>
            <a:off x="1076118" y="3090281"/>
            <a:ext cx="7325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63546A5-E660-0795-3C34-5F6415962B7E}"/>
              </a:ext>
            </a:extLst>
          </p:cNvPr>
          <p:cNvSpPr txBox="1"/>
          <p:nvPr/>
        </p:nvSpPr>
        <p:spPr>
          <a:xfrm>
            <a:off x="1076118" y="3867212"/>
            <a:ext cx="78392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ngâm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suy tư, suy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DDC9048-181F-43E0-E2A4-5D69B742B276}"/>
              </a:ext>
            </a:extLst>
          </p:cNvPr>
          <p:cNvSpPr txBox="1"/>
          <p:nvPr/>
        </p:nvSpPr>
        <p:spPr>
          <a:xfrm>
            <a:off x="1076118" y="4600523"/>
            <a:ext cx="815322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605980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4363551" y="2851182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3811344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A235200-BB78-F7F8-2157-E7ADA80495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498" y="1147284"/>
          <a:ext cx="11479004" cy="5120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17067">
                  <a:extLst>
                    <a:ext uri="{9D8B030D-6E8A-4147-A177-3AD203B41FA5}">
                      <a16:colId xmlns:a16="http://schemas.microsoft.com/office/drawing/2014/main" val="3923384686"/>
                    </a:ext>
                  </a:extLst>
                </a:gridCol>
                <a:gridCol w="5161937">
                  <a:extLst>
                    <a:ext uri="{9D8B030D-6E8A-4147-A177-3AD203B41FA5}">
                      <a16:colId xmlns:a16="http://schemas.microsoft.com/office/drawing/2014/main" val="3837196275"/>
                    </a:ext>
                  </a:extLst>
                </a:gridCol>
              </a:tblGrid>
              <a:tr h="9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98088"/>
                  </a:ext>
                </a:extLst>
              </a:tr>
              <a:tr h="459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……..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11227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113294"/>
                  </a:ext>
                </a:extLst>
              </a:tr>
              <a:tr h="961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05868"/>
                  </a:ext>
                </a:extLst>
              </a:tr>
              <a:tr h="1140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77913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11213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684BF-4A4E-BA0F-9CAA-4DEF7614E62C}"/>
              </a:ext>
            </a:extLst>
          </p:cNvPr>
          <p:cNvSpPr txBox="1"/>
          <p:nvPr/>
        </p:nvSpPr>
        <p:spPr>
          <a:xfrm>
            <a:off x="4304557" y="301167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972879" y="1576799"/>
            <a:ext cx="200629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421A64-52BB-A9FA-522E-6C4E63877583}"/>
              </a:ext>
            </a:extLst>
          </p:cNvPr>
          <p:cNvSpPr txBox="1"/>
          <p:nvPr/>
        </p:nvSpPr>
        <p:spPr>
          <a:xfrm>
            <a:off x="720503" y="2202682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6532E7-E85E-6098-C8AA-CD8397CD804F}"/>
              </a:ext>
            </a:extLst>
          </p:cNvPr>
          <p:cNvSpPr txBox="1"/>
          <p:nvPr/>
        </p:nvSpPr>
        <p:spPr>
          <a:xfrm>
            <a:off x="720503" y="2669353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5, 6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93BFA6-FC3F-09A4-723B-91C67CFC3119}"/>
              </a:ext>
            </a:extLst>
          </p:cNvPr>
          <p:cNvSpPr txBox="1"/>
          <p:nvPr/>
        </p:nvSpPr>
        <p:spPr>
          <a:xfrm>
            <a:off x="720503" y="3506846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AFF56B3-4352-C836-99FC-573F7A271C2C}"/>
              </a:ext>
            </a:extLst>
          </p:cNvPr>
          <p:cNvSpPr txBox="1"/>
          <p:nvPr/>
        </p:nvSpPr>
        <p:spPr>
          <a:xfrm>
            <a:off x="297716" y="4283205"/>
            <a:ext cx="1048335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T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hể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3" y="1761892"/>
            <a:ext cx="1121912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4" y="3190118"/>
            <a:ext cx="112191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hương, thân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4" y="4209014"/>
            <a:ext cx="744880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PTBÐ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345719" y="2550823"/>
            <a:ext cx="36530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NHỮNG CÁNH BUỒM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4" y="1761892"/>
            <a:ext cx="824521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vui 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5" y="3190118"/>
            <a:ext cx="1028049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mong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5" y="4546627"/>
            <a:ext cx="488258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P3: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Suy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4811755"/>
            <a:ext cx="2469079" cy="164266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811E1C9-5A7D-2571-1183-2D3419FA5943}"/>
              </a:ext>
            </a:extLst>
          </p:cNvPr>
          <p:cNvSpPr txBox="1"/>
          <p:nvPr/>
        </p:nvSpPr>
        <p:spPr>
          <a:xfrm>
            <a:off x="845574" y="1536116"/>
            <a:ext cx="10500852" cy="3108543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gian,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Em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76329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A3C643-8E7B-00B8-D55C-F280D8B6A736}"/>
              </a:ext>
            </a:extLst>
          </p:cNvPr>
          <p:cNvSpPr txBox="1"/>
          <p:nvPr/>
        </p:nvSpPr>
        <p:spPr>
          <a:xfrm>
            <a:off x="1003083" y="2469033"/>
            <a:ext cx="65038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56ED18-48DE-0FC0-4D2E-50EAE7A1E0D8}"/>
              </a:ext>
            </a:extLst>
          </p:cNvPr>
          <p:cNvSpPr txBox="1"/>
          <p:nvPr/>
        </p:nvSpPr>
        <p:spPr>
          <a:xfrm>
            <a:off x="855600" y="1271294"/>
            <a:ext cx="2094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0475-EC72-A8DA-F61D-1F06304BF697}"/>
              </a:ext>
            </a:extLst>
          </p:cNvPr>
          <p:cNvSpPr txBox="1"/>
          <p:nvPr/>
        </p:nvSpPr>
        <p:spPr>
          <a:xfrm>
            <a:off x="826102" y="1920498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ECB1703-BDCA-363B-FE72-6DA33279CC30}"/>
              </a:ext>
            </a:extLst>
          </p:cNvPr>
          <p:cNvSpPr txBox="1"/>
          <p:nvPr/>
        </p:nvSpPr>
        <p:spPr>
          <a:xfrm>
            <a:off x="826102" y="2373392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D3144E-B468-47B0-26AA-98900D861AF8}"/>
              </a:ext>
            </a:extLst>
          </p:cNvPr>
          <p:cNvSpPr txBox="1"/>
          <p:nvPr/>
        </p:nvSpPr>
        <p:spPr>
          <a:xfrm>
            <a:off x="105599" y="3301304"/>
            <a:ext cx="121920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xốn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45CC62-108D-FDC0-6152-4B53DC06E008}"/>
              </a:ext>
            </a:extLst>
          </p:cNvPr>
          <p:cNvSpPr txBox="1"/>
          <p:nvPr/>
        </p:nvSpPr>
        <p:spPr>
          <a:xfrm>
            <a:off x="471387" y="4601327"/>
            <a:ext cx="9615756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85A9E2-CA6C-DA27-1376-2CBB511DB5F4}"/>
              </a:ext>
            </a:extLst>
          </p:cNvPr>
          <p:cNvSpPr txBox="1"/>
          <p:nvPr/>
        </p:nvSpPr>
        <p:spPr>
          <a:xfrm>
            <a:off x="840851" y="2164126"/>
            <a:ext cx="643010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90F643-8948-C6BF-FF7C-627CF6E290FB}"/>
              </a:ext>
            </a:extLst>
          </p:cNvPr>
          <p:cNvSpPr txBox="1"/>
          <p:nvPr/>
        </p:nvSpPr>
        <p:spPr>
          <a:xfrm>
            <a:off x="652712" y="2640992"/>
            <a:ext cx="11105343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BCAD97-0014-8BC8-1DC2-259A0C6A0AE5}"/>
              </a:ext>
            </a:extLst>
          </p:cNvPr>
          <p:cNvSpPr txBox="1"/>
          <p:nvPr/>
        </p:nvSpPr>
        <p:spPr>
          <a:xfrm>
            <a:off x="1003083" y="4701649"/>
            <a:ext cx="7270762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thiên nhiên.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5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452671" y="1396160"/>
            <a:ext cx="700242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02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6" y="852516"/>
            <a:ext cx="2557747" cy="134189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5F5FFAC-9D50-66AB-C8E7-BCD2FC482C1C}"/>
              </a:ext>
            </a:extLst>
          </p:cNvPr>
          <p:cNvGraphicFramePr>
            <a:graphicFrameLocks noGrp="1"/>
          </p:cNvGraphicFramePr>
          <p:nvPr/>
        </p:nvGraphicFramePr>
        <p:xfrm>
          <a:off x="604123" y="2666638"/>
          <a:ext cx="10604089" cy="282625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59887">
                  <a:extLst>
                    <a:ext uri="{9D8B030D-6E8A-4147-A177-3AD203B41FA5}">
                      <a16:colId xmlns:a16="http://schemas.microsoft.com/office/drawing/2014/main" val="1153330207"/>
                    </a:ext>
                  </a:extLst>
                </a:gridCol>
                <a:gridCol w="1074631">
                  <a:extLst>
                    <a:ext uri="{9D8B030D-6E8A-4147-A177-3AD203B41FA5}">
                      <a16:colId xmlns:a16="http://schemas.microsoft.com/office/drawing/2014/main" val="4239808066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1862034640"/>
                    </a:ext>
                  </a:extLst>
                </a:gridCol>
                <a:gridCol w="5420571">
                  <a:extLst>
                    <a:ext uri="{9D8B030D-6E8A-4147-A177-3AD203B41FA5}">
                      <a16:colId xmlns:a16="http://schemas.microsoft.com/office/drawing/2014/main" val="1682596847"/>
                    </a:ext>
                  </a:extLst>
                </a:gridCol>
              </a:tblGrid>
              <a:tr h="32940">
                <a:tc gridSpan="2"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41514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01103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190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1" y="1322752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1" y="2211947"/>
            <a:ext cx="9173330" cy="343923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54747"/>
            <a:ext cx="9197401" cy="26776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1874009" y="4515475"/>
            <a:ext cx="10317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5441190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cha: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86613"/>
            <a:ext cx="11133778" cy="22467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Cha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456717" y="4344887"/>
            <a:ext cx="965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  <a:endParaRPr lang="en-US" sz="105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468955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471387" y="1736065"/>
            <a:ext cx="11375825" cy="31085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“Theo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160883" y="4801805"/>
            <a:ext cx="9932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973B59B-517A-2A3B-D596-3720D29BF522}"/>
              </a:ext>
            </a:extLst>
          </p:cNvPr>
          <p:cNvSpPr txBox="1"/>
          <p:nvPr/>
        </p:nvSpPr>
        <p:spPr>
          <a:xfrm>
            <a:off x="4131133" y="2456048"/>
            <a:ext cx="4265615" cy="578882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DC021FB-FF50-AC4E-A701-912A0C599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7" y="3429000"/>
            <a:ext cx="2852123" cy="24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84A6EA-E7F6-3F97-821D-BBD26C8A3654}"/>
              </a:ext>
            </a:extLst>
          </p:cNvPr>
          <p:cNvSpPr txBox="1"/>
          <p:nvPr/>
        </p:nvSpPr>
        <p:spPr>
          <a:xfrm>
            <a:off x="4390411" y="1382371"/>
            <a:ext cx="7183025" cy="2962513"/>
          </a:xfrm>
          <a:prstGeom prst="wedgeRoundRectCallout">
            <a:avLst>
              <a:gd name="adj1" fmla="val -60699"/>
              <a:gd name="adj2" fmla="val 23946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37F887-A1B3-9EE3-DF7B-76556A01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thơ: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4A7C2-B112-8E11-FCEF-CD0B94FFD5DB}"/>
              </a:ext>
            </a:extLst>
          </p:cNvPr>
          <p:cNvSpPr txBox="1"/>
          <p:nvPr/>
        </p:nvSpPr>
        <p:spPr>
          <a:xfrm>
            <a:off x="2512358" y="4105119"/>
            <a:ext cx="881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con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654811" y="2162139"/>
            <a:ext cx="11012933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DD9D7-700A-9550-ED81-BE7CB39B6316}"/>
              </a:ext>
            </a:extLst>
          </p:cNvPr>
          <p:cNvSpPr txBox="1"/>
          <p:nvPr/>
        </p:nvSpPr>
        <p:spPr>
          <a:xfrm>
            <a:off x="654811" y="1242901"/>
            <a:ext cx="6999601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23E4EC-0571-D4AF-D839-E5145C7D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98" y="4313382"/>
            <a:ext cx="3982398" cy="20893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3" y="1608754"/>
            <a:ext cx="5989442" cy="1055608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439943"/>
            <a:ext cx="37840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Thể thơ tự do linh 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47339" y="2122472"/>
            <a:ext cx="63748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2786630"/>
            <a:ext cx="106240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4DD7F8-B09F-EF67-628E-5CD5B9B71A33}"/>
              </a:ext>
            </a:extLst>
          </p:cNvPr>
          <p:cNvSpPr txBox="1"/>
          <p:nvPr/>
        </p:nvSpPr>
        <p:spPr>
          <a:xfrm>
            <a:off x="447338" y="3441634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xây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36CB9B-3B5F-0DF6-5222-2A98EB5A375F}"/>
              </a:ext>
            </a:extLst>
          </p:cNvPr>
          <p:cNvSpPr txBox="1"/>
          <p:nvPr/>
        </p:nvSpPr>
        <p:spPr>
          <a:xfrm>
            <a:off x="447338" y="4622013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tha,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492550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9" y="2762496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4105"/>
              </p:ext>
            </p:extLst>
          </p:nvPr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597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NHANH NHƯ CHỚP</a:t>
            </a:r>
            <a:endParaRPr lang="en-US" sz="4800" dirty="0">
              <a:solidFill>
                <a:srgbClr val="00B05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3"/>
            <a:ext cx="10368081" cy="2959965"/>
          </a:xfrm>
          <a:noFill/>
        </p:spPr>
        <p:txBody>
          <a:bodyPr>
            <a:normAutofit/>
          </a:bodyPr>
          <a:lstStyle/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491760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904564" y="1165349"/>
            <a:ext cx="7082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(1955)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(1963)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(1968)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đi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66681" y="3648265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 Kể Con Nghe Acoustic Cover Bập Bênh Team_v720P">
            <a:hlinkClick r:id="" action="ppaction://media"/>
            <a:extLst>
              <a:ext uri="{FF2B5EF4-FFF2-40B4-BE49-F238E27FC236}">
                <a16:creationId xmlns:a16="http://schemas.microsoft.com/office/drawing/2014/main" id="{EFEDEE88-DA06-1B01-3E11-EEB1F49F5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024941" y="1123437"/>
            <a:ext cx="9073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714143" y="1069892"/>
            <a:ext cx="64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464213" y="1098759"/>
            <a:ext cx="830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cha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46590" y="3697570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689278" y="337748"/>
            <a:ext cx="10992893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50326" y="-282259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1496023" y="842060"/>
            <a:ext cx="10247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346590" y="2737115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265908" y="2867948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1567837" y="1359232"/>
            <a:ext cx="10127339" cy="4310047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724" y="157879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2060595" y="2646823"/>
            <a:ext cx="9695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1170060"/>
            <a:ext cx="11113983" cy="4657893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33" y="1282765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732914" y="-47875"/>
            <a:ext cx="1014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77042B0-8994-6539-9358-4220E781EBE2}"/>
              </a:ext>
            </a:extLst>
          </p:cNvPr>
          <p:cNvSpPr txBox="1"/>
          <p:nvPr/>
        </p:nvSpPr>
        <p:spPr>
          <a:xfrm>
            <a:off x="1102149" y="1509791"/>
            <a:ext cx="104135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9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25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648016"/>
            <a:ext cx="11113983" cy="5780215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92" y="965596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628269" y="-13680"/>
            <a:ext cx="989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072EBD-0781-AD96-6FA5-8724498712FE}"/>
              </a:ext>
            </a:extLst>
          </p:cNvPr>
          <p:cNvSpPr txBox="1"/>
          <p:nvPr/>
        </p:nvSpPr>
        <p:spPr>
          <a:xfrm>
            <a:off x="1252542" y="1141764"/>
            <a:ext cx="106206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161574" y="1178910"/>
            <a:ext cx="9347637" cy="1956273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352569" y="1180529"/>
            <a:ext cx="8896677" cy="18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pic>
        <p:nvPicPr>
          <p:cNvPr id="1026" name="Picture 36" descr="Mời tham dự cuộc thi &amp;amp;quot;Ước mơ của bạn khi là sinh viên&amp;amp;quot; |  Duhoctoancau.com">
            <a:extLst>
              <a:ext uri="{FF2B5EF4-FFF2-40B4-BE49-F238E27FC236}">
                <a16:creationId xmlns:a16="http://schemas.microsoft.com/office/drawing/2014/main" id="{A468FC66-EF75-D7E7-829F-7D62AB5F728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2352569" y="3300895"/>
            <a:ext cx="402696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Cách duy nhất biến ước mơ thành hiện thực: Biết mình muốn gì, kiên trì với">
            <a:extLst>
              <a:ext uri="{FF2B5EF4-FFF2-40B4-BE49-F238E27FC236}">
                <a16:creationId xmlns:a16="http://schemas.microsoft.com/office/drawing/2014/main" id="{D623BDDA-FC8F-BE29-2DAE-F920837CE80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6"/>
          <a:stretch>
            <a:fillRect/>
          </a:stretch>
        </p:blipFill>
        <p:spPr bwMode="auto">
          <a:xfrm>
            <a:off x="6835392" y="3300896"/>
            <a:ext cx="441385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304804" y="347648"/>
            <a:ext cx="10286796" cy="34392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FB2154-E715-820F-AD86-E49BFC6A3119}"/>
              </a:ext>
            </a:extLst>
          </p:cNvPr>
          <p:cNvSpPr txBox="1"/>
          <p:nvPr/>
        </p:nvSpPr>
        <p:spPr>
          <a:xfrm>
            <a:off x="3387791" y="2133089"/>
            <a:ext cx="6931741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3B67111-E58F-3043-1AE4-73D3C820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1" y="140087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53" y="1098189"/>
            <a:ext cx="9405219" cy="439269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5085DF-E4AF-A528-2C5A-B5970663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" y="2662517"/>
            <a:ext cx="2383943" cy="27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646124" y="933878"/>
            <a:ext cx="979775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Từ ngữ trong thơ: </a:t>
            </a: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Thơ trữ tình ngắn gọn nên từ ngữ trong thơ: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8F75FAF-93D2-525C-BEF5-C1103C6C6CD8}"/>
              </a:ext>
            </a:extLst>
          </p:cNvPr>
          <p:cNvSpPr txBox="1"/>
          <p:nvPr/>
        </p:nvSpPr>
        <p:spPr>
          <a:xfrm>
            <a:off x="646124" y="1512760"/>
            <a:ext cx="35403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rất cô đọng, hàm súc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646124" y="2029132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có tính gợi hình, gợi cảm, đa nghĩa...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720503" y="3161027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người đọc phải chủ động liên tưởng, tưởng tượng để hiểu được sự phong phú của ý thơ</a:t>
            </a: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7884903-C815-9938-9F4F-801606CE82ED}"/>
              </a:ext>
            </a:extLst>
          </p:cNvPr>
          <p:cNvSpPr txBox="1"/>
          <p:nvPr/>
        </p:nvSpPr>
        <p:spPr>
          <a:xfrm>
            <a:off x="646124" y="2637485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thiên về gợi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1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401099" y="901126"/>
            <a:ext cx="11704579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583371" y="1593241"/>
            <a:ext cx="9412276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583371" y="3009958"/>
            <a:ext cx="10750994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450C28-3581-9AE0-DFC7-DBD652C17640}"/>
              </a:ext>
            </a:extLst>
          </p:cNvPr>
          <p:cNvSpPr txBox="1"/>
          <p:nvPr/>
        </p:nvSpPr>
        <p:spPr>
          <a:xfrm>
            <a:off x="401099" y="2304516"/>
            <a:ext cx="4726714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7A61CB-396D-4C95-2295-2C707B1E330E}"/>
              </a:ext>
            </a:extLst>
          </p:cNvPr>
          <p:cNvSpPr txBox="1"/>
          <p:nvPr/>
        </p:nvSpPr>
        <p:spPr>
          <a:xfrm>
            <a:off x="583371" y="3531024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cách gieo vần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0EB30-F7A0-1A4B-C12A-9386D150EF75}"/>
              </a:ext>
            </a:extLst>
          </p:cNvPr>
          <p:cNvSpPr txBox="1"/>
          <p:nvPr/>
        </p:nvSpPr>
        <p:spPr>
          <a:xfrm>
            <a:off x="583371" y="4025269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ngắt nhịp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151846F-253D-71EA-2523-C291AF694D47}"/>
              </a:ext>
            </a:extLst>
          </p:cNvPr>
          <p:cNvSpPr txBox="1"/>
          <p:nvPr/>
        </p:nvSpPr>
        <p:spPr>
          <a:xfrm>
            <a:off x="583371" y="4565165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biện pháp tu từ: nhân hóa, so sánh, ẩn dụ...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1" grpId="0"/>
      <p:bldP spid="2" grpId="0" animBg="1"/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3693</Words>
  <Application>Microsoft Office PowerPoint</Application>
  <PresentationFormat>Widescreen</PresentationFormat>
  <Paragraphs>247</Paragraphs>
  <Slides>48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Broadway</vt:lpstr>
      <vt:lpstr>Calibri</vt:lpstr>
      <vt:lpstr>Calibri Light</vt:lpstr>
      <vt:lpstr>Cooper Black</vt:lpstr>
      <vt:lpstr>Goudy Stout</vt:lpstr>
      <vt:lpstr>MV Boli</vt:lpstr>
      <vt:lpstr>Tahoma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TBC</cp:lastModifiedBy>
  <cp:revision>45</cp:revision>
  <dcterms:created xsi:type="dcterms:W3CDTF">2022-11-23T02:05:14Z</dcterms:created>
  <dcterms:modified xsi:type="dcterms:W3CDTF">2022-12-10T14:10:52Z</dcterms:modified>
</cp:coreProperties>
</file>