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5"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6" r:id="rId21"/>
    <p:sldId id="276" r:id="rId22"/>
    <p:sldId id="277" r:id="rId23"/>
    <p:sldId id="278" r:id="rId24"/>
    <p:sldId id="279" r:id="rId25"/>
    <p:sldId id="280" r:id="rId26"/>
    <p:sldId id="282" r:id="rId27"/>
    <p:sldId id="281"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1" Type="http://schemas.openxmlformats.org/officeDocument/2006/relationships/image" Target="../media/image12.jfif"/></Relationships>
</file>

<file path=ppt/diagrams/_rels/data3.xml.rels><?xml version="1.0" encoding="UTF-8" standalone="yes"?>
<Relationships xmlns="http://schemas.openxmlformats.org/package/2006/relationships"><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2.jfif"/></Relationships>
</file>

<file path=ppt/diagrams/_rels/drawing3.xml.rels><?xml version="1.0" encoding="UTF-8" standalone="yes"?>
<Relationships xmlns="http://schemas.openxmlformats.org/package/2006/relationships"><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5C194-8A7E-4E5A-875E-6A047BD0EFB5}"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6BB79210-2759-4ADC-BB06-ED827B216648}">
      <dgm:prSet phldrT="[Văn bản]" phldr="1"/>
      <dgm:spPr/>
      <dgm:t>
        <a:bodyPr/>
        <a:lstStyle/>
        <a:p>
          <a:endParaRPr lang="en-US"/>
        </a:p>
      </dgm:t>
    </dgm:pt>
    <dgm:pt modelId="{A4917BAD-EA93-4EA5-9D82-C88270F7CA1E}" type="parTrans" cxnId="{D083E758-1B15-48C7-BAFA-E1B24AF61DF4}">
      <dgm:prSet/>
      <dgm:spPr/>
      <dgm:t>
        <a:bodyPr/>
        <a:lstStyle/>
        <a:p>
          <a:endParaRPr lang="en-US"/>
        </a:p>
      </dgm:t>
    </dgm:pt>
    <dgm:pt modelId="{E95ABEC0-ECEA-4A23-A446-1E5AE6E3634C}" type="sibTrans" cxnId="{D083E758-1B15-48C7-BAFA-E1B24AF61DF4}">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52AB8C9E-4968-4D91-A496-CAF1DCB54BEA}" type="pres">
      <dgm:prSet presAssocID="{ED85C194-8A7E-4E5A-875E-6A047BD0EFB5}" presName="Name0" presStyleCnt="0">
        <dgm:presLayoutVars>
          <dgm:chMax val="7"/>
          <dgm:chPref val="7"/>
          <dgm:dir/>
        </dgm:presLayoutVars>
      </dgm:prSet>
      <dgm:spPr/>
    </dgm:pt>
    <dgm:pt modelId="{8F3FB5B2-A1B2-4EA1-A9BB-BF7ECD62E532}" type="pres">
      <dgm:prSet presAssocID="{ED85C194-8A7E-4E5A-875E-6A047BD0EFB5}" presName="Name1" presStyleCnt="0"/>
      <dgm:spPr/>
    </dgm:pt>
    <dgm:pt modelId="{DD143D91-C401-4E5E-A391-502E16A60510}" type="pres">
      <dgm:prSet presAssocID="{E95ABEC0-ECEA-4A23-A446-1E5AE6E3634C}" presName="picture_1" presStyleCnt="0"/>
      <dgm:spPr/>
    </dgm:pt>
    <dgm:pt modelId="{7FE5214C-EDD1-40E3-8981-F1A9988949A6}" type="pres">
      <dgm:prSet presAssocID="{E95ABEC0-ECEA-4A23-A446-1E5AE6E3634C}" presName="pictureRepeatNode" presStyleLbl="alignImgPlace1" presStyleIdx="0" presStyleCnt="1" custScaleX="200000" custScaleY="222892"/>
      <dgm:spPr/>
    </dgm:pt>
    <dgm:pt modelId="{36BB40D7-36AC-44B1-88F9-8532DC5B23E5}" type="pres">
      <dgm:prSet presAssocID="{6BB79210-2759-4ADC-BB06-ED827B216648}" presName="text_1" presStyleLbl="node1" presStyleIdx="0" presStyleCnt="0">
        <dgm:presLayoutVars>
          <dgm:bulletEnabled val="1"/>
        </dgm:presLayoutVars>
      </dgm:prSet>
      <dgm:spPr/>
    </dgm:pt>
  </dgm:ptLst>
  <dgm:cxnLst>
    <dgm:cxn modelId="{9971E062-FDF6-4148-847A-3531BC59E288}" type="presOf" srcId="{ED85C194-8A7E-4E5A-875E-6A047BD0EFB5}" destId="{52AB8C9E-4968-4D91-A496-CAF1DCB54BEA}" srcOrd="0" destOrd="0" presId="urn:microsoft.com/office/officeart/2008/layout/CircularPictureCallout"/>
    <dgm:cxn modelId="{817A0258-5CC7-451F-AEE0-E138E9840CDB}" type="presOf" srcId="{6BB79210-2759-4ADC-BB06-ED827B216648}" destId="{36BB40D7-36AC-44B1-88F9-8532DC5B23E5}" srcOrd="0" destOrd="0" presId="urn:microsoft.com/office/officeart/2008/layout/CircularPictureCallout"/>
    <dgm:cxn modelId="{D083E758-1B15-48C7-BAFA-E1B24AF61DF4}" srcId="{ED85C194-8A7E-4E5A-875E-6A047BD0EFB5}" destId="{6BB79210-2759-4ADC-BB06-ED827B216648}" srcOrd="0" destOrd="0" parTransId="{A4917BAD-EA93-4EA5-9D82-C88270F7CA1E}" sibTransId="{E95ABEC0-ECEA-4A23-A446-1E5AE6E3634C}"/>
    <dgm:cxn modelId="{EAB6017F-59A0-4246-BA73-1DC12A1E38F5}" type="presOf" srcId="{E95ABEC0-ECEA-4A23-A446-1E5AE6E3634C}" destId="{7FE5214C-EDD1-40E3-8981-F1A9988949A6}" srcOrd="0" destOrd="0" presId="urn:microsoft.com/office/officeart/2008/layout/CircularPictureCallout"/>
    <dgm:cxn modelId="{5897332A-4783-4E01-B94B-2BD04A72DD40}" type="presParOf" srcId="{52AB8C9E-4968-4D91-A496-CAF1DCB54BEA}" destId="{8F3FB5B2-A1B2-4EA1-A9BB-BF7ECD62E532}" srcOrd="0" destOrd="0" presId="urn:microsoft.com/office/officeart/2008/layout/CircularPictureCallout"/>
    <dgm:cxn modelId="{E71A04F9-202D-4C5D-A591-FE5641B44BD1}" type="presParOf" srcId="{8F3FB5B2-A1B2-4EA1-A9BB-BF7ECD62E532}" destId="{DD143D91-C401-4E5E-A391-502E16A60510}" srcOrd="0" destOrd="0" presId="urn:microsoft.com/office/officeart/2008/layout/CircularPictureCallout"/>
    <dgm:cxn modelId="{2B3FD1DD-4B91-4D97-A15F-50A16A205E53}" type="presParOf" srcId="{DD143D91-C401-4E5E-A391-502E16A60510}" destId="{7FE5214C-EDD1-40E3-8981-F1A9988949A6}" srcOrd="0" destOrd="0" presId="urn:microsoft.com/office/officeart/2008/layout/CircularPictureCallout"/>
    <dgm:cxn modelId="{75CD13CF-9806-435A-9123-937D63E4D69C}" type="presParOf" srcId="{8F3FB5B2-A1B2-4EA1-A9BB-BF7ECD62E532}" destId="{36BB40D7-36AC-44B1-88F9-8532DC5B23E5}"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3D7C76-93B7-4A48-8AF2-05EA9E9C38F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7C97132-A1EC-415E-87C6-CA9A226F6B11}">
      <dgm:prSet phldrT="[Văn bản]" phldr="1"/>
      <dgm:spPr/>
      <dgm:t>
        <a:bodyPr/>
        <a:lstStyle/>
        <a:p>
          <a:endParaRPr lang="en-US"/>
        </a:p>
      </dgm:t>
    </dgm:pt>
    <dgm:pt modelId="{7A41B367-01BB-4F4E-8E06-20F34F79B969}" type="parTrans" cxnId="{46BB6DDD-C372-4C51-992F-6C959863DA35}">
      <dgm:prSet/>
      <dgm:spPr/>
      <dgm:t>
        <a:bodyPr/>
        <a:lstStyle/>
        <a:p>
          <a:endParaRPr lang="en-US"/>
        </a:p>
      </dgm:t>
    </dgm:pt>
    <dgm:pt modelId="{CBD26A2F-88DC-4944-9B22-74DB090B4A1D}" type="sibTrans" cxnId="{46BB6DDD-C372-4C51-992F-6C959863DA3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Ảnh có chứa nước, ngoài trời, sóng, thiên nhiên&#10;&#10;Mô tả được tạo tự động">
            <a:extLst>
              <a:ext uri="{FF2B5EF4-FFF2-40B4-BE49-F238E27FC236}">
                <a16:creationId xmlns:a16="http://schemas.microsoft.com/office/drawing/2014/main" id="{0F5C90EE-26E2-2206-34C8-9053FE5481F7}"/>
              </a:ext>
            </a:extLst>
          </dgm14:cNvPr>
        </a:ext>
      </dgm:extLst>
    </dgm:pt>
    <dgm:pt modelId="{6D786765-24AC-4EF0-A98E-D8A6A8FB848D}" type="pres">
      <dgm:prSet presAssocID="{513D7C76-93B7-4A48-8AF2-05EA9E9C38FE}" presName="Name0" presStyleCnt="0">
        <dgm:presLayoutVars>
          <dgm:chMax val="7"/>
          <dgm:chPref val="7"/>
          <dgm:dir/>
        </dgm:presLayoutVars>
      </dgm:prSet>
      <dgm:spPr/>
    </dgm:pt>
    <dgm:pt modelId="{152420CE-67EB-46EE-86AA-1FBA3B673594}" type="pres">
      <dgm:prSet presAssocID="{513D7C76-93B7-4A48-8AF2-05EA9E9C38FE}" presName="Name1" presStyleCnt="0"/>
      <dgm:spPr/>
    </dgm:pt>
    <dgm:pt modelId="{1FCCAAA1-D9E5-42C0-8560-4F00D9B0FC8E}" type="pres">
      <dgm:prSet presAssocID="{CBD26A2F-88DC-4944-9B22-74DB090B4A1D}" presName="picture_1" presStyleCnt="0"/>
      <dgm:spPr/>
    </dgm:pt>
    <dgm:pt modelId="{F3CEC5B0-5A26-4FC1-8488-DDA83C966C1A}" type="pres">
      <dgm:prSet presAssocID="{CBD26A2F-88DC-4944-9B22-74DB090B4A1D}" presName="pictureRepeatNode" presStyleLbl="alignImgPlace1" presStyleIdx="0" presStyleCnt="1" custScaleX="176552" custScaleY="188276"/>
      <dgm:spPr/>
    </dgm:pt>
    <dgm:pt modelId="{B10BE79F-8E70-4376-8B2C-B0028902A251}" type="pres">
      <dgm:prSet presAssocID="{F7C97132-A1EC-415E-87C6-CA9A226F6B11}" presName="text_1" presStyleLbl="node1" presStyleIdx="0" presStyleCnt="0">
        <dgm:presLayoutVars>
          <dgm:bulletEnabled val="1"/>
        </dgm:presLayoutVars>
      </dgm:prSet>
      <dgm:spPr/>
    </dgm:pt>
  </dgm:ptLst>
  <dgm:cxnLst>
    <dgm:cxn modelId="{29664934-5C98-4949-85B1-A0E94C0F549A}" type="presOf" srcId="{F7C97132-A1EC-415E-87C6-CA9A226F6B11}" destId="{B10BE79F-8E70-4376-8B2C-B0028902A251}" srcOrd="0" destOrd="0" presId="urn:microsoft.com/office/officeart/2008/layout/CircularPictureCallout"/>
    <dgm:cxn modelId="{3BF90B92-00A2-48E3-9F8C-40C507E3523C}" type="presOf" srcId="{513D7C76-93B7-4A48-8AF2-05EA9E9C38FE}" destId="{6D786765-24AC-4EF0-A98E-D8A6A8FB848D}" srcOrd="0" destOrd="0" presId="urn:microsoft.com/office/officeart/2008/layout/CircularPictureCallout"/>
    <dgm:cxn modelId="{46BB6DDD-C372-4C51-992F-6C959863DA35}" srcId="{513D7C76-93B7-4A48-8AF2-05EA9E9C38FE}" destId="{F7C97132-A1EC-415E-87C6-CA9A226F6B11}" srcOrd="0" destOrd="0" parTransId="{7A41B367-01BB-4F4E-8E06-20F34F79B969}" sibTransId="{CBD26A2F-88DC-4944-9B22-74DB090B4A1D}"/>
    <dgm:cxn modelId="{38601EF1-16DC-4D94-BCDB-81A37E676A24}" type="presOf" srcId="{CBD26A2F-88DC-4944-9B22-74DB090B4A1D}" destId="{F3CEC5B0-5A26-4FC1-8488-DDA83C966C1A}" srcOrd="0" destOrd="0" presId="urn:microsoft.com/office/officeart/2008/layout/CircularPictureCallout"/>
    <dgm:cxn modelId="{5198BDE0-B354-4D91-B66D-AB70438459D8}" type="presParOf" srcId="{6D786765-24AC-4EF0-A98E-D8A6A8FB848D}" destId="{152420CE-67EB-46EE-86AA-1FBA3B673594}" srcOrd="0" destOrd="0" presId="urn:microsoft.com/office/officeart/2008/layout/CircularPictureCallout"/>
    <dgm:cxn modelId="{09563288-B2FE-40FF-BE3F-D4482B52FE14}" type="presParOf" srcId="{152420CE-67EB-46EE-86AA-1FBA3B673594}" destId="{1FCCAAA1-D9E5-42C0-8560-4F00D9B0FC8E}" srcOrd="0" destOrd="0" presId="urn:microsoft.com/office/officeart/2008/layout/CircularPictureCallout"/>
    <dgm:cxn modelId="{A00EFFB5-EA12-4FB8-A30E-3707AE1905AA}" type="presParOf" srcId="{1FCCAAA1-D9E5-42C0-8560-4F00D9B0FC8E}" destId="{F3CEC5B0-5A26-4FC1-8488-DDA83C966C1A}" srcOrd="0" destOrd="0" presId="urn:microsoft.com/office/officeart/2008/layout/CircularPictureCallout"/>
    <dgm:cxn modelId="{C9BB6778-A79B-4594-AD1A-8498D0F65999}" type="presParOf" srcId="{152420CE-67EB-46EE-86AA-1FBA3B673594}" destId="{B10BE79F-8E70-4376-8B2C-B0028902A251}"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46E8A8-27B6-452D-88AE-7D9635647930}"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AD47D3D-AF4B-4AAB-9BC8-CC7F1755A841}">
      <dgm:prSet phldrT="[Văn bản]" phldr="1"/>
      <dgm:spPr/>
      <dgm:t>
        <a:bodyPr/>
        <a:lstStyle/>
        <a:p>
          <a:endParaRPr lang="en-US" dirty="0"/>
        </a:p>
      </dgm:t>
    </dgm:pt>
    <dgm:pt modelId="{5467E5E6-ECF9-4CBD-8130-60C67237E21E}" type="sibTrans" cxnId="{3793D750-1B0D-42C3-98DD-2689DD8A038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t>
        <a:bodyPr/>
        <a:lstStyle/>
        <a:p>
          <a:endParaRPr lang="en-US"/>
        </a:p>
      </dgm:t>
    </dgm:pt>
    <dgm:pt modelId="{208E9D3A-0215-4832-9096-85D365579203}" type="parTrans" cxnId="{3793D750-1B0D-42C3-98DD-2689DD8A038E}">
      <dgm:prSet/>
      <dgm:spPr/>
      <dgm:t>
        <a:bodyPr/>
        <a:lstStyle/>
        <a:p>
          <a:endParaRPr lang="en-US"/>
        </a:p>
      </dgm:t>
    </dgm:pt>
    <dgm:pt modelId="{0BCB5484-167E-4AC5-87FD-8E55F86FAF29}" type="pres">
      <dgm:prSet presAssocID="{BF46E8A8-27B6-452D-88AE-7D9635647930}" presName="Name0" presStyleCnt="0">
        <dgm:presLayoutVars>
          <dgm:chMax val="7"/>
          <dgm:chPref val="7"/>
          <dgm:dir/>
        </dgm:presLayoutVars>
      </dgm:prSet>
      <dgm:spPr/>
    </dgm:pt>
    <dgm:pt modelId="{F908C5ED-2CDF-45F2-9B9B-527637EBA5A1}" type="pres">
      <dgm:prSet presAssocID="{BF46E8A8-27B6-452D-88AE-7D9635647930}" presName="Name1" presStyleCnt="0"/>
      <dgm:spPr/>
    </dgm:pt>
    <dgm:pt modelId="{9B7ABC88-7E7F-469F-800D-46BDF19A8A0C}" type="pres">
      <dgm:prSet presAssocID="{5467E5E6-ECF9-4CBD-8130-60C67237E21E}" presName="picture_1" presStyleCnt="0"/>
      <dgm:spPr/>
    </dgm:pt>
    <dgm:pt modelId="{ED7527AC-1C14-4829-9CFA-42E54ABE787A}" type="pres">
      <dgm:prSet presAssocID="{5467E5E6-ECF9-4CBD-8130-60C67237E21E}" presName="pictureRepeatNode" presStyleLbl="alignImgPlace1" presStyleIdx="0" presStyleCnt="1" custScaleX="158466" custScaleY="125038" custLinFactNeighborY="-2809"/>
      <dgm:spPr/>
    </dgm:pt>
    <dgm:pt modelId="{337CADF9-F7D1-43BD-934C-D76125499BFD}" type="pres">
      <dgm:prSet presAssocID="{3AD47D3D-AF4B-4AAB-9BC8-CC7F1755A841}" presName="text_1" presStyleLbl="node1" presStyleIdx="0" presStyleCnt="0">
        <dgm:presLayoutVars>
          <dgm:bulletEnabled val="1"/>
        </dgm:presLayoutVars>
      </dgm:prSet>
      <dgm:spPr/>
    </dgm:pt>
  </dgm:ptLst>
  <dgm:cxnLst>
    <dgm:cxn modelId="{6F70DE60-9B1B-47D0-BBF9-2C8CD3BB5AE3}" type="presOf" srcId="{5467E5E6-ECF9-4CBD-8130-60C67237E21E}" destId="{ED7527AC-1C14-4829-9CFA-42E54ABE787A}" srcOrd="0" destOrd="0" presId="urn:microsoft.com/office/officeart/2008/layout/CircularPictureCallout"/>
    <dgm:cxn modelId="{3793D750-1B0D-42C3-98DD-2689DD8A038E}" srcId="{BF46E8A8-27B6-452D-88AE-7D9635647930}" destId="{3AD47D3D-AF4B-4AAB-9BC8-CC7F1755A841}" srcOrd="0" destOrd="0" parTransId="{208E9D3A-0215-4832-9096-85D365579203}" sibTransId="{5467E5E6-ECF9-4CBD-8130-60C67237E21E}"/>
    <dgm:cxn modelId="{59437495-89D8-4F01-9C32-7DDFD29F9AFB}" type="presOf" srcId="{3AD47D3D-AF4B-4AAB-9BC8-CC7F1755A841}" destId="{337CADF9-F7D1-43BD-934C-D76125499BFD}" srcOrd="0" destOrd="0" presId="urn:microsoft.com/office/officeart/2008/layout/CircularPictureCallout"/>
    <dgm:cxn modelId="{DA5A0BBD-0264-48FA-994D-3B41F05E2A27}" type="presOf" srcId="{BF46E8A8-27B6-452D-88AE-7D9635647930}" destId="{0BCB5484-167E-4AC5-87FD-8E55F86FAF29}" srcOrd="0" destOrd="0" presId="urn:microsoft.com/office/officeart/2008/layout/CircularPictureCallout"/>
    <dgm:cxn modelId="{A6325F62-7C0F-4B26-9BE7-3CE4BA228811}" type="presParOf" srcId="{0BCB5484-167E-4AC5-87FD-8E55F86FAF29}" destId="{F908C5ED-2CDF-45F2-9B9B-527637EBA5A1}" srcOrd="0" destOrd="0" presId="urn:microsoft.com/office/officeart/2008/layout/CircularPictureCallout"/>
    <dgm:cxn modelId="{EBAE62E5-77F3-491F-AB6C-435750A24A97}" type="presParOf" srcId="{F908C5ED-2CDF-45F2-9B9B-527637EBA5A1}" destId="{9B7ABC88-7E7F-469F-800D-46BDF19A8A0C}" srcOrd="0" destOrd="0" presId="urn:microsoft.com/office/officeart/2008/layout/CircularPictureCallout"/>
    <dgm:cxn modelId="{B8A3AE83-351A-424B-82F3-B1D96F8F0EC5}" type="presParOf" srcId="{9B7ABC88-7E7F-469F-800D-46BDF19A8A0C}" destId="{ED7527AC-1C14-4829-9CFA-42E54ABE787A}" srcOrd="0" destOrd="0" presId="urn:microsoft.com/office/officeart/2008/layout/CircularPictureCallout"/>
    <dgm:cxn modelId="{EB48F634-69EB-473E-ACF3-0E42C31A59AE}" type="presParOf" srcId="{F908C5ED-2CDF-45F2-9B9B-527637EBA5A1}" destId="{337CADF9-F7D1-43BD-934C-D76125499BFD}"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5214C-EDD1-40E3-8981-F1A9988949A6}">
      <dsp:nvSpPr>
        <dsp:cNvPr id="0" name=""/>
        <dsp:cNvSpPr/>
      </dsp:nvSpPr>
      <dsp:spPr>
        <a:xfrm>
          <a:off x="0" y="354490"/>
          <a:ext cx="3299792" cy="367748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BB40D7-36AC-44B1-88F9-8532DC5B23E5}">
      <dsp:nvSpPr>
        <dsp:cNvPr id="0" name=""/>
        <dsp:cNvSpPr/>
      </dsp:nvSpPr>
      <dsp:spPr>
        <a:xfrm>
          <a:off x="1121929" y="2244380"/>
          <a:ext cx="1055933" cy="5444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844550">
            <a:lnSpc>
              <a:spcPct val="90000"/>
            </a:lnSpc>
            <a:spcBef>
              <a:spcPct val="0"/>
            </a:spcBef>
            <a:spcAft>
              <a:spcPct val="35000"/>
            </a:spcAft>
            <a:buNone/>
          </a:pPr>
          <a:endParaRPr lang="en-US" sz="1900" kern="1200"/>
        </a:p>
      </dsp:txBody>
      <dsp:txXfrm>
        <a:off x="1121929" y="2244380"/>
        <a:ext cx="1055933" cy="544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EC5B0-5A26-4FC1-8488-DDA83C966C1A}">
      <dsp:nvSpPr>
        <dsp:cNvPr id="0" name=""/>
        <dsp:cNvSpPr/>
      </dsp:nvSpPr>
      <dsp:spPr>
        <a:xfrm>
          <a:off x="225284" y="371061"/>
          <a:ext cx="3392559" cy="361784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0BE79F-8E70-4376-8B2C-B0028902A251}">
      <dsp:nvSpPr>
        <dsp:cNvPr id="0" name=""/>
        <dsp:cNvSpPr/>
      </dsp:nvSpPr>
      <dsp:spPr>
        <a:xfrm>
          <a:off x="1306663" y="2239551"/>
          <a:ext cx="1229800" cy="6341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977900">
            <a:lnSpc>
              <a:spcPct val="90000"/>
            </a:lnSpc>
            <a:spcBef>
              <a:spcPct val="0"/>
            </a:spcBef>
            <a:spcAft>
              <a:spcPct val="35000"/>
            </a:spcAft>
            <a:buNone/>
          </a:pPr>
          <a:endParaRPr lang="en-US" sz="2200" kern="1200"/>
        </a:p>
      </dsp:txBody>
      <dsp:txXfrm>
        <a:off x="1306663" y="2239551"/>
        <a:ext cx="1229800" cy="634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527AC-1C14-4829-9CFA-42E54ABE787A}">
      <dsp:nvSpPr>
        <dsp:cNvPr id="0" name=""/>
        <dsp:cNvSpPr/>
      </dsp:nvSpPr>
      <dsp:spPr>
        <a:xfrm>
          <a:off x="603442" y="99479"/>
          <a:ext cx="4604666" cy="363332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7CADF9-F7D1-43BD-934C-D76125499BFD}">
      <dsp:nvSpPr>
        <dsp:cNvPr id="0" name=""/>
        <dsp:cNvSpPr/>
      </dsp:nvSpPr>
      <dsp:spPr>
        <a:xfrm>
          <a:off x="1975927" y="2087844"/>
          <a:ext cx="1859696" cy="95890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511300">
            <a:lnSpc>
              <a:spcPct val="90000"/>
            </a:lnSpc>
            <a:spcBef>
              <a:spcPct val="0"/>
            </a:spcBef>
            <a:spcAft>
              <a:spcPct val="35000"/>
            </a:spcAft>
            <a:buNone/>
          </a:pPr>
          <a:endParaRPr lang="en-US" sz="3400" kern="1200"/>
        </a:p>
      </dsp:txBody>
      <dsp:txXfrm>
        <a:off x="1975927" y="2087844"/>
        <a:ext cx="1859696" cy="958905"/>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05B2CC-C658-3490-E754-EC46539BCF5D}"/>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FC453876-72A8-921A-DE0D-E79D079350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893D2E61-8392-245C-A67F-E7C7312AE0E9}"/>
              </a:ext>
            </a:extLst>
          </p:cNvPr>
          <p:cNvSpPr>
            <a:spLocks noGrp="1"/>
          </p:cNvSpPr>
          <p:nvPr>
            <p:ph type="dt" sz="half" idx="10"/>
          </p:nvPr>
        </p:nvSpPr>
        <p:spPr/>
        <p:txBody>
          <a:bodyPr/>
          <a:lstStyle/>
          <a:p>
            <a:fld id="{7C11EE2F-5227-4BFC-BCAB-572012DDCA57}" type="datetimeFigureOut">
              <a:rPr lang="en-US" smtClean="0"/>
              <a:t>11/15/2022</a:t>
            </a:fld>
            <a:endParaRPr lang="en-US"/>
          </a:p>
        </p:txBody>
      </p:sp>
      <p:sp>
        <p:nvSpPr>
          <p:cNvPr id="5" name="Chỗ dành sẵn cho Chân trang 4">
            <a:extLst>
              <a:ext uri="{FF2B5EF4-FFF2-40B4-BE49-F238E27FC236}">
                <a16:creationId xmlns:a16="http://schemas.microsoft.com/office/drawing/2014/main" id="{D471194A-42D6-44B2-8C42-2DBAD702192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F0B1AC9-AD29-7DF8-4146-1C5549583D0A}"/>
              </a:ext>
            </a:extLst>
          </p:cNvPr>
          <p:cNvSpPr>
            <a:spLocks noGrp="1"/>
          </p:cNvSpPr>
          <p:nvPr>
            <p:ph type="sldNum" sz="quarter" idx="12"/>
          </p:nvPr>
        </p:nvSpPr>
        <p:spPr/>
        <p:txBody>
          <a:bodyPr/>
          <a:lstStyle/>
          <a:p>
            <a:fld id="{06191508-CB93-4678-A125-10E04E84356F}" type="slidenum">
              <a:rPr lang="en-US" smtClean="0"/>
              <a:t>‹#›</a:t>
            </a:fld>
            <a:endParaRPr lang="en-US"/>
          </a:p>
        </p:txBody>
      </p:sp>
    </p:spTree>
    <p:extLst>
      <p:ext uri="{BB962C8B-B14F-4D97-AF65-F5344CB8AC3E}">
        <p14:creationId xmlns:p14="http://schemas.microsoft.com/office/powerpoint/2010/main" val="40962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0D9379-9C40-13F6-1F4E-452D87CF6B66}"/>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9626A57-29D4-EDDE-157B-5072DAD487E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663FBD0-F580-1D6E-5636-EDF80BF6DB18}"/>
              </a:ext>
            </a:extLst>
          </p:cNvPr>
          <p:cNvSpPr>
            <a:spLocks noGrp="1"/>
          </p:cNvSpPr>
          <p:nvPr>
            <p:ph type="dt" sz="half" idx="10"/>
          </p:nvPr>
        </p:nvSpPr>
        <p:spPr/>
        <p:txBody>
          <a:bodyPr/>
          <a:lstStyle/>
          <a:p>
            <a:fld id="{7C11EE2F-5227-4BFC-BCAB-572012DDCA57}" type="datetimeFigureOut">
              <a:rPr lang="en-US" smtClean="0"/>
              <a:t>11/15/2022</a:t>
            </a:fld>
            <a:endParaRPr lang="en-US"/>
          </a:p>
        </p:txBody>
      </p:sp>
      <p:sp>
        <p:nvSpPr>
          <p:cNvPr id="5" name="Chỗ dành sẵn cho Chân trang 4">
            <a:extLst>
              <a:ext uri="{FF2B5EF4-FFF2-40B4-BE49-F238E27FC236}">
                <a16:creationId xmlns:a16="http://schemas.microsoft.com/office/drawing/2014/main" id="{B63D1F0D-9DA5-74BD-B7C2-BA8120D8AD8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1713F0D-85E3-74A3-FEC3-7B1CB7D83E19}"/>
              </a:ext>
            </a:extLst>
          </p:cNvPr>
          <p:cNvSpPr>
            <a:spLocks noGrp="1"/>
          </p:cNvSpPr>
          <p:nvPr>
            <p:ph type="sldNum" sz="quarter" idx="12"/>
          </p:nvPr>
        </p:nvSpPr>
        <p:spPr/>
        <p:txBody>
          <a:bodyPr/>
          <a:lstStyle/>
          <a:p>
            <a:fld id="{06191508-CB93-4678-A125-10E04E84356F}" type="slidenum">
              <a:rPr lang="en-US" smtClean="0"/>
              <a:t>‹#›</a:t>
            </a:fld>
            <a:endParaRPr lang="en-US"/>
          </a:p>
        </p:txBody>
      </p:sp>
    </p:spTree>
    <p:extLst>
      <p:ext uri="{BB962C8B-B14F-4D97-AF65-F5344CB8AC3E}">
        <p14:creationId xmlns:p14="http://schemas.microsoft.com/office/powerpoint/2010/main" val="80408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DAB3BC1-8DC2-9289-6AB2-A11AF3100D34}"/>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8E3F966-873E-1812-4DE8-E0CA055F138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C8CDCD9-B0F9-3278-2F42-55B83A3F4530}"/>
              </a:ext>
            </a:extLst>
          </p:cNvPr>
          <p:cNvSpPr>
            <a:spLocks noGrp="1"/>
          </p:cNvSpPr>
          <p:nvPr>
            <p:ph type="dt" sz="half" idx="10"/>
          </p:nvPr>
        </p:nvSpPr>
        <p:spPr/>
        <p:txBody>
          <a:bodyPr/>
          <a:lstStyle/>
          <a:p>
            <a:fld id="{7C11EE2F-5227-4BFC-BCAB-572012DDCA57}" type="datetimeFigureOut">
              <a:rPr lang="en-US" smtClean="0"/>
              <a:t>11/15/2022</a:t>
            </a:fld>
            <a:endParaRPr lang="en-US"/>
          </a:p>
        </p:txBody>
      </p:sp>
      <p:sp>
        <p:nvSpPr>
          <p:cNvPr id="5" name="Chỗ dành sẵn cho Chân trang 4">
            <a:extLst>
              <a:ext uri="{FF2B5EF4-FFF2-40B4-BE49-F238E27FC236}">
                <a16:creationId xmlns:a16="http://schemas.microsoft.com/office/drawing/2014/main" id="{0826B98E-FCB6-0DC6-1732-9E883BFB6D2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D37B3DE-F5C7-6819-442E-6D5A9CD31520}"/>
              </a:ext>
            </a:extLst>
          </p:cNvPr>
          <p:cNvSpPr>
            <a:spLocks noGrp="1"/>
          </p:cNvSpPr>
          <p:nvPr>
            <p:ph type="sldNum" sz="quarter" idx="12"/>
          </p:nvPr>
        </p:nvSpPr>
        <p:spPr/>
        <p:txBody>
          <a:bodyPr/>
          <a:lstStyle/>
          <a:p>
            <a:fld id="{06191508-CB93-4678-A125-10E04E84356F}" type="slidenum">
              <a:rPr lang="en-US" smtClean="0"/>
              <a:t>‹#›</a:t>
            </a:fld>
            <a:endParaRPr lang="en-US"/>
          </a:p>
        </p:txBody>
      </p:sp>
    </p:spTree>
    <p:extLst>
      <p:ext uri="{BB962C8B-B14F-4D97-AF65-F5344CB8AC3E}">
        <p14:creationId xmlns:p14="http://schemas.microsoft.com/office/powerpoint/2010/main" val="118350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6E0D4BE-20D9-386D-C1A1-DF811464AAA7}"/>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C3228B0-4556-2D57-5BAA-3F8AD8B72D9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C3BDA0D-18BB-BED7-E8BA-052074A2FB9D}"/>
              </a:ext>
            </a:extLst>
          </p:cNvPr>
          <p:cNvSpPr>
            <a:spLocks noGrp="1"/>
          </p:cNvSpPr>
          <p:nvPr>
            <p:ph type="dt" sz="half" idx="10"/>
          </p:nvPr>
        </p:nvSpPr>
        <p:spPr/>
        <p:txBody>
          <a:bodyPr/>
          <a:lstStyle/>
          <a:p>
            <a:fld id="{7C11EE2F-5227-4BFC-BCAB-572012DDCA57}" type="datetimeFigureOut">
              <a:rPr lang="en-US" smtClean="0"/>
              <a:t>11/15/2022</a:t>
            </a:fld>
            <a:endParaRPr lang="en-US"/>
          </a:p>
        </p:txBody>
      </p:sp>
      <p:sp>
        <p:nvSpPr>
          <p:cNvPr id="5" name="Chỗ dành sẵn cho Chân trang 4">
            <a:extLst>
              <a:ext uri="{FF2B5EF4-FFF2-40B4-BE49-F238E27FC236}">
                <a16:creationId xmlns:a16="http://schemas.microsoft.com/office/drawing/2014/main" id="{3DCB01B4-FFC4-59C6-7F24-0CADC0E57E1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AC3697C-42CF-5343-AB24-85B12A3144CA}"/>
              </a:ext>
            </a:extLst>
          </p:cNvPr>
          <p:cNvSpPr>
            <a:spLocks noGrp="1"/>
          </p:cNvSpPr>
          <p:nvPr>
            <p:ph type="sldNum" sz="quarter" idx="12"/>
          </p:nvPr>
        </p:nvSpPr>
        <p:spPr/>
        <p:txBody>
          <a:bodyPr/>
          <a:lstStyle/>
          <a:p>
            <a:fld id="{06191508-CB93-4678-A125-10E04E84356F}" type="slidenum">
              <a:rPr lang="en-US" smtClean="0"/>
              <a:t>‹#›</a:t>
            </a:fld>
            <a:endParaRPr lang="en-US"/>
          </a:p>
        </p:txBody>
      </p:sp>
    </p:spTree>
    <p:extLst>
      <p:ext uri="{BB962C8B-B14F-4D97-AF65-F5344CB8AC3E}">
        <p14:creationId xmlns:p14="http://schemas.microsoft.com/office/powerpoint/2010/main" val="250611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68ACA6-F968-ECD5-A70C-B7CE36BD8751}"/>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B9DD37E-DF9C-9134-087B-80C21DB89D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85665B0-2ED0-DAD3-633B-F29B5E1E3383}"/>
              </a:ext>
            </a:extLst>
          </p:cNvPr>
          <p:cNvSpPr>
            <a:spLocks noGrp="1"/>
          </p:cNvSpPr>
          <p:nvPr>
            <p:ph type="dt" sz="half" idx="10"/>
          </p:nvPr>
        </p:nvSpPr>
        <p:spPr/>
        <p:txBody>
          <a:bodyPr/>
          <a:lstStyle/>
          <a:p>
            <a:fld id="{7C11EE2F-5227-4BFC-BCAB-572012DDCA57}" type="datetimeFigureOut">
              <a:rPr lang="en-US" smtClean="0"/>
              <a:t>11/15/2022</a:t>
            </a:fld>
            <a:endParaRPr lang="en-US"/>
          </a:p>
        </p:txBody>
      </p:sp>
      <p:sp>
        <p:nvSpPr>
          <p:cNvPr id="5" name="Chỗ dành sẵn cho Chân trang 4">
            <a:extLst>
              <a:ext uri="{FF2B5EF4-FFF2-40B4-BE49-F238E27FC236}">
                <a16:creationId xmlns:a16="http://schemas.microsoft.com/office/drawing/2014/main" id="{2E19F1AD-C8E6-3722-2F63-B598B94DB1F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9094BF7-DA64-69EB-0598-20E26179DE27}"/>
              </a:ext>
            </a:extLst>
          </p:cNvPr>
          <p:cNvSpPr>
            <a:spLocks noGrp="1"/>
          </p:cNvSpPr>
          <p:nvPr>
            <p:ph type="sldNum" sz="quarter" idx="12"/>
          </p:nvPr>
        </p:nvSpPr>
        <p:spPr/>
        <p:txBody>
          <a:bodyPr/>
          <a:lstStyle/>
          <a:p>
            <a:fld id="{06191508-CB93-4678-A125-10E04E84356F}" type="slidenum">
              <a:rPr lang="en-US" smtClean="0"/>
              <a:t>‹#›</a:t>
            </a:fld>
            <a:endParaRPr lang="en-US"/>
          </a:p>
        </p:txBody>
      </p:sp>
    </p:spTree>
    <p:extLst>
      <p:ext uri="{BB962C8B-B14F-4D97-AF65-F5344CB8AC3E}">
        <p14:creationId xmlns:p14="http://schemas.microsoft.com/office/powerpoint/2010/main" val="105786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8B27B5-2130-8B2A-3EC0-C0DF00923430}"/>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4533A95-2685-F4CD-1323-67D1B0CFCBD1}"/>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13B503CD-E643-CA9C-14F0-34F294AEE94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AE70753D-F736-4F77-9152-67D668FFE97A}"/>
              </a:ext>
            </a:extLst>
          </p:cNvPr>
          <p:cNvSpPr>
            <a:spLocks noGrp="1"/>
          </p:cNvSpPr>
          <p:nvPr>
            <p:ph type="dt" sz="half" idx="10"/>
          </p:nvPr>
        </p:nvSpPr>
        <p:spPr/>
        <p:txBody>
          <a:bodyPr/>
          <a:lstStyle/>
          <a:p>
            <a:fld id="{7C11EE2F-5227-4BFC-BCAB-572012DDCA57}" type="datetimeFigureOut">
              <a:rPr lang="en-US" smtClean="0"/>
              <a:t>11/15/2022</a:t>
            </a:fld>
            <a:endParaRPr lang="en-US"/>
          </a:p>
        </p:txBody>
      </p:sp>
      <p:sp>
        <p:nvSpPr>
          <p:cNvPr id="6" name="Chỗ dành sẵn cho Chân trang 5">
            <a:extLst>
              <a:ext uri="{FF2B5EF4-FFF2-40B4-BE49-F238E27FC236}">
                <a16:creationId xmlns:a16="http://schemas.microsoft.com/office/drawing/2014/main" id="{C38DD1FC-5C6B-E441-067C-C4762BEC164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D37A651-D1CD-6265-67C5-E914D526B354}"/>
              </a:ext>
            </a:extLst>
          </p:cNvPr>
          <p:cNvSpPr>
            <a:spLocks noGrp="1"/>
          </p:cNvSpPr>
          <p:nvPr>
            <p:ph type="sldNum" sz="quarter" idx="12"/>
          </p:nvPr>
        </p:nvSpPr>
        <p:spPr/>
        <p:txBody>
          <a:bodyPr/>
          <a:lstStyle/>
          <a:p>
            <a:fld id="{06191508-CB93-4678-A125-10E04E84356F}" type="slidenum">
              <a:rPr lang="en-US" smtClean="0"/>
              <a:t>‹#›</a:t>
            </a:fld>
            <a:endParaRPr lang="en-US"/>
          </a:p>
        </p:txBody>
      </p:sp>
    </p:spTree>
    <p:extLst>
      <p:ext uri="{BB962C8B-B14F-4D97-AF65-F5344CB8AC3E}">
        <p14:creationId xmlns:p14="http://schemas.microsoft.com/office/powerpoint/2010/main" val="4024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AA26B8-565E-AADA-8F2C-562AEFC8474E}"/>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ECE9C8B-6597-A3D2-EA1A-2D1079FD1E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F86C589-BC82-3BE8-8EE9-5E85E9AD13E3}"/>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B08BD1CB-4C8E-7E69-5803-C1E39D118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A282C40-443C-7C12-4E71-E44322A46D06}"/>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7C39FE45-6994-A512-B742-0DB02932E205}"/>
              </a:ext>
            </a:extLst>
          </p:cNvPr>
          <p:cNvSpPr>
            <a:spLocks noGrp="1"/>
          </p:cNvSpPr>
          <p:nvPr>
            <p:ph type="dt" sz="half" idx="10"/>
          </p:nvPr>
        </p:nvSpPr>
        <p:spPr/>
        <p:txBody>
          <a:bodyPr/>
          <a:lstStyle/>
          <a:p>
            <a:fld id="{7C11EE2F-5227-4BFC-BCAB-572012DDCA57}" type="datetimeFigureOut">
              <a:rPr lang="en-US" smtClean="0"/>
              <a:t>11/15/2022</a:t>
            </a:fld>
            <a:endParaRPr lang="en-US"/>
          </a:p>
        </p:txBody>
      </p:sp>
      <p:sp>
        <p:nvSpPr>
          <p:cNvPr id="8" name="Chỗ dành sẵn cho Chân trang 7">
            <a:extLst>
              <a:ext uri="{FF2B5EF4-FFF2-40B4-BE49-F238E27FC236}">
                <a16:creationId xmlns:a16="http://schemas.microsoft.com/office/drawing/2014/main" id="{DFC616B1-9591-6CC1-271B-7684057DAF1F}"/>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3CDBD938-C180-DADC-CA69-55D7628ECEFB}"/>
              </a:ext>
            </a:extLst>
          </p:cNvPr>
          <p:cNvSpPr>
            <a:spLocks noGrp="1"/>
          </p:cNvSpPr>
          <p:nvPr>
            <p:ph type="sldNum" sz="quarter" idx="12"/>
          </p:nvPr>
        </p:nvSpPr>
        <p:spPr/>
        <p:txBody>
          <a:bodyPr/>
          <a:lstStyle/>
          <a:p>
            <a:fld id="{06191508-CB93-4678-A125-10E04E84356F}" type="slidenum">
              <a:rPr lang="en-US" smtClean="0"/>
              <a:t>‹#›</a:t>
            </a:fld>
            <a:endParaRPr lang="en-US"/>
          </a:p>
        </p:txBody>
      </p:sp>
    </p:spTree>
    <p:extLst>
      <p:ext uri="{BB962C8B-B14F-4D97-AF65-F5344CB8AC3E}">
        <p14:creationId xmlns:p14="http://schemas.microsoft.com/office/powerpoint/2010/main" val="285893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21FE2FF-4F12-8473-5811-DD8E863C6AF6}"/>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60830C1D-5992-A3D5-B7EB-2E70009E4847}"/>
              </a:ext>
            </a:extLst>
          </p:cNvPr>
          <p:cNvSpPr>
            <a:spLocks noGrp="1"/>
          </p:cNvSpPr>
          <p:nvPr>
            <p:ph type="dt" sz="half" idx="10"/>
          </p:nvPr>
        </p:nvSpPr>
        <p:spPr/>
        <p:txBody>
          <a:bodyPr/>
          <a:lstStyle/>
          <a:p>
            <a:fld id="{7C11EE2F-5227-4BFC-BCAB-572012DDCA57}" type="datetimeFigureOut">
              <a:rPr lang="en-US" smtClean="0"/>
              <a:t>11/15/2022</a:t>
            </a:fld>
            <a:endParaRPr lang="en-US"/>
          </a:p>
        </p:txBody>
      </p:sp>
      <p:sp>
        <p:nvSpPr>
          <p:cNvPr id="4" name="Chỗ dành sẵn cho Chân trang 3">
            <a:extLst>
              <a:ext uri="{FF2B5EF4-FFF2-40B4-BE49-F238E27FC236}">
                <a16:creationId xmlns:a16="http://schemas.microsoft.com/office/drawing/2014/main" id="{869A7640-B2CE-716F-D0F9-632065871B61}"/>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239A38E5-A532-4960-7A80-850D9A146AC1}"/>
              </a:ext>
            </a:extLst>
          </p:cNvPr>
          <p:cNvSpPr>
            <a:spLocks noGrp="1"/>
          </p:cNvSpPr>
          <p:nvPr>
            <p:ph type="sldNum" sz="quarter" idx="12"/>
          </p:nvPr>
        </p:nvSpPr>
        <p:spPr/>
        <p:txBody>
          <a:bodyPr/>
          <a:lstStyle/>
          <a:p>
            <a:fld id="{06191508-CB93-4678-A125-10E04E84356F}" type="slidenum">
              <a:rPr lang="en-US" smtClean="0"/>
              <a:t>‹#›</a:t>
            </a:fld>
            <a:endParaRPr lang="en-US"/>
          </a:p>
        </p:txBody>
      </p:sp>
    </p:spTree>
    <p:extLst>
      <p:ext uri="{BB962C8B-B14F-4D97-AF65-F5344CB8AC3E}">
        <p14:creationId xmlns:p14="http://schemas.microsoft.com/office/powerpoint/2010/main" val="317258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049A0FB-1713-067E-0183-CA1B9457EAD4}"/>
              </a:ext>
            </a:extLst>
          </p:cNvPr>
          <p:cNvSpPr>
            <a:spLocks noGrp="1"/>
          </p:cNvSpPr>
          <p:nvPr>
            <p:ph type="dt" sz="half" idx="10"/>
          </p:nvPr>
        </p:nvSpPr>
        <p:spPr/>
        <p:txBody>
          <a:bodyPr/>
          <a:lstStyle/>
          <a:p>
            <a:fld id="{7C11EE2F-5227-4BFC-BCAB-572012DDCA57}" type="datetimeFigureOut">
              <a:rPr lang="en-US" smtClean="0"/>
              <a:t>11/15/2022</a:t>
            </a:fld>
            <a:endParaRPr lang="en-US"/>
          </a:p>
        </p:txBody>
      </p:sp>
      <p:sp>
        <p:nvSpPr>
          <p:cNvPr id="3" name="Chỗ dành sẵn cho Chân trang 2">
            <a:extLst>
              <a:ext uri="{FF2B5EF4-FFF2-40B4-BE49-F238E27FC236}">
                <a16:creationId xmlns:a16="http://schemas.microsoft.com/office/drawing/2014/main" id="{BF50404D-5D36-A662-A952-974535CFEBAB}"/>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724DFA64-18C5-F809-4291-A2E1559C417D}"/>
              </a:ext>
            </a:extLst>
          </p:cNvPr>
          <p:cNvSpPr>
            <a:spLocks noGrp="1"/>
          </p:cNvSpPr>
          <p:nvPr>
            <p:ph type="sldNum" sz="quarter" idx="12"/>
          </p:nvPr>
        </p:nvSpPr>
        <p:spPr/>
        <p:txBody>
          <a:bodyPr/>
          <a:lstStyle/>
          <a:p>
            <a:fld id="{06191508-CB93-4678-A125-10E04E84356F}" type="slidenum">
              <a:rPr lang="en-US" smtClean="0"/>
              <a:t>‹#›</a:t>
            </a:fld>
            <a:endParaRPr lang="en-US"/>
          </a:p>
        </p:txBody>
      </p:sp>
    </p:spTree>
    <p:extLst>
      <p:ext uri="{BB962C8B-B14F-4D97-AF65-F5344CB8AC3E}">
        <p14:creationId xmlns:p14="http://schemas.microsoft.com/office/powerpoint/2010/main" val="231945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8E0565-A480-880E-A39F-9F0F6AC98DA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5BBE99C-90B8-CAED-BA68-FE2E96DB88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518C0D81-9F1D-9008-9F05-4083B01B8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2818942-1096-FC3C-6615-E3EC014D9A63}"/>
              </a:ext>
            </a:extLst>
          </p:cNvPr>
          <p:cNvSpPr>
            <a:spLocks noGrp="1"/>
          </p:cNvSpPr>
          <p:nvPr>
            <p:ph type="dt" sz="half" idx="10"/>
          </p:nvPr>
        </p:nvSpPr>
        <p:spPr/>
        <p:txBody>
          <a:bodyPr/>
          <a:lstStyle/>
          <a:p>
            <a:fld id="{7C11EE2F-5227-4BFC-BCAB-572012DDCA57}" type="datetimeFigureOut">
              <a:rPr lang="en-US" smtClean="0"/>
              <a:t>11/15/2022</a:t>
            </a:fld>
            <a:endParaRPr lang="en-US"/>
          </a:p>
        </p:txBody>
      </p:sp>
      <p:sp>
        <p:nvSpPr>
          <p:cNvPr id="6" name="Chỗ dành sẵn cho Chân trang 5">
            <a:extLst>
              <a:ext uri="{FF2B5EF4-FFF2-40B4-BE49-F238E27FC236}">
                <a16:creationId xmlns:a16="http://schemas.microsoft.com/office/drawing/2014/main" id="{19463DAF-75FE-416B-415B-F296D2A0414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60A6180-5912-85BC-153B-55E1DEBA2120}"/>
              </a:ext>
            </a:extLst>
          </p:cNvPr>
          <p:cNvSpPr>
            <a:spLocks noGrp="1"/>
          </p:cNvSpPr>
          <p:nvPr>
            <p:ph type="sldNum" sz="quarter" idx="12"/>
          </p:nvPr>
        </p:nvSpPr>
        <p:spPr/>
        <p:txBody>
          <a:bodyPr/>
          <a:lstStyle/>
          <a:p>
            <a:fld id="{06191508-CB93-4678-A125-10E04E84356F}" type="slidenum">
              <a:rPr lang="en-US" smtClean="0"/>
              <a:t>‹#›</a:t>
            </a:fld>
            <a:endParaRPr lang="en-US"/>
          </a:p>
        </p:txBody>
      </p:sp>
    </p:spTree>
    <p:extLst>
      <p:ext uri="{BB962C8B-B14F-4D97-AF65-F5344CB8AC3E}">
        <p14:creationId xmlns:p14="http://schemas.microsoft.com/office/powerpoint/2010/main" val="348490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C5BE38-7349-D387-6FD8-8D6EE6213F8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028F3F64-F888-2FFE-053A-7EAB77A4AD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0A4736D3-1A01-C9C0-6C30-225D520C6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74B91FF-3BA3-2389-A56A-0B98B870650D}"/>
              </a:ext>
            </a:extLst>
          </p:cNvPr>
          <p:cNvSpPr>
            <a:spLocks noGrp="1"/>
          </p:cNvSpPr>
          <p:nvPr>
            <p:ph type="dt" sz="half" idx="10"/>
          </p:nvPr>
        </p:nvSpPr>
        <p:spPr/>
        <p:txBody>
          <a:bodyPr/>
          <a:lstStyle/>
          <a:p>
            <a:fld id="{7C11EE2F-5227-4BFC-BCAB-572012DDCA57}" type="datetimeFigureOut">
              <a:rPr lang="en-US" smtClean="0"/>
              <a:t>11/15/2022</a:t>
            </a:fld>
            <a:endParaRPr lang="en-US"/>
          </a:p>
        </p:txBody>
      </p:sp>
      <p:sp>
        <p:nvSpPr>
          <p:cNvPr id="6" name="Chỗ dành sẵn cho Chân trang 5">
            <a:extLst>
              <a:ext uri="{FF2B5EF4-FFF2-40B4-BE49-F238E27FC236}">
                <a16:creationId xmlns:a16="http://schemas.microsoft.com/office/drawing/2014/main" id="{87E418FE-3D67-03EA-2D4D-8C6CEDECE80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740F018-35F5-3204-100F-A1D0ABBA83A8}"/>
              </a:ext>
            </a:extLst>
          </p:cNvPr>
          <p:cNvSpPr>
            <a:spLocks noGrp="1"/>
          </p:cNvSpPr>
          <p:nvPr>
            <p:ph type="sldNum" sz="quarter" idx="12"/>
          </p:nvPr>
        </p:nvSpPr>
        <p:spPr/>
        <p:txBody>
          <a:bodyPr/>
          <a:lstStyle/>
          <a:p>
            <a:fld id="{06191508-CB93-4678-A125-10E04E84356F}" type="slidenum">
              <a:rPr lang="en-US" smtClean="0"/>
              <a:t>‹#›</a:t>
            </a:fld>
            <a:endParaRPr lang="en-US"/>
          </a:p>
        </p:txBody>
      </p:sp>
    </p:spTree>
    <p:extLst>
      <p:ext uri="{BB962C8B-B14F-4D97-AF65-F5344CB8AC3E}">
        <p14:creationId xmlns:p14="http://schemas.microsoft.com/office/powerpoint/2010/main" val="183646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E6DF33D-16E4-7C46-6899-1A00BDA96E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1F8B2676-2649-8A36-76D1-3D8EA9EEE5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E81D4E4-105C-50E5-57B8-BE76F3A88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1EE2F-5227-4BFC-BCAB-572012DDCA57}" type="datetimeFigureOut">
              <a:rPr lang="en-US" smtClean="0"/>
              <a:t>11/15/2022</a:t>
            </a:fld>
            <a:endParaRPr lang="en-US"/>
          </a:p>
        </p:txBody>
      </p:sp>
      <p:sp>
        <p:nvSpPr>
          <p:cNvPr id="5" name="Chỗ dành sẵn cho Chân trang 4">
            <a:extLst>
              <a:ext uri="{FF2B5EF4-FFF2-40B4-BE49-F238E27FC236}">
                <a16:creationId xmlns:a16="http://schemas.microsoft.com/office/drawing/2014/main" id="{1C796E3A-7601-E715-95FF-AE2089045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5EC9D7B6-0C64-A7AC-EE49-F379351AC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91508-CB93-4678-A125-10E04E84356F}" type="slidenum">
              <a:rPr lang="en-US" smtClean="0"/>
              <a:t>‹#›</a:t>
            </a:fld>
            <a:endParaRPr lang="en-US"/>
          </a:p>
        </p:txBody>
      </p:sp>
    </p:spTree>
    <p:extLst>
      <p:ext uri="{BB962C8B-B14F-4D97-AF65-F5344CB8AC3E}">
        <p14:creationId xmlns:p14="http://schemas.microsoft.com/office/powerpoint/2010/main" val="1486531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id="{827C311F-B885-8B3F-E3AA-3BB3EA842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8" y="121281"/>
            <a:ext cx="11860696" cy="3841119"/>
          </a:xfrm>
          <a:prstGeom prst="rect">
            <a:avLst/>
          </a:prstGeom>
        </p:spPr>
      </p:pic>
      <p:sp>
        <p:nvSpPr>
          <p:cNvPr id="18" name="Hộp Văn bản 17">
            <a:extLst>
              <a:ext uri="{FF2B5EF4-FFF2-40B4-BE49-F238E27FC236}">
                <a16:creationId xmlns:a16="http://schemas.microsoft.com/office/drawing/2014/main" id="{8580118B-DA7D-7432-DF7B-AA9AEEA98D37}"/>
              </a:ext>
            </a:extLst>
          </p:cNvPr>
          <p:cNvSpPr txBox="1"/>
          <p:nvPr/>
        </p:nvSpPr>
        <p:spPr>
          <a:xfrm>
            <a:off x="364437" y="121281"/>
            <a:ext cx="2756452" cy="584775"/>
          </a:xfrm>
          <a:prstGeom prst="rect">
            <a:avLst/>
          </a:prstGeom>
          <a:noFill/>
        </p:spPr>
        <p:txBody>
          <a:bodyPr wrap="square" rtlCol="0">
            <a:spAutoFit/>
          </a:bodyPr>
          <a:lstStyle/>
          <a:p>
            <a:r>
              <a:rPr lang="en-US" sz="3200" b="1" dirty="0">
                <a:solidFill>
                  <a:srgbClr val="C00000"/>
                </a:solidFill>
                <a:effectLst/>
                <a:latin typeface="Times New Roman" panose="02020603050405020304" pitchFamily="18" charset="0"/>
                <a:ea typeface="Times New Roman" panose="02020603050405020304" pitchFamily="18" charset="0"/>
              </a:rPr>
              <a:t>VIẾT</a:t>
            </a:r>
            <a:endParaRPr lang="en-US" sz="3200" dirty="0">
              <a:effectLst/>
              <a:latin typeface="Times New Roman" panose="02020603050405020304" pitchFamily="18" charset="0"/>
              <a:ea typeface="Times New Roman" panose="02020603050405020304" pitchFamily="18" charset="0"/>
            </a:endParaRPr>
          </a:p>
        </p:txBody>
      </p:sp>
      <p:sp>
        <p:nvSpPr>
          <p:cNvPr id="19" name="Hộp Văn bản 18">
            <a:extLst>
              <a:ext uri="{FF2B5EF4-FFF2-40B4-BE49-F238E27FC236}">
                <a16:creationId xmlns:a16="http://schemas.microsoft.com/office/drawing/2014/main" id="{BA3E3F58-2663-5A9E-975E-71337538319D}"/>
              </a:ext>
            </a:extLst>
          </p:cNvPr>
          <p:cNvSpPr txBox="1"/>
          <p:nvPr/>
        </p:nvSpPr>
        <p:spPr>
          <a:xfrm>
            <a:off x="159026" y="3962400"/>
            <a:ext cx="11873947" cy="2895599"/>
          </a:xfrm>
          <a:prstGeom prst="rect">
            <a:avLst/>
          </a:prstGeom>
          <a:noFill/>
        </p:spPr>
        <p:txBody>
          <a:bodyPr wrap="square" rtlCol="0">
            <a:prstTxWarp prst="textCanUp">
              <a:avLst/>
            </a:prstTxWarp>
            <a:spAutoFit/>
          </a:bodyPr>
          <a:lstStyle/>
          <a:p>
            <a:pPr algn="ctr"/>
            <a:r>
              <a:rPr lang="en-US" sz="1800" b="1" dirty="0" err="1">
                <a:effectLst/>
                <a:latin typeface="Times New Roman" panose="02020603050405020304" pitchFamily="18" charset="0"/>
                <a:ea typeface="Times New Roman" panose="02020603050405020304" pitchFamily="18" charset="0"/>
              </a:rPr>
              <a:t>Viết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đoạn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văn</a:t>
            </a:r>
            <a:r>
              <a:rPr lang="en-US" sz="1800" b="1" dirty="0">
                <a:effectLst/>
                <a:latin typeface="Times New Roman" panose="02020603050405020304" pitchFamily="18" charset="0"/>
                <a:ea typeface="Times New Roman" panose="02020603050405020304" pitchFamily="18" charset="0"/>
              </a:rPr>
              <a:t> </a:t>
            </a:r>
          </a:p>
          <a:p>
            <a:pPr algn="ctr"/>
            <a:r>
              <a:rPr lang="en-US" sz="1800" b="1" dirty="0" err="1">
                <a:effectLst/>
                <a:latin typeface="Times New Roman" panose="02020603050405020304" pitchFamily="18" charset="0"/>
                <a:ea typeface="Times New Roman" panose="02020603050405020304" pitchFamily="18" charset="0"/>
              </a:rPr>
              <a:t>ghi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lại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cảm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xúc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sau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khi</a:t>
            </a:r>
            <a:r>
              <a:rPr lang="en-US" sz="1800" b="1" dirty="0">
                <a:effectLst/>
                <a:latin typeface="Times New Roman" panose="02020603050405020304" pitchFamily="18" charset="0"/>
                <a:ea typeface="Times New Roman" panose="02020603050405020304" pitchFamily="18" charset="0"/>
              </a:rPr>
              <a:t> </a:t>
            </a:r>
          </a:p>
          <a:p>
            <a:pPr algn="ctr"/>
            <a:r>
              <a:rPr lang="en-US" sz="1800" b="1" dirty="0" err="1">
                <a:effectLst/>
                <a:latin typeface="Times New Roman" panose="02020603050405020304" pitchFamily="18" charset="0"/>
                <a:ea typeface="Times New Roman" panose="02020603050405020304" pitchFamily="18" charset="0"/>
              </a:rPr>
              <a:t>đọc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một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bài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thơ</a:t>
            </a:r>
            <a:endParaRPr lang="en-US" sz="1800" dirty="0">
              <a:effectLst/>
              <a:latin typeface="Times New Roman" panose="02020603050405020304" pitchFamily="18" charset="0"/>
              <a:ea typeface="Times New Roman" panose="02020603050405020304" pitchFamily="18" charset="0"/>
            </a:endParaRPr>
          </a:p>
          <a:p>
            <a:pPr algn="ct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95268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3D6C3945-997E-B2D2-072A-99EFDD13C331}"/>
              </a:ext>
            </a:extLst>
          </p:cNvPr>
          <p:cNvGraphicFramePr>
            <a:graphicFrameLocks noGrp="1"/>
          </p:cNvGraphicFramePr>
          <p:nvPr>
            <p:extLst>
              <p:ext uri="{D42A27DB-BD31-4B8C-83A1-F6EECF244321}">
                <p14:modId xmlns:p14="http://schemas.microsoft.com/office/powerpoint/2010/main" val="260235527"/>
              </p:ext>
            </p:extLst>
          </p:nvPr>
        </p:nvGraphicFramePr>
        <p:xfrm>
          <a:off x="165652" y="280262"/>
          <a:ext cx="11860695" cy="5364480"/>
        </p:xfrm>
        <a:graphic>
          <a:graphicData uri="http://schemas.openxmlformats.org/drawingml/2006/table">
            <a:tbl>
              <a:tblPr firstRow="1" firstCol="1" bandRow="1" bandCol="1">
                <a:tableStyleId>{5C22544A-7EE6-4342-B048-85BDC9FD1C3A}</a:tableStyleId>
              </a:tblPr>
              <a:tblGrid>
                <a:gridCol w="3001618">
                  <a:extLst>
                    <a:ext uri="{9D8B030D-6E8A-4147-A177-3AD203B41FA5}">
                      <a16:colId xmlns:a16="http://schemas.microsoft.com/office/drawing/2014/main" val="3462827793"/>
                    </a:ext>
                  </a:extLst>
                </a:gridCol>
                <a:gridCol w="8859077">
                  <a:extLst>
                    <a:ext uri="{9D8B030D-6E8A-4147-A177-3AD203B41FA5}">
                      <a16:colId xmlns:a16="http://schemas.microsoft.com/office/drawing/2014/main" val="1573243054"/>
                    </a:ext>
                  </a:extLst>
                </a:gridCol>
              </a:tblGrid>
              <a:tr h="316786">
                <a:tc>
                  <a:txBody>
                    <a:bodyPr/>
                    <a:lstStyle/>
                    <a:p>
                      <a:pPr algn="ctr"/>
                      <a:r>
                        <a:rPr lang="vi-VN" sz="3200">
                          <a:solidFill>
                            <a:schemeClr val="tx1"/>
                          </a:solidFill>
                          <a:effectLst/>
                          <a:latin typeface="Times New Roman" panose="02020603050405020304" pitchFamily="18" charset="0"/>
                          <a:cs typeface="Times New Roman" panose="02020603050405020304" pitchFamily="18" charset="0"/>
                        </a:rPr>
                        <a:t>Đặc điểm của</a:t>
                      </a:r>
                      <a:endParaRPr lang="en-US" sz="3200">
                        <a:solidFill>
                          <a:schemeClr val="tx1"/>
                        </a:solidFill>
                        <a:effectLst/>
                        <a:latin typeface="Times New Roman" panose="02020603050405020304" pitchFamily="18" charset="0"/>
                        <a:cs typeface="Times New Roman" panose="02020603050405020304" pitchFamily="18" charset="0"/>
                      </a:endParaRPr>
                    </a:p>
                    <a:p>
                      <a:pPr algn="ctr"/>
                      <a:r>
                        <a:rPr lang="vi-VN" sz="3200">
                          <a:solidFill>
                            <a:schemeClr val="tx1"/>
                          </a:solidFill>
                          <a:effectLst/>
                          <a:latin typeface="Times New Roman" panose="02020603050405020304" pitchFamily="18" charset="0"/>
                          <a:cs typeface="Times New Roman" panose="02020603050405020304" pitchFamily="18" charset="0"/>
                        </a:rPr>
                        <a:t> đoạn văn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52" marR="36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3200">
                          <a:solidFill>
                            <a:schemeClr val="tx1"/>
                          </a:solidFill>
                          <a:effectLst/>
                          <a:latin typeface="Times New Roman" panose="02020603050405020304" pitchFamily="18" charset="0"/>
                          <a:cs typeface="Times New Roman" panose="02020603050405020304" pitchFamily="18" charset="0"/>
                        </a:rPr>
                        <a:t>Thể hiện trong đoạn văn ghi lại cảm xúc bài thơ</a:t>
                      </a:r>
                      <a:endParaRPr lang="en-US" sz="3200">
                        <a:solidFill>
                          <a:schemeClr val="tx1"/>
                        </a:solidFill>
                        <a:effectLst/>
                        <a:latin typeface="Times New Roman" panose="02020603050405020304" pitchFamily="18" charset="0"/>
                        <a:cs typeface="Times New Roman" panose="02020603050405020304" pitchFamily="18" charset="0"/>
                      </a:endParaRPr>
                    </a:p>
                    <a:p>
                      <a:pPr algn="ctr"/>
                      <a:r>
                        <a:rPr lang="en-US" sz="3200">
                          <a:solidFill>
                            <a:schemeClr val="tx1"/>
                          </a:solidFill>
                          <a:effectLst/>
                          <a:latin typeface="Times New Roman" panose="02020603050405020304" pitchFamily="18" charset="0"/>
                          <a:cs typeface="Times New Roman" panose="02020603050405020304" pitchFamily="18" charset="0"/>
                        </a:rPr>
                        <a:t>“Những cánh buồm”</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52" marR="36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4929175"/>
                  </a:ext>
                </a:extLst>
              </a:tr>
              <a:tr h="1478334">
                <a:tc>
                  <a:txBody>
                    <a:bodyPr/>
                    <a:lstStyle/>
                    <a:p>
                      <a:pPr algn="just"/>
                      <a:r>
                        <a:rPr lang="en-US" sz="3200" dirty="0">
                          <a:solidFill>
                            <a:schemeClr val="tx1"/>
                          </a:solidFill>
                          <a:effectLst/>
                          <a:latin typeface="Times New Roman" panose="02020603050405020304" pitchFamily="18" charset="0"/>
                          <a:cs typeface="Times New Roman" panose="02020603050405020304" pitchFamily="18" charset="0"/>
                        </a:rPr>
                        <a:t>2. </a:t>
                      </a:r>
                      <a:r>
                        <a:rPr lang="en-US" sz="3200" dirty="0" err="1">
                          <a:solidFill>
                            <a:schemeClr val="tx1"/>
                          </a:solidFill>
                          <a:effectLst/>
                          <a:latin typeface="Times New Roman" panose="02020603050405020304" pitchFamily="18" charset="0"/>
                          <a:cs typeface="Times New Roman" panose="02020603050405020304" pitchFamily="18" charset="0"/>
                        </a:rPr>
                        <a:t>Nội</a:t>
                      </a:r>
                      <a:r>
                        <a:rPr lang="en-US" sz="3200" dirty="0">
                          <a:solidFill>
                            <a:schemeClr val="tx1"/>
                          </a:solidFill>
                          <a:effectLst/>
                          <a:latin typeface="Times New Roman" panose="02020603050405020304" pitchFamily="18" charset="0"/>
                          <a:cs typeface="Times New Roman" panose="02020603050405020304" pitchFamily="18" charset="0"/>
                        </a:rPr>
                        <a:t> dung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phần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mở</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thân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kết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đoạn</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52" marR="36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Mở</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Giới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thiệu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bài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thơ</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Những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cánh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buồm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Nhà</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thơ</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Hoàng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Trung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Thông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và</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cảm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xúc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khái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quát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về</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bài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thơ</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ấn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tượng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về</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vẻ</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đẹp</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ngoại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cảnh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trong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bài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thơ</a:t>
                      </a:r>
                      <a:r>
                        <a:rPr lang="en-US" sz="3200" dirty="0">
                          <a:solidFill>
                            <a:schemeClr val="tx1"/>
                          </a:solidFill>
                          <a:effectLst/>
                          <a:latin typeface="Times New Roman" panose="02020603050405020304" pitchFamily="18" charset="0"/>
                          <a:cs typeface="Times New Roman" panose="02020603050405020304" pitchFamily="18" charset="0"/>
                        </a:rPr>
                        <a:t>).</a:t>
                      </a:r>
                    </a:p>
                    <a:p>
                      <a:pPr algn="just"/>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Thân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Cảm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xúc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viết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về</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hình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ảnh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âm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thanh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cảnh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vật</a:t>
                      </a:r>
                      <a:r>
                        <a:rPr lang="en-US" sz="3200" dirty="0">
                          <a:solidFill>
                            <a:schemeClr val="tx1"/>
                          </a:solidFill>
                          <a:effectLst/>
                          <a:latin typeface="Times New Roman" panose="02020603050405020304" pitchFamily="18" charset="0"/>
                          <a:cs typeface="Times New Roman" panose="02020603050405020304" pitchFamily="18" charset="0"/>
                        </a:rPr>
                        <a:t> con </a:t>
                      </a:r>
                      <a:r>
                        <a:rPr lang="en-US" sz="3200" dirty="0" err="1">
                          <a:solidFill>
                            <a:schemeClr val="tx1"/>
                          </a:solidFill>
                          <a:effectLst/>
                          <a:latin typeface="Times New Roman" panose="02020603050405020304" pitchFamily="18" charset="0"/>
                          <a:cs typeface="Times New Roman" panose="02020603050405020304" pitchFamily="18" charset="0"/>
                        </a:rPr>
                        <a:t>người</a:t>
                      </a:r>
                      <a:r>
                        <a:rPr lang="en-US" sz="3200" dirty="0">
                          <a:solidFill>
                            <a:schemeClr val="tx1"/>
                          </a:solidFill>
                          <a:effectLst/>
                          <a:latin typeface="Times New Roman" panose="02020603050405020304" pitchFamily="18" charset="0"/>
                          <a:cs typeface="Times New Roman" panose="02020603050405020304" pitchFamily="18" charset="0"/>
                        </a:rPr>
                        <a:t> ở </a:t>
                      </a:r>
                      <a:r>
                        <a:rPr lang="en-US" sz="3200" dirty="0" err="1">
                          <a:solidFill>
                            <a:schemeClr val="tx1"/>
                          </a:solidFill>
                          <a:effectLst/>
                          <a:latin typeface="Times New Roman" panose="02020603050405020304" pitchFamily="18" charset="0"/>
                          <a:cs typeface="Times New Roman" panose="02020603050405020304" pitchFamily="18" charset="0"/>
                        </a:rPr>
                        <a:t>phần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đầu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bài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thơ</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Từ</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đó</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làm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nổi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bật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vẻ</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đẹp</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tình</a:t>
                      </a:r>
                      <a:r>
                        <a:rPr lang="en-US" sz="3200" dirty="0">
                          <a:solidFill>
                            <a:schemeClr val="tx1"/>
                          </a:solidFill>
                          <a:effectLst/>
                          <a:latin typeface="Times New Roman" panose="02020603050405020304" pitchFamily="18" charset="0"/>
                          <a:cs typeface="Times New Roman" panose="02020603050405020304" pitchFamily="18" charset="0"/>
                        </a:rPr>
                        <a:t> cha </a:t>
                      </a:r>
                      <a:r>
                        <a:rPr lang="en-US" sz="3200" dirty="0" err="1">
                          <a:solidFill>
                            <a:schemeClr val="tx1"/>
                          </a:solidFill>
                          <a:effectLst/>
                          <a:latin typeface="Times New Roman" panose="02020603050405020304" pitchFamily="18" charset="0"/>
                          <a:cs typeface="Times New Roman" panose="02020603050405020304" pitchFamily="18" charset="0"/>
                        </a:rPr>
                        <a:t>giản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dị</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thiêng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liêng</a:t>
                      </a:r>
                      <a:r>
                        <a:rPr lang="en-US" sz="3200" dirty="0">
                          <a:solidFill>
                            <a:schemeClr val="tx1"/>
                          </a:solidFill>
                          <a:effectLst/>
                          <a:latin typeface="Times New Roman" panose="02020603050405020304" pitchFamily="18" charset="0"/>
                          <a:cs typeface="Times New Roman" panose="02020603050405020304" pitchFamily="18" charset="0"/>
                        </a:rPr>
                        <a:t>. </a:t>
                      </a:r>
                    </a:p>
                    <a:p>
                      <a:pPr algn="just"/>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Kết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cảm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xúc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và</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suy</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ngẫm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người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viết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về</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vẻ</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đẹp</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ngoại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cảnh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bài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thơ</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Những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cánh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buồm</a:t>
                      </a:r>
                      <a:r>
                        <a:rPr lang="en-US"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52" marR="36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408213"/>
                  </a:ext>
                </a:extLst>
              </a:tr>
            </a:tbl>
          </a:graphicData>
        </a:graphic>
      </p:graphicFrame>
    </p:spTree>
    <p:extLst>
      <p:ext uri="{BB962C8B-B14F-4D97-AF65-F5344CB8AC3E}">
        <p14:creationId xmlns:p14="http://schemas.microsoft.com/office/powerpoint/2010/main" val="1835393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AAAEA676-5BB0-0F7E-E048-9E203830CCC1}"/>
              </a:ext>
            </a:extLst>
          </p:cNvPr>
          <p:cNvGraphicFramePr>
            <a:graphicFrameLocks noGrp="1"/>
          </p:cNvGraphicFramePr>
          <p:nvPr>
            <p:extLst>
              <p:ext uri="{D42A27DB-BD31-4B8C-83A1-F6EECF244321}">
                <p14:modId xmlns:p14="http://schemas.microsoft.com/office/powerpoint/2010/main" val="2837550106"/>
              </p:ext>
            </p:extLst>
          </p:nvPr>
        </p:nvGraphicFramePr>
        <p:xfrm>
          <a:off x="165652" y="240506"/>
          <a:ext cx="11860695" cy="6400800"/>
        </p:xfrm>
        <a:graphic>
          <a:graphicData uri="http://schemas.openxmlformats.org/drawingml/2006/table">
            <a:tbl>
              <a:tblPr firstRow="1" firstCol="1" bandRow="1" bandCol="1">
                <a:tableStyleId>{5C22544A-7EE6-4342-B048-85BDC9FD1C3A}</a:tableStyleId>
              </a:tblPr>
              <a:tblGrid>
                <a:gridCol w="3595438">
                  <a:extLst>
                    <a:ext uri="{9D8B030D-6E8A-4147-A177-3AD203B41FA5}">
                      <a16:colId xmlns:a16="http://schemas.microsoft.com/office/drawing/2014/main" val="3462827793"/>
                    </a:ext>
                  </a:extLst>
                </a:gridCol>
                <a:gridCol w="8265257">
                  <a:extLst>
                    <a:ext uri="{9D8B030D-6E8A-4147-A177-3AD203B41FA5}">
                      <a16:colId xmlns:a16="http://schemas.microsoft.com/office/drawing/2014/main" val="1573243054"/>
                    </a:ext>
                  </a:extLst>
                </a:gridCol>
              </a:tblGrid>
              <a:tr h="316786">
                <a:tc>
                  <a:txBody>
                    <a:bodyPr/>
                    <a:lstStyle/>
                    <a:p>
                      <a:pPr algn="ctr"/>
                      <a:r>
                        <a:rPr lang="vi-VN" sz="2800">
                          <a:solidFill>
                            <a:schemeClr val="tx1"/>
                          </a:solidFill>
                          <a:effectLst/>
                          <a:latin typeface="Times New Roman" panose="02020603050405020304" pitchFamily="18" charset="0"/>
                          <a:cs typeface="Times New Roman" panose="02020603050405020304" pitchFamily="18" charset="0"/>
                        </a:rPr>
                        <a:t>Đặc điểm của</a:t>
                      </a:r>
                      <a:endParaRPr lang="en-US" sz="2800">
                        <a:solidFill>
                          <a:schemeClr val="tx1"/>
                        </a:solidFill>
                        <a:effectLst/>
                        <a:latin typeface="Times New Roman" panose="02020603050405020304" pitchFamily="18" charset="0"/>
                        <a:cs typeface="Times New Roman" panose="02020603050405020304" pitchFamily="18" charset="0"/>
                      </a:endParaRPr>
                    </a:p>
                    <a:p>
                      <a:pPr algn="ctr"/>
                      <a:r>
                        <a:rPr lang="vi-VN" sz="2800">
                          <a:solidFill>
                            <a:schemeClr val="tx1"/>
                          </a:solidFill>
                          <a:effectLst/>
                          <a:latin typeface="Times New Roman" panose="02020603050405020304" pitchFamily="18" charset="0"/>
                          <a:cs typeface="Times New Roman" panose="02020603050405020304" pitchFamily="18" charset="0"/>
                        </a:rPr>
                        <a:t> đoạn văn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52" marR="36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a:solidFill>
                            <a:schemeClr val="tx1"/>
                          </a:solidFill>
                          <a:effectLst/>
                          <a:latin typeface="Times New Roman" panose="02020603050405020304" pitchFamily="18" charset="0"/>
                          <a:cs typeface="Times New Roman" panose="02020603050405020304" pitchFamily="18" charset="0"/>
                        </a:rPr>
                        <a:t>Thể hiện trong đoạn văn ghi lại cảm xúc bài thơ</a:t>
                      </a:r>
                      <a:endParaRPr lang="en-US" sz="2800">
                        <a:solidFill>
                          <a:schemeClr val="tx1"/>
                        </a:solidFill>
                        <a:effectLst/>
                        <a:latin typeface="Times New Roman" panose="02020603050405020304" pitchFamily="18" charset="0"/>
                        <a:cs typeface="Times New Roman" panose="02020603050405020304" pitchFamily="18" charset="0"/>
                      </a:endParaRPr>
                    </a:p>
                    <a:p>
                      <a:pPr algn="ctr"/>
                      <a:r>
                        <a:rPr lang="en-US" sz="2800">
                          <a:solidFill>
                            <a:schemeClr val="tx1"/>
                          </a:solidFill>
                          <a:effectLst/>
                          <a:latin typeface="Times New Roman" panose="02020603050405020304" pitchFamily="18" charset="0"/>
                          <a:cs typeface="Times New Roman" panose="02020603050405020304" pitchFamily="18" charset="0"/>
                        </a:rPr>
                        <a:t>“Những cánh buồm”</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52" marR="36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4929175"/>
                  </a:ext>
                </a:extLst>
              </a:tr>
              <a:tr h="633572">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3. Những từ ngữ thể  hiện cảm xúc của người viết về bài thơ?</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52" marR="36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dirty="0">
                          <a:solidFill>
                            <a:schemeClr val="tx1"/>
                          </a:solidFill>
                          <a:effectLst/>
                          <a:latin typeface="Times New Roman" panose="02020603050405020304" pitchFamily="18" charset="0"/>
                          <a:cs typeface="Times New Roman" panose="02020603050405020304" pitchFamily="18" charset="0"/>
                        </a:rPr>
                        <a:t>.. ta </a:t>
                      </a:r>
                      <a:r>
                        <a:rPr lang="en-US" sz="2800" dirty="0" err="1">
                          <a:solidFill>
                            <a:schemeClr val="tx1"/>
                          </a:solidFill>
                          <a:effectLst/>
                          <a:latin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khỏi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liên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tưởng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ngỡ</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như</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đang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nghe</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cũng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ngỡ</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như</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đang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chìm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khỏi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xuyến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bồi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hồi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đẹp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ngoại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cảnh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tô</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thêm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vẻ</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đẹp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yêu</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52" marR="36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5367678"/>
                  </a:ext>
                </a:extLst>
              </a:tr>
              <a:tr h="1161548">
                <a:tc>
                  <a:txBody>
                    <a:bodyPr/>
                    <a:lstStyle/>
                    <a:p>
                      <a:pPr algn="just"/>
                      <a:r>
                        <a:rPr lang="en-US" sz="2800" dirty="0">
                          <a:solidFill>
                            <a:schemeClr val="tx1"/>
                          </a:solidFill>
                          <a:effectLst/>
                          <a:latin typeface="Times New Roman" panose="02020603050405020304" pitchFamily="18" charset="0"/>
                          <a:cs typeface="Times New Roman" panose="02020603050405020304" pitchFamily="18" charset="0"/>
                        </a:rPr>
                        <a:t>4. </a:t>
                      </a:r>
                      <a:r>
                        <a:rPr lang="en-US" sz="2800" dirty="0" err="1">
                          <a:solidFill>
                            <a:schemeClr val="tx1"/>
                          </a:solidFill>
                          <a:effectLst/>
                          <a:latin typeface="Times New Roman" panose="02020603050405020304" pitchFamily="18" charset="0"/>
                          <a:cs typeface="Times New Roman" panose="02020603050405020304" pitchFamily="18" charset="0"/>
                        </a:rPr>
                        <a:t>Liên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kết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đoạn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văn</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52" marR="36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Từ</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ngữ</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để</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a:t>
                      </a:r>
                      <a:r>
                        <a:rPr lang="en-US" sz="2800" dirty="0" err="1">
                          <a:solidFill>
                            <a:schemeClr val="tx1"/>
                          </a:solidFill>
                          <a:effectLst/>
                          <a:latin typeface="Times New Roman" panose="02020603050405020304" pitchFamily="18" charset="0"/>
                          <a:cs typeface="Times New Roman" panose="02020603050405020304" pitchFamily="18" charset="0"/>
                        </a:rPr>
                        <a:t>và</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Tữ</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ngữ</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thay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Phép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thế</a:t>
                      </a:r>
                      <a:r>
                        <a:rPr lang="en-US" sz="2800" dirty="0">
                          <a:solidFill>
                            <a:schemeClr val="tx1"/>
                          </a:solidFill>
                          <a:effectLst/>
                          <a:latin typeface="Times New Roman" panose="02020603050405020304" pitchFamily="18" charset="0"/>
                          <a:cs typeface="Times New Roman" panose="02020603050405020304" pitchFamily="18" charset="0"/>
                        </a:rPr>
                        <a:t>):</a:t>
                      </a:r>
                    </a:p>
                    <a:p>
                      <a:pPr algn="just"/>
                      <a:r>
                        <a:rPr lang="en-US" sz="2800" dirty="0">
                          <a:solidFill>
                            <a:schemeClr val="tx1"/>
                          </a:solidFill>
                          <a:effectLst/>
                          <a:latin typeface="Times New Roman" panose="02020603050405020304" pitchFamily="18" charset="0"/>
                          <a:cs typeface="Times New Roman" panose="02020603050405020304" pitchFamily="18" charset="0"/>
                        </a:rPr>
                        <a:t> +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buồm</a:t>
                      </a:r>
                      <a:r>
                        <a:rPr lang="en-US" sz="2800" dirty="0">
                          <a:solidFill>
                            <a:schemeClr val="tx1"/>
                          </a:solidFill>
                          <a:effectLst/>
                          <a:latin typeface="Times New Roman" panose="02020603050405020304" pitchFamily="18" charset="0"/>
                          <a:cs typeface="Times New Roman" panose="02020603050405020304" pitchFamily="18" charset="0"/>
                        </a:rPr>
                        <a:t> - </a:t>
                      </a:r>
                      <a:r>
                        <a:rPr lang="en-US" sz="2800" dirty="0" err="1">
                          <a:solidFill>
                            <a:schemeClr val="tx1"/>
                          </a:solidFill>
                          <a:effectLst/>
                          <a:latin typeface="Times New Roman" panose="02020603050405020304" pitchFamily="18" charset="0"/>
                          <a:cs typeface="Times New Roman" panose="02020603050405020304" pitchFamily="18" charset="0"/>
                        </a:rPr>
                        <a:t>Bài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thơ</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r>
                        <a:rPr lang="en-US" sz="2800" dirty="0">
                          <a:solidFill>
                            <a:schemeClr val="tx1"/>
                          </a:solidFill>
                          <a:effectLst/>
                          <a:latin typeface="Times New Roman" panose="02020603050405020304" pitchFamily="18" charset="0"/>
                          <a:cs typeface="Times New Roman" panose="02020603050405020304" pitchFamily="18" charset="0"/>
                        </a:rPr>
                        <a:t> + </a:t>
                      </a:r>
                      <a:r>
                        <a:rPr lang="en-US" sz="2800" dirty="0" err="1">
                          <a:solidFill>
                            <a:schemeClr val="tx1"/>
                          </a:solidFill>
                          <a:effectLst/>
                          <a:latin typeface="Times New Roman" panose="02020603050405020304" pitchFamily="18" charset="0"/>
                          <a:cs typeface="Times New Roman" panose="02020603050405020304" pitchFamily="18" charset="0"/>
                        </a:rPr>
                        <a:t>Khung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cảnh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thiên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nhiên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ấy</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Khung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cảnh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buổi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ấy</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r>
                        <a:rPr lang="en-US" sz="2800" dirty="0">
                          <a:solidFill>
                            <a:schemeClr val="tx1"/>
                          </a:solidFill>
                          <a:effectLst/>
                          <a:latin typeface="Times New Roman" panose="02020603050405020304" pitchFamily="18" charset="0"/>
                          <a:cs typeface="Times New Roman" panose="02020603050405020304" pitchFamily="18" charset="0"/>
                        </a:rPr>
                        <a:t>  + </a:t>
                      </a:r>
                      <a:r>
                        <a:rPr lang="en-US" sz="2800" dirty="0" err="1">
                          <a:solidFill>
                            <a:schemeClr val="tx1"/>
                          </a:solidFill>
                          <a:effectLst/>
                          <a:latin typeface="Times New Roman" panose="02020603050405020304" pitchFamily="18" charset="0"/>
                          <a:cs typeface="Times New Roman" panose="02020603050405020304" pitchFamily="18" charset="0"/>
                        </a:rPr>
                        <a:t>Khoảng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gian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ấy</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r>
                        <a:rPr lang="en-US" sz="28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Liên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kết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với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nhau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tạo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đoạn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liền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Góp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thể</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được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cảm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xúc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viết</a:t>
                      </a:r>
                      <a:r>
                        <a:rPr lang="en-US" sz="2800" dirty="0">
                          <a:solidFill>
                            <a:schemeClr val="tx1"/>
                          </a:solidFill>
                          <a:effectLst/>
                          <a:latin typeface="Times New Roman" panose="02020603050405020304" pitchFamily="18" charset="0"/>
                          <a:cs typeface="Times New Roman" panose="02020603050405020304" pitchFamily="18" charset="0"/>
                        </a:rPr>
                        <a:t>.</a:t>
                      </a:r>
                    </a:p>
                    <a:p>
                      <a:pPr algn="just"/>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52" marR="36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3809395"/>
                  </a:ext>
                </a:extLst>
              </a:tr>
            </a:tbl>
          </a:graphicData>
        </a:graphic>
      </p:graphicFrame>
    </p:spTree>
    <p:extLst>
      <p:ext uri="{BB962C8B-B14F-4D97-AF65-F5344CB8AC3E}">
        <p14:creationId xmlns:p14="http://schemas.microsoft.com/office/powerpoint/2010/main" val="3612540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2BBACB96-D46C-7BD8-1453-605B0AE190D6}"/>
              </a:ext>
            </a:extLst>
          </p:cNvPr>
          <p:cNvSpPr txBox="1"/>
          <p:nvPr/>
        </p:nvSpPr>
        <p:spPr>
          <a:xfrm>
            <a:off x="2981739" y="132521"/>
            <a:ext cx="4903305" cy="613245"/>
          </a:xfrm>
          <a:prstGeom prst="rect">
            <a:avLst/>
          </a:prstGeom>
          <a:noFill/>
        </p:spPr>
        <p:txBody>
          <a:bodyPr wrap="square" rtlCol="0">
            <a:spAutoFit/>
          </a:bodyPr>
          <a:lstStyle/>
          <a:p>
            <a:pPr>
              <a:lnSpc>
                <a:spcPct val="115000"/>
              </a:lnSpc>
              <a:tabLst>
                <a:tab pos="1386840" algn="l"/>
              </a:tabLst>
            </a:pPr>
            <a:r>
              <a:rPr lang="en-US" sz="3200" b="1" dirty="0">
                <a:solidFill>
                  <a:srgbClr val="0070C0"/>
                </a:solidFill>
                <a:effectLst/>
                <a:latin typeface="Times New Roman" panose="02020603050405020304" pitchFamily="18" charset="0"/>
                <a:ea typeface="MS Mincho" panose="02020609040205080304" pitchFamily="49" charset="-128"/>
              </a:rPr>
              <a:t>3. </a:t>
            </a:r>
            <a:r>
              <a:rPr lang="en-US" sz="3200" b="1" dirty="0" err="1">
                <a:solidFill>
                  <a:srgbClr val="0070C0"/>
                </a:solidFill>
                <a:effectLst/>
                <a:latin typeface="Times New Roman" panose="02020603050405020304" pitchFamily="18" charset="0"/>
                <a:ea typeface="MS Mincho" panose="02020609040205080304" pitchFamily="49" charset="-128"/>
              </a:rPr>
              <a:t>Những</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điểm</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cần</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lưu</a:t>
            </a:r>
            <a:r>
              <a:rPr lang="en-US" sz="3200" b="1" dirty="0">
                <a:solidFill>
                  <a:srgbClr val="0070C0"/>
                </a:solidFill>
                <a:effectLst/>
                <a:latin typeface="Times New Roman" panose="02020603050405020304" pitchFamily="18" charset="0"/>
                <a:ea typeface="MS Mincho" panose="02020609040205080304" pitchFamily="49" charset="-128"/>
              </a:rPr>
              <a:t> ý</a:t>
            </a:r>
            <a:endParaRPr lang="en-US" sz="3200" dirty="0">
              <a:effectLst/>
              <a:latin typeface="Times New Roman" panose="02020603050405020304" pitchFamily="18" charset="0"/>
              <a:ea typeface="Times New Roman" panose="02020603050405020304" pitchFamily="18" charset="0"/>
            </a:endParaRPr>
          </a:p>
        </p:txBody>
      </p:sp>
      <p:sp>
        <p:nvSpPr>
          <p:cNvPr id="7" name="Hộp chú thích: Mũi tên Phải 6">
            <a:extLst>
              <a:ext uri="{FF2B5EF4-FFF2-40B4-BE49-F238E27FC236}">
                <a16:creationId xmlns:a16="http://schemas.microsoft.com/office/drawing/2014/main" id="{FC2A0985-0BFB-E8B2-4286-BCCA01FF7E9C}"/>
              </a:ext>
            </a:extLst>
          </p:cNvPr>
          <p:cNvSpPr/>
          <p:nvPr/>
        </p:nvSpPr>
        <p:spPr>
          <a:xfrm>
            <a:off x="145774" y="1497496"/>
            <a:ext cx="2239617" cy="2968487"/>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đôi</a:t>
            </a:r>
            <a:endParaRPr lang="en-US" sz="3200" dirty="0">
              <a:latin typeface="Times New Roman" panose="02020603050405020304" pitchFamily="18" charset="0"/>
              <a:cs typeface="Times New Roman" panose="02020603050405020304" pitchFamily="18" charset="0"/>
            </a:endParaRPr>
          </a:p>
        </p:txBody>
      </p:sp>
      <p:graphicFrame>
        <p:nvGraphicFramePr>
          <p:cNvPr id="2" name="Sơ đồ 1">
            <a:extLst>
              <a:ext uri="{FF2B5EF4-FFF2-40B4-BE49-F238E27FC236}">
                <a16:creationId xmlns:a16="http://schemas.microsoft.com/office/drawing/2014/main" id="{9F8E44A2-FE6F-E82D-6D6E-6F1C166E528D}"/>
              </a:ext>
            </a:extLst>
          </p:cNvPr>
          <p:cNvGraphicFramePr/>
          <p:nvPr>
            <p:extLst>
              <p:ext uri="{D42A27DB-BD31-4B8C-83A1-F6EECF244321}">
                <p14:modId xmlns:p14="http://schemas.microsoft.com/office/powerpoint/2010/main" val="3769358268"/>
              </p:ext>
            </p:extLst>
          </p:nvPr>
        </p:nvGraphicFramePr>
        <p:xfrm>
          <a:off x="2385391" y="1235766"/>
          <a:ext cx="3299792" cy="4386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Hộp Văn bản 8">
            <a:extLst>
              <a:ext uri="{FF2B5EF4-FFF2-40B4-BE49-F238E27FC236}">
                <a16:creationId xmlns:a16="http://schemas.microsoft.com/office/drawing/2014/main" id="{E8A2DF85-BC51-821D-784F-3C3B68B81EFA}"/>
              </a:ext>
            </a:extLst>
          </p:cNvPr>
          <p:cNvSpPr txBox="1"/>
          <p:nvPr/>
        </p:nvSpPr>
        <p:spPr>
          <a:xfrm>
            <a:off x="6096001" y="1378226"/>
            <a:ext cx="2981738" cy="4401205"/>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(1) </a:t>
            </a:r>
            <a:r>
              <a:rPr lang="vi-VN" sz="2800" i="1" dirty="0" err="1">
                <a:effectLst/>
                <a:latin typeface="Times New Roman" panose="02020603050405020304" pitchFamily="18" charset="0"/>
                <a:ea typeface="Times New Roman" panose="02020603050405020304" pitchFamily="18" charset="0"/>
              </a:rPr>
              <a:t>Để</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viết</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đoạn</a:t>
            </a:r>
            <a:r>
              <a:rPr lang="vi-VN" sz="2800" i="1" dirty="0">
                <a:effectLst/>
                <a:latin typeface="Times New Roman" panose="02020603050405020304" pitchFamily="18" charset="0"/>
                <a:ea typeface="Times New Roman" panose="02020603050405020304" pitchFamily="18" charset="0"/>
              </a:rPr>
              <a:t> văn ghi </a:t>
            </a:r>
            <a:r>
              <a:rPr lang="vi-VN" sz="2800" i="1" dirty="0" err="1">
                <a:effectLst/>
                <a:latin typeface="Times New Roman" panose="02020603050405020304" pitchFamily="18" charset="0"/>
                <a:ea typeface="Times New Roman" panose="02020603050405020304" pitchFamily="18" charset="0"/>
              </a:rPr>
              <a:t>lại</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cảm</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xúc</a:t>
            </a:r>
            <a:r>
              <a:rPr lang="vi-VN" sz="2800" i="1" dirty="0">
                <a:effectLst/>
                <a:latin typeface="Times New Roman" panose="02020603050405020304" pitchFamily="18" charset="0"/>
                <a:ea typeface="Times New Roman" panose="02020603050405020304" pitchFamily="18" charset="0"/>
              </a:rPr>
              <a:t> sau khi </a:t>
            </a:r>
            <a:r>
              <a:rPr lang="vi-VN" sz="2800" i="1" dirty="0" err="1">
                <a:effectLst/>
                <a:latin typeface="Times New Roman" panose="02020603050405020304" pitchFamily="18" charset="0"/>
                <a:ea typeface="Times New Roman" panose="02020603050405020304" pitchFamily="18" charset="0"/>
              </a:rPr>
              <a:t>đọc</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một</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bài</a:t>
            </a:r>
            <a:r>
              <a:rPr lang="vi-VN" sz="2800" i="1" dirty="0">
                <a:effectLst/>
                <a:latin typeface="Times New Roman" panose="02020603050405020304" pitchFamily="18" charset="0"/>
                <a:ea typeface="Times New Roman" panose="02020603050405020304" pitchFamily="18" charset="0"/>
              </a:rPr>
              <a:t> thơ </a:t>
            </a:r>
            <a:r>
              <a:rPr lang="vi-VN" sz="2800" i="1" dirty="0" err="1">
                <a:effectLst/>
                <a:latin typeface="Times New Roman" panose="02020603050405020304" pitchFamily="18" charset="0"/>
                <a:ea typeface="Times New Roman" panose="02020603050405020304" pitchFamily="18" charset="0"/>
              </a:rPr>
              <a:t>cần</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chú</a:t>
            </a:r>
            <a:r>
              <a:rPr lang="vi-VN" sz="2800" i="1" dirty="0">
                <a:effectLst/>
                <a:latin typeface="Times New Roman" panose="02020603050405020304" pitchFamily="18" charset="0"/>
                <a:ea typeface="Times New Roman" panose="02020603050405020304" pitchFamily="18" charset="0"/>
              </a:rPr>
              <a:t> ý </a:t>
            </a:r>
            <a:r>
              <a:rPr lang="vi-VN" sz="2800" i="1" dirty="0" err="1">
                <a:effectLst/>
                <a:latin typeface="Times New Roman" panose="02020603050405020304" pitchFamily="18" charset="0"/>
                <a:ea typeface="Times New Roman" panose="02020603050405020304" pitchFamily="18" charset="0"/>
              </a:rPr>
              <a:t>thực</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hiện</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những</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gì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nội</a:t>
            </a:r>
            <a:r>
              <a:rPr lang="en-US" sz="2800" i="1" dirty="0">
                <a:effectLst/>
                <a:latin typeface="Times New Roman" panose="02020603050405020304" pitchFamily="18" charset="0"/>
                <a:ea typeface="Times New Roman" panose="02020603050405020304" pitchFamily="18" charset="0"/>
              </a:rPr>
              <a:t> dung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hình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thức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đoạn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văn</a:t>
            </a:r>
            <a:r>
              <a:rPr lang="en-US" sz="2800" i="1" dirty="0">
                <a:effectLst/>
                <a:latin typeface="Times New Roman" panose="02020603050405020304" pitchFamily="18" charset="0"/>
                <a:ea typeface="Times New Roman" panose="02020603050405020304" pitchFamily="18" charset="0"/>
              </a:rPr>
              <a:t>)</a:t>
            </a:r>
            <a:r>
              <a:rPr lang="vi-VN" sz="2800" i="1" dirty="0">
                <a:effectLst/>
                <a:latin typeface="Times New Roman" panose="02020603050405020304" pitchFamily="18" charset="0"/>
                <a:ea typeface="Times New Roman" panose="02020603050405020304" pitchFamily="18" charset="0"/>
              </a:rPr>
              <a: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Trình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tự</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tiến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hành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trước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viết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thế</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nào</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B8E54920-7ECA-CF80-0061-7ACB065A9F83}"/>
              </a:ext>
            </a:extLst>
          </p:cNvPr>
          <p:cNvSpPr txBox="1"/>
          <p:nvPr/>
        </p:nvSpPr>
        <p:spPr>
          <a:xfrm>
            <a:off x="9819860" y="1378226"/>
            <a:ext cx="2080591" cy="3108543"/>
          </a:xfrm>
          <a:prstGeom prst="rect">
            <a:avLst/>
          </a:prstGeom>
          <a:noFill/>
        </p:spPr>
        <p:txBody>
          <a:bodyPr wrap="square" rtlCol="0">
            <a:spAutoFit/>
          </a:bodyPr>
          <a:lstStyle/>
          <a:p>
            <a:pPr algn="just"/>
            <a:r>
              <a:rPr lang="en-US" sz="2800" i="1">
                <a:effectLst/>
                <a:latin typeface="Times New Roman" panose="02020603050405020304" pitchFamily="18" charset="0"/>
                <a:ea typeface="Times New Roman" panose="02020603050405020304" pitchFamily="18" charset="0"/>
              </a:rPr>
              <a:t>(2) Yêu cầu viết các phần mở đoạn, thân đoạn, kết đoạn cần lưu ý điều gì?</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2427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ộp chú thích: Mũi tên Xuống 3">
            <a:extLst>
              <a:ext uri="{FF2B5EF4-FFF2-40B4-BE49-F238E27FC236}">
                <a16:creationId xmlns:a16="http://schemas.microsoft.com/office/drawing/2014/main" id="{6D9F197B-2D26-305A-5B46-577E13E49807}"/>
              </a:ext>
            </a:extLst>
          </p:cNvPr>
          <p:cNvSpPr/>
          <p:nvPr/>
        </p:nvSpPr>
        <p:spPr>
          <a:xfrm>
            <a:off x="3485322" y="92765"/>
            <a:ext cx="3326295" cy="91440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70C0"/>
                </a:solidFill>
                <a:effectLst/>
                <a:latin typeface="Times New Roman" panose="02020603050405020304" pitchFamily="18" charset="0"/>
                <a:ea typeface="MS Mincho" panose="02020609040205080304" pitchFamily="49" charset="-128"/>
              </a:rPr>
              <a:t>Yêu cầu chung</a:t>
            </a:r>
            <a:endParaRPr lang="en-US" sz="3200">
              <a:solidFill>
                <a:srgbClr val="0070C0"/>
              </a:solidFill>
            </a:endParaRPr>
          </a:p>
        </p:txBody>
      </p:sp>
      <p:sp>
        <p:nvSpPr>
          <p:cNvPr id="5" name="Hộp Văn bản 4">
            <a:extLst>
              <a:ext uri="{FF2B5EF4-FFF2-40B4-BE49-F238E27FC236}">
                <a16:creationId xmlns:a16="http://schemas.microsoft.com/office/drawing/2014/main" id="{B4575B79-3552-F527-72BE-C124A3CE050B}"/>
              </a:ext>
            </a:extLst>
          </p:cNvPr>
          <p:cNvSpPr txBox="1"/>
          <p:nvPr/>
        </p:nvSpPr>
        <p:spPr>
          <a:xfrm>
            <a:off x="516835" y="1139687"/>
            <a:ext cx="9475304" cy="523220"/>
          </a:xfrm>
          <a:prstGeom prst="rect">
            <a:avLst/>
          </a:prstGeom>
          <a:noFill/>
        </p:spPr>
        <p:txBody>
          <a:bodyPr wrap="square" rtlCol="0">
            <a:spAutoFit/>
          </a:bodyPr>
          <a:lstStyle/>
          <a:p>
            <a:pPr algn="just">
              <a:spcAft>
                <a:spcPts val="1200"/>
              </a:spcAft>
            </a:pP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Nội</a:t>
            </a:r>
            <a:r>
              <a:rPr lang="en-US" sz="2800" dirty="0">
                <a:solidFill>
                  <a:srgbClr val="0D0D0D"/>
                </a:solidFill>
                <a:effectLst/>
                <a:latin typeface="Times New Roman" panose="02020603050405020304" pitchFamily="18" charset="0"/>
                <a:ea typeface="Calibri" panose="020F0502020204030204" pitchFamily="34" charset="0"/>
              </a:rPr>
              <a:t> dung: </a:t>
            </a:r>
            <a:r>
              <a:rPr lang="vi-VN" sz="2800" dirty="0" err="1">
                <a:solidFill>
                  <a:srgbClr val="0D0D0D"/>
                </a:solidFill>
                <a:effectLst/>
                <a:latin typeface="Times New Roman" panose="02020603050405020304" pitchFamily="18" charset="0"/>
                <a:ea typeface="Calibri" panose="020F0502020204030204" pitchFamily="34" charset="0"/>
              </a:rPr>
              <a:t>Trình</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bày</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cảm</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xúc</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về</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một</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bài</a:t>
            </a:r>
            <a:r>
              <a:rPr lang="vi-VN" sz="2800" dirty="0">
                <a:solidFill>
                  <a:srgbClr val="0D0D0D"/>
                </a:solidFill>
                <a:effectLst/>
                <a:latin typeface="Times New Roman" panose="02020603050405020304" pitchFamily="18" charset="0"/>
                <a:ea typeface="Calibri" panose="020F0502020204030204" pitchFamily="34" charset="0"/>
              </a:rPr>
              <a:t> thơ.</a:t>
            </a:r>
            <a:endParaRPr lang="en-US" sz="2800" dirty="0">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6554C861-5FA9-D6FA-FAB1-ACC3DAADAFF4}"/>
              </a:ext>
            </a:extLst>
          </p:cNvPr>
          <p:cNvSpPr txBox="1"/>
          <p:nvPr/>
        </p:nvSpPr>
        <p:spPr>
          <a:xfrm>
            <a:off x="543339" y="1855304"/>
            <a:ext cx="10986052" cy="954107"/>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Cảm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xúc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về</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nội</a:t>
            </a:r>
            <a:r>
              <a:rPr lang="vi-VN" sz="2800" dirty="0">
                <a:solidFill>
                  <a:srgbClr val="000000"/>
                </a:solidFill>
                <a:effectLst/>
                <a:latin typeface="Times New Roman" panose="02020603050405020304" pitchFamily="18" charset="0"/>
                <a:ea typeface="Times New Roman" panose="02020603050405020304" pitchFamily="18" charset="0"/>
              </a:rPr>
              <a:t> dung, </a:t>
            </a:r>
            <a:r>
              <a:rPr lang="vi-VN" sz="2800" dirty="0" err="1">
                <a:solidFill>
                  <a:srgbClr val="000000"/>
                </a:solidFill>
                <a:effectLst/>
                <a:latin typeface="Times New Roman" panose="02020603050405020304" pitchFamily="18" charset="0"/>
                <a:ea typeface="Times New Roman" panose="02020603050405020304" pitchFamily="18" charset="0"/>
              </a:rPr>
              <a:t>nghệ</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thuật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câu thơ (</a:t>
            </a:r>
            <a:r>
              <a:rPr lang="vi-VN" sz="2800" dirty="0" err="1">
                <a:solidFill>
                  <a:srgbClr val="000000"/>
                </a:solidFill>
                <a:effectLst/>
                <a:latin typeface="Times New Roman" panose="02020603050405020304" pitchFamily="18" charset="0"/>
                <a:ea typeface="Times New Roman" panose="02020603050405020304" pitchFamily="18" charset="0"/>
              </a:rPr>
              <a:t>khổ</a:t>
            </a:r>
            <a:r>
              <a:rPr lang="vi-VN" sz="2800" dirty="0">
                <a:solidFill>
                  <a:srgbClr val="000000"/>
                </a:solidFill>
                <a:effectLst/>
                <a:latin typeface="Times New Roman" panose="02020603050405020304" pitchFamily="18" charset="0"/>
                <a:ea typeface="Times New Roman" panose="02020603050405020304" pitchFamily="18" charset="0"/>
              </a:rPr>
              <a:t> thơ, </a:t>
            </a:r>
            <a:r>
              <a:rPr lang="vi-VN" sz="2800" dirty="0" err="1">
                <a:solidFill>
                  <a:srgbClr val="000000"/>
                </a:solidFill>
                <a:effectLst/>
                <a:latin typeface="Times New Roman" panose="02020603050405020304" pitchFamily="18" charset="0"/>
                <a:ea typeface="Times New Roman" panose="02020603050405020304" pitchFamily="18" charset="0"/>
              </a:rPr>
              <a:t>đoạn</a:t>
            </a:r>
            <a:r>
              <a:rPr lang="vi-VN" sz="2800" dirty="0">
                <a:solidFill>
                  <a:srgbClr val="000000"/>
                </a:solidFill>
                <a:effectLst/>
                <a:latin typeface="Times New Roman" panose="02020603050405020304" pitchFamily="18" charset="0"/>
                <a:ea typeface="Times New Roman" panose="02020603050405020304" pitchFamily="18" charset="0"/>
              </a:rPr>
              <a:t> thơ) em </a:t>
            </a:r>
            <a:r>
              <a:rPr lang="vi-VN" sz="2800" dirty="0" err="1">
                <a:solidFill>
                  <a:srgbClr val="000000"/>
                </a:solidFill>
                <a:effectLst/>
                <a:latin typeface="Times New Roman" panose="02020603050405020304" pitchFamily="18" charset="0"/>
                <a:ea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ấn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tượng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yêu </a:t>
            </a:r>
            <a:r>
              <a:rPr lang="vi-VN" sz="2800" dirty="0" err="1">
                <a:solidFill>
                  <a:srgbClr val="000000"/>
                </a:solidFill>
                <a:effectLst/>
                <a:latin typeface="Times New Roman" panose="02020603050405020304" pitchFamily="18" charset="0"/>
                <a:ea typeface="Times New Roman" panose="02020603050405020304" pitchFamily="18" charset="0"/>
              </a:rPr>
              <a:t>thích</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F5970B8C-3C24-52A7-50FA-0DA8254E538D}"/>
              </a:ext>
            </a:extLst>
          </p:cNvPr>
          <p:cNvSpPr txBox="1"/>
          <p:nvPr/>
        </p:nvSpPr>
        <p:spPr>
          <a:xfrm>
            <a:off x="622852" y="3037821"/>
            <a:ext cx="5049078" cy="523220"/>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hành</a:t>
            </a:r>
            <a:endParaRPr lang="en-US" sz="2800" dirty="0"/>
          </a:p>
        </p:txBody>
      </p:sp>
      <p:sp>
        <p:nvSpPr>
          <p:cNvPr id="8" name="Hộp Văn bản 7">
            <a:extLst>
              <a:ext uri="{FF2B5EF4-FFF2-40B4-BE49-F238E27FC236}">
                <a16:creationId xmlns:a16="http://schemas.microsoft.com/office/drawing/2014/main" id="{E5A727F5-A6C2-BBB9-2920-7429DA71F8DC}"/>
              </a:ext>
            </a:extLst>
          </p:cNvPr>
          <p:cNvSpPr txBox="1"/>
          <p:nvPr/>
        </p:nvSpPr>
        <p:spPr>
          <a:xfrm>
            <a:off x="622852" y="3789451"/>
            <a:ext cx="10906539" cy="1815882"/>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Đọc</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kĩ</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để</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hiểu</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nội</a:t>
            </a:r>
            <a:r>
              <a:rPr lang="vi-VN" sz="2800" dirty="0">
                <a:effectLst/>
                <a:latin typeface="Times New Roman" panose="02020603050405020304" pitchFamily="18" charset="0"/>
                <a:ea typeface="Times New Roman" panose="02020603050405020304" pitchFamily="18" charset="0"/>
              </a:rPr>
              <a:t> dung </a:t>
            </a:r>
            <a:r>
              <a:rPr lang="vi-VN" sz="2800" dirty="0" err="1">
                <a:effectLst/>
                <a:latin typeface="Times New Roman" panose="02020603050405020304" pitchFamily="18" charset="0"/>
                <a:ea typeface="Times New Roman" panose="02020603050405020304" pitchFamily="18" charset="0"/>
              </a:rPr>
              <a:t>và</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nghệ</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thuật</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của</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bài</a:t>
            </a:r>
            <a:r>
              <a:rPr lang="vi-VN" sz="2800" dirty="0">
                <a:effectLst/>
                <a:latin typeface="Times New Roman" panose="02020603050405020304" pitchFamily="18" charset="0"/>
                <a:ea typeface="Times New Roman" panose="02020603050405020304" pitchFamily="18" charset="0"/>
              </a:rPr>
              <a:t> 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Dẫn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sắc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a:t>
            </a:r>
          </a:p>
          <a:p>
            <a:pPr algn="just"/>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7914DA5F-AF03-152C-A37D-E9CECD0B42ED}"/>
              </a:ext>
            </a:extLst>
          </p:cNvPr>
          <p:cNvSpPr txBox="1"/>
          <p:nvPr/>
        </p:nvSpPr>
        <p:spPr>
          <a:xfrm>
            <a:off x="662608" y="5395147"/>
            <a:ext cx="10906539" cy="954107"/>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cảm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xúc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về</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vấn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đề</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gì</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nội</a:t>
            </a:r>
            <a:r>
              <a:rPr lang="vi-VN" sz="2800" dirty="0">
                <a:solidFill>
                  <a:srgbClr val="000000"/>
                </a:solidFill>
                <a:effectLst/>
                <a:latin typeface="Times New Roman" panose="02020603050405020304" pitchFamily="18" charset="0"/>
                <a:ea typeface="Times New Roman" panose="02020603050405020304" pitchFamily="18" charset="0"/>
              </a:rPr>
              <a:t> dung hay </a:t>
            </a:r>
            <a:r>
              <a:rPr lang="vi-VN" sz="2800" dirty="0" err="1">
                <a:solidFill>
                  <a:srgbClr val="000000"/>
                </a:solidFill>
                <a:effectLst/>
                <a:latin typeface="Times New Roman" panose="02020603050405020304" pitchFamily="18" charset="0"/>
                <a:ea typeface="Times New Roman" panose="02020603050405020304" pitchFamily="18" charset="0"/>
              </a:rPr>
              <a:t>hình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nghệ</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thuật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khổ</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đoạn</a:t>
            </a:r>
            <a:r>
              <a:rPr lang="vi-VN" sz="2800" dirty="0">
                <a:solidFill>
                  <a:srgbClr val="000000"/>
                </a:solidFill>
                <a:effectLst/>
                <a:latin typeface="Times New Roman" panose="02020603050405020304" pitchFamily="18" charset="0"/>
                <a:ea typeface="Times New Roman" panose="02020603050405020304" pitchFamily="18" charset="0"/>
              </a:rPr>
              <a:t> hay </a:t>
            </a:r>
            <a:r>
              <a:rPr lang="vi-VN" sz="2800" dirty="0" err="1">
                <a:solidFill>
                  <a:srgbClr val="000000"/>
                </a:solidFill>
                <a:effectLst/>
                <a:latin typeface="Times New Roman" panose="02020603050405020304" pitchFamily="18" charset="0"/>
                <a:ea typeface="Times New Roman" panose="02020603050405020304" pitchFamily="18" charset="0"/>
              </a:rPr>
              <a:t>cả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thơ)?</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22570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4E03438-6563-879B-2D7E-A885D0546934}"/>
              </a:ext>
            </a:extLst>
          </p:cNvPr>
          <p:cNvSpPr txBox="1"/>
          <p:nvPr/>
        </p:nvSpPr>
        <p:spPr>
          <a:xfrm>
            <a:off x="384314" y="308209"/>
            <a:ext cx="6042991" cy="954107"/>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Cảm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xúc</a:t>
            </a:r>
            <a:r>
              <a:rPr lang="vi-VN" sz="2800" dirty="0">
                <a:solidFill>
                  <a:srgbClr val="000000"/>
                </a:solidFill>
                <a:effectLst/>
                <a:latin typeface="Times New Roman" panose="02020603050405020304" pitchFamily="18" charset="0"/>
                <a:ea typeface="Times New Roman" panose="02020603050405020304" pitchFamily="18" charset="0"/>
              </a:rPr>
              <a:t> như </a:t>
            </a:r>
            <a:r>
              <a:rPr lang="vi-VN" sz="2800" dirty="0" err="1">
                <a:solidFill>
                  <a:srgbClr val="000000"/>
                </a:solidFill>
                <a:effectLst/>
                <a:latin typeface="Times New Roman" panose="02020603050405020304" pitchFamily="18" charset="0"/>
                <a:ea typeface="Times New Roman" panose="02020603050405020304" pitchFamily="18" charset="0"/>
              </a:rPr>
              <a:t>thế</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nào</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x</a:t>
            </a:r>
            <a:r>
              <a:rPr lang="vi-VN" sz="2800" dirty="0" err="1">
                <a:solidFill>
                  <a:srgbClr val="000000"/>
                </a:solidFill>
                <a:effectLst/>
                <a:latin typeface="Times New Roman" panose="02020603050405020304" pitchFamily="18" charset="0"/>
                <a:ea typeface="Times New Roman" panose="02020603050405020304" pitchFamily="18" charset="0"/>
              </a:rPr>
              <a:t>úc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động</a:t>
            </a:r>
            <a:r>
              <a:rPr lang="vi-VN" sz="2800" dirty="0">
                <a:solidFill>
                  <a:srgbClr val="000000"/>
                </a:solidFill>
                <a:effectLst/>
                <a:latin typeface="Times New Roman" panose="02020603050405020304" pitchFamily="18" charset="0"/>
                <a:ea typeface="Times New Roman" panose="02020603050405020304" pitchFamily="18" charset="0"/>
              </a:rPr>
              <a:t>, vui </a:t>
            </a:r>
            <a:r>
              <a:rPr lang="vi-VN" sz="2800" dirty="0" err="1">
                <a:solidFill>
                  <a:srgbClr val="000000"/>
                </a:solidFill>
                <a:effectLst/>
                <a:latin typeface="Times New Roman" panose="02020603050405020304" pitchFamily="18" charset="0"/>
                <a:ea typeface="Times New Roman" panose="02020603050405020304" pitchFamily="18" charset="0"/>
              </a:rPr>
              <a:t>thích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buồn</a:t>
            </a:r>
            <a:r>
              <a:rPr lang="vi-VN" sz="2800" dirty="0">
                <a:solidFill>
                  <a:srgbClr val="000000"/>
                </a:solidFill>
                <a:effectLst/>
                <a:latin typeface="Times New Roman" panose="02020603050405020304" pitchFamily="18" charset="0"/>
                <a:ea typeface="Times New Roman" panose="02020603050405020304" pitchFamily="18" charset="0"/>
              </a:rPr>
              <a:t>, hân hoan...?</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0324EA1-9158-C2DE-1ACB-883DBEDE4AFF}"/>
              </a:ext>
            </a:extLst>
          </p:cNvPr>
          <p:cNvSpPr txBox="1"/>
          <p:nvPr/>
        </p:nvSpPr>
        <p:spPr>
          <a:xfrm>
            <a:off x="384314" y="1572229"/>
            <a:ext cx="5353877" cy="1107996"/>
          </a:xfrm>
          <a:prstGeom prst="rect">
            <a:avLst/>
          </a:prstGeom>
          <a:noFill/>
        </p:spPr>
        <p:txBody>
          <a:bodyPr wrap="square" rtlCol="0">
            <a:spAutoFit/>
          </a:bodyPr>
          <a:lstStyle/>
          <a:p>
            <a:pPr algn="just">
              <a:spcAft>
                <a:spcPts val="1200"/>
              </a:spcAft>
            </a:pP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Điều</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gì</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đã</a:t>
            </a:r>
            <a:r>
              <a:rPr lang="vi-VN" sz="2800" dirty="0">
                <a:solidFill>
                  <a:srgbClr val="000000"/>
                </a:solidFill>
                <a:effectLst/>
                <a:latin typeface="Times New Roman" panose="02020603050405020304" pitchFamily="18" charset="0"/>
                <a:ea typeface="Calibri" panose="020F0502020204030204" pitchFamily="34" charset="0"/>
              </a:rPr>
              <a:t> mang </a:t>
            </a:r>
            <a:r>
              <a:rPr lang="vi-VN" sz="2800" dirty="0" err="1">
                <a:solidFill>
                  <a:srgbClr val="000000"/>
                </a:solidFill>
                <a:effectLst/>
                <a:latin typeface="Times New Roman" panose="02020603050405020304" pitchFamily="18" charset="0"/>
                <a:ea typeface="Calibri" panose="020F0502020204030204" pitchFamily="34" charset="0"/>
              </a:rPr>
              <a:t>lại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cảm</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xúc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đó</a:t>
            </a:r>
            <a:r>
              <a:rPr lang="vi-VN" sz="2800" dirty="0">
                <a:solidFill>
                  <a:srgbClr val="000000"/>
                </a:solidFill>
                <a:effectLst/>
                <a:latin typeface="Times New Roman" panose="02020603050405020304" pitchFamily="18" charset="0"/>
                <a:ea typeface="Calibri" panose="020F0502020204030204" pitchFamily="34" charset="0"/>
              </a:rPr>
              <a:t>? </a:t>
            </a:r>
            <a:endParaRPr lang="en-US" sz="2800" dirty="0">
              <a:solidFill>
                <a:srgbClr val="000000"/>
              </a:solidFill>
              <a:effectLst/>
              <a:latin typeface="Times New Roman" panose="02020603050405020304" pitchFamily="18" charset="0"/>
              <a:ea typeface="Calibri" panose="020F0502020204030204" pitchFamily="34" charset="0"/>
            </a:endParaRPr>
          </a:p>
          <a:p>
            <a:pPr algn="just">
              <a:spcAft>
                <a:spcPts val="1200"/>
              </a:spcAft>
            </a:pPr>
            <a:r>
              <a:rPr lang="vi-VN" sz="2800" dirty="0" err="1">
                <a:solidFill>
                  <a:srgbClr val="000000"/>
                </a:solidFill>
                <a:effectLst/>
                <a:latin typeface="Times New Roman" panose="02020603050405020304" pitchFamily="18" charset="0"/>
                <a:ea typeface="Calibri" panose="020F0502020204030204" pitchFamily="34" charset="0"/>
              </a:rPr>
              <a:t>Vì</a:t>
            </a:r>
            <a:r>
              <a:rPr lang="vi-VN" sz="2800" dirty="0">
                <a:solidFill>
                  <a:srgbClr val="000000"/>
                </a:solidFill>
                <a:effectLst/>
                <a:latin typeface="Times New Roman" panose="02020603050405020304" pitchFamily="18" charset="0"/>
                <a:ea typeface="Calibri" panose="020F0502020204030204" pitchFamily="34" charset="0"/>
              </a:rPr>
              <a:t> sao?</a:t>
            </a:r>
            <a:endParaRPr lang="en-US" sz="2800" dirty="0">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4CD82BF6-9CCA-BA76-D105-B0B8FD4D8522}"/>
              </a:ext>
            </a:extLst>
          </p:cNvPr>
          <p:cNvSpPr txBox="1"/>
          <p:nvPr/>
        </p:nvSpPr>
        <p:spPr>
          <a:xfrm>
            <a:off x="225290" y="2756425"/>
            <a:ext cx="5950224" cy="1815882"/>
          </a:xfrm>
          <a:prstGeom prst="rect">
            <a:avLst/>
          </a:prstGeom>
          <a:noFill/>
        </p:spPr>
        <p:txBody>
          <a:bodyPr wrap="square" rtlCol="0">
            <a:spAutoFit/>
          </a:bodyPr>
          <a:lstStyle/>
          <a:p>
            <a:pPr algn="just">
              <a:spcAft>
                <a:spcPts val="1200"/>
              </a:spcAft>
            </a:pP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Hình</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thức</a:t>
            </a:r>
            <a:r>
              <a:rPr lang="en-US"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Đảm</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bảo</a:t>
            </a:r>
            <a:r>
              <a:rPr lang="vi-VN" sz="2800" dirty="0">
                <a:solidFill>
                  <a:srgbClr val="0D0D0D"/>
                </a:solidFill>
                <a:effectLst/>
                <a:latin typeface="Times New Roman" panose="02020603050405020304" pitchFamily="18" charset="0"/>
                <a:ea typeface="Calibri" panose="020F0502020204030204" pitchFamily="34" charset="0"/>
              </a:rPr>
              <a:t> yêu </a:t>
            </a:r>
            <a:r>
              <a:rPr lang="vi-VN" sz="2800" dirty="0" err="1">
                <a:solidFill>
                  <a:srgbClr val="0D0D0D"/>
                </a:solidFill>
                <a:effectLst/>
                <a:latin typeface="Times New Roman" panose="02020603050405020304" pitchFamily="18" charset="0"/>
                <a:ea typeface="Calibri" panose="020F0502020204030204" pitchFamily="34" charset="0"/>
              </a:rPr>
              <a:t>cầu</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về</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hình</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thức</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của</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đoạn</a:t>
            </a:r>
            <a:r>
              <a:rPr lang="vi-VN" sz="2800" dirty="0">
                <a:solidFill>
                  <a:srgbClr val="0D0D0D"/>
                </a:solidFill>
                <a:effectLst/>
                <a:latin typeface="Times New Roman" panose="02020603050405020304" pitchFamily="18" charset="0"/>
                <a:ea typeface="Calibri" panose="020F0502020204030204" pitchFamily="34" charset="0"/>
              </a:rPr>
              <a:t> văn. </a:t>
            </a:r>
            <a:r>
              <a:rPr lang="vi-VN" sz="2800" dirty="0" err="1">
                <a:solidFill>
                  <a:srgbClr val="0D0D0D"/>
                </a:solidFill>
                <a:effectLst/>
                <a:latin typeface="Times New Roman" panose="02020603050405020304" pitchFamily="18" charset="0"/>
                <a:ea typeface="Calibri" panose="020F0502020204030204" pitchFamily="34" charset="0"/>
              </a:rPr>
              <a:t>Các</a:t>
            </a:r>
            <a:r>
              <a:rPr lang="vi-VN" sz="2800" dirty="0">
                <a:solidFill>
                  <a:srgbClr val="0D0D0D"/>
                </a:solidFill>
                <a:effectLst/>
                <a:latin typeface="Times New Roman" panose="02020603050405020304" pitchFamily="18" charset="0"/>
                <a:ea typeface="Calibri" panose="020F0502020204030204" pitchFamily="34" charset="0"/>
              </a:rPr>
              <a:t> câu trong </a:t>
            </a:r>
            <a:r>
              <a:rPr lang="vi-VN" sz="2800" dirty="0" err="1">
                <a:solidFill>
                  <a:srgbClr val="0D0D0D"/>
                </a:solidFill>
                <a:effectLst/>
                <a:latin typeface="Times New Roman" panose="02020603050405020304" pitchFamily="18" charset="0"/>
                <a:ea typeface="Calibri" panose="020F0502020204030204" pitchFamily="34" charset="0"/>
              </a:rPr>
              <a:t>đoạn</a:t>
            </a:r>
            <a:r>
              <a:rPr lang="vi-VN" sz="2800" dirty="0">
                <a:solidFill>
                  <a:srgbClr val="0D0D0D"/>
                </a:solidFill>
                <a:effectLst/>
                <a:latin typeface="Times New Roman" panose="02020603050405020304" pitchFamily="18" charset="0"/>
                <a:ea typeface="Calibri" panose="020F0502020204030204" pitchFamily="34" charset="0"/>
              </a:rPr>
              <a:t> văn </a:t>
            </a:r>
            <a:r>
              <a:rPr lang="vi-VN" sz="2800" dirty="0" err="1">
                <a:solidFill>
                  <a:srgbClr val="0D0D0D"/>
                </a:solidFill>
                <a:effectLst/>
                <a:latin typeface="Times New Roman" panose="02020603050405020304" pitchFamily="18" charset="0"/>
                <a:ea typeface="Calibri" panose="020F0502020204030204" pitchFamily="34" charset="0"/>
              </a:rPr>
              <a:t>cần</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được</a:t>
            </a:r>
            <a:r>
              <a:rPr lang="vi-VN" sz="2800" dirty="0">
                <a:solidFill>
                  <a:srgbClr val="0D0D0D"/>
                </a:solidFill>
                <a:effectLst/>
                <a:latin typeface="Times New Roman" panose="02020603050405020304" pitchFamily="18" charset="0"/>
                <a:ea typeface="Calibri" panose="020F0502020204030204" pitchFamily="34" charset="0"/>
              </a:rPr>
              <a:t> liên </a:t>
            </a:r>
            <a:r>
              <a:rPr lang="vi-VN" sz="2800" dirty="0" err="1">
                <a:solidFill>
                  <a:srgbClr val="0D0D0D"/>
                </a:solidFill>
                <a:effectLst/>
                <a:latin typeface="Times New Roman" panose="02020603050405020304" pitchFamily="18" charset="0"/>
                <a:ea typeface="Calibri" panose="020F0502020204030204" pitchFamily="34" charset="0"/>
              </a:rPr>
              <a:t>kết</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với</a:t>
            </a:r>
            <a:r>
              <a:rPr lang="vi-VN" sz="2800" dirty="0">
                <a:solidFill>
                  <a:srgbClr val="0D0D0D"/>
                </a:solidFill>
                <a:effectLst/>
                <a:latin typeface="Times New Roman" panose="02020603050405020304" pitchFamily="18" charset="0"/>
                <a:ea typeface="Calibri" panose="020F0502020204030204" pitchFamily="34" charset="0"/>
              </a:rPr>
              <a:t> nhau </a:t>
            </a:r>
            <a:r>
              <a:rPr lang="vi-VN" sz="2800" dirty="0" err="1">
                <a:solidFill>
                  <a:srgbClr val="0D0D0D"/>
                </a:solidFill>
                <a:effectLst/>
                <a:latin typeface="Times New Roman" panose="02020603050405020304" pitchFamily="18" charset="0"/>
                <a:ea typeface="Calibri" panose="020F0502020204030204" pitchFamily="34" charset="0"/>
              </a:rPr>
              <a:t>chặt</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chẽ</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để</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tạo</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sự</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mạch</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lạc</a:t>
            </a:r>
            <a:r>
              <a:rPr lang="vi-VN" sz="2800" dirty="0">
                <a:solidFill>
                  <a:srgbClr val="0D0D0D"/>
                </a:solidFill>
                <a:effectLst/>
                <a:latin typeface="Times New Roman" panose="02020603050405020304" pitchFamily="18" charset="0"/>
                <a:ea typeface="Calibri" panose="020F0502020204030204" pitchFamily="34" charset="0"/>
              </a:rPr>
              <a:t> cho </a:t>
            </a:r>
            <a:r>
              <a:rPr lang="vi-VN" sz="2800" dirty="0" err="1">
                <a:solidFill>
                  <a:srgbClr val="0D0D0D"/>
                </a:solidFill>
                <a:effectLst/>
                <a:latin typeface="Times New Roman" panose="02020603050405020304" pitchFamily="18" charset="0"/>
                <a:ea typeface="Calibri" panose="020F0502020204030204" pitchFamily="34" charset="0"/>
              </a:rPr>
              <a:t>đoạn</a:t>
            </a:r>
            <a:r>
              <a:rPr lang="vi-VN" sz="2800" dirty="0">
                <a:solidFill>
                  <a:srgbClr val="0D0D0D"/>
                </a:solidFill>
                <a:effectLst/>
                <a:latin typeface="Times New Roman" panose="02020603050405020304" pitchFamily="18" charset="0"/>
                <a:ea typeface="Calibri" panose="020F0502020204030204" pitchFamily="34" charset="0"/>
              </a:rPr>
              <a:t> văn.</a:t>
            </a:r>
            <a:endParaRPr lang="en-US" sz="2800" dirty="0">
              <a:effectLst/>
              <a:latin typeface="Times New Roman" panose="02020603050405020304" pitchFamily="18" charset="0"/>
              <a:ea typeface="Calibri" panose="020F0502020204030204" pitchFamily="34" charset="0"/>
            </a:endParaRPr>
          </a:p>
        </p:txBody>
      </p:sp>
      <p:pic>
        <p:nvPicPr>
          <p:cNvPr id="3" name="Hình ảnh 2">
            <a:extLst>
              <a:ext uri="{FF2B5EF4-FFF2-40B4-BE49-F238E27FC236}">
                <a16:creationId xmlns:a16="http://schemas.microsoft.com/office/drawing/2014/main" id="{F00ECB07-1C68-759B-0217-3FA8C4A43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357" y="597176"/>
            <a:ext cx="5062329" cy="5498823"/>
          </a:xfrm>
          <a:prstGeom prst="rect">
            <a:avLst/>
          </a:prstGeom>
          <a:effectLst>
            <a:reflection blurRad="6350" stA="50000" endA="300" endPos="55500" dist="101600" dir="5400000" sy="-100000" algn="bl" rotWithShape="0"/>
          </a:effectLst>
          <a:scene3d>
            <a:camera prst="isometricOffAxis2Left"/>
            <a:lightRig rig="threePt" dir="t"/>
          </a:scene3d>
        </p:spPr>
      </p:pic>
    </p:spTree>
    <p:extLst>
      <p:ext uri="{BB962C8B-B14F-4D97-AF65-F5344CB8AC3E}">
        <p14:creationId xmlns:p14="http://schemas.microsoft.com/office/powerpoint/2010/main" val="27697246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ộp chú thích: Mũi tên Xuống 3">
            <a:extLst>
              <a:ext uri="{FF2B5EF4-FFF2-40B4-BE49-F238E27FC236}">
                <a16:creationId xmlns:a16="http://schemas.microsoft.com/office/drawing/2014/main" id="{0E83446C-FE49-8C7D-B6FE-9F1971A50FC0}"/>
              </a:ext>
            </a:extLst>
          </p:cNvPr>
          <p:cNvSpPr/>
          <p:nvPr/>
        </p:nvSpPr>
        <p:spPr>
          <a:xfrm>
            <a:off x="3670851" y="132522"/>
            <a:ext cx="4598505" cy="91440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effectLst/>
                <a:latin typeface="Times New Roman" panose="02020603050405020304" pitchFamily="18" charset="0"/>
                <a:ea typeface="Times New Roman" panose="02020603050405020304" pitchFamily="18" charset="0"/>
              </a:rPr>
              <a:t>Cấu trúc gồm có 3 phần</a:t>
            </a:r>
            <a:endParaRPr lang="en-US" sz="3200">
              <a:solidFill>
                <a:schemeClr val="bg1"/>
              </a:solidFill>
            </a:endParaRPr>
          </a:p>
        </p:txBody>
      </p:sp>
      <p:sp>
        <p:nvSpPr>
          <p:cNvPr id="5" name="Hộp Văn bản 4">
            <a:extLst>
              <a:ext uri="{FF2B5EF4-FFF2-40B4-BE49-F238E27FC236}">
                <a16:creationId xmlns:a16="http://schemas.microsoft.com/office/drawing/2014/main" id="{79247521-A3E6-67A5-F1F0-8DA898A27312}"/>
              </a:ext>
            </a:extLst>
          </p:cNvPr>
          <p:cNvSpPr txBox="1"/>
          <p:nvPr/>
        </p:nvSpPr>
        <p:spPr>
          <a:xfrm>
            <a:off x="569843" y="1444487"/>
            <a:ext cx="3101008" cy="4985980"/>
          </a:xfrm>
          <a:prstGeom prst="rect">
            <a:avLst/>
          </a:prstGeom>
          <a:noFill/>
        </p:spPr>
        <p:txBody>
          <a:bodyPr wrap="square" rtlCol="0">
            <a:spAutoFit/>
          </a:bodyPr>
          <a:lstStyle/>
          <a:p>
            <a:pPr algn="just">
              <a:spcAft>
                <a:spcPts val="1200"/>
              </a:spcAft>
            </a:pPr>
            <a:r>
              <a:rPr lang="vi-VN" sz="2800" dirty="0">
                <a:solidFill>
                  <a:srgbClr val="0D0D0D"/>
                </a:solidFill>
                <a:effectLst/>
                <a:latin typeface="Times New Roman" panose="02020603050405020304" pitchFamily="18" charset="0"/>
                <a:ea typeface="Calibri" panose="020F0502020204030204" pitchFamily="34" charset="0"/>
              </a:rPr>
              <a:t>+ </a:t>
            </a:r>
            <a:r>
              <a:rPr lang="vi-VN" sz="2800" u="sng" dirty="0" err="1">
                <a:solidFill>
                  <a:srgbClr val="0D0D0D"/>
                </a:solidFill>
                <a:effectLst/>
                <a:latin typeface="Times New Roman" panose="02020603050405020304" pitchFamily="18" charset="0"/>
                <a:ea typeface="Calibri" panose="020F0502020204030204" pitchFamily="34" charset="0"/>
              </a:rPr>
              <a:t>Mở</a:t>
            </a:r>
            <a:r>
              <a:rPr lang="vi-VN" sz="2800" u="sng" dirty="0">
                <a:solidFill>
                  <a:srgbClr val="0D0D0D"/>
                </a:solidFill>
                <a:effectLst/>
                <a:latin typeface="Times New Roman" panose="02020603050405020304" pitchFamily="18" charset="0"/>
                <a:ea typeface="Calibri" panose="020F0502020204030204" pitchFamily="34" charset="0"/>
              </a:rPr>
              <a:t> </a:t>
            </a:r>
            <a:r>
              <a:rPr lang="vi-VN" sz="2800" u="sng" dirty="0" err="1">
                <a:solidFill>
                  <a:srgbClr val="0D0D0D"/>
                </a:solidFill>
                <a:effectLst/>
                <a:latin typeface="Times New Roman" panose="02020603050405020304" pitchFamily="18" charset="0"/>
                <a:ea typeface="Calibri" panose="020F0502020204030204" pitchFamily="34" charset="0"/>
              </a:rPr>
              <a:t>đoạn</a:t>
            </a:r>
            <a:r>
              <a:rPr lang="vi-VN" sz="2800" u="sng" dirty="0">
                <a:solidFill>
                  <a:srgbClr val="0D0D0D"/>
                </a:solidFill>
                <a:effectLst/>
                <a:latin typeface="Times New Roman" panose="02020603050405020304" pitchFamily="18" charset="0"/>
                <a:ea typeface="Calibri" panose="020F0502020204030204" pitchFamily="34" charset="0"/>
              </a:rPr>
              <a:t>:</a:t>
            </a:r>
            <a:r>
              <a:rPr lang="vi-VN" sz="2800" dirty="0">
                <a:solidFill>
                  <a:srgbClr val="0D0D0D"/>
                </a:solidFill>
                <a:effectLst/>
                <a:latin typeface="Times New Roman" panose="02020603050405020304" pitchFamily="18" charset="0"/>
                <a:ea typeface="Calibri" panose="020F0502020204030204" pitchFamily="34" charset="0"/>
              </a:rPr>
              <a:t> </a:t>
            </a:r>
            <a:endParaRPr lang="en-US" sz="2800" dirty="0">
              <a:solidFill>
                <a:srgbClr val="0D0D0D"/>
              </a:solidFill>
              <a:effectLst/>
              <a:latin typeface="Times New Roman" panose="02020603050405020304" pitchFamily="18" charset="0"/>
              <a:ea typeface="Calibri" panose="020F0502020204030204" pitchFamily="34" charset="0"/>
            </a:endParaRPr>
          </a:p>
          <a:p>
            <a:pPr algn="just">
              <a:spcAft>
                <a:spcPts val="1200"/>
              </a:spcAft>
            </a:pPr>
            <a:r>
              <a:rPr lang="vi-VN" sz="2800" dirty="0" err="1">
                <a:solidFill>
                  <a:srgbClr val="0D0D0D"/>
                </a:solidFill>
                <a:effectLst/>
                <a:latin typeface="Times New Roman" panose="02020603050405020304" pitchFamily="18" charset="0"/>
                <a:ea typeface="Calibri" panose="020F0502020204030204" pitchFamily="34" charset="0"/>
              </a:rPr>
              <a:t>Giới</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thiệu</a:t>
            </a:r>
            <a:r>
              <a:rPr lang="vi-VN" sz="2800" dirty="0">
                <a:solidFill>
                  <a:srgbClr val="0D0D0D"/>
                </a:solidFill>
                <a:effectLst/>
                <a:latin typeface="Times New Roman" panose="02020603050405020304" pitchFamily="18" charset="0"/>
                <a:ea typeface="Calibri" panose="020F0502020204030204" pitchFamily="34" charset="0"/>
              </a:rPr>
              <a:t> nhan </a:t>
            </a:r>
            <a:r>
              <a:rPr lang="vi-VN" sz="2800" dirty="0" err="1">
                <a:solidFill>
                  <a:srgbClr val="0D0D0D"/>
                </a:solidFill>
                <a:effectLst/>
                <a:latin typeface="Times New Roman" panose="02020603050405020304" pitchFamily="18" charset="0"/>
                <a:ea typeface="Calibri" panose="020F0502020204030204" pitchFamily="34" charset="0"/>
              </a:rPr>
              <a:t>đề</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tác</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giả</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và</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cảm</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xúc</a:t>
            </a:r>
            <a:r>
              <a:rPr lang="vi-VN" sz="2800" dirty="0">
                <a:solidFill>
                  <a:srgbClr val="0D0D0D"/>
                </a:solidFill>
                <a:effectLst/>
                <a:latin typeface="Times New Roman" panose="02020603050405020304" pitchFamily="18" charset="0"/>
                <a:ea typeface="Calibri" panose="020F0502020204030204" pitchFamily="34" charset="0"/>
              </a:rPr>
              <a:t> chung </a:t>
            </a:r>
            <a:r>
              <a:rPr lang="vi-VN" sz="2800" dirty="0" err="1">
                <a:solidFill>
                  <a:srgbClr val="0D0D0D"/>
                </a:solidFill>
                <a:effectLst/>
                <a:latin typeface="Times New Roman" panose="02020603050405020304" pitchFamily="18" charset="0"/>
                <a:ea typeface="Calibri" panose="020F0502020204030204" pitchFamily="34" charset="0"/>
              </a:rPr>
              <a:t>về</a:t>
            </a:r>
            <a:r>
              <a:rPr lang="vi-VN"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vấn</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đề</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được</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chọn</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để</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để</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bộc</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lộ</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cảm</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xúc</a:t>
            </a:r>
            <a:r>
              <a:rPr lang="en-US" sz="2800" dirty="0">
                <a:solidFill>
                  <a:srgbClr val="0D0D0D"/>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a:t>
            </a:r>
            <a:r>
              <a:rPr lang="vi-VN" sz="2800" dirty="0" err="1">
                <a:solidFill>
                  <a:srgbClr val="000000"/>
                </a:solidFill>
                <a:effectLst/>
                <a:latin typeface="Times New Roman" panose="02020603050405020304" pitchFamily="18" charset="0"/>
                <a:ea typeface="Calibri" panose="020F0502020204030204" pitchFamily="34" charset="0"/>
              </a:rPr>
              <a:t>nội</a:t>
            </a:r>
            <a:r>
              <a:rPr lang="vi-VN" sz="2800" dirty="0">
                <a:solidFill>
                  <a:srgbClr val="000000"/>
                </a:solidFill>
                <a:effectLst/>
                <a:latin typeface="Times New Roman" panose="02020603050405020304" pitchFamily="18" charset="0"/>
                <a:ea typeface="Calibri" panose="020F0502020204030204" pitchFamily="34" charset="0"/>
              </a:rPr>
              <a:t> dung hay </a:t>
            </a:r>
            <a:r>
              <a:rPr lang="vi-VN" sz="2800" dirty="0" err="1">
                <a:solidFill>
                  <a:srgbClr val="000000"/>
                </a:solidFill>
                <a:effectLst/>
                <a:latin typeface="Times New Roman" panose="02020603050405020304" pitchFamily="18" charset="0"/>
                <a:ea typeface="Calibri" panose="020F0502020204030204" pitchFamily="34" charset="0"/>
              </a:rPr>
              <a:t>hình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thức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nghệ</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thuật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một</a:t>
            </a:r>
            <a:r>
              <a:rPr lang="vi-VN" sz="2800" dirty="0">
                <a:solidFill>
                  <a:srgbClr val="000000"/>
                </a:solidFill>
                <a:effectLst/>
                <a:latin typeface="Times New Roman" panose="02020603050405020304" pitchFamily="18" charset="0"/>
                <a:ea typeface="Calibri" panose="020F0502020204030204" pitchFamily="34" charset="0"/>
              </a:rPr>
              <a:t> câu, </a:t>
            </a:r>
            <a:r>
              <a:rPr lang="vi-VN" sz="2800" dirty="0" err="1">
                <a:solidFill>
                  <a:srgbClr val="000000"/>
                </a:solidFill>
                <a:effectLst/>
                <a:latin typeface="Times New Roman" panose="02020603050405020304" pitchFamily="18" charset="0"/>
                <a:ea typeface="Calibri" panose="020F0502020204030204" pitchFamily="34" charset="0"/>
              </a:rPr>
              <a:t>khổ</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đoạn</a:t>
            </a:r>
            <a:r>
              <a:rPr lang="vi-VN" sz="2800" dirty="0">
                <a:solidFill>
                  <a:srgbClr val="000000"/>
                </a:solidFill>
                <a:effectLst/>
                <a:latin typeface="Times New Roman" panose="02020603050405020304" pitchFamily="18" charset="0"/>
                <a:ea typeface="Calibri" panose="020F0502020204030204" pitchFamily="34" charset="0"/>
              </a:rPr>
              <a:t> hay </a:t>
            </a:r>
            <a:r>
              <a:rPr lang="vi-VN" sz="2800" dirty="0" err="1">
                <a:solidFill>
                  <a:srgbClr val="000000"/>
                </a:solidFill>
                <a:effectLst/>
                <a:latin typeface="Times New Roman" panose="02020603050405020304" pitchFamily="18" charset="0"/>
                <a:ea typeface="Calibri" panose="020F0502020204030204" pitchFamily="34" charset="0"/>
              </a:rPr>
              <a:t>cả</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bài</a:t>
            </a:r>
            <a:r>
              <a:rPr lang="vi-VN" sz="2800" dirty="0">
                <a:solidFill>
                  <a:srgbClr val="000000"/>
                </a:solidFill>
                <a:effectLst/>
                <a:latin typeface="Times New Roman" panose="02020603050405020304" pitchFamily="18" charset="0"/>
                <a:ea typeface="Calibri" panose="020F0502020204030204" pitchFamily="34" charset="0"/>
              </a:rPr>
              <a:t> thơ</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bài</a:t>
            </a:r>
            <a:r>
              <a:rPr lang="vi-VN" sz="2800" dirty="0">
                <a:solidFill>
                  <a:srgbClr val="0D0D0D"/>
                </a:solidFill>
                <a:effectLst/>
                <a:latin typeface="Times New Roman" panose="02020603050405020304" pitchFamily="18" charset="0"/>
                <a:ea typeface="Calibri" panose="020F0502020204030204" pitchFamily="34" charset="0"/>
              </a:rPr>
              <a:t> thơ (câu </a:t>
            </a:r>
            <a:r>
              <a:rPr lang="vi-VN" sz="2800" dirty="0" err="1">
                <a:solidFill>
                  <a:srgbClr val="0D0D0D"/>
                </a:solidFill>
                <a:effectLst/>
                <a:latin typeface="Times New Roman" panose="02020603050405020304" pitchFamily="18" charset="0"/>
                <a:ea typeface="Calibri" panose="020F0502020204030204" pitchFamily="34" charset="0"/>
              </a:rPr>
              <a:t>chủ</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đề</a:t>
            </a:r>
            <a:r>
              <a:rPr lang="vi-VN" sz="2800"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E26A6D00-EB9E-0AD7-C9CB-2F027F5299D5}"/>
              </a:ext>
            </a:extLst>
          </p:cNvPr>
          <p:cNvSpPr txBox="1"/>
          <p:nvPr/>
        </p:nvSpPr>
        <p:spPr>
          <a:xfrm>
            <a:off x="4784035" y="1431235"/>
            <a:ext cx="3101008" cy="5416868"/>
          </a:xfrm>
          <a:prstGeom prst="rect">
            <a:avLst/>
          </a:prstGeom>
          <a:noFill/>
        </p:spPr>
        <p:txBody>
          <a:bodyPr wrap="square" rtlCol="0">
            <a:spAutoFit/>
          </a:bodyPr>
          <a:lstStyle/>
          <a:p>
            <a:pPr algn="just">
              <a:spcAft>
                <a:spcPts val="1200"/>
              </a:spcAft>
            </a:pPr>
            <a:r>
              <a:rPr lang="vi-VN" sz="2800" dirty="0">
                <a:solidFill>
                  <a:srgbClr val="0D0D0D"/>
                </a:solidFill>
                <a:effectLst/>
                <a:latin typeface="Times New Roman" panose="02020603050405020304" pitchFamily="18" charset="0"/>
                <a:ea typeface="Calibri" panose="020F0502020204030204" pitchFamily="34" charset="0"/>
              </a:rPr>
              <a:t>+ </a:t>
            </a:r>
            <a:r>
              <a:rPr lang="vi-VN" sz="2800" u="sng" dirty="0">
                <a:solidFill>
                  <a:srgbClr val="0D0D0D"/>
                </a:solidFill>
                <a:effectLst/>
                <a:latin typeface="Times New Roman" panose="02020603050405020304" pitchFamily="18" charset="0"/>
                <a:ea typeface="Calibri" panose="020F0502020204030204" pitchFamily="34" charset="0"/>
              </a:rPr>
              <a:t>Thân </a:t>
            </a:r>
            <a:r>
              <a:rPr lang="vi-VN" sz="2800" u="sng" dirty="0" err="1">
                <a:solidFill>
                  <a:srgbClr val="0D0D0D"/>
                </a:solidFill>
                <a:effectLst/>
                <a:latin typeface="Times New Roman" panose="02020603050405020304" pitchFamily="18" charset="0"/>
                <a:ea typeface="Calibri" panose="020F0502020204030204" pitchFamily="34" charset="0"/>
              </a:rPr>
              <a:t>đoạn</a:t>
            </a:r>
            <a:r>
              <a:rPr lang="vi-VN" sz="2800" u="sng" dirty="0">
                <a:solidFill>
                  <a:srgbClr val="0D0D0D"/>
                </a:solidFill>
                <a:effectLst/>
                <a:latin typeface="Times New Roman" panose="02020603050405020304" pitchFamily="18" charset="0"/>
                <a:ea typeface="Calibri" panose="020F0502020204030204" pitchFamily="34" charset="0"/>
              </a:rPr>
              <a:t>:</a:t>
            </a:r>
            <a:r>
              <a:rPr lang="vi-VN" sz="2800" dirty="0">
                <a:solidFill>
                  <a:srgbClr val="0D0D0D"/>
                </a:solidFill>
                <a:effectLst/>
                <a:latin typeface="Times New Roman" panose="02020603050405020304" pitchFamily="18" charset="0"/>
                <a:ea typeface="Calibri" panose="020F0502020204030204" pitchFamily="34" charset="0"/>
              </a:rPr>
              <a:t> </a:t>
            </a:r>
            <a:endParaRPr lang="en-US" sz="2800" dirty="0">
              <a:solidFill>
                <a:srgbClr val="0D0D0D"/>
              </a:solidFill>
              <a:effectLst/>
              <a:latin typeface="Times New Roman" panose="02020603050405020304" pitchFamily="18" charset="0"/>
              <a:ea typeface="Calibri" panose="020F0502020204030204" pitchFamily="34" charset="0"/>
            </a:endParaRPr>
          </a:p>
          <a:p>
            <a:pPr algn="just">
              <a:spcAft>
                <a:spcPts val="1200"/>
              </a:spcAft>
            </a:pPr>
            <a:r>
              <a:rPr lang="vi-VN" sz="2800" dirty="0" err="1">
                <a:solidFill>
                  <a:srgbClr val="0D0D0D"/>
                </a:solidFill>
                <a:effectLst/>
                <a:latin typeface="Times New Roman" panose="02020603050405020304" pitchFamily="18" charset="0"/>
                <a:ea typeface="Calibri" panose="020F0502020204030204" pitchFamily="34" charset="0"/>
              </a:rPr>
              <a:t>Trình</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bày</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cảm</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xúc</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của</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người</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đọc</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về</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nội</a:t>
            </a:r>
            <a:r>
              <a:rPr lang="vi-VN" sz="2800" dirty="0">
                <a:solidFill>
                  <a:srgbClr val="000000"/>
                </a:solidFill>
                <a:effectLst/>
                <a:latin typeface="Times New Roman" panose="02020603050405020304" pitchFamily="18" charset="0"/>
                <a:ea typeface="Calibri" panose="020F0502020204030204" pitchFamily="34" charset="0"/>
              </a:rPr>
              <a:t> dung hay </a:t>
            </a:r>
            <a:r>
              <a:rPr lang="vi-VN" sz="2800" dirty="0" err="1">
                <a:solidFill>
                  <a:srgbClr val="000000"/>
                </a:solidFill>
                <a:effectLst/>
                <a:latin typeface="Times New Roman" panose="02020603050405020304" pitchFamily="18" charset="0"/>
                <a:ea typeface="Calibri" panose="020F0502020204030204" pitchFamily="34" charset="0"/>
              </a:rPr>
              <a:t>hình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thức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nghệ</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thuật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một</a:t>
            </a:r>
            <a:r>
              <a:rPr lang="vi-VN" sz="2800" dirty="0">
                <a:solidFill>
                  <a:srgbClr val="000000"/>
                </a:solidFill>
                <a:effectLst/>
                <a:latin typeface="Times New Roman" panose="02020603050405020304" pitchFamily="18" charset="0"/>
                <a:ea typeface="Calibri" panose="020F0502020204030204" pitchFamily="34" charset="0"/>
              </a:rPr>
              <a:t> câu, </a:t>
            </a:r>
            <a:r>
              <a:rPr lang="vi-VN" sz="2800" dirty="0" err="1">
                <a:solidFill>
                  <a:srgbClr val="000000"/>
                </a:solidFill>
                <a:effectLst/>
                <a:latin typeface="Times New Roman" panose="02020603050405020304" pitchFamily="18" charset="0"/>
                <a:ea typeface="Calibri" panose="020F0502020204030204" pitchFamily="34" charset="0"/>
              </a:rPr>
              <a:t>khổ</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đoạn</a:t>
            </a:r>
            <a:r>
              <a:rPr lang="vi-VN" sz="2800" dirty="0">
                <a:solidFill>
                  <a:srgbClr val="000000"/>
                </a:solidFill>
                <a:effectLst/>
                <a:latin typeface="Times New Roman" panose="02020603050405020304" pitchFamily="18" charset="0"/>
                <a:ea typeface="Calibri" panose="020F0502020204030204" pitchFamily="34" charset="0"/>
              </a:rPr>
              <a:t> hay </a:t>
            </a:r>
            <a:r>
              <a:rPr lang="vi-VN" sz="2800" dirty="0" err="1">
                <a:solidFill>
                  <a:srgbClr val="000000"/>
                </a:solidFill>
                <a:effectLst/>
                <a:latin typeface="Times New Roman" panose="02020603050405020304" pitchFamily="18" charset="0"/>
                <a:ea typeface="Calibri" panose="020F0502020204030204" pitchFamily="34" charset="0"/>
              </a:rPr>
              <a:t>cả</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bài</a:t>
            </a:r>
            <a:r>
              <a:rPr lang="vi-VN" sz="2800" dirty="0">
                <a:solidFill>
                  <a:srgbClr val="000000"/>
                </a:solidFill>
                <a:effectLst/>
                <a:latin typeface="Times New Roman" panose="02020603050405020304" pitchFamily="18" charset="0"/>
                <a:ea typeface="Calibri" panose="020F0502020204030204" pitchFamily="34" charset="0"/>
              </a:rPr>
              <a:t> thơ</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bài</a:t>
            </a:r>
            <a:r>
              <a:rPr lang="vi-VN" sz="2800" dirty="0">
                <a:solidFill>
                  <a:srgbClr val="0D0D0D"/>
                </a:solidFill>
                <a:effectLst/>
                <a:latin typeface="Times New Roman" panose="02020603050405020304" pitchFamily="18" charset="0"/>
                <a:ea typeface="Calibri" panose="020F0502020204030204" pitchFamily="34" charset="0"/>
              </a:rPr>
              <a:t> thơ; </a:t>
            </a:r>
            <a:r>
              <a:rPr lang="vi-VN" sz="2800" dirty="0" err="1">
                <a:solidFill>
                  <a:srgbClr val="0D0D0D"/>
                </a:solidFill>
                <a:effectLst/>
                <a:latin typeface="Times New Roman" panose="02020603050405020304" pitchFamily="18" charset="0"/>
                <a:ea typeface="Calibri" panose="020F0502020204030204" pitchFamily="34" charset="0"/>
              </a:rPr>
              <a:t>làm</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rõ</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cảm</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xúc</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bằng</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những</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hình</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ảnh</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từ</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ngữ</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chữ</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được</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trích</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từ</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bài</a:t>
            </a:r>
            <a:r>
              <a:rPr lang="vi-VN" sz="2800" dirty="0">
                <a:solidFill>
                  <a:srgbClr val="0D0D0D"/>
                </a:solidFill>
                <a:effectLst/>
                <a:latin typeface="Times New Roman" panose="02020603050405020304" pitchFamily="18" charset="0"/>
                <a:ea typeface="Calibri" panose="020F0502020204030204" pitchFamily="34" charset="0"/>
              </a:rPr>
              <a:t> thơ.</a:t>
            </a:r>
            <a:endParaRPr lang="en-US" sz="2800" dirty="0">
              <a:effectLst/>
              <a:latin typeface="Times New Roman" panose="02020603050405020304" pitchFamily="18" charset="0"/>
              <a:ea typeface="Calibri" panose="020F0502020204030204" pitchFamily="34" charset="0"/>
            </a:endParaRPr>
          </a:p>
        </p:txBody>
      </p:sp>
      <p:sp>
        <p:nvSpPr>
          <p:cNvPr id="7" name="Hộp Văn bản 6">
            <a:extLst>
              <a:ext uri="{FF2B5EF4-FFF2-40B4-BE49-F238E27FC236}">
                <a16:creationId xmlns:a16="http://schemas.microsoft.com/office/drawing/2014/main" id="{A247159F-39E4-DF41-EC17-5AFB1E81900D}"/>
              </a:ext>
            </a:extLst>
          </p:cNvPr>
          <p:cNvSpPr txBox="1"/>
          <p:nvPr/>
        </p:nvSpPr>
        <p:spPr>
          <a:xfrm>
            <a:off x="9183757" y="1444487"/>
            <a:ext cx="2438400" cy="2677656"/>
          </a:xfrm>
          <a:prstGeom prst="rect">
            <a:avLst/>
          </a:prstGeom>
          <a:noFill/>
        </p:spPr>
        <p:txBody>
          <a:bodyPr wrap="square" rtlCol="0">
            <a:spAutoFit/>
          </a:bodyPr>
          <a:lstStyle/>
          <a:p>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rPr>
              <a:t>Kết</a:t>
            </a:r>
            <a:r>
              <a:rPr lang="en-US" sz="2800" u="sng" dirty="0">
                <a:solidFill>
                  <a:srgbClr val="0D0D0D"/>
                </a:solidFill>
                <a:latin typeface="Times New Roman" panose="02020603050405020304" pitchFamily="18" charset="0"/>
                <a:ea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p>
          <a:p>
            <a:r>
              <a:rPr lang="en-US" sz="2800" dirty="0" err="1">
                <a:solidFill>
                  <a:srgbClr val="0D0D0D"/>
                </a:solidFill>
                <a:effectLst/>
                <a:latin typeface="Times New Roman" panose="02020603050405020304" pitchFamily="18" charset="0"/>
                <a:ea typeface="Times New Roman" panose="02020603050405020304" pitchFamily="18" charset="0"/>
              </a:rPr>
              <a:t>Khẳng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nghĩa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4957481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D443056D-0CCE-C765-9C66-FD034DA03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7077"/>
            <a:ext cx="11979965" cy="6308035"/>
          </a:xfrm>
          <a:prstGeom prst="rect">
            <a:avLst/>
          </a:prstGeom>
        </p:spPr>
      </p:pic>
      <p:sp>
        <p:nvSpPr>
          <p:cNvPr id="8" name="Hộp Văn bản 7">
            <a:extLst>
              <a:ext uri="{FF2B5EF4-FFF2-40B4-BE49-F238E27FC236}">
                <a16:creationId xmlns:a16="http://schemas.microsoft.com/office/drawing/2014/main" id="{C74988E7-9E40-DD67-E811-0320D604FC65}"/>
              </a:ext>
            </a:extLst>
          </p:cNvPr>
          <p:cNvSpPr txBox="1"/>
          <p:nvPr/>
        </p:nvSpPr>
        <p:spPr>
          <a:xfrm>
            <a:off x="212036" y="304800"/>
            <a:ext cx="11330608" cy="1099930"/>
          </a:xfrm>
          <a:prstGeom prst="rect">
            <a:avLst/>
          </a:prstGeom>
          <a:noFill/>
        </p:spPr>
        <p:txBody>
          <a:bodyPr wrap="square" rtlCol="0">
            <a:prstTxWarp prst="textDoubleWave1">
              <a:avLst/>
            </a:prstTxWarp>
            <a:spAutoFit/>
          </a:bodyPr>
          <a:lstStyle/>
          <a:p>
            <a:pPr>
              <a:lnSpc>
                <a:spcPct val="115000"/>
              </a:lnSpc>
            </a:pPr>
            <a:r>
              <a:rPr lang="en-US" sz="1800" b="1" dirty="0">
                <a:solidFill>
                  <a:srgbClr val="0000FF"/>
                </a:solidFill>
                <a:effectLst/>
                <a:latin typeface="Times New Roman" panose="02020603050405020304" pitchFamily="18" charset="0"/>
                <a:ea typeface="MS Mincho" panose="02020609040205080304" pitchFamily="49" charset="-128"/>
              </a:rPr>
              <a:t>THỰC HÀNH</a:t>
            </a:r>
            <a:r>
              <a:rPr lang="en-U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93325999"/>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0E546D4-CBD8-34F9-7496-A42A1E525C84}"/>
              </a:ext>
            </a:extLst>
          </p:cNvPr>
          <p:cNvSpPr txBox="1"/>
          <p:nvPr/>
        </p:nvSpPr>
        <p:spPr>
          <a:xfrm>
            <a:off x="2769704" y="145775"/>
            <a:ext cx="7169426" cy="613245"/>
          </a:xfrm>
          <a:prstGeom prst="rect">
            <a:avLst/>
          </a:prstGeom>
          <a:noFill/>
        </p:spPr>
        <p:txBody>
          <a:bodyPr wrap="square" rtlCol="0">
            <a:spAutoFit/>
          </a:bodyPr>
          <a:lstStyle/>
          <a:p>
            <a:pPr>
              <a:lnSpc>
                <a:spcPct val="115000"/>
              </a:lnSpc>
            </a:pPr>
            <a:r>
              <a:rPr lang="en-US" sz="3200" b="1" dirty="0">
                <a:solidFill>
                  <a:srgbClr val="FF0000"/>
                </a:solidFill>
                <a:effectLst/>
                <a:latin typeface="Times New Roman" panose="02020603050405020304" pitchFamily="18" charset="0"/>
                <a:ea typeface="Calibri" panose="020F0502020204030204" pitchFamily="34" charset="0"/>
              </a:rPr>
              <a:t>PHIẾU HỌC TẬP 02- </a:t>
            </a:r>
            <a:r>
              <a:rPr lang="en-US" sz="3200" b="1" dirty="0">
                <a:solidFill>
                  <a:srgbClr val="FF0000"/>
                </a:solidFill>
                <a:effectLst/>
                <a:latin typeface="Times New Roman" panose="02020603050405020304" pitchFamily="18" charset="0"/>
                <a:ea typeface="Times New Roman" panose="02020603050405020304" pitchFamily="18" charset="0"/>
              </a:rPr>
              <a:t>PHIẾU TÌM Ý</a:t>
            </a:r>
            <a:r>
              <a:rPr lang="en-US" sz="3200" b="1" dirty="0">
                <a:solidFill>
                  <a:srgbClr val="2323E5"/>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graphicFrame>
        <p:nvGraphicFramePr>
          <p:cNvPr id="6" name="Bảng 5">
            <a:extLst>
              <a:ext uri="{FF2B5EF4-FFF2-40B4-BE49-F238E27FC236}">
                <a16:creationId xmlns:a16="http://schemas.microsoft.com/office/drawing/2014/main" id="{D1E9EBD2-4C87-AC3A-F955-72A853E3D494}"/>
              </a:ext>
            </a:extLst>
          </p:cNvPr>
          <p:cNvGraphicFramePr>
            <a:graphicFrameLocks noGrp="1"/>
          </p:cNvGraphicFramePr>
          <p:nvPr>
            <p:extLst>
              <p:ext uri="{D42A27DB-BD31-4B8C-83A1-F6EECF244321}">
                <p14:modId xmlns:p14="http://schemas.microsoft.com/office/powerpoint/2010/main" val="3211163544"/>
              </p:ext>
            </p:extLst>
          </p:nvPr>
        </p:nvGraphicFramePr>
        <p:xfrm>
          <a:off x="265043" y="937607"/>
          <a:ext cx="11661913" cy="4749800"/>
        </p:xfrm>
        <a:graphic>
          <a:graphicData uri="http://schemas.openxmlformats.org/drawingml/2006/table">
            <a:tbl>
              <a:tblPr firstRow="1" firstCol="1" bandRow="1" bandCol="1">
                <a:tableStyleId>{5C22544A-7EE6-4342-B048-85BDC9FD1C3A}</a:tableStyleId>
              </a:tblPr>
              <a:tblGrid>
                <a:gridCol w="6785114">
                  <a:extLst>
                    <a:ext uri="{9D8B030D-6E8A-4147-A177-3AD203B41FA5}">
                      <a16:colId xmlns:a16="http://schemas.microsoft.com/office/drawing/2014/main" val="3046483077"/>
                    </a:ext>
                  </a:extLst>
                </a:gridCol>
                <a:gridCol w="4876799">
                  <a:extLst>
                    <a:ext uri="{9D8B030D-6E8A-4147-A177-3AD203B41FA5}">
                      <a16:colId xmlns:a16="http://schemas.microsoft.com/office/drawing/2014/main" val="2955848772"/>
                    </a:ext>
                  </a:extLst>
                </a:gridCol>
              </a:tblGrid>
              <a:tr h="0">
                <a:tc>
                  <a:txBody>
                    <a:bodyPr/>
                    <a:lstStyle/>
                    <a:p>
                      <a:pPr marL="91440" marR="182880" algn="ctr">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Ðịnh hướng</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182880" algn="ctr">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Dự kiến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3787581"/>
                  </a:ext>
                </a:extLst>
              </a:tr>
              <a:tr h="0">
                <a:tc>
                  <a:txBody>
                    <a:bodyPr/>
                    <a:lstStyle/>
                    <a:p>
                      <a:pPr marL="91440" marR="182880">
                        <a:lnSpc>
                          <a:spcPct val="115000"/>
                        </a:lnSpc>
                        <a:spcAft>
                          <a:spcPts val="0"/>
                        </a:spcAft>
                      </a:pPr>
                      <a:r>
                        <a:rPr lang="en-US" sz="2800" b="0" dirty="0" err="1">
                          <a:solidFill>
                            <a:schemeClr val="tx1"/>
                          </a:solidFill>
                          <a:effectLst/>
                          <a:latin typeface="Times New Roman" panose="02020603050405020304" pitchFamily="18" charset="0"/>
                          <a:cs typeface="Times New Roman" panose="02020603050405020304" pitchFamily="18" charset="0"/>
                        </a:rPr>
                        <a:t>Bài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thơ</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nào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ai? </a:t>
                      </a:r>
                      <a:r>
                        <a:rPr lang="en-US" sz="2800" b="0" dirty="0" err="1">
                          <a:solidFill>
                            <a:schemeClr val="tx1"/>
                          </a:solidFill>
                          <a:effectLst/>
                          <a:latin typeface="Times New Roman" panose="02020603050405020304" pitchFamily="18" charset="0"/>
                          <a:cs typeface="Times New Roman" panose="02020603050405020304" pitchFamily="18" charset="0"/>
                        </a:rPr>
                        <a:t>Bài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thơ</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điều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gì</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Em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thấy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tượng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nhất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yếu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tố</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nào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trong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thơ</a:t>
                      </a:r>
                      <a:r>
                        <a:rPr lang="en-US"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182880">
                        <a:lnSpc>
                          <a:spcPct val="115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a:t>
                      </a:r>
                    </a:p>
                    <a:p>
                      <a:pPr marL="91440" marR="182880">
                        <a:lnSpc>
                          <a:spcPct val="115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831565"/>
                  </a:ext>
                </a:extLst>
              </a:tr>
              <a:tr h="0">
                <a:tc>
                  <a:txBody>
                    <a:bodyPr/>
                    <a:lstStyle/>
                    <a:p>
                      <a:pPr marL="91440" marR="182880">
                        <a:lnSpc>
                          <a:spcPct val="115000"/>
                        </a:lnSpc>
                        <a:spcAft>
                          <a:spcPts val="0"/>
                        </a:spcAft>
                      </a:pPr>
                      <a:r>
                        <a:rPr lang="en-US" sz="2800" b="0" dirty="0" err="1">
                          <a:solidFill>
                            <a:schemeClr val="tx1"/>
                          </a:solidFill>
                          <a:effectLst/>
                          <a:latin typeface="Times New Roman" panose="02020603050405020304" pitchFamily="18" charset="0"/>
                          <a:cs typeface="Times New Roman" panose="02020603050405020304" pitchFamily="18" charset="0"/>
                        </a:rPr>
                        <a:t>Yếu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tố</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ấy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sắc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như</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thế</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nào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nội</a:t>
                      </a:r>
                      <a:r>
                        <a:rPr lang="en-US" sz="2800" b="0" dirty="0">
                          <a:solidFill>
                            <a:schemeClr val="tx1"/>
                          </a:solidFill>
                          <a:effectLst/>
                          <a:latin typeface="Times New Roman" panose="02020603050405020304" pitchFamily="18" charset="0"/>
                          <a:cs typeface="Times New Roman" panose="02020603050405020304" pitchFamily="18" charset="0"/>
                        </a:rPr>
                        <a:t> dung </a:t>
                      </a:r>
                      <a:r>
                        <a:rPr lang="en-US" sz="2800" b="0" dirty="0" err="1">
                          <a:solidFill>
                            <a:schemeClr val="tx1"/>
                          </a:solidFill>
                          <a:effectLst/>
                          <a:latin typeface="Times New Roman" panose="02020603050405020304" pitchFamily="18" charset="0"/>
                          <a:cs typeface="Times New Roman" panose="02020603050405020304" pitchFamily="18" charset="0"/>
                        </a:rPr>
                        <a:t>hoặc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nghệ</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thuật</a:t>
                      </a:r>
                      <a:r>
                        <a:rPr lang="en-US" sz="2800" b="0" dirty="0">
                          <a:solidFill>
                            <a:schemeClr val="tx1"/>
                          </a:solidFill>
                          <a:effectLst/>
                          <a:latin typeface="Times New Roman" panose="02020603050405020304" pitchFamily="18" charset="0"/>
                          <a:cs typeface="Times New Roman" panose="02020603050405020304" pitchFamily="18" charset="0"/>
                        </a:rPr>
                        <a:t>)?</a:t>
                      </a:r>
                    </a:p>
                    <a:p>
                      <a:pPr marL="91440" marR="182880">
                        <a:lnSpc>
                          <a:spcPct val="115000"/>
                        </a:lnSpc>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lựa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chọn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chi </a:t>
                      </a:r>
                      <a:r>
                        <a:rPr lang="en-US" sz="2800" b="0" dirty="0" err="1">
                          <a:solidFill>
                            <a:schemeClr val="tx1"/>
                          </a:solidFill>
                          <a:effectLst/>
                          <a:latin typeface="Times New Roman" panose="02020603050405020304" pitchFamily="18" charset="0"/>
                          <a:cs typeface="Times New Roman" panose="02020603050405020304" pitchFamily="18" charset="0"/>
                        </a:rPr>
                        <a:t>tiết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nội</a:t>
                      </a:r>
                      <a:r>
                        <a:rPr lang="en-US" sz="2800" b="0" dirty="0">
                          <a:solidFill>
                            <a:schemeClr val="tx1"/>
                          </a:solidFill>
                          <a:effectLst/>
                          <a:latin typeface="Times New Roman" panose="02020603050405020304" pitchFamily="18" charset="0"/>
                          <a:cs typeface="Times New Roman" panose="02020603050405020304" pitchFamily="18" charset="0"/>
                        </a:rPr>
                        <a:t> dung </a:t>
                      </a:r>
                      <a:r>
                        <a:rPr lang="en-US" sz="2800" b="0" dirty="0" err="1">
                          <a:solidFill>
                            <a:schemeClr val="tx1"/>
                          </a:solidFill>
                          <a:effectLst/>
                          <a:latin typeface="Times New Roman" panose="02020603050405020304" pitchFamily="18" charset="0"/>
                          <a:cs typeface="Times New Roman" panose="02020603050405020304" pitchFamily="18" charset="0"/>
                        </a:rPr>
                        <a:t>hoặc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nghệ</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thuật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sắc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đáo</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182880">
                        <a:lnSpc>
                          <a:spcPct val="115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a:t>
                      </a:r>
                    </a:p>
                    <a:p>
                      <a:pPr marL="91440" marR="182880">
                        <a:lnSpc>
                          <a:spcPct val="115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1145947"/>
                  </a:ext>
                </a:extLst>
              </a:tr>
              <a:tr h="0">
                <a:tc>
                  <a:txBody>
                    <a:bodyPr/>
                    <a:lstStyle/>
                    <a:p>
                      <a:pPr marL="91440" marR="182880">
                        <a:lnSpc>
                          <a:spcPct val="115000"/>
                        </a:lnSpc>
                        <a:spcAft>
                          <a:spcPts val="0"/>
                        </a:spcAft>
                      </a:pPr>
                      <a:r>
                        <a:rPr lang="en-US" sz="2800" b="0" dirty="0" err="1">
                          <a:solidFill>
                            <a:schemeClr val="tx1"/>
                          </a:solidFill>
                          <a:effectLst/>
                          <a:latin typeface="Times New Roman" panose="02020603050405020304" pitchFamily="18" charset="0"/>
                          <a:cs typeface="Times New Roman" panose="02020603050405020304" pitchFamily="18" charset="0"/>
                        </a:rPr>
                        <a:t>Yếu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tố</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ấy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gợi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em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cảm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xúc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gì</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Vì</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sao</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182880">
                        <a:lnSpc>
                          <a:spcPct val="115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906893"/>
                  </a:ext>
                </a:extLst>
              </a:tr>
            </a:tbl>
          </a:graphicData>
        </a:graphic>
      </p:graphicFrame>
    </p:spTree>
    <p:extLst>
      <p:ext uri="{BB962C8B-B14F-4D97-AF65-F5344CB8AC3E}">
        <p14:creationId xmlns:p14="http://schemas.microsoft.com/office/powerpoint/2010/main" val="2448561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9964D32-C194-BF39-0193-37D2DEB258B2}"/>
              </a:ext>
            </a:extLst>
          </p:cNvPr>
          <p:cNvSpPr txBox="1"/>
          <p:nvPr/>
        </p:nvSpPr>
        <p:spPr>
          <a:xfrm>
            <a:off x="516835" y="119270"/>
            <a:ext cx="11317356" cy="1179554"/>
          </a:xfrm>
          <a:prstGeom prst="rect">
            <a:avLst/>
          </a:prstGeom>
          <a:noFill/>
        </p:spPr>
        <p:txBody>
          <a:bodyPr wrap="square" rtlCol="0">
            <a:spAutoFit/>
          </a:bodyPr>
          <a:lstStyle/>
          <a:p>
            <a:pPr algn="ctr">
              <a:lnSpc>
                <a:spcPct val="115000"/>
              </a:lnSpc>
            </a:pPr>
            <a:r>
              <a:rPr lang="en-US" sz="3200" b="1">
                <a:solidFill>
                  <a:srgbClr val="FF0000"/>
                </a:solidFill>
                <a:effectLst/>
                <a:latin typeface="Times New Roman" panose="02020603050405020304" pitchFamily="18" charset="0"/>
                <a:ea typeface="Times New Roman" panose="02020603050405020304" pitchFamily="18" charset="0"/>
              </a:rPr>
              <a:t>BẢNG KIỂM ĐOẠN VĂN GHI LẠI CẢM XÚC SAU KHI ĐỌC MỘT BÀI THƠ</a:t>
            </a:r>
            <a:endParaRPr lang="en-US" sz="3200">
              <a:effectLst/>
              <a:latin typeface="Times New Roman" panose="02020603050405020304" pitchFamily="18" charset="0"/>
              <a:ea typeface="Times New Roman" panose="02020603050405020304" pitchFamily="18" charset="0"/>
            </a:endParaRPr>
          </a:p>
        </p:txBody>
      </p:sp>
      <p:graphicFrame>
        <p:nvGraphicFramePr>
          <p:cNvPr id="6" name="Bảng 5">
            <a:extLst>
              <a:ext uri="{FF2B5EF4-FFF2-40B4-BE49-F238E27FC236}">
                <a16:creationId xmlns:a16="http://schemas.microsoft.com/office/drawing/2014/main" id="{F585EEB3-E926-696C-15E3-7D83809C1BE0}"/>
              </a:ext>
            </a:extLst>
          </p:cNvPr>
          <p:cNvGraphicFramePr>
            <a:graphicFrameLocks noGrp="1"/>
          </p:cNvGraphicFramePr>
          <p:nvPr>
            <p:extLst>
              <p:ext uri="{D42A27DB-BD31-4B8C-83A1-F6EECF244321}">
                <p14:modId xmlns:p14="http://schemas.microsoft.com/office/powerpoint/2010/main" val="3066823504"/>
              </p:ext>
            </p:extLst>
          </p:nvPr>
        </p:nvGraphicFramePr>
        <p:xfrm>
          <a:off x="198728" y="1298824"/>
          <a:ext cx="11741481" cy="5483673"/>
        </p:xfrm>
        <a:graphic>
          <a:graphicData uri="http://schemas.openxmlformats.org/drawingml/2006/table">
            <a:tbl>
              <a:tblPr firstRow="1" firstCol="1" bandRow="1" bandCol="1">
                <a:tableStyleId>{5C22544A-7EE6-4342-B048-85BDC9FD1C3A}</a:tableStyleId>
              </a:tblPr>
              <a:tblGrid>
                <a:gridCol w="1865848">
                  <a:extLst>
                    <a:ext uri="{9D8B030D-6E8A-4147-A177-3AD203B41FA5}">
                      <a16:colId xmlns:a16="http://schemas.microsoft.com/office/drawing/2014/main" val="2673636319"/>
                    </a:ext>
                  </a:extLst>
                </a:gridCol>
                <a:gridCol w="7952813">
                  <a:extLst>
                    <a:ext uri="{9D8B030D-6E8A-4147-A177-3AD203B41FA5}">
                      <a16:colId xmlns:a16="http://schemas.microsoft.com/office/drawing/2014/main" val="634033016"/>
                    </a:ext>
                  </a:extLst>
                </a:gridCol>
                <a:gridCol w="1922820">
                  <a:extLst>
                    <a:ext uri="{9D8B030D-6E8A-4147-A177-3AD203B41FA5}">
                      <a16:colId xmlns:a16="http://schemas.microsoft.com/office/drawing/2014/main" val="1276206368"/>
                    </a:ext>
                  </a:extLst>
                </a:gridCol>
              </a:tblGrid>
              <a:tr h="0">
                <a:tc>
                  <a:txBody>
                    <a:bodyPr/>
                    <a:lstStyle/>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Các phần của đoạn văn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Nội dung kiểm tra</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Đạt/</a:t>
                      </a:r>
                    </a:p>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Chưa đạt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11457"/>
                  </a:ext>
                </a:extLst>
              </a:tr>
              <a:tr h="239395">
                <a:tc>
                  <a:txBody>
                    <a:bodyPr/>
                    <a:lstStyle/>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Mở</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đoạn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bằng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chữ</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viết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hoa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lùi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đầu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dòng</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067739"/>
                  </a:ext>
                </a:extLst>
              </a:tr>
              <a:tr h="307975">
                <a:tc>
                  <a:txBody>
                    <a:bodyPr/>
                    <a:lstStyle/>
                    <a:p>
                      <a:pPr algn="ctr">
                        <a:lnSpc>
                          <a:spcPct val="107000"/>
                        </a:lnSpc>
                        <a:tabLst>
                          <a:tab pos="1386840" algn="l"/>
                        </a:tabLs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Mở</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đoạn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Dùng ngôi thứ nhất để ghi lại cảm xúc của mình về bài thơ.</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effectLst/>
                          <a:latin typeface="Times New Roman" panose="02020603050405020304" pitchFamily="18" charset="0"/>
                          <a:cs typeface="Times New Roman" panose="02020603050405020304" pitchFamily="18" charset="0"/>
                        </a:rPr>
                        <a:t> </a:t>
                      </a:r>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56208"/>
                  </a:ext>
                </a:extLst>
              </a:tr>
              <a:tr h="0">
                <a:tc>
                  <a:txBody>
                    <a:bodyPr/>
                    <a:lstStyle/>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Nêu nhan đề, tên tác giả và cảm xúc khái quát về yếu tố nội dung, hạy nghệ thuật, …của bài thơ.</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4482227"/>
                  </a:ext>
                </a:extLst>
              </a:tr>
              <a:tr h="0">
                <a:tc rowSpan="3">
                  <a:txBody>
                    <a:bodyPr/>
                    <a:lstStyle/>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p>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Thân đoạn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Trình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bày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xúc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theo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tự</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hợp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lí</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bằng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294934"/>
                  </a:ext>
                </a:extLst>
              </a:tr>
              <a:tr h="0">
                <a:tc vMerge="1">
                  <a:txBody>
                    <a:bodyPr/>
                    <a:lstStyle/>
                    <a:p>
                      <a:endParaRPr lang="en-US"/>
                    </a:p>
                  </a:txBody>
                  <a:tcPr/>
                </a:tc>
                <a:tc>
                  <a:txBody>
                    <a:bodyPr/>
                    <a:lstStyle/>
                    <a:p>
                      <a:pPr marL="457200">
                        <a:lnSpc>
                          <a:spcPct val="115000"/>
                        </a:lnSpc>
                      </a:pPr>
                      <a:r>
                        <a:rPr lang="en-US" sz="2400">
                          <a:solidFill>
                            <a:schemeClr val="tx1"/>
                          </a:solidFill>
                          <a:effectLst/>
                          <a:latin typeface="Times New Roman" panose="02020603050405020304" pitchFamily="18" charset="0"/>
                          <a:cs typeface="Times New Roman" panose="02020603050405020304" pitchFamily="18" charset="0"/>
                        </a:rPr>
                        <a:t>Trích một số từ ngữ, hình ảnh gợi cảm xúc trong bài thơ.</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2370930"/>
                  </a:ext>
                </a:extLst>
              </a:tr>
              <a:tr h="0">
                <a:tc vMerge="1">
                  <a:txBody>
                    <a:bodyPr/>
                    <a:lstStyle/>
                    <a:p>
                      <a:endParaRPr lang="en-US"/>
                    </a:p>
                  </a:txBody>
                  <a:tcPr/>
                </a:tc>
                <a:tc>
                  <a:txBody>
                    <a:bodyPr/>
                    <a:lstStyle/>
                    <a:p>
                      <a:pPr marL="457200">
                        <a:lnSpc>
                          <a:spcPct val="115000"/>
                        </a:lnSpc>
                      </a:pPr>
                      <a:r>
                        <a:rPr lang="en-US" sz="2400">
                          <a:solidFill>
                            <a:schemeClr val="tx1"/>
                          </a:solidFill>
                          <a:effectLst/>
                          <a:latin typeface="Times New Roman" panose="02020603050405020304" pitchFamily="18" charset="0"/>
                          <a:cs typeface="Times New Roman" panose="02020603050405020304" pitchFamily="18" charset="0"/>
                        </a:rPr>
                        <a:t>Sử dụng một số từ ngữ để tạo sự liên kết chặt chẽ giữa các câu.</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5199035"/>
                  </a:ext>
                </a:extLst>
              </a:tr>
              <a:tr h="0">
                <a:tc rowSpan="2">
                  <a:txBody>
                    <a:bodyPr/>
                    <a:lstStyle/>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p>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Kết đoạn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15000"/>
                        </a:lnSpc>
                      </a:pPr>
                      <a:r>
                        <a:rPr lang="en-US" sz="2400">
                          <a:solidFill>
                            <a:schemeClr val="tx1"/>
                          </a:solidFill>
                          <a:effectLst/>
                          <a:latin typeface="Times New Roman" panose="02020603050405020304" pitchFamily="18" charset="0"/>
                          <a:cs typeface="Times New Roman" panose="02020603050405020304" pitchFamily="18" charset="0"/>
                        </a:rPr>
                        <a:t>Khẳng định lại cảm xúc và ý nghĩa của bài thơ với bản thân.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6541691"/>
                  </a:ext>
                </a:extLst>
              </a:tr>
              <a:tr h="0">
                <a:tc vMerge="1">
                  <a:txBody>
                    <a:bodyPr/>
                    <a:lstStyle/>
                    <a:p>
                      <a:endParaRPr lang="en-US"/>
                    </a:p>
                  </a:txBody>
                  <a:tcPr/>
                </a:tc>
                <a:tc>
                  <a:txBody>
                    <a:bodyPr/>
                    <a:lstStyle/>
                    <a:p>
                      <a:pPr marL="457200">
                        <a:lnSpc>
                          <a:spcPct val="115000"/>
                        </a:lnSpc>
                      </a:pPr>
                      <a:r>
                        <a:rPr lang="en-US" sz="2400">
                          <a:solidFill>
                            <a:schemeClr val="tx1"/>
                          </a:solidFill>
                          <a:effectLst/>
                          <a:latin typeface="Times New Roman" panose="02020603050405020304" pitchFamily="18" charset="0"/>
                          <a:cs typeface="Times New Roman" panose="02020603050405020304" pitchFamily="18" charset="0"/>
                        </a:rPr>
                        <a:t>Kết đoạn bằng dấu câu dùng để ngắt đoạn.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tabLst>
                          <a:tab pos="1386840" algn="l"/>
                        </a:tabLs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061775"/>
                  </a:ext>
                </a:extLst>
              </a:tr>
            </a:tbl>
          </a:graphicData>
        </a:graphic>
      </p:graphicFrame>
    </p:spTree>
    <p:extLst>
      <p:ext uri="{BB962C8B-B14F-4D97-AF65-F5344CB8AC3E}">
        <p14:creationId xmlns:p14="http://schemas.microsoft.com/office/powerpoint/2010/main" val="3398094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F7AB4EC6-E5F1-89BF-8B44-76F859CA5A3D}"/>
              </a:ext>
            </a:extLst>
          </p:cNvPr>
          <p:cNvSpPr txBox="1"/>
          <p:nvPr/>
        </p:nvSpPr>
        <p:spPr>
          <a:xfrm>
            <a:off x="3816625" y="0"/>
            <a:ext cx="2955235" cy="613245"/>
          </a:xfrm>
          <a:prstGeom prst="rect">
            <a:avLst/>
          </a:prstGeom>
          <a:noFill/>
        </p:spPr>
        <p:txBody>
          <a:bodyPr wrap="square" rtlCol="0">
            <a:spAutoFit/>
          </a:bodyPr>
          <a:lstStyle/>
          <a:p>
            <a:pPr>
              <a:lnSpc>
                <a:spcPct val="115000"/>
              </a:lnSpc>
            </a:pPr>
            <a:r>
              <a:rPr lang="en-US" sz="3200" b="1" dirty="0" err="1">
                <a:solidFill>
                  <a:srgbClr val="FF0000"/>
                </a:solidFill>
                <a:effectLst/>
                <a:latin typeface="Times New Roman" panose="02020603050405020304" pitchFamily="18" charset="0"/>
                <a:ea typeface="MS Mincho" panose="02020609040205080304" pitchFamily="49" charset="-128"/>
              </a:rPr>
              <a:t>III.Thực</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hành</a:t>
            </a:r>
            <a:endParaRPr lang="en-US" sz="3200" dirty="0">
              <a:effectLst/>
              <a:latin typeface="Times New Roman" panose="02020603050405020304" pitchFamily="18" charset="0"/>
              <a:ea typeface="Calibri" panose="020F0502020204030204" pitchFamily="34" charset="0"/>
            </a:endParaRPr>
          </a:p>
        </p:txBody>
      </p:sp>
      <p:sp>
        <p:nvSpPr>
          <p:cNvPr id="5" name="Hộp Văn bản 4">
            <a:extLst>
              <a:ext uri="{FF2B5EF4-FFF2-40B4-BE49-F238E27FC236}">
                <a16:creationId xmlns:a16="http://schemas.microsoft.com/office/drawing/2014/main" id="{CAE00C75-0560-BC08-652E-9831AFD42205}"/>
              </a:ext>
            </a:extLst>
          </p:cNvPr>
          <p:cNvSpPr txBox="1"/>
          <p:nvPr/>
        </p:nvSpPr>
        <p:spPr>
          <a:xfrm>
            <a:off x="139148" y="781879"/>
            <a:ext cx="11913704" cy="1745863"/>
          </a:xfrm>
          <a:prstGeom prst="rect">
            <a:avLst/>
          </a:prstGeom>
          <a:noFill/>
        </p:spPr>
        <p:txBody>
          <a:bodyPr wrap="square" rtlCol="0">
            <a:spAutoFit/>
          </a:bodyPr>
          <a:lstStyle/>
          <a:p>
            <a:pPr>
              <a:lnSpc>
                <a:spcPct val="115000"/>
              </a:lnSpc>
            </a:pPr>
            <a:r>
              <a:rPr lang="en-US" sz="3200" b="1" dirty="0" err="1">
                <a:solidFill>
                  <a:srgbClr val="000000"/>
                </a:solidFill>
                <a:effectLst/>
                <a:latin typeface="Times New Roman" panose="02020603050405020304" pitchFamily="18" charset="0"/>
                <a:ea typeface="MS Mincho" panose="02020609040205080304" pitchFamily="49" charset="-128"/>
              </a:rPr>
              <a:t>Đề</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bài</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Hãy</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viết</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đoạn</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văn</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nêu</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lên</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cảm</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xúc</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của</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em</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sau</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khi</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đọc</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một</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trong</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các</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bài</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thơ</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Những</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cánh</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buồm</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Hoàng</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Trung</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Thông</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Mây</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và</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sóng</a:t>
            </a:r>
            <a:r>
              <a:rPr lang="en-US" sz="3200" b="1" dirty="0">
                <a:solidFill>
                  <a:srgbClr val="000000"/>
                </a:solidFill>
                <a:effectLst/>
                <a:latin typeface="Times New Roman" panose="02020603050405020304" pitchFamily="18" charset="0"/>
                <a:ea typeface="MS Mincho" panose="02020609040205080304" pitchFamily="49" charset="-128"/>
              </a:rPr>
              <a:t>” (Ta-go), “</a:t>
            </a:r>
            <a:r>
              <a:rPr lang="en-US" sz="3200" b="1" i="1" dirty="0" err="1">
                <a:solidFill>
                  <a:srgbClr val="000000"/>
                </a:solidFill>
                <a:effectLst/>
                <a:latin typeface="Times New Roman" panose="02020603050405020304" pitchFamily="18" charset="0"/>
                <a:ea typeface="MS Mincho" panose="02020609040205080304" pitchFamily="49" charset="-128"/>
              </a:rPr>
              <a:t>Mẹ</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và</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quả</a:t>
            </a:r>
            <a:r>
              <a:rPr lang="en-US" sz="3200" b="1" i="1" dirty="0">
                <a:solidFill>
                  <a:srgbClr val="000000"/>
                </a:solidFill>
                <a:effectLst/>
                <a:latin typeface="Times New Roman" panose="02020603050405020304" pitchFamily="18" charset="0"/>
                <a:ea typeface="MS Mincho" panose="02020609040205080304" pitchFamily="49" charset="-128"/>
              </a:rPr>
              <a:t>”</a:t>
            </a:r>
            <a:r>
              <a:rPr lang="en-US" sz="3200" b="1" dirty="0">
                <a:solidFill>
                  <a:srgbClr val="000000"/>
                </a:solidFill>
                <a:effectLst/>
                <a:latin typeface="Times New Roman" panose="02020603050405020304" pitchFamily="18" charset="0"/>
                <a:ea typeface="MS Mincho" panose="02020609040205080304" pitchFamily="49" charset="-128"/>
              </a:rPr>
              <a:t> (</a:t>
            </a:r>
            <a:r>
              <a:rPr lang="en-US" sz="3200" b="1" dirty="0" err="1">
                <a:solidFill>
                  <a:srgbClr val="000000"/>
                </a:solidFill>
                <a:effectLst/>
                <a:latin typeface="Times New Roman" panose="02020603050405020304" pitchFamily="18" charset="0"/>
                <a:ea typeface="MS Mincho" panose="02020609040205080304" pitchFamily="49" charset="-128"/>
              </a:rPr>
              <a:t>Nguyễn</a:t>
            </a:r>
            <a:r>
              <a:rPr lang="en-US" sz="3200" b="1" dirty="0">
                <a:solidFill>
                  <a:srgbClr val="000000"/>
                </a:solidFill>
                <a:effectLst/>
                <a:latin typeface="Times New Roman" panose="02020603050405020304" pitchFamily="18" charset="0"/>
                <a:ea typeface="MS Mincho" panose="02020609040205080304" pitchFamily="49" charset="-128"/>
              </a:rPr>
              <a:t> Khoa </a:t>
            </a:r>
            <a:r>
              <a:rPr lang="en-US" sz="3200" b="1" dirty="0" err="1">
                <a:solidFill>
                  <a:srgbClr val="000000"/>
                </a:solidFill>
                <a:effectLst/>
                <a:latin typeface="Times New Roman" panose="02020603050405020304" pitchFamily="18" charset="0"/>
                <a:ea typeface="MS Mincho" panose="02020609040205080304" pitchFamily="49" charset="-128"/>
              </a:rPr>
              <a:t>Điềm</a:t>
            </a:r>
            <a:r>
              <a:rPr lang="en-US" sz="3200" b="1" dirty="0">
                <a:solidFill>
                  <a:srgbClr val="000000"/>
                </a:solidFill>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Calibri" panose="020F0502020204030204" pitchFamily="34" charset="0"/>
            </a:endParaRPr>
          </a:p>
        </p:txBody>
      </p:sp>
      <p:pic>
        <p:nvPicPr>
          <p:cNvPr id="3" name="Hình ảnh 2">
            <a:extLst>
              <a:ext uri="{FF2B5EF4-FFF2-40B4-BE49-F238E27FC236}">
                <a16:creationId xmlns:a16="http://schemas.microsoft.com/office/drawing/2014/main" id="{8F234A35-6C1C-21CE-50BD-7221FF338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464" y="2696376"/>
            <a:ext cx="3544957" cy="3956215"/>
          </a:xfrm>
          <a:prstGeom prst="rect">
            <a:avLst/>
          </a:prstGeom>
          <a:effectLst>
            <a:reflection blurRad="6350" stA="50000" endA="295" endPos="92000" dist="101600" dir="5400000" sy="-100000" algn="bl" rotWithShape="0"/>
          </a:effectLst>
          <a:scene3d>
            <a:camera prst="orthographicFront"/>
            <a:lightRig rig="threePt" dir="t"/>
          </a:scene3d>
          <a:sp3d>
            <a:bevelT w="101600" prst="riblet"/>
          </a:sp3d>
        </p:spPr>
      </p:pic>
      <p:pic>
        <p:nvPicPr>
          <p:cNvPr id="7" name="Hình ảnh 6">
            <a:extLst>
              <a:ext uri="{FF2B5EF4-FFF2-40B4-BE49-F238E27FC236}">
                <a16:creationId xmlns:a16="http://schemas.microsoft.com/office/drawing/2014/main" id="{D43367AB-54A9-889A-345E-EF827A152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48" y="2696377"/>
            <a:ext cx="3438939" cy="3956214"/>
          </a:xfrm>
          <a:prstGeom prst="rect">
            <a:avLst/>
          </a:prstGeom>
          <a:effectLst>
            <a:reflection blurRad="6350" stA="50000" endA="300" endPos="55500" dist="101600" dir="5400000" sy="-100000" algn="bl" rotWithShape="0"/>
          </a:effectLst>
          <a:scene3d>
            <a:camera prst="orthographicFront"/>
            <a:lightRig rig="threePt" dir="t"/>
          </a:scene3d>
          <a:sp3d>
            <a:bevelT w="101600" prst="riblet"/>
          </a:sp3d>
        </p:spPr>
      </p:pic>
      <p:pic>
        <p:nvPicPr>
          <p:cNvPr id="9" name="Hình ảnh 8">
            <a:extLst>
              <a:ext uri="{FF2B5EF4-FFF2-40B4-BE49-F238E27FC236}">
                <a16:creationId xmlns:a16="http://schemas.microsoft.com/office/drawing/2014/main" id="{35F6A29E-08E0-EE27-DF63-47F7F05A4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8015" y="2711451"/>
            <a:ext cx="3842315" cy="3956215"/>
          </a:xfrm>
          <a:prstGeom prst="rect">
            <a:avLst/>
          </a:prstGeom>
          <a:effectLst>
            <a:reflection blurRad="6350" stA="50000" endA="300" endPos="55500" dist="101600" dir="5400000" sy="-100000" algn="bl" rotWithShape="0"/>
          </a:effectLst>
          <a:scene3d>
            <a:camera prst="orthographicFront"/>
            <a:lightRig rig="threePt" dir="t"/>
          </a:scene3d>
          <a:sp3d>
            <a:bevelT w="139700" h="139700" prst="divot"/>
          </a:sp3d>
        </p:spPr>
      </p:pic>
    </p:spTree>
    <p:extLst>
      <p:ext uri="{BB962C8B-B14F-4D97-AF65-F5344CB8AC3E}">
        <p14:creationId xmlns:p14="http://schemas.microsoft.com/office/powerpoint/2010/main" val="2359588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3AA2D9E-6AA7-ECDE-DA47-3D5BEDB76111}"/>
              </a:ext>
            </a:extLst>
          </p:cNvPr>
          <p:cNvSpPr txBox="1"/>
          <p:nvPr/>
        </p:nvSpPr>
        <p:spPr>
          <a:xfrm>
            <a:off x="159026" y="172278"/>
            <a:ext cx="11714922" cy="2584174"/>
          </a:xfrm>
          <a:prstGeom prst="rect">
            <a:avLst/>
          </a:prstGeom>
          <a:noFill/>
        </p:spPr>
        <p:txBody>
          <a:bodyPr wrap="square" rtlCol="0">
            <a:prstTxWarp prst="textDeflateBottom">
              <a:avLst/>
            </a:prstTxWarp>
            <a:spAutoFit/>
          </a:bodyPr>
          <a:lstStyle/>
          <a:p>
            <a:pPr indent="292100" algn="ctr">
              <a:lnSpc>
                <a:spcPct val="112000"/>
              </a:lnSpc>
              <a:spcAft>
                <a:spcPts val="200"/>
              </a:spcAft>
            </a:pPr>
            <a:r>
              <a:rPr lang="en-US" sz="1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MỞ ĐẦU</a:t>
            </a:r>
            <a:endParaRPr lang="en-US" sz="1800" b="1" dirty="0">
              <a:effectLst/>
              <a:latin typeface="Segoe UI" panose="020B0502040204020203" pitchFamily="34" charset="0"/>
              <a:ea typeface="Times New Roman" panose="02020603050405020304" pitchFamily="18" charset="0"/>
              <a:cs typeface="Times New Roman" panose="02020603050405020304" pitchFamily="18" charset="0"/>
            </a:endParaRPr>
          </a:p>
        </p:txBody>
      </p:sp>
      <p:pic>
        <p:nvPicPr>
          <p:cNvPr id="9" name="Hình ảnh 8">
            <a:extLst>
              <a:ext uri="{FF2B5EF4-FFF2-40B4-BE49-F238E27FC236}">
                <a16:creationId xmlns:a16="http://schemas.microsoft.com/office/drawing/2014/main" id="{70FB5516-F4C4-537F-A5FF-197A2FD5E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86" y="1656522"/>
            <a:ext cx="6679097" cy="5201478"/>
          </a:xfrm>
          <a:prstGeom prst="rect">
            <a:avLst/>
          </a:prstGeom>
        </p:spPr>
      </p:pic>
    </p:spTree>
    <p:extLst>
      <p:ext uri="{BB962C8B-B14F-4D97-AF65-F5344CB8AC3E}">
        <p14:creationId xmlns:p14="http://schemas.microsoft.com/office/powerpoint/2010/main" val="31168071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Đường nối Thẳng 4">
            <a:extLst>
              <a:ext uri="{FF2B5EF4-FFF2-40B4-BE49-F238E27FC236}">
                <a16:creationId xmlns:a16="http://schemas.microsoft.com/office/drawing/2014/main" id="{21AF5B53-DFD5-B5D2-FFA3-1D91C3A231DA}"/>
              </a:ext>
            </a:extLst>
          </p:cNvPr>
          <p:cNvCxnSpPr>
            <a:cxnSpLocks/>
          </p:cNvCxnSpPr>
          <p:nvPr/>
        </p:nvCxnSpPr>
        <p:spPr>
          <a:xfrm>
            <a:off x="583096" y="291548"/>
            <a:ext cx="1069450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Đường nối Thẳng 9">
            <a:extLst>
              <a:ext uri="{FF2B5EF4-FFF2-40B4-BE49-F238E27FC236}">
                <a16:creationId xmlns:a16="http://schemas.microsoft.com/office/drawing/2014/main" id="{4D7BE188-AA53-88F1-01BC-067A9D1C32E4}"/>
              </a:ext>
            </a:extLst>
          </p:cNvPr>
          <p:cNvCxnSpPr/>
          <p:nvPr/>
        </p:nvCxnSpPr>
        <p:spPr>
          <a:xfrm>
            <a:off x="1404729" y="291548"/>
            <a:ext cx="0" cy="1232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DD279E91-AA70-0C44-396E-0CDE3251C864}"/>
              </a:ext>
            </a:extLst>
          </p:cNvPr>
          <p:cNvCxnSpPr/>
          <p:nvPr/>
        </p:nvCxnSpPr>
        <p:spPr>
          <a:xfrm>
            <a:off x="4452731" y="291548"/>
            <a:ext cx="0" cy="1007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733BF5D2-DDF8-ECA2-A165-EBFF71B1ED8D}"/>
              </a:ext>
            </a:extLst>
          </p:cNvPr>
          <p:cNvCxnSpPr/>
          <p:nvPr/>
        </p:nvCxnSpPr>
        <p:spPr>
          <a:xfrm>
            <a:off x="10721009" y="331304"/>
            <a:ext cx="0" cy="1007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A2E809A0-96DF-7C30-AFC8-968091D6A793}"/>
              </a:ext>
            </a:extLst>
          </p:cNvPr>
          <p:cNvCxnSpPr/>
          <p:nvPr/>
        </p:nvCxnSpPr>
        <p:spPr>
          <a:xfrm>
            <a:off x="7407965" y="291548"/>
            <a:ext cx="0" cy="1007165"/>
          </a:xfrm>
          <a:prstGeom prst="line">
            <a:avLst/>
          </a:prstGeom>
        </p:spPr>
        <p:style>
          <a:lnRef idx="1">
            <a:schemeClr val="accent1"/>
          </a:lnRef>
          <a:fillRef idx="0">
            <a:schemeClr val="accent1"/>
          </a:fillRef>
          <a:effectRef idx="0">
            <a:schemeClr val="accent1"/>
          </a:effectRef>
          <a:fontRef idx="minor">
            <a:schemeClr val="tx1"/>
          </a:fontRef>
        </p:style>
      </p:cxnSp>
      <p:sp>
        <p:nvSpPr>
          <p:cNvPr id="15" name="Hình Bầu dục 14">
            <a:extLst>
              <a:ext uri="{FF2B5EF4-FFF2-40B4-BE49-F238E27FC236}">
                <a16:creationId xmlns:a16="http://schemas.microsoft.com/office/drawing/2014/main" id="{C9C3521E-997A-7FBF-7EBC-0974B71BA69A}"/>
              </a:ext>
            </a:extLst>
          </p:cNvPr>
          <p:cNvSpPr/>
          <p:nvPr/>
        </p:nvSpPr>
        <p:spPr>
          <a:xfrm>
            <a:off x="145774" y="1338469"/>
            <a:ext cx="2557667" cy="48237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D0D0D"/>
                </a:solidFill>
                <a:latin typeface="Times New Roman" panose="02020603050405020304" pitchFamily="18" charset="0"/>
                <a:ea typeface="MS Mincho" panose="02020609040205080304" pitchFamily="49" charset="-128"/>
              </a:rPr>
              <a:t>S</a:t>
            </a:r>
            <a:r>
              <a:rPr lang="en-US" sz="2800" dirty="0" err="1">
                <a:solidFill>
                  <a:srgbClr val="0D0D0D"/>
                </a:solidFill>
                <a:effectLst/>
                <a:latin typeface="Times New Roman" panose="02020603050405020304" pitchFamily="18" charset="0"/>
                <a:ea typeface="MS Mincho" panose="02020609040205080304" pitchFamily="49" charset="-128"/>
              </a:rPr>
              <a:t>uy</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nghĩ</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lựa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chọn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nội</a:t>
            </a:r>
            <a:r>
              <a:rPr lang="en-US" sz="2800" dirty="0">
                <a:solidFill>
                  <a:srgbClr val="0D0D0D"/>
                </a:solidFill>
                <a:effectLst/>
                <a:latin typeface="Times New Roman" panose="02020603050405020304" pitchFamily="18" charset="0"/>
                <a:ea typeface="MS Mincho" panose="02020609040205080304" pitchFamily="49" charset="-128"/>
              </a:rPr>
              <a:t> dung </a:t>
            </a:r>
            <a:r>
              <a:rPr lang="en-US" sz="2800" dirty="0" err="1">
                <a:solidFill>
                  <a:srgbClr val="0D0D0D"/>
                </a:solidFill>
                <a:effectLst/>
                <a:latin typeface="Times New Roman" panose="02020603050405020304" pitchFamily="18" charset="0"/>
                <a:ea typeface="MS Mincho" panose="02020609040205080304" pitchFamily="49" charset="-128"/>
              </a:rPr>
              <a:t>cho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đoạn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của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mình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bằng</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kĩ</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công</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não</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p>
        </p:txBody>
      </p:sp>
      <p:sp>
        <p:nvSpPr>
          <p:cNvPr id="16" name="Hình Bầu dục 15">
            <a:extLst>
              <a:ext uri="{FF2B5EF4-FFF2-40B4-BE49-F238E27FC236}">
                <a16:creationId xmlns:a16="http://schemas.microsoft.com/office/drawing/2014/main" id="{FF742A61-8EB0-464C-FAD8-CDB265EA4DA7}"/>
              </a:ext>
            </a:extLst>
          </p:cNvPr>
          <p:cNvSpPr/>
          <p:nvPr/>
        </p:nvSpPr>
        <p:spPr>
          <a:xfrm>
            <a:off x="3253407" y="1298713"/>
            <a:ext cx="2372139" cy="48237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D0D0D"/>
                </a:solidFill>
                <a:effectLst/>
                <a:latin typeface="Times New Roman" panose="02020603050405020304" pitchFamily="18" charset="0"/>
                <a:ea typeface="MS Mincho" panose="02020609040205080304" pitchFamily="49" charset="-128"/>
              </a:rPr>
              <a:t>Điền vào </a:t>
            </a:r>
            <a:r>
              <a:rPr lang="en-US" sz="2800" b="1">
                <a:solidFill>
                  <a:srgbClr val="FF0000"/>
                </a:solidFill>
                <a:effectLst/>
                <a:latin typeface="Times New Roman" panose="02020603050405020304" pitchFamily="18" charset="0"/>
                <a:ea typeface="MS Mincho" panose="02020609040205080304" pitchFamily="49" charset="-128"/>
              </a:rPr>
              <a:t>Phiếu tìm ý </a:t>
            </a:r>
            <a:r>
              <a:rPr lang="en-US" sz="2800">
                <a:solidFill>
                  <a:srgbClr val="0070C0"/>
                </a:solidFill>
                <a:effectLst/>
                <a:latin typeface="Times New Roman" panose="02020603050405020304" pitchFamily="18" charset="0"/>
                <a:ea typeface="MS Mincho" panose="02020609040205080304" pitchFamily="49" charset="-128"/>
              </a:rPr>
              <a:t> </a:t>
            </a:r>
            <a:r>
              <a:rPr lang="en-US" sz="2800">
                <a:solidFill>
                  <a:srgbClr val="0D0D0D"/>
                </a:solidFill>
                <a:effectLst/>
                <a:latin typeface="Times New Roman" panose="02020603050405020304" pitchFamily="18" charset="0"/>
                <a:ea typeface="MS Mincho" panose="02020609040205080304" pitchFamily="49" charset="-128"/>
              </a:rPr>
              <a:t>theo mẫu.</a:t>
            </a:r>
            <a:endParaRPr lang="en-US" sz="2800" dirty="0"/>
          </a:p>
        </p:txBody>
      </p:sp>
      <p:sp>
        <p:nvSpPr>
          <p:cNvPr id="17" name="Hình Bầu dục 16">
            <a:extLst>
              <a:ext uri="{FF2B5EF4-FFF2-40B4-BE49-F238E27FC236}">
                <a16:creationId xmlns:a16="http://schemas.microsoft.com/office/drawing/2014/main" id="{00D1DA44-DEF9-B8B8-3A0C-8A5CB1365384}"/>
              </a:ext>
            </a:extLst>
          </p:cNvPr>
          <p:cNvSpPr/>
          <p:nvPr/>
        </p:nvSpPr>
        <p:spPr>
          <a:xfrm>
            <a:off x="6400799" y="1298713"/>
            <a:ext cx="2372139" cy="48237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tabLst>
                <a:tab pos="1386840" algn="l"/>
              </a:tabLst>
            </a:pPr>
            <a:r>
              <a:rPr lang="en-US" sz="2800">
                <a:solidFill>
                  <a:srgbClr val="0D0D0D"/>
                </a:solidFill>
                <a:latin typeface="Times New Roman" panose="02020603050405020304" pitchFamily="18" charset="0"/>
                <a:ea typeface="MS Mincho" panose="02020609040205080304" pitchFamily="49" charset="-128"/>
              </a:rPr>
              <a:t>L</a:t>
            </a:r>
            <a:r>
              <a:rPr lang="en-US" sz="2800">
                <a:solidFill>
                  <a:srgbClr val="0D0D0D"/>
                </a:solidFill>
                <a:effectLst/>
                <a:latin typeface="Times New Roman" panose="02020603050405020304" pitchFamily="18" charset="0"/>
                <a:ea typeface="MS Mincho" panose="02020609040205080304" pitchFamily="49" charset="-128"/>
              </a:rPr>
              <a:t>ập dàn ý cho đoạn văn theo bố cục 3 phần: MĐ – TĐ - KĐ</a:t>
            </a:r>
            <a:endParaRPr lang="en-US" sz="2800" dirty="0">
              <a:effectLst/>
              <a:latin typeface="Times New Roman" panose="02020603050405020304" pitchFamily="18" charset="0"/>
              <a:ea typeface="Times New Roman" panose="02020603050405020304" pitchFamily="18" charset="0"/>
            </a:endParaRPr>
          </a:p>
        </p:txBody>
      </p:sp>
      <p:sp>
        <p:nvSpPr>
          <p:cNvPr id="18" name="Hình Bầu dục 17">
            <a:extLst>
              <a:ext uri="{FF2B5EF4-FFF2-40B4-BE49-F238E27FC236}">
                <a16:creationId xmlns:a16="http://schemas.microsoft.com/office/drawing/2014/main" id="{1A401A9F-95E9-7D11-36E9-36984AC41BF4}"/>
              </a:ext>
            </a:extLst>
          </p:cNvPr>
          <p:cNvSpPr/>
          <p:nvPr/>
        </p:nvSpPr>
        <p:spPr>
          <a:xfrm>
            <a:off x="9660835" y="1298713"/>
            <a:ext cx="2372139" cy="48237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lnSpc>
                <a:spcPct val="115000"/>
              </a:lnSpc>
              <a:tabLst>
                <a:tab pos="1386840" algn="l"/>
              </a:tabLst>
            </a:pPr>
            <a:r>
              <a:rPr lang="en-US" sz="2800">
                <a:solidFill>
                  <a:srgbClr val="0D0D0D"/>
                </a:solidFill>
                <a:latin typeface="Times New Roman" panose="02020603050405020304" pitchFamily="18" charset="0"/>
                <a:ea typeface="MS Mincho" panose="02020609040205080304" pitchFamily="49" charset="-128"/>
              </a:rPr>
              <a:t>V</a:t>
            </a:r>
            <a:r>
              <a:rPr lang="en-US" sz="2800">
                <a:solidFill>
                  <a:srgbClr val="0D0D0D"/>
                </a:solidFill>
                <a:effectLst/>
                <a:latin typeface="Times New Roman" panose="02020603050405020304" pitchFamily="18" charset="0"/>
                <a:ea typeface="MS Mincho" panose="02020609040205080304" pitchFamily="49" charset="-128"/>
              </a:rPr>
              <a:t>iết thành bài hoàn chỉnh.</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7044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inVertical)">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A61DB21-19DC-0E9C-5ADA-C777F39412E4}"/>
              </a:ext>
            </a:extLst>
          </p:cNvPr>
          <p:cNvSpPr txBox="1"/>
          <p:nvPr/>
        </p:nvSpPr>
        <p:spPr>
          <a:xfrm>
            <a:off x="318053" y="132522"/>
            <a:ext cx="11701670" cy="548099"/>
          </a:xfrm>
          <a:prstGeom prst="rect">
            <a:avLst/>
          </a:prstGeom>
          <a:noFill/>
        </p:spPr>
        <p:txBody>
          <a:bodyPr wrap="square" rtlCol="0">
            <a:spAutoFit/>
          </a:bodyPr>
          <a:lstStyle/>
          <a:p>
            <a:pPr>
              <a:lnSpc>
                <a:spcPct val="115000"/>
              </a:lnSpc>
            </a:pPr>
            <a:r>
              <a:rPr lang="vi-VN" sz="2800" b="1" u="sng" dirty="0" err="1">
                <a:solidFill>
                  <a:srgbClr val="0D0D0D"/>
                </a:solidFill>
                <a:effectLst/>
                <a:latin typeface="Times New Roman" panose="02020603050405020304" pitchFamily="18" charset="0"/>
                <a:ea typeface="Calibri" panose="020F0502020204030204" pitchFamily="34" charset="0"/>
              </a:rPr>
              <a:t>Ví</a:t>
            </a:r>
            <a:r>
              <a:rPr lang="vi-VN" sz="2800" b="1" u="sng" dirty="0">
                <a:solidFill>
                  <a:srgbClr val="0D0D0D"/>
                </a:solidFill>
                <a:effectLst/>
                <a:latin typeface="Times New Roman" panose="02020603050405020304" pitchFamily="18" charset="0"/>
                <a:ea typeface="Calibri" panose="020F0502020204030204" pitchFamily="34" charset="0"/>
              </a:rPr>
              <a:t> </a:t>
            </a:r>
            <a:r>
              <a:rPr lang="vi-VN" sz="2800" b="1" u="sng" dirty="0" err="1">
                <a:solidFill>
                  <a:srgbClr val="0D0D0D"/>
                </a:solidFill>
                <a:effectLst/>
                <a:latin typeface="Times New Roman" panose="02020603050405020304" pitchFamily="18" charset="0"/>
                <a:ea typeface="Calibri" panose="020F0502020204030204" pitchFamily="34" charset="0"/>
              </a:rPr>
              <a:t>dụ</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Viết</a:t>
            </a:r>
            <a:r>
              <a:rPr lang="vi-VN"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đoạn</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văn</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ghi</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lại</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cảm</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xúc</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sau</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khi</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đọc</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bài</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thơ</a:t>
            </a:r>
            <a:r>
              <a:rPr lang="en-US" sz="2800"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Mây</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và</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sóng</a:t>
            </a:r>
            <a:r>
              <a:rPr lang="en-US" sz="2800" dirty="0">
                <a:solidFill>
                  <a:srgbClr val="0D0D0D"/>
                </a:solidFill>
                <a:effectLst/>
                <a:latin typeface="Times New Roman" panose="02020603050405020304" pitchFamily="18" charset="0"/>
                <a:ea typeface="Calibri" panose="020F0502020204030204" pitchFamily="34" charset="0"/>
              </a:rPr>
              <a:t>” (Ta-go)</a:t>
            </a:r>
            <a:endParaRPr lang="en-US" sz="2800" dirty="0">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D1D5AC76-7615-0D57-D640-08EEB4EEF051}"/>
              </a:ext>
            </a:extLst>
          </p:cNvPr>
          <p:cNvSpPr txBox="1"/>
          <p:nvPr/>
        </p:nvSpPr>
        <p:spPr>
          <a:xfrm>
            <a:off x="3988905" y="786638"/>
            <a:ext cx="3631096" cy="548099"/>
          </a:xfrm>
          <a:prstGeom prst="rect">
            <a:avLst/>
          </a:prstGeom>
          <a:solidFill>
            <a:srgbClr val="FFFF00"/>
          </a:solidFill>
        </p:spPr>
        <p:txBody>
          <a:bodyPr wrap="square" rtlCol="0">
            <a:spAutoFit/>
          </a:bodyPr>
          <a:lstStyle/>
          <a:p>
            <a:pPr>
              <a:lnSpc>
                <a:spcPct val="115000"/>
              </a:lnSpc>
            </a:pPr>
            <a:r>
              <a:rPr lang="en-US" sz="2800" b="1" dirty="0">
                <a:solidFill>
                  <a:srgbClr val="0070C0"/>
                </a:solidFill>
                <a:effectLst/>
                <a:latin typeface="Times New Roman" panose="02020603050405020304" pitchFamily="18" charset="0"/>
                <a:ea typeface="MS Mincho" panose="02020609040205080304" pitchFamily="49" charset="-128"/>
              </a:rPr>
              <a:t>1. </a:t>
            </a:r>
            <a:r>
              <a:rPr lang="en-US" sz="2800" b="1" dirty="0" err="1">
                <a:solidFill>
                  <a:srgbClr val="0070C0"/>
                </a:solidFill>
                <a:effectLst/>
                <a:latin typeface="Times New Roman" panose="02020603050405020304" pitchFamily="18" charset="0"/>
                <a:ea typeface="MS Mincho" panose="02020609040205080304" pitchFamily="49" charset="-128"/>
              </a:rPr>
              <a:t>Bước</a:t>
            </a:r>
            <a:r>
              <a:rPr lang="en-US" sz="2800" b="1" dirty="0">
                <a:solidFill>
                  <a:srgbClr val="0070C0"/>
                </a:solidFill>
                <a:effectLst/>
                <a:latin typeface="Times New Roman" panose="02020603050405020304" pitchFamily="18" charset="0"/>
                <a:ea typeface="MS Mincho" panose="02020609040205080304" pitchFamily="49" charset="-128"/>
              </a:rPr>
              <a:t> 1: </a:t>
            </a:r>
            <a:r>
              <a:rPr lang="en-US" sz="2800" b="1" dirty="0" err="1">
                <a:solidFill>
                  <a:srgbClr val="0070C0"/>
                </a:solidFill>
                <a:effectLst/>
                <a:latin typeface="Times New Roman" panose="02020603050405020304" pitchFamily="18" charset="0"/>
                <a:ea typeface="MS Mincho" panose="02020609040205080304" pitchFamily="49" charset="-128"/>
              </a:rPr>
              <a:t>Chuẩn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bị</a:t>
            </a:r>
            <a:endParaRPr lang="en-US" sz="2800" dirty="0">
              <a:solidFill>
                <a:srgbClr val="0070C0"/>
              </a:solidFill>
              <a:effectLst/>
              <a:latin typeface="Times New Roman" panose="02020603050405020304" pitchFamily="18" charset="0"/>
              <a:ea typeface="Calibri" panose="020F0502020204030204" pitchFamily="34" charset="0"/>
            </a:endParaRPr>
          </a:p>
        </p:txBody>
      </p:sp>
      <p:sp>
        <p:nvSpPr>
          <p:cNvPr id="7" name="Hình chữ nhật: Góc Tròn 6">
            <a:extLst>
              <a:ext uri="{FF2B5EF4-FFF2-40B4-BE49-F238E27FC236}">
                <a16:creationId xmlns:a16="http://schemas.microsoft.com/office/drawing/2014/main" id="{A9A88EB5-4229-C799-0C69-16809B2CA7E8}"/>
              </a:ext>
            </a:extLst>
          </p:cNvPr>
          <p:cNvSpPr/>
          <p:nvPr/>
        </p:nvSpPr>
        <p:spPr>
          <a:xfrm>
            <a:off x="318053" y="1683026"/>
            <a:ext cx="4200938"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2800">
                <a:solidFill>
                  <a:srgbClr val="0D0D0D"/>
                </a:solidFill>
                <a:effectLst/>
                <a:latin typeface="Times New Roman" panose="02020603050405020304" pitchFamily="18" charset="0"/>
                <a:ea typeface="Calibri" panose="020F0502020204030204" pitchFamily="34" charset="0"/>
              </a:rPr>
              <a:t>- </a:t>
            </a:r>
            <a:r>
              <a:rPr lang="vi-VN" sz="2800">
                <a:solidFill>
                  <a:srgbClr val="0D0D0D"/>
                </a:solidFill>
                <a:effectLst/>
                <a:latin typeface="Times New Roman" panose="02020603050405020304" pitchFamily="18" charset="0"/>
                <a:ea typeface="Calibri" panose="020F0502020204030204" pitchFamily="34" charset="0"/>
              </a:rPr>
              <a:t>Xem lại nội dung văn bản </a:t>
            </a:r>
            <a:r>
              <a:rPr lang="vi-VN" sz="2800" i="1">
                <a:solidFill>
                  <a:srgbClr val="0D0D0D"/>
                </a:solidFill>
                <a:effectLst/>
                <a:latin typeface="Times New Roman" panose="02020603050405020304" pitchFamily="18" charset="0"/>
                <a:ea typeface="Calibri" panose="020F0502020204030204" pitchFamily="34" charset="0"/>
              </a:rPr>
              <a:t>Mây và sóng (Ta-go</a:t>
            </a:r>
            <a:r>
              <a:rPr lang="en-US" sz="2800" i="1">
                <a:solidFill>
                  <a:srgbClr val="0D0D0D"/>
                </a:solidFill>
                <a:effectLst/>
                <a:latin typeface="Times New Roman" panose="02020603050405020304" pitchFamily="18" charset="0"/>
                <a:ea typeface="Calibri" panose="020F0502020204030204" pitchFamily="34" charset="0"/>
              </a:rPr>
              <a:t>).</a:t>
            </a:r>
            <a:endParaRPr lang="en-US" sz="2800">
              <a:effectLst/>
              <a:latin typeface="Times New Roman" panose="02020603050405020304" pitchFamily="18" charset="0"/>
              <a:ea typeface="Calibri" panose="020F0502020204030204" pitchFamily="34" charset="0"/>
            </a:endParaRPr>
          </a:p>
        </p:txBody>
      </p:sp>
      <p:sp>
        <p:nvSpPr>
          <p:cNvPr id="8" name="Hình chữ nhật: Góc Tròn 7">
            <a:extLst>
              <a:ext uri="{FF2B5EF4-FFF2-40B4-BE49-F238E27FC236}">
                <a16:creationId xmlns:a16="http://schemas.microsoft.com/office/drawing/2014/main" id="{B18D98B7-8F78-9C4D-3B71-1C92B8733C8A}"/>
              </a:ext>
            </a:extLst>
          </p:cNvPr>
          <p:cNvSpPr/>
          <p:nvPr/>
        </p:nvSpPr>
        <p:spPr>
          <a:xfrm>
            <a:off x="3419063" y="3008243"/>
            <a:ext cx="4200938" cy="16035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vi-VN"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Xác</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định</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những</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nét</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đặc</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sắc</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về</a:t>
            </a:r>
            <a:r>
              <a:rPr lang="en-US"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nội</a:t>
            </a:r>
            <a:r>
              <a:rPr lang="vi-VN" sz="2800" dirty="0">
                <a:solidFill>
                  <a:srgbClr val="000000"/>
                </a:solidFill>
                <a:effectLst/>
                <a:latin typeface="Times New Roman" panose="02020603050405020304" pitchFamily="18" charset="0"/>
                <a:ea typeface="Calibri" panose="020F0502020204030204" pitchFamily="34" charset="0"/>
              </a:rPr>
              <a:t> dung </a:t>
            </a:r>
            <a:r>
              <a:rPr lang="vi-VN" sz="2800" dirty="0" err="1">
                <a:solidFill>
                  <a:srgbClr val="000000"/>
                </a:solidFill>
                <a:effectLst/>
                <a:latin typeface="Times New Roman" panose="02020603050405020304" pitchFamily="18" charset="0"/>
                <a:ea typeface="Calibri" panose="020F0502020204030204" pitchFamily="34" charset="0"/>
              </a:rPr>
              <a:t>và</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nghệ</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thuật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bài</a:t>
            </a:r>
            <a:r>
              <a:rPr lang="vi-VN" sz="2800" dirty="0">
                <a:solidFill>
                  <a:srgbClr val="000000"/>
                </a:solidFill>
                <a:effectLst/>
                <a:latin typeface="Times New Roman" panose="02020603050405020304" pitchFamily="18" charset="0"/>
                <a:ea typeface="Calibri" panose="020F0502020204030204" pitchFamily="34" charset="0"/>
              </a:rPr>
              <a:t> thơ.</a:t>
            </a:r>
            <a:endParaRPr lang="en-US" sz="2800" dirty="0">
              <a:effectLst/>
              <a:latin typeface="Times New Roman" panose="02020603050405020304" pitchFamily="18" charset="0"/>
              <a:ea typeface="Calibri" panose="020F0502020204030204" pitchFamily="34" charset="0"/>
            </a:endParaRPr>
          </a:p>
        </p:txBody>
      </p:sp>
      <p:sp>
        <p:nvSpPr>
          <p:cNvPr id="9" name="Hình chữ nhật: Góc Tròn 8">
            <a:extLst>
              <a:ext uri="{FF2B5EF4-FFF2-40B4-BE49-F238E27FC236}">
                <a16:creationId xmlns:a16="http://schemas.microsoft.com/office/drawing/2014/main" id="{FF37B4CB-14C3-0EE4-AD45-692D7554BABC}"/>
              </a:ext>
            </a:extLst>
          </p:cNvPr>
          <p:cNvSpPr/>
          <p:nvPr/>
        </p:nvSpPr>
        <p:spPr>
          <a:xfrm>
            <a:off x="6520069" y="4830416"/>
            <a:ext cx="4532243" cy="17426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2800">
                <a:solidFill>
                  <a:srgbClr val="0D0D0D"/>
                </a:solidFill>
                <a:effectLst/>
                <a:latin typeface="Times New Roman" panose="02020603050405020304" pitchFamily="18" charset="0"/>
                <a:ea typeface="Calibri" panose="020F0502020204030204" pitchFamily="34" charset="0"/>
              </a:rPr>
              <a:t>- Xác định yếu tố mang lại cảm xúc cho em (em ấn tượng nhất). Đó là cảm xúc nào?</a:t>
            </a:r>
            <a:endParaRPr lang="en-US" sz="28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088693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7D5D06C8-E5C1-82D3-1C3E-4A59F7C5F23D}"/>
              </a:ext>
            </a:extLst>
          </p:cNvPr>
          <p:cNvSpPr/>
          <p:nvPr/>
        </p:nvSpPr>
        <p:spPr>
          <a:xfrm>
            <a:off x="2981739" y="132522"/>
            <a:ext cx="5751442" cy="6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3200" b="1" dirty="0">
                <a:solidFill>
                  <a:srgbClr val="0070C0"/>
                </a:solidFill>
                <a:effectLst/>
                <a:latin typeface="Times New Roman" panose="02020603050405020304" pitchFamily="18" charset="0"/>
                <a:ea typeface="Calibri" panose="020F0502020204030204" pitchFamily="34" charset="0"/>
              </a:rPr>
              <a:t>2</a:t>
            </a:r>
            <a:r>
              <a:rPr lang="en-US" sz="3200" dirty="0">
                <a:solidFill>
                  <a:srgbClr val="0070C0"/>
                </a:solidFill>
                <a:effectLst/>
                <a:latin typeface="Times New Roman" panose="02020603050405020304" pitchFamily="18" charset="0"/>
                <a:ea typeface="Calibri" panose="020F0502020204030204" pitchFamily="34" charset="0"/>
              </a:rPr>
              <a:t>. </a:t>
            </a:r>
            <a:r>
              <a:rPr lang="en-US" sz="3200" b="1" dirty="0">
                <a:solidFill>
                  <a:srgbClr val="0070C0"/>
                </a:solidFill>
                <a:effectLst/>
                <a:latin typeface="Times New Roman" panose="02020603050405020304" pitchFamily="18" charset="0"/>
                <a:ea typeface="MS Mincho" panose="02020609040205080304" pitchFamily="49" charset="-128"/>
              </a:rPr>
              <a:t>B</a:t>
            </a:r>
            <a:r>
              <a:rPr lang="vi-VN" sz="3200" b="1" dirty="0" err="1">
                <a:solidFill>
                  <a:srgbClr val="0070C0"/>
                </a:solidFill>
                <a:effectLst/>
                <a:latin typeface="Times New Roman" panose="02020603050405020304" pitchFamily="18" charset="0"/>
                <a:ea typeface="MS Mincho" panose="02020609040205080304" pitchFamily="49" charset="-128"/>
              </a:rPr>
              <a:t>ước</a:t>
            </a:r>
            <a:r>
              <a:rPr lang="vi-VN" sz="3200" b="1" dirty="0">
                <a:solidFill>
                  <a:srgbClr val="0070C0"/>
                </a:solidFill>
                <a:effectLst/>
                <a:latin typeface="Times New Roman" panose="02020603050405020304" pitchFamily="18" charset="0"/>
                <a:ea typeface="MS Mincho" panose="02020609040205080304" pitchFamily="49" charset="-128"/>
              </a:rPr>
              <a:t> 2:</a:t>
            </a:r>
            <a:r>
              <a:rPr lang="vi-VN" sz="3200" dirty="0">
                <a:solidFill>
                  <a:srgbClr val="0070C0"/>
                </a:solidFill>
                <a:effectLst/>
                <a:latin typeface="Times New Roman" panose="02020603050405020304" pitchFamily="18" charset="0"/>
                <a:ea typeface="Calibri" panose="020F0502020204030204" pitchFamily="34" charset="0"/>
              </a:rPr>
              <a:t> </a:t>
            </a:r>
            <a:r>
              <a:rPr lang="vi-VN" sz="3200" b="1" dirty="0" err="1">
                <a:solidFill>
                  <a:srgbClr val="0070C0"/>
                </a:solidFill>
                <a:effectLst/>
                <a:latin typeface="Times New Roman" panose="02020603050405020304" pitchFamily="18" charset="0"/>
                <a:ea typeface="Calibri" panose="020F0502020204030204" pitchFamily="34" charset="0"/>
              </a:rPr>
              <a:t>Tìm</a:t>
            </a:r>
            <a:r>
              <a:rPr lang="vi-VN" sz="3200" b="1" dirty="0">
                <a:solidFill>
                  <a:srgbClr val="0070C0"/>
                </a:solidFill>
                <a:effectLst/>
                <a:latin typeface="Times New Roman" panose="02020603050405020304" pitchFamily="18" charset="0"/>
                <a:ea typeface="Calibri" panose="020F0502020204030204" pitchFamily="34" charset="0"/>
              </a:rPr>
              <a:t> ý </a:t>
            </a:r>
            <a:r>
              <a:rPr lang="en-US" sz="3200" b="1" dirty="0" err="1">
                <a:solidFill>
                  <a:srgbClr val="0070C0"/>
                </a:solidFill>
                <a:effectLst/>
                <a:latin typeface="Times New Roman" panose="02020603050405020304" pitchFamily="18" charset="0"/>
                <a:ea typeface="Calibri" panose="020F0502020204030204" pitchFamily="34" charset="0"/>
              </a:rPr>
              <a:t>và</a:t>
            </a:r>
            <a:r>
              <a:rPr lang="en-US" sz="3200" b="1" dirty="0">
                <a:solidFill>
                  <a:srgbClr val="0070C0"/>
                </a:solidFill>
                <a:effectLst/>
                <a:latin typeface="Times New Roman" panose="02020603050405020304" pitchFamily="18" charset="0"/>
                <a:ea typeface="Calibri" panose="020F0502020204030204" pitchFamily="34" charset="0"/>
              </a:rPr>
              <a:t> </a:t>
            </a:r>
            <a:r>
              <a:rPr lang="en-US" sz="3200" b="1" dirty="0" err="1">
                <a:solidFill>
                  <a:srgbClr val="0070C0"/>
                </a:solidFill>
                <a:effectLst/>
                <a:latin typeface="Times New Roman" panose="02020603050405020304" pitchFamily="18" charset="0"/>
                <a:ea typeface="Calibri" panose="020F0502020204030204" pitchFamily="34" charset="0"/>
              </a:rPr>
              <a:t>lập</a:t>
            </a:r>
            <a:r>
              <a:rPr lang="en-US" sz="3200" b="1" dirty="0">
                <a:solidFill>
                  <a:srgbClr val="0070C0"/>
                </a:solidFill>
                <a:effectLst/>
                <a:latin typeface="Times New Roman" panose="02020603050405020304" pitchFamily="18" charset="0"/>
                <a:ea typeface="Calibri" panose="020F0502020204030204" pitchFamily="34" charset="0"/>
              </a:rPr>
              <a:t> </a:t>
            </a:r>
            <a:r>
              <a:rPr lang="en-US" sz="3200" b="1" dirty="0" err="1">
                <a:solidFill>
                  <a:srgbClr val="0070C0"/>
                </a:solidFill>
                <a:effectLst/>
                <a:latin typeface="Times New Roman" panose="02020603050405020304" pitchFamily="18" charset="0"/>
                <a:ea typeface="Calibri" panose="020F0502020204030204" pitchFamily="34" charset="0"/>
              </a:rPr>
              <a:t>dàn</a:t>
            </a:r>
            <a:r>
              <a:rPr lang="en-US" sz="3200" b="1" dirty="0">
                <a:solidFill>
                  <a:srgbClr val="0070C0"/>
                </a:solidFill>
                <a:effectLst/>
                <a:latin typeface="Times New Roman" panose="02020603050405020304" pitchFamily="18" charset="0"/>
                <a:ea typeface="Calibri" panose="020F0502020204030204" pitchFamily="34" charset="0"/>
              </a:rPr>
              <a:t> ý</a:t>
            </a:r>
            <a:endParaRPr lang="en-US" sz="3200" dirty="0">
              <a:solidFill>
                <a:srgbClr val="0070C0"/>
              </a:solidFill>
              <a:effectLst/>
              <a:latin typeface="Times New Roman" panose="02020603050405020304" pitchFamily="18" charset="0"/>
              <a:ea typeface="Calibri" panose="020F0502020204030204" pitchFamily="34" charset="0"/>
            </a:endParaRPr>
          </a:p>
        </p:txBody>
      </p:sp>
      <p:sp>
        <p:nvSpPr>
          <p:cNvPr id="5" name="Hộp Văn bản 4">
            <a:extLst>
              <a:ext uri="{FF2B5EF4-FFF2-40B4-BE49-F238E27FC236}">
                <a16:creationId xmlns:a16="http://schemas.microsoft.com/office/drawing/2014/main" id="{6C2253A5-FB80-E178-9C35-23F4BD16FF32}"/>
              </a:ext>
            </a:extLst>
          </p:cNvPr>
          <p:cNvSpPr txBox="1"/>
          <p:nvPr/>
        </p:nvSpPr>
        <p:spPr>
          <a:xfrm>
            <a:off x="2276062" y="992044"/>
            <a:ext cx="5751443" cy="613245"/>
          </a:xfrm>
          <a:prstGeom prst="rect">
            <a:avLst/>
          </a:prstGeom>
          <a:noFill/>
        </p:spPr>
        <p:txBody>
          <a:bodyPr wrap="square" rtlCol="0">
            <a:spAutoFit/>
          </a:bodyPr>
          <a:lstStyle/>
          <a:p>
            <a:pPr>
              <a:lnSpc>
                <a:spcPct val="115000"/>
              </a:lnSpc>
              <a:spcAft>
                <a:spcPts val="1200"/>
              </a:spcAft>
            </a:pPr>
            <a:r>
              <a:rPr lang="en-US" sz="3200" b="1" dirty="0">
                <a:solidFill>
                  <a:srgbClr val="0D0D0D"/>
                </a:solidFill>
                <a:effectLst/>
                <a:latin typeface="Times New Roman" panose="02020603050405020304" pitchFamily="18" charset="0"/>
                <a:ea typeface="Calibri" panose="020F0502020204030204" pitchFamily="34" charset="0"/>
              </a:rPr>
              <a:t>- </a:t>
            </a:r>
            <a:r>
              <a:rPr lang="en-US" sz="3200" b="1" dirty="0" err="1">
                <a:solidFill>
                  <a:srgbClr val="0D0D0D"/>
                </a:solidFill>
                <a:effectLst/>
                <a:latin typeface="Times New Roman" panose="02020603050405020304" pitchFamily="18" charset="0"/>
                <a:ea typeface="Calibri" panose="020F0502020204030204" pitchFamily="34" charset="0"/>
              </a:rPr>
              <a:t>Tìm</a:t>
            </a:r>
            <a:r>
              <a:rPr lang="en-US" sz="3200" b="1" dirty="0">
                <a:solidFill>
                  <a:srgbClr val="0D0D0D"/>
                </a:solidFill>
                <a:effectLst/>
                <a:latin typeface="Times New Roman" panose="02020603050405020304" pitchFamily="18" charset="0"/>
                <a:ea typeface="Calibri" panose="020F0502020204030204" pitchFamily="34" charset="0"/>
              </a:rPr>
              <a:t> ý: </a:t>
            </a:r>
            <a:r>
              <a:rPr lang="en-US" sz="3200" b="1" dirty="0" err="1">
                <a:solidFill>
                  <a:srgbClr val="0D0D0D"/>
                </a:solidFill>
                <a:effectLst/>
                <a:latin typeface="Times New Roman" panose="02020603050405020304" pitchFamily="18" charset="0"/>
                <a:ea typeface="Calibri" panose="020F0502020204030204" pitchFamily="34" charset="0"/>
              </a:rPr>
              <a:t>Điền</a:t>
            </a:r>
            <a:r>
              <a:rPr lang="en-US" sz="3200" b="1" dirty="0">
                <a:solidFill>
                  <a:srgbClr val="0D0D0D"/>
                </a:solidFill>
                <a:effectLst/>
                <a:latin typeface="Times New Roman" panose="02020603050405020304" pitchFamily="18" charset="0"/>
                <a:ea typeface="Calibri" panose="020F0502020204030204" pitchFamily="34" charset="0"/>
              </a:rPr>
              <a:t> </a:t>
            </a:r>
            <a:r>
              <a:rPr lang="en-US" sz="3200" b="1" dirty="0" err="1">
                <a:solidFill>
                  <a:srgbClr val="0D0D0D"/>
                </a:solidFill>
                <a:effectLst/>
                <a:latin typeface="Times New Roman" panose="02020603050405020304" pitchFamily="18" charset="0"/>
                <a:ea typeface="Calibri" panose="020F0502020204030204" pitchFamily="34" charset="0"/>
              </a:rPr>
              <a:t>vào</a:t>
            </a:r>
            <a:r>
              <a:rPr lang="en-US" sz="3200" b="1" dirty="0">
                <a:solidFill>
                  <a:srgbClr val="0D0D0D"/>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phiếu</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tìm</a:t>
            </a:r>
            <a:r>
              <a:rPr lang="en-US" sz="3200" b="1" dirty="0">
                <a:solidFill>
                  <a:srgbClr val="FF0000"/>
                </a:solidFill>
                <a:effectLst/>
                <a:latin typeface="Times New Roman" panose="02020603050405020304" pitchFamily="18" charset="0"/>
                <a:ea typeface="Calibri" panose="020F0502020204030204" pitchFamily="34" charset="0"/>
              </a:rPr>
              <a:t> ý.</a:t>
            </a:r>
            <a:endParaRPr lang="en-US" sz="3200" dirty="0">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CB5D547F-AFB8-3D75-2920-B1B27500CCCD}"/>
              </a:ext>
            </a:extLst>
          </p:cNvPr>
          <p:cNvSpPr txBox="1"/>
          <p:nvPr/>
        </p:nvSpPr>
        <p:spPr>
          <a:xfrm>
            <a:off x="1563758" y="1737812"/>
            <a:ext cx="9843052" cy="1077218"/>
          </a:xfrm>
          <a:prstGeom prst="rect">
            <a:avLst/>
          </a:prstGeom>
          <a:noFill/>
        </p:spPr>
        <p:txBody>
          <a:bodyPr wrap="square" rtlCol="0">
            <a:spAutoFit/>
          </a:bodyPr>
          <a:lstStyle/>
          <a:p>
            <a:pPr marL="457200" indent="-457200">
              <a:buFontTx/>
              <a:buChar char="-"/>
            </a:pPr>
            <a:r>
              <a:rPr lang="en-US" sz="32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32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32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p>
          <a:p>
            <a:pPr algn="just"/>
            <a:r>
              <a:rPr lang="en-US" sz="32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32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32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32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2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32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gồm</a:t>
            </a:r>
            <a:endParaRPr lang="en-US" sz="3200" dirty="0">
              <a:latin typeface="Times New Roman" panose="02020603050405020304" pitchFamily="18" charset="0"/>
              <a:cs typeface="Times New Roman" panose="02020603050405020304" pitchFamily="18" charset="0"/>
            </a:endParaRPr>
          </a:p>
        </p:txBody>
      </p:sp>
      <p:sp>
        <p:nvSpPr>
          <p:cNvPr id="7" name="Hình Bầu dục 6">
            <a:extLst>
              <a:ext uri="{FF2B5EF4-FFF2-40B4-BE49-F238E27FC236}">
                <a16:creationId xmlns:a16="http://schemas.microsoft.com/office/drawing/2014/main" id="{3E6CA9A8-760A-BE55-81D8-2477E47B934F}"/>
              </a:ext>
            </a:extLst>
          </p:cNvPr>
          <p:cNvSpPr/>
          <p:nvPr/>
        </p:nvSpPr>
        <p:spPr>
          <a:xfrm>
            <a:off x="4075043" y="3319812"/>
            <a:ext cx="3120887" cy="168950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endParaRPr lang="en-US" sz="3200" dirty="0">
              <a:latin typeface="Times New Roman" panose="02020603050405020304" pitchFamily="18" charset="0"/>
              <a:cs typeface="Times New Roman" panose="02020603050405020304" pitchFamily="18" charset="0"/>
            </a:endParaRPr>
          </a:p>
        </p:txBody>
      </p:sp>
      <p:sp>
        <p:nvSpPr>
          <p:cNvPr id="8" name="Hình Bầu dục 7">
            <a:extLst>
              <a:ext uri="{FF2B5EF4-FFF2-40B4-BE49-F238E27FC236}">
                <a16:creationId xmlns:a16="http://schemas.microsoft.com/office/drawing/2014/main" id="{86EED19E-7198-CB3E-BC0D-E7B38A602CFF}"/>
              </a:ext>
            </a:extLst>
          </p:cNvPr>
          <p:cNvSpPr/>
          <p:nvPr/>
        </p:nvSpPr>
        <p:spPr>
          <a:xfrm>
            <a:off x="5976730" y="4575597"/>
            <a:ext cx="2875722" cy="18187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endParaRPr lang="en-US" sz="3200" dirty="0">
              <a:latin typeface="Times New Roman" panose="02020603050405020304" pitchFamily="18" charset="0"/>
              <a:cs typeface="Times New Roman" panose="02020603050405020304" pitchFamily="18" charset="0"/>
            </a:endParaRPr>
          </a:p>
        </p:txBody>
      </p:sp>
      <p:sp>
        <p:nvSpPr>
          <p:cNvPr id="9" name="Hình Bầu dục 8">
            <a:extLst>
              <a:ext uri="{FF2B5EF4-FFF2-40B4-BE49-F238E27FC236}">
                <a16:creationId xmlns:a16="http://schemas.microsoft.com/office/drawing/2014/main" id="{5C4BE024-C459-DA39-AC78-E89174D74B1C}"/>
              </a:ext>
            </a:extLst>
          </p:cNvPr>
          <p:cNvSpPr/>
          <p:nvPr/>
        </p:nvSpPr>
        <p:spPr>
          <a:xfrm>
            <a:off x="2276062" y="4575596"/>
            <a:ext cx="2892287" cy="189506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10278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ảng con 3">
            <a:extLst>
              <a:ext uri="{FF2B5EF4-FFF2-40B4-BE49-F238E27FC236}">
                <a16:creationId xmlns:a16="http://schemas.microsoft.com/office/drawing/2014/main" id="{93D4FCAE-15F3-5CA6-8C9F-44EA782B60B9}"/>
              </a:ext>
            </a:extLst>
          </p:cNvPr>
          <p:cNvSpPr/>
          <p:nvPr/>
        </p:nvSpPr>
        <p:spPr>
          <a:xfrm>
            <a:off x="3551583" y="159026"/>
            <a:ext cx="2716695" cy="689113"/>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effectLst/>
                <a:latin typeface="Times New Roman" panose="02020603050405020304" pitchFamily="18" charset="0"/>
                <a:ea typeface="Times New Roman" panose="02020603050405020304" pitchFamily="18" charset="0"/>
              </a:rPr>
              <a:t>+ </a:t>
            </a:r>
            <a:r>
              <a:rPr lang="en-US" sz="3200" b="1">
                <a:solidFill>
                  <a:schemeClr val="bg1"/>
                </a:solidFill>
                <a:effectLst/>
                <a:latin typeface="Times New Roman" panose="02020603050405020304" pitchFamily="18" charset="0"/>
                <a:ea typeface="Times New Roman" panose="02020603050405020304" pitchFamily="18" charset="0"/>
              </a:rPr>
              <a:t>Mở đoạn</a:t>
            </a:r>
            <a:endParaRPr lang="en-US" sz="3200">
              <a:solidFill>
                <a:schemeClr val="bg1"/>
              </a:solidFill>
            </a:endParaRPr>
          </a:p>
        </p:txBody>
      </p:sp>
      <p:sp>
        <p:nvSpPr>
          <p:cNvPr id="5" name="Hộp Văn bản 4">
            <a:extLst>
              <a:ext uri="{FF2B5EF4-FFF2-40B4-BE49-F238E27FC236}">
                <a16:creationId xmlns:a16="http://schemas.microsoft.com/office/drawing/2014/main" id="{897A134C-E6C1-8603-5FE9-FE21E831798B}"/>
              </a:ext>
            </a:extLst>
          </p:cNvPr>
          <p:cNvSpPr txBox="1"/>
          <p:nvPr/>
        </p:nvSpPr>
        <p:spPr>
          <a:xfrm>
            <a:off x="503583" y="1152939"/>
            <a:ext cx="11065565" cy="1077218"/>
          </a:xfrm>
          <a:prstGeom prst="rect">
            <a:avLst/>
          </a:prstGeom>
          <a:noFill/>
        </p:spPr>
        <p:txBody>
          <a:bodyPr wrap="square" rtlCol="0">
            <a:spAutoFit/>
          </a:bodyPr>
          <a:lstStyle/>
          <a:p>
            <a:pPr>
              <a:spcAft>
                <a:spcPts val="1200"/>
              </a:spcAft>
            </a:pPr>
            <a:r>
              <a:rPr lang="en-US" sz="3200" dirty="0" err="1">
                <a:solidFill>
                  <a:srgbClr val="0D0D0D"/>
                </a:solidFill>
                <a:effectLst/>
                <a:latin typeface="Times New Roman" panose="02020603050405020304" pitchFamily="18" charset="0"/>
                <a:ea typeface="Calibri" panose="020F0502020204030204" pitchFamily="34" charset="0"/>
              </a:rPr>
              <a:t>Nêu</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cảm</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nghĩ</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chung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về</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bài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thơ</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Dẫn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ra</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khổ</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thơ</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đoạn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thơ</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có</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nội</a:t>
            </a:r>
            <a:r>
              <a:rPr lang="en-US" sz="3200" dirty="0">
                <a:solidFill>
                  <a:srgbClr val="0D0D0D"/>
                </a:solidFill>
                <a:effectLst/>
                <a:latin typeface="Times New Roman" panose="02020603050405020304" pitchFamily="18" charset="0"/>
                <a:ea typeface="Calibri" panose="020F0502020204030204" pitchFamily="34" charset="0"/>
              </a:rPr>
              <a:t> dung </a:t>
            </a:r>
            <a:r>
              <a:rPr lang="en-US" sz="3200" dirty="0" err="1">
                <a:solidFill>
                  <a:srgbClr val="0D0D0D"/>
                </a:solidFill>
                <a:effectLst/>
                <a:latin typeface="Times New Roman" panose="02020603050405020304" pitchFamily="18" charset="0"/>
                <a:ea typeface="Calibri" panose="020F0502020204030204" pitchFamily="34" charset="0"/>
              </a:rPr>
              <a:t>hoặc</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nghệ</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thuật</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đặc</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sắc</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mang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lại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cho</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em</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nhiều</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cảm</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xúc</a:t>
            </a:r>
            <a:r>
              <a:rPr lang="en-US" sz="3200" dirty="0">
                <a:solidFill>
                  <a:srgbClr val="0D0D0D"/>
                </a:solidFill>
                <a:effectLst/>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Calibri" panose="020F0502020204030204" pitchFamily="34" charset="0"/>
            </a:endParaRPr>
          </a:p>
        </p:txBody>
      </p:sp>
      <p:sp>
        <p:nvSpPr>
          <p:cNvPr id="6" name="Lưu đồ: Băng Đục lỗ 5">
            <a:extLst>
              <a:ext uri="{FF2B5EF4-FFF2-40B4-BE49-F238E27FC236}">
                <a16:creationId xmlns:a16="http://schemas.microsoft.com/office/drawing/2014/main" id="{6B486D82-8213-F6C7-88EA-FFDB06DE12B4}"/>
              </a:ext>
            </a:extLst>
          </p:cNvPr>
          <p:cNvSpPr/>
          <p:nvPr/>
        </p:nvSpPr>
        <p:spPr>
          <a:xfrm>
            <a:off x="284923" y="2358886"/>
            <a:ext cx="3491948" cy="4041913"/>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Aft>
                <a:spcPts val="1200"/>
              </a:spcAft>
              <a:buFont typeface="Symbol" panose="05050102010706020507" pitchFamily="18" charset="2"/>
              <a:buChar char=""/>
            </a:pPr>
            <a:r>
              <a:rPr lang="en-US" sz="3200">
                <a:solidFill>
                  <a:srgbClr val="0D0D0D"/>
                </a:solidFill>
                <a:effectLst/>
                <a:latin typeface="Times New Roman" panose="02020603050405020304" pitchFamily="18" charset="0"/>
                <a:ea typeface="Calibri" panose="020F0502020204030204" pitchFamily="34" charset="0"/>
              </a:rPr>
              <a:t>Giới thiệu tác giả R. Ta-go và bài thơ “Mây và sóng”.</a:t>
            </a:r>
            <a:endParaRPr lang="en-US" sz="3200">
              <a:effectLst/>
              <a:latin typeface="Times New Roman" panose="02020603050405020304" pitchFamily="18" charset="0"/>
              <a:ea typeface="Calibri" panose="020F0502020204030204" pitchFamily="34" charset="0"/>
            </a:endParaRPr>
          </a:p>
        </p:txBody>
      </p:sp>
      <p:sp>
        <p:nvSpPr>
          <p:cNvPr id="7" name="Lưu đồ: Băng Đục lỗ 6">
            <a:extLst>
              <a:ext uri="{FF2B5EF4-FFF2-40B4-BE49-F238E27FC236}">
                <a16:creationId xmlns:a16="http://schemas.microsoft.com/office/drawing/2014/main" id="{DF89FCD8-E190-D517-5153-721D1AA65A2D}"/>
              </a:ext>
            </a:extLst>
          </p:cNvPr>
          <p:cNvSpPr/>
          <p:nvPr/>
        </p:nvSpPr>
        <p:spPr>
          <a:xfrm>
            <a:off x="7619999" y="2358887"/>
            <a:ext cx="4287077" cy="4359966"/>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Aft>
                <a:spcPts val="1200"/>
              </a:spcAft>
              <a:buFont typeface="Symbol" panose="05050102010706020507" pitchFamily="18" charset="2"/>
              <a:buChar char=""/>
            </a:pPr>
            <a:r>
              <a:rPr lang="en-US" sz="3200" dirty="0" err="1">
                <a:solidFill>
                  <a:srgbClr val="0D0D0D"/>
                </a:solidFill>
                <a:effectLst/>
                <a:latin typeface="Times New Roman" panose="02020603050405020304" pitchFamily="18" charset="0"/>
                <a:ea typeface="Calibri" panose="020F0502020204030204" pitchFamily="34" charset="0"/>
              </a:rPr>
              <a:t>Nêu</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cảm</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xúc</a:t>
            </a:r>
            <a:r>
              <a:rPr lang="en-US" sz="3200" dirty="0">
                <a:solidFill>
                  <a:srgbClr val="0D0D0D"/>
                </a:solidFill>
                <a:effectLst/>
                <a:latin typeface="Times New Roman" panose="02020603050405020304" pitchFamily="18" charset="0"/>
                <a:ea typeface="Calibri" panose="020F0502020204030204" pitchFamily="34" charset="0"/>
              </a:rPr>
              <a:t> </a:t>
            </a:r>
            <a:r>
              <a:rPr lang="vi-VN" sz="3200" dirty="0">
                <a:solidFill>
                  <a:srgbClr val="0D0D0D"/>
                </a:solidFill>
                <a:effectLst/>
                <a:latin typeface="Times New Roman" panose="02020603050405020304" pitchFamily="18" charset="0"/>
                <a:ea typeface="Calibri" panose="020F0502020204030204" pitchFamily="34" charset="0"/>
              </a:rPr>
              <a:t>chung </a:t>
            </a:r>
            <a:r>
              <a:rPr lang="vi-VN" sz="3200" dirty="0" err="1">
                <a:solidFill>
                  <a:srgbClr val="0D0D0D"/>
                </a:solidFill>
                <a:effectLst/>
                <a:latin typeface="Times New Roman" panose="02020603050405020304" pitchFamily="18" charset="0"/>
                <a:ea typeface="Calibri" panose="020F0502020204030204" pitchFamily="34" charset="0"/>
              </a:rPr>
              <a:t>của</a:t>
            </a:r>
            <a:r>
              <a:rPr lang="vi-VN" sz="3200" dirty="0">
                <a:solidFill>
                  <a:srgbClr val="0D0D0D"/>
                </a:solidFill>
                <a:effectLst/>
                <a:latin typeface="Times New Roman" panose="02020603050405020304" pitchFamily="18" charset="0"/>
                <a:ea typeface="Calibri" panose="020F0502020204030204" pitchFamily="34" charset="0"/>
              </a:rPr>
              <a:t> em </a:t>
            </a:r>
            <a:r>
              <a:rPr lang="vi-VN" sz="3200" dirty="0" err="1">
                <a:solidFill>
                  <a:srgbClr val="0D0D0D"/>
                </a:solidFill>
                <a:effectLst/>
                <a:latin typeface="Times New Roman" panose="02020603050405020304" pitchFamily="18" charset="0"/>
                <a:ea typeface="Calibri" panose="020F0502020204030204" pitchFamily="34" charset="0"/>
              </a:rPr>
              <a:t>về</a:t>
            </a:r>
            <a:r>
              <a:rPr lang="vi-VN" sz="3200" dirty="0">
                <a:solidFill>
                  <a:srgbClr val="0D0D0D"/>
                </a:solidFill>
                <a:effectLst/>
                <a:latin typeface="Times New Roman" panose="02020603050405020304" pitchFamily="18" charset="0"/>
                <a:ea typeface="Calibri" panose="020F0502020204030204" pitchFamily="34" charset="0"/>
              </a:rPr>
              <a:t> </a:t>
            </a:r>
            <a:r>
              <a:rPr lang="vi-VN" sz="3200" dirty="0" err="1">
                <a:solidFill>
                  <a:srgbClr val="0D0D0D"/>
                </a:solidFill>
                <a:effectLst/>
                <a:latin typeface="Times New Roman" panose="02020603050405020304" pitchFamily="18" charset="0"/>
                <a:ea typeface="Calibri" panose="020F0502020204030204" pitchFamily="34" charset="0"/>
              </a:rPr>
              <a:t>bài</a:t>
            </a:r>
            <a:r>
              <a:rPr lang="vi-VN"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thơ</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hoặc</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một</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yếu</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tố</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nào</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đó</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về</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nội</a:t>
            </a:r>
            <a:r>
              <a:rPr lang="en-US" sz="3200" dirty="0">
                <a:solidFill>
                  <a:srgbClr val="0D0D0D"/>
                </a:solidFill>
                <a:effectLst/>
                <a:latin typeface="Times New Roman" panose="02020603050405020304" pitchFamily="18" charset="0"/>
                <a:ea typeface="Calibri" panose="020F0502020204030204" pitchFamily="34" charset="0"/>
              </a:rPr>
              <a:t> dung </a:t>
            </a:r>
            <a:r>
              <a:rPr lang="en-US" sz="3200" dirty="0" err="1">
                <a:solidFill>
                  <a:srgbClr val="0D0D0D"/>
                </a:solidFill>
                <a:effectLst/>
                <a:latin typeface="Times New Roman" panose="02020603050405020304" pitchFamily="18" charset="0"/>
                <a:ea typeface="Calibri" panose="020F0502020204030204" pitchFamily="34" charset="0"/>
              </a:rPr>
              <a:t>hoặc</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nghệ</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thuật</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của</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bài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thơ</a:t>
            </a:r>
            <a:r>
              <a:rPr lang="en-US" sz="3200" dirty="0">
                <a:solidFill>
                  <a:srgbClr val="0D0D0D"/>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graphicFrame>
        <p:nvGraphicFramePr>
          <p:cNvPr id="8" name="Sơ đồ 7">
            <a:extLst>
              <a:ext uri="{FF2B5EF4-FFF2-40B4-BE49-F238E27FC236}">
                <a16:creationId xmlns:a16="http://schemas.microsoft.com/office/drawing/2014/main" id="{F598016C-713B-2C63-E237-C9E037572A2D}"/>
              </a:ext>
            </a:extLst>
          </p:cNvPr>
          <p:cNvGraphicFramePr/>
          <p:nvPr>
            <p:extLst>
              <p:ext uri="{D42A27DB-BD31-4B8C-83A1-F6EECF244321}">
                <p14:modId xmlns:p14="http://schemas.microsoft.com/office/powerpoint/2010/main" val="3652576450"/>
              </p:ext>
            </p:extLst>
          </p:nvPr>
        </p:nvGraphicFramePr>
        <p:xfrm>
          <a:off x="3776871" y="2358886"/>
          <a:ext cx="3843128" cy="4359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9039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ảng con 3">
            <a:extLst>
              <a:ext uri="{FF2B5EF4-FFF2-40B4-BE49-F238E27FC236}">
                <a16:creationId xmlns:a16="http://schemas.microsoft.com/office/drawing/2014/main" id="{1FE2A352-8834-ABB0-D733-00EB223AA147}"/>
              </a:ext>
            </a:extLst>
          </p:cNvPr>
          <p:cNvSpPr/>
          <p:nvPr/>
        </p:nvSpPr>
        <p:spPr>
          <a:xfrm>
            <a:off x="3458817" y="172278"/>
            <a:ext cx="3101009" cy="583096"/>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effectLst/>
                <a:latin typeface="Times New Roman" panose="02020603050405020304" pitchFamily="18" charset="0"/>
                <a:ea typeface="Times New Roman" panose="02020603050405020304" pitchFamily="18" charset="0"/>
              </a:rPr>
              <a:t>+ </a:t>
            </a:r>
            <a:r>
              <a:rPr lang="en-US" sz="3200" b="1">
                <a:solidFill>
                  <a:schemeClr val="bg1"/>
                </a:solidFill>
                <a:effectLst/>
                <a:latin typeface="Times New Roman" panose="02020603050405020304" pitchFamily="18" charset="0"/>
                <a:ea typeface="Times New Roman" panose="02020603050405020304" pitchFamily="18" charset="0"/>
              </a:rPr>
              <a:t>Thân đoạn</a:t>
            </a:r>
            <a:endParaRPr lang="en-US" sz="3200">
              <a:solidFill>
                <a:schemeClr val="bg1"/>
              </a:solidFill>
            </a:endParaRPr>
          </a:p>
        </p:txBody>
      </p:sp>
      <p:sp>
        <p:nvSpPr>
          <p:cNvPr id="5" name="Hộp Văn bản 4">
            <a:extLst>
              <a:ext uri="{FF2B5EF4-FFF2-40B4-BE49-F238E27FC236}">
                <a16:creationId xmlns:a16="http://schemas.microsoft.com/office/drawing/2014/main" id="{C687A437-720F-CDFD-E4AD-72DCAD4922DA}"/>
              </a:ext>
            </a:extLst>
          </p:cNvPr>
          <p:cNvSpPr txBox="1"/>
          <p:nvPr/>
        </p:nvSpPr>
        <p:spPr>
          <a:xfrm>
            <a:off x="291548" y="1007165"/>
            <a:ext cx="11449878" cy="954107"/>
          </a:xfrm>
          <a:prstGeom prst="rect">
            <a:avLst/>
          </a:prstGeom>
          <a:noFill/>
        </p:spPr>
        <p:txBody>
          <a:bodyPr wrap="square" rtlCol="0">
            <a:spAutoFit/>
          </a:bodyPr>
          <a:lstStyle/>
          <a:p>
            <a:pPr>
              <a:spcAft>
                <a:spcPts val="1200"/>
              </a:spcAft>
            </a:pPr>
            <a:r>
              <a:rPr lang="en-US" sz="2800" dirty="0" err="1">
                <a:solidFill>
                  <a:srgbClr val="0D0D0D"/>
                </a:solidFill>
                <a:effectLst/>
                <a:latin typeface="Times New Roman" panose="02020603050405020304" pitchFamily="18" charset="0"/>
                <a:ea typeface="Calibri" panose="020F0502020204030204" pitchFamily="34" charset="0"/>
              </a:rPr>
              <a:t>Nêu</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cụ</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thể</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cảm</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xúc</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của</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em</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về</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yếu</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tố</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nội</a:t>
            </a:r>
            <a:r>
              <a:rPr lang="en-US" sz="2800" dirty="0">
                <a:solidFill>
                  <a:srgbClr val="0D0D0D"/>
                </a:solidFill>
                <a:effectLst/>
                <a:latin typeface="Times New Roman" panose="02020603050405020304" pitchFamily="18" charset="0"/>
                <a:ea typeface="Calibri" panose="020F0502020204030204" pitchFamily="34" charset="0"/>
              </a:rPr>
              <a:t> dung </a:t>
            </a:r>
            <a:r>
              <a:rPr lang="en-US" sz="2800" dirty="0" err="1">
                <a:solidFill>
                  <a:srgbClr val="0D0D0D"/>
                </a:solidFill>
                <a:effectLst/>
                <a:latin typeface="Times New Roman" panose="02020603050405020304" pitchFamily="18" charset="0"/>
                <a:ea typeface="Calibri" panose="020F0502020204030204" pitchFamily="34" charset="0"/>
              </a:rPr>
              <a:t>hoặc</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nghệ</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thuật</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đặc</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sắc</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khiến</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em</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yêu</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thích</a:t>
            </a:r>
            <a:r>
              <a:rPr lang="en-US" sz="2800"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772FF548-30C4-B149-A346-9DA7BC0ACF8D}"/>
              </a:ext>
            </a:extLst>
          </p:cNvPr>
          <p:cNvSpPr txBox="1"/>
          <p:nvPr/>
        </p:nvSpPr>
        <p:spPr>
          <a:xfrm>
            <a:off x="291548" y="2902226"/>
            <a:ext cx="874643" cy="1200329"/>
          </a:xfrm>
          <a:prstGeom prst="rect">
            <a:avLst/>
          </a:prstGeom>
          <a:noFill/>
        </p:spPr>
        <p:txBody>
          <a:bodyPr wrap="square" rtlCol="0">
            <a:spAutoFit/>
          </a:bodyPr>
          <a:lstStyle/>
          <a:p>
            <a:r>
              <a:rPr lang="en-US" sz="3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3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endParaRPr lang="en-US" sz="3600" dirty="0">
              <a:latin typeface="Times New Roman" panose="02020603050405020304" pitchFamily="18" charset="0"/>
              <a:cs typeface="Times New Roman" panose="02020603050405020304" pitchFamily="18" charset="0"/>
            </a:endParaRPr>
          </a:p>
        </p:txBody>
      </p:sp>
      <p:sp>
        <p:nvSpPr>
          <p:cNvPr id="7" name="Gợn sóng Kép 6">
            <a:extLst>
              <a:ext uri="{FF2B5EF4-FFF2-40B4-BE49-F238E27FC236}">
                <a16:creationId xmlns:a16="http://schemas.microsoft.com/office/drawing/2014/main" id="{390884D1-45D3-B1A5-AA86-88D06883DDA8}"/>
              </a:ext>
            </a:extLst>
          </p:cNvPr>
          <p:cNvSpPr/>
          <p:nvPr/>
        </p:nvSpPr>
        <p:spPr>
          <a:xfrm>
            <a:off x="1550504" y="2160104"/>
            <a:ext cx="4545496" cy="4525618"/>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effectLst/>
                <a:latin typeface="Times New Roman" panose="02020603050405020304" pitchFamily="18" charset="0"/>
                <a:ea typeface="Times New Roman" panose="02020603050405020304" pitchFamily="18" charset="0"/>
              </a:rPr>
              <a:t>Về nội dung, bài thơ thể hiện tình yêu thương mẹ  tình mẫu tử sâu nặng, thiêng liêng qua lăng kính của một chú bé. Chú bé kể lại những </a:t>
            </a:r>
            <a:r>
              <a:rPr lang="vi-VN" sz="2800">
                <a:solidFill>
                  <a:schemeClr val="tx1"/>
                </a:solidFill>
                <a:effectLst/>
                <a:latin typeface="Times New Roman" panose="02020603050405020304" pitchFamily="18" charset="0"/>
                <a:ea typeface="Times New Roman" panose="02020603050405020304" pitchFamily="18" charset="0"/>
              </a:rPr>
              <a:t>lời rủ rê, thuật lại lời từ chối và lí do từ chối và trò chơi do em bé sáng tạo cùng chơi với mẹ</a:t>
            </a:r>
            <a:endParaRPr lang="en-US" sz="2800">
              <a:solidFill>
                <a:schemeClr val="tx1"/>
              </a:solidFill>
            </a:endParaRPr>
          </a:p>
        </p:txBody>
      </p:sp>
      <p:sp>
        <p:nvSpPr>
          <p:cNvPr id="8" name="Gợn sóng Kép 7">
            <a:extLst>
              <a:ext uri="{FF2B5EF4-FFF2-40B4-BE49-F238E27FC236}">
                <a16:creationId xmlns:a16="http://schemas.microsoft.com/office/drawing/2014/main" id="{477831BD-252E-39E3-84BD-94144B21BD99}"/>
              </a:ext>
            </a:extLst>
          </p:cNvPr>
          <p:cNvSpPr/>
          <p:nvPr/>
        </p:nvSpPr>
        <p:spPr>
          <a:xfrm>
            <a:off x="7195930" y="2213063"/>
            <a:ext cx="4545496" cy="4525618"/>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1200"/>
              </a:spcAft>
            </a:pPr>
            <a:r>
              <a:rPr lang="vi-VN" sz="2800" dirty="0" err="1">
                <a:solidFill>
                  <a:srgbClr val="0D0D0D"/>
                </a:solidFill>
                <a:effectLst/>
                <a:latin typeface="Times New Roman" panose="02020603050405020304" pitchFamily="18" charset="0"/>
                <a:ea typeface="Calibri" panose="020F0502020204030204" pitchFamily="34" charset="0"/>
              </a:rPr>
              <a:t>Về</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hình</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thức</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bài</a:t>
            </a:r>
            <a:r>
              <a:rPr lang="vi-VN" sz="2800" dirty="0">
                <a:solidFill>
                  <a:srgbClr val="0D0D0D"/>
                </a:solidFill>
                <a:effectLst/>
                <a:latin typeface="Times New Roman" panose="02020603050405020304" pitchFamily="18" charset="0"/>
                <a:ea typeface="Calibri" panose="020F0502020204030204" pitchFamily="34" charset="0"/>
              </a:rPr>
              <a:t> thơ </a:t>
            </a:r>
            <a:r>
              <a:rPr lang="vi-VN" sz="2800" dirty="0" err="1">
                <a:solidFill>
                  <a:srgbClr val="0D0D0D"/>
                </a:solidFill>
                <a:effectLst/>
                <a:latin typeface="Times New Roman" panose="02020603050405020304" pitchFamily="18" charset="0"/>
                <a:ea typeface="Calibri" panose="020F0502020204030204" pitchFamily="34" charset="0"/>
              </a:rPr>
              <a:t>sử</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dụng</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nhiều</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yếu</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tố</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tự</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sự</a:t>
            </a:r>
            <a:r>
              <a:rPr lang="vi-VN" sz="2800" dirty="0">
                <a:solidFill>
                  <a:srgbClr val="0D0D0D"/>
                </a:solidFill>
                <a:effectLst/>
                <a:latin typeface="Times New Roman" panose="02020603050405020304" pitchFamily="18" charset="0"/>
                <a:ea typeface="Calibri" panose="020F0502020204030204" pitchFamily="34" charset="0"/>
              </a:rPr>
              <a:t>, miêu </a:t>
            </a:r>
            <a:r>
              <a:rPr lang="vi-VN" sz="2800" dirty="0" err="1">
                <a:solidFill>
                  <a:srgbClr val="0D0D0D"/>
                </a:solidFill>
                <a:effectLst/>
                <a:latin typeface="Times New Roman" panose="02020603050405020304" pitchFamily="18" charset="0"/>
                <a:ea typeface="Calibri" panose="020F0502020204030204" pitchFamily="34" charset="0"/>
              </a:rPr>
              <a:t>tả</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phù</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hơp</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với</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việc</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thể</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hiện</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nội</a:t>
            </a:r>
            <a:r>
              <a:rPr lang="vi-VN" sz="2800" dirty="0">
                <a:solidFill>
                  <a:srgbClr val="0D0D0D"/>
                </a:solidFill>
                <a:effectLst/>
                <a:latin typeface="Times New Roman" panose="02020603050405020304" pitchFamily="18" charset="0"/>
                <a:ea typeface="Calibri" panose="020F0502020204030204" pitchFamily="34" charset="0"/>
              </a:rPr>
              <a:t> dung </a:t>
            </a:r>
            <a:r>
              <a:rPr lang="vi-VN" sz="2800" dirty="0" err="1">
                <a:solidFill>
                  <a:srgbClr val="0D0D0D"/>
                </a:solidFill>
                <a:effectLst/>
                <a:latin typeface="Times New Roman" panose="02020603050405020304" pitchFamily="18" charset="0"/>
                <a:ea typeface="Calibri" panose="020F0502020204030204" pitchFamily="34" charset="0"/>
              </a:rPr>
              <a:t>kể</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chuyện</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sử</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dụng</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các</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biện</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pháp</a:t>
            </a:r>
            <a:r>
              <a:rPr lang="vi-VN" sz="2800" dirty="0">
                <a:solidFill>
                  <a:srgbClr val="0D0D0D"/>
                </a:solidFill>
                <a:effectLst/>
                <a:latin typeface="Times New Roman" panose="02020603050405020304" pitchFamily="18" charset="0"/>
                <a:ea typeface="Calibri" panose="020F0502020204030204" pitchFamily="34" charset="0"/>
              </a:rPr>
              <a:t> tu </a:t>
            </a:r>
            <a:r>
              <a:rPr lang="vi-VN" sz="2800" dirty="0" err="1">
                <a:solidFill>
                  <a:srgbClr val="0D0D0D"/>
                </a:solidFill>
                <a:effectLst/>
                <a:latin typeface="Times New Roman" panose="02020603050405020304" pitchFamily="18" charset="0"/>
                <a:ea typeface="Calibri" panose="020F0502020204030204" pitchFamily="34" charset="0"/>
              </a:rPr>
              <a:t>từ</a:t>
            </a:r>
            <a:r>
              <a:rPr lang="vi-VN" sz="2800" dirty="0">
                <a:solidFill>
                  <a:srgbClr val="0D0D0D"/>
                </a:solidFill>
                <a:effectLst/>
                <a:latin typeface="Times New Roman" panose="02020603050405020304" pitchFamily="18" charset="0"/>
                <a:ea typeface="Calibri" panose="020F0502020204030204" pitchFamily="34" charset="0"/>
              </a:rPr>
              <a:t> như </a:t>
            </a:r>
            <a:r>
              <a:rPr lang="vi-VN" sz="2800" dirty="0" err="1">
                <a:solidFill>
                  <a:srgbClr val="0D0D0D"/>
                </a:solidFill>
                <a:effectLst/>
                <a:latin typeface="Times New Roman" panose="02020603050405020304" pitchFamily="18" charset="0"/>
                <a:ea typeface="Calibri" panose="020F0502020204030204" pitchFamily="34" charset="0"/>
              </a:rPr>
              <a:t>điệp</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cấu</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trúc</a:t>
            </a:r>
            <a:r>
              <a:rPr lang="vi-VN"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các</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hình</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ảnh</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thiên</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nhiên</a:t>
            </a:r>
            <a:r>
              <a:rPr lang="en-US" sz="2800" dirty="0">
                <a:solidFill>
                  <a:srgbClr val="0D0D0D"/>
                </a:solidFill>
                <a:effectLst/>
                <a:latin typeface="Times New Roman" panose="02020603050405020304" pitchFamily="18" charset="0"/>
                <a:ea typeface="Calibri" panose="020F0502020204030204" pitchFamily="34" charset="0"/>
              </a:rPr>
              <a:t> bay </a:t>
            </a:r>
            <a:r>
              <a:rPr lang="en-US" sz="2800" dirty="0" err="1">
                <a:solidFill>
                  <a:srgbClr val="0D0D0D"/>
                </a:solidFill>
                <a:effectLst/>
                <a:latin typeface="Times New Roman" panose="02020603050405020304" pitchFamily="18" charset="0"/>
                <a:ea typeface="Calibri" panose="020F0502020204030204" pitchFamily="34" charset="0"/>
              </a:rPr>
              <a:t>bổng</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0150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ảng con 3">
            <a:extLst>
              <a:ext uri="{FF2B5EF4-FFF2-40B4-BE49-F238E27FC236}">
                <a16:creationId xmlns:a16="http://schemas.microsoft.com/office/drawing/2014/main" id="{67CC872D-160F-C87B-E406-A1FAEF1AED25}"/>
              </a:ext>
            </a:extLst>
          </p:cNvPr>
          <p:cNvSpPr/>
          <p:nvPr/>
        </p:nvSpPr>
        <p:spPr>
          <a:xfrm>
            <a:off x="3697357" y="132522"/>
            <a:ext cx="3366052" cy="596348"/>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effectLst/>
                <a:latin typeface="Times New Roman" panose="02020603050405020304" pitchFamily="18" charset="0"/>
                <a:ea typeface="Times New Roman" panose="02020603050405020304" pitchFamily="18" charset="0"/>
              </a:rPr>
              <a:t>+ </a:t>
            </a:r>
            <a:r>
              <a:rPr lang="en-US" sz="3200" b="1">
                <a:solidFill>
                  <a:schemeClr val="bg1"/>
                </a:solidFill>
                <a:effectLst/>
                <a:latin typeface="Times New Roman" panose="02020603050405020304" pitchFamily="18" charset="0"/>
                <a:ea typeface="Times New Roman" panose="02020603050405020304" pitchFamily="18" charset="0"/>
              </a:rPr>
              <a:t>Kết đoạn</a:t>
            </a:r>
            <a:endParaRPr lang="en-US" sz="3200">
              <a:solidFill>
                <a:schemeClr val="bg1"/>
              </a:solidFill>
            </a:endParaRPr>
          </a:p>
        </p:txBody>
      </p:sp>
      <p:sp>
        <p:nvSpPr>
          <p:cNvPr id="5" name="Hộp Văn bản 4">
            <a:extLst>
              <a:ext uri="{FF2B5EF4-FFF2-40B4-BE49-F238E27FC236}">
                <a16:creationId xmlns:a16="http://schemas.microsoft.com/office/drawing/2014/main" id="{BCA4C79C-4E4D-AD02-1028-88ADC0C5E110}"/>
              </a:ext>
            </a:extLst>
          </p:cNvPr>
          <p:cNvSpPr txBox="1"/>
          <p:nvPr/>
        </p:nvSpPr>
        <p:spPr>
          <a:xfrm>
            <a:off x="556591" y="1113183"/>
            <a:ext cx="11078818" cy="523220"/>
          </a:xfrm>
          <a:prstGeom prst="rect">
            <a:avLst/>
          </a:prstGeom>
          <a:noFill/>
        </p:spPr>
        <p:txBody>
          <a:bodyPr wrap="square" rtlCol="0">
            <a:spAutoFit/>
          </a:bodyPr>
          <a:lstStyle/>
          <a:p>
            <a:r>
              <a:rPr lang="en-US" sz="2800" dirty="0" err="1">
                <a:solidFill>
                  <a:srgbClr val="0D0D0D"/>
                </a:solidFill>
                <a:effectLst/>
                <a:latin typeface="Times New Roman" panose="02020603050405020304" pitchFamily="18" charset="0"/>
                <a:ea typeface="Times New Roman" panose="02020603050405020304" pitchFamily="18" charset="0"/>
              </a:rPr>
              <a:t>Khái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ấy</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p>
        </p:txBody>
      </p:sp>
      <p:sp>
        <p:nvSpPr>
          <p:cNvPr id="6" name="Hộp Văn bản 5">
            <a:extLst>
              <a:ext uri="{FF2B5EF4-FFF2-40B4-BE49-F238E27FC236}">
                <a16:creationId xmlns:a16="http://schemas.microsoft.com/office/drawing/2014/main" id="{7CC3E75B-961F-90CD-D1EE-6E591646504F}"/>
              </a:ext>
            </a:extLst>
          </p:cNvPr>
          <p:cNvSpPr txBox="1"/>
          <p:nvPr/>
        </p:nvSpPr>
        <p:spPr>
          <a:xfrm>
            <a:off x="463826" y="1722301"/>
            <a:ext cx="10946296" cy="1384995"/>
          </a:xfrm>
          <a:prstGeom prst="rect">
            <a:avLst/>
          </a:prstGeom>
          <a:noFill/>
        </p:spPr>
        <p:txBody>
          <a:bodyPr wrap="square" rtlCol="0">
            <a:spAutoFit/>
          </a:bodyPr>
          <a:lstStyle/>
          <a:p>
            <a:pPr>
              <a:spcAft>
                <a:spcPts val="1200"/>
              </a:spcAft>
            </a:pPr>
            <a:r>
              <a:rPr lang="vi-VN" sz="2800" dirty="0">
                <a:solidFill>
                  <a:srgbClr val="0D0D0D"/>
                </a:solidFill>
                <a:effectLst/>
                <a:latin typeface="Times New Roman" panose="02020603050405020304" pitchFamily="18" charset="0"/>
                <a:ea typeface="Calibri" panose="020F0502020204030204" pitchFamily="34" charset="0"/>
              </a:rPr>
              <a:t>(</a:t>
            </a:r>
            <a:r>
              <a:rPr lang="vi-VN" sz="2800" b="1" dirty="0" err="1">
                <a:solidFill>
                  <a:srgbClr val="0D0D0D"/>
                </a:solidFill>
                <a:effectLst/>
                <a:latin typeface="Times New Roman" panose="02020603050405020304" pitchFamily="18" charset="0"/>
                <a:ea typeface="Calibri" panose="020F0502020204030204" pitchFamily="34" charset="0"/>
              </a:rPr>
              <a:t>Ví</a:t>
            </a:r>
            <a:r>
              <a:rPr lang="vi-VN" sz="2800" b="1" dirty="0">
                <a:solidFill>
                  <a:srgbClr val="0D0D0D"/>
                </a:solidFill>
                <a:effectLst/>
                <a:latin typeface="Times New Roman" panose="02020603050405020304" pitchFamily="18" charset="0"/>
                <a:ea typeface="Calibri" panose="020F0502020204030204" pitchFamily="34" charset="0"/>
              </a:rPr>
              <a:t> </a:t>
            </a:r>
            <a:r>
              <a:rPr lang="vi-VN" sz="2800" b="1" dirty="0" err="1">
                <a:solidFill>
                  <a:srgbClr val="0D0D0D"/>
                </a:solidFill>
                <a:effectLst/>
                <a:latin typeface="Times New Roman" panose="02020603050405020304" pitchFamily="18" charset="0"/>
                <a:ea typeface="Calibri" panose="020F0502020204030204" pitchFamily="34" charset="0"/>
              </a:rPr>
              <a:t>dụ</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Bài</a:t>
            </a:r>
            <a:r>
              <a:rPr lang="vi-VN" sz="2800" dirty="0">
                <a:solidFill>
                  <a:srgbClr val="0D0D0D"/>
                </a:solidFill>
                <a:effectLst/>
                <a:latin typeface="Times New Roman" panose="02020603050405020304" pitchFamily="18" charset="0"/>
                <a:ea typeface="Calibri" panose="020F0502020204030204" pitchFamily="34" charset="0"/>
              </a:rPr>
              <a:t> thơ </a:t>
            </a:r>
            <a:r>
              <a:rPr lang="vi-VN" sz="2800" dirty="0" err="1">
                <a:solidFill>
                  <a:srgbClr val="0D0D0D"/>
                </a:solidFill>
                <a:effectLst/>
                <a:latin typeface="Times New Roman" panose="02020603050405020304" pitchFamily="18" charset="0"/>
                <a:ea typeface="Calibri" panose="020F0502020204030204" pitchFamily="34" charset="0"/>
              </a:rPr>
              <a:t>giúp</a:t>
            </a:r>
            <a:r>
              <a:rPr lang="vi-VN" sz="2800" dirty="0">
                <a:solidFill>
                  <a:srgbClr val="0D0D0D"/>
                </a:solidFill>
                <a:effectLst/>
                <a:latin typeface="Times New Roman" panose="02020603050405020304" pitchFamily="18" charset="0"/>
                <a:ea typeface="Calibri" panose="020F0502020204030204" pitchFamily="34" charset="0"/>
              </a:rPr>
              <a:t> em </a:t>
            </a:r>
            <a:r>
              <a:rPr lang="en-US" sz="2800" dirty="0" err="1">
                <a:solidFill>
                  <a:srgbClr val="0D0D0D"/>
                </a:solidFill>
                <a:effectLst/>
                <a:latin typeface="Times New Roman" panose="02020603050405020304" pitchFamily="18" charset="0"/>
                <a:ea typeface="Calibri" panose="020F0502020204030204" pitchFamily="34" charset="0"/>
              </a:rPr>
              <a:t>xúc</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động</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khi</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nghĩ</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về</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tình</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mẫu</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tử</a:t>
            </a:r>
            <a:r>
              <a:rPr lang="vi-VN" sz="2800" dirty="0">
                <a:solidFill>
                  <a:srgbClr val="0D0D0D"/>
                </a:solidFill>
                <a:effectLst/>
                <a:latin typeface="Times New Roman" panose="02020603050405020304" pitchFamily="18" charset="0"/>
                <a:ea typeface="Calibri" panose="020F0502020204030204" pitchFamily="34" charset="0"/>
              </a:rPr>
              <a:t> thiêng liêng; </a:t>
            </a:r>
            <a:r>
              <a:rPr lang="vi-VN" sz="2800" dirty="0" err="1">
                <a:solidFill>
                  <a:srgbClr val="0D0D0D"/>
                </a:solidFill>
                <a:effectLst/>
                <a:latin typeface="Times New Roman" panose="02020603050405020304" pitchFamily="18" charset="0"/>
                <a:ea typeface="Calibri" panose="020F0502020204030204" pitchFamily="34" charset="0"/>
              </a:rPr>
              <a:t>giúp</a:t>
            </a:r>
            <a:r>
              <a:rPr lang="vi-VN" sz="2800" dirty="0">
                <a:solidFill>
                  <a:srgbClr val="0D0D0D"/>
                </a:solidFill>
                <a:effectLst/>
                <a:latin typeface="Times New Roman" panose="02020603050405020304" pitchFamily="18" charset="0"/>
                <a:ea typeface="Calibri" panose="020F0502020204030204" pitchFamily="34" charset="0"/>
              </a:rPr>
              <a:t> em </a:t>
            </a:r>
            <a:r>
              <a:rPr lang="vi-VN" sz="2800" dirty="0" err="1">
                <a:solidFill>
                  <a:srgbClr val="0D0D0D"/>
                </a:solidFill>
                <a:effectLst/>
                <a:latin typeface="Times New Roman" panose="02020603050405020304" pitchFamily="18" charset="0"/>
                <a:ea typeface="Calibri" panose="020F0502020204030204" pitchFamily="34" charset="0"/>
              </a:rPr>
              <a:t>nhận</a:t>
            </a:r>
            <a:r>
              <a:rPr lang="vi-VN" sz="2800" dirty="0">
                <a:solidFill>
                  <a:srgbClr val="0D0D0D"/>
                </a:solidFill>
                <a:effectLst/>
                <a:latin typeface="Times New Roman" panose="02020603050405020304" pitchFamily="18" charset="0"/>
                <a:ea typeface="Calibri" panose="020F0502020204030204" pitchFamily="34" charset="0"/>
              </a:rPr>
              <a:t> ra </a:t>
            </a:r>
            <a:r>
              <a:rPr lang="vi-VN" sz="2800" dirty="0" err="1">
                <a:solidFill>
                  <a:srgbClr val="0D0D0D"/>
                </a:solidFill>
                <a:effectLst/>
                <a:latin typeface="Times New Roman" panose="02020603050405020304" pitchFamily="18" charset="0"/>
                <a:ea typeface="Calibri" panose="020F0502020204030204" pitchFamily="34" charset="0"/>
              </a:rPr>
              <a:t>mình</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phải</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dành</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nhiều</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tình</a:t>
            </a:r>
            <a:r>
              <a:rPr lang="vi-VN" sz="2800" dirty="0">
                <a:solidFill>
                  <a:srgbClr val="0D0D0D"/>
                </a:solidFill>
                <a:effectLst/>
                <a:latin typeface="Times New Roman" panose="02020603050405020304" pitchFamily="18" charset="0"/>
                <a:ea typeface="Calibri" panose="020F0502020204030204" pitchFamily="34" charset="0"/>
              </a:rPr>
              <a:t> </a:t>
            </a:r>
            <a:r>
              <a:rPr lang="vi-VN" sz="2800" dirty="0" err="1">
                <a:solidFill>
                  <a:srgbClr val="0D0D0D"/>
                </a:solidFill>
                <a:effectLst/>
                <a:latin typeface="Times New Roman" panose="02020603050405020304" pitchFamily="18" charset="0"/>
                <a:ea typeface="Calibri" panose="020F0502020204030204" pitchFamily="34" charset="0"/>
              </a:rPr>
              <a:t>cảm</a:t>
            </a:r>
            <a:r>
              <a:rPr lang="vi-VN" sz="2800" dirty="0">
                <a:solidFill>
                  <a:srgbClr val="0D0D0D"/>
                </a:solidFill>
                <a:effectLst/>
                <a:latin typeface="Times New Roman" panose="02020603050405020304" pitchFamily="18" charset="0"/>
                <a:ea typeface="Calibri" panose="020F0502020204030204" pitchFamily="34" charset="0"/>
              </a:rPr>
              <a:t> yêu thương </a:t>
            </a:r>
            <a:r>
              <a:rPr lang="vi-VN" sz="2800" dirty="0" err="1">
                <a:solidFill>
                  <a:srgbClr val="0D0D0D"/>
                </a:solidFill>
                <a:effectLst/>
                <a:latin typeface="Times New Roman" panose="02020603050405020304" pitchFamily="18" charset="0"/>
                <a:ea typeface="Calibri" panose="020F0502020204030204" pitchFamily="34" charset="0"/>
              </a:rPr>
              <a:t>và</a:t>
            </a:r>
            <a:r>
              <a:rPr lang="vi-VN" sz="2800" dirty="0">
                <a:solidFill>
                  <a:srgbClr val="0D0D0D"/>
                </a:solidFill>
                <a:effectLst/>
                <a:latin typeface="Times New Roman" panose="02020603050405020304" pitchFamily="18" charset="0"/>
                <a:ea typeface="Calibri" panose="020F0502020204030204" pitchFamily="34" charset="0"/>
              </a:rPr>
              <a:t> quan tâm h</a:t>
            </a:r>
            <a:r>
              <a:rPr lang="en-US" sz="2800" dirty="0" err="1">
                <a:solidFill>
                  <a:srgbClr val="0D0D0D"/>
                </a:solidFill>
                <a:effectLst/>
                <a:latin typeface="Times New Roman" panose="02020603050405020304" pitchFamily="18" charset="0"/>
                <a:ea typeface="Calibri" panose="020F0502020204030204" pitchFamily="34" charset="0"/>
              </a:rPr>
              <a:t>ơn</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cho</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mẹ</a:t>
            </a:r>
            <a:r>
              <a:rPr lang="en-US" sz="2800" dirty="0">
                <a:solidFill>
                  <a:srgbClr val="0D0D0D"/>
                </a:solidFill>
                <a:effectLst/>
                <a:latin typeface="Times New Roman" panose="02020603050405020304" pitchFamily="18" charset="0"/>
                <a:ea typeface="Calibri" panose="020F0502020204030204" pitchFamily="34" charset="0"/>
              </a:rPr>
              <a:t>,…</a:t>
            </a:r>
            <a:r>
              <a:rPr lang="vi-VN" sz="2800"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pic>
        <p:nvPicPr>
          <p:cNvPr id="8" name="Hình ảnh 7">
            <a:extLst>
              <a:ext uri="{FF2B5EF4-FFF2-40B4-BE49-F238E27FC236}">
                <a16:creationId xmlns:a16="http://schemas.microsoft.com/office/drawing/2014/main" id="{07028D67-8C8A-E711-E2B2-8F38A047F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32" y="3193194"/>
            <a:ext cx="5506751" cy="3534019"/>
          </a:xfrm>
          <a:prstGeom prst="rect">
            <a:avLst/>
          </a:prstGeom>
          <a:scene3d>
            <a:camera prst="perspectiveRelaxedModerately"/>
            <a:lightRig rig="threePt" dir="t"/>
          </a:scene3d>
        </p:spPr>
      </p:pic>
      <p:graphicFrame>
        <p:nvGraphicFramePr>
          <p:cNvPr id="2" name="Sơ đồ 1">
            <a:extLst>
              <a:ext uri="{FF2B5EF4-FFF2-40B4-BE49-F238E27FC236}">
                <a16:creationId xmlns:a16="http://schemas.microsoft.com/office/drawing/2014/main" id="{435DEA42-1739-9D13-28E2-AA8F8CD45FBF}"/>
              </a:ext>
            </a:extLst>
          </p:cNvPr>
          <p:cNvGraphicFramePr/>
          <p:nvPr>
            <p:extLst>
              <p:ext uri="{D42A27DB-BD31-4B8C-83A1-F6EECF244321}">
                <p14:modId xmlns:p14="http://schemas.microsoft.com/office/powerpoint/2010/main" val="638260201"/>
              </p:ext>
            </p:extLst>
          </p:nvPr>
        </p:nvGraphicFramePr>
        <p:xfrm>
          <a:off x="6202017" y="2729949"/>
          <a:ext cx="5811551" cy="3995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1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2BD70FF5-B4C0-9F5A-205B-803ECACA65F2}"/>
              </a:ext>
            </a:extLst>
          </p:cNvPr>
          <p:cNvSpPr/>
          <p:nvPr/>
        </p:nvSpPr>
        <p:spPr>
          <a:xfrm>
            <a:off x="4028660" y="132521"/>
            <a:ext cx="3564835" cy="7288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3200" b="1" dirty="0">
                <a:solidFill>
                  <a:srgbClr val="0070C0"/>
                </a:solidFill>
                <a:effectLst/>
                <a:latin typeface="Times New Roman" panose="02020603050405020304" pitchFamily="18" charset="0"/>
                <a:ea typeface="Calibri" panose="020F0502020204030204" pitchFamily="34" charset="0"/>
              </a:rPr>
              <a:t>3. </a:t>
            </a:r>
            <a:r>
              <a:rPr lang="en-US" sz="3200" b="1" dirty="0" err="1">
                <a:solidFill>
                  <a:srgbClr val="0070C0"/>
                </a:solidFill>
                <a:effectLst/>
                <a:latin typeface="Times New Roman" panose="02020603050405020304" pitchFamily="18" charset="0"/>
                <a:ea typeface="Calibri" panose="020F0502020204030204" pitchFamily="34" charset="0"/>
              </a:rPr>
              <a:t>Bước</a:t>
            </a:r>
            <a:r>
              <a:rPr lang="en-US" sz="3200" b="1" dirty="0">
                <a:solidFill>
                  <a:srgbClr val="0070C0"/>
                </a:solidFill>
                <a:effectLst/>
                <a:latin typeface="Times New Roman" panose="02020603050405020304" pitchFamily="18" charset="0"/>
                <a:ea typeface="Calibri" panose="020F0502020204030204" pitchFamily="34" charset="0"/>
              </a:rPr>
              <a:t> 3: </a:t>
            </a:r>
            <a:r>
              <a:rPr lang="vi-VN" sz="3200" b="1" dirty="0" err="1">
                <a:solidFill>
                  <a:srgbClr val="0070C0"/>
                </a:solidFill>
                <a:effectLst/>
                <a:latin typeface="Times New Roman" panose="02020603050405020304" pitchFamily="18" charset="0"/>
                <a:ea typeface="Calibri" panose="020F0502020204030204" pitchFamily="34" charset="0"/>
              </a:rPr>
              <a:t>Viết</a:t>
            </a:r>
            <a:endParaRPr lang="en-US" sz="3200" dirty="0">
              <a:solidFill>
                <a:srgbClr val="0070C0"/>
              </a:solidFill>
              <a:effectLst/>
              <a:latin typeface="Times New Roman" panose="02020603050405020304" pitchFamily="18" charset="0"/>
              <a:ea typeface="Calibri" panose="020F0502020204030204" pitchFamily="34" charset="0"/>
            </a:endParaRPr>
          </a:p>
        </p:txBody>
      </p:sp>
      <p:sp>
        <p:nvSpPr>
          <p:cNvPr id="5" name="Hộp Văn bản 4">
            <a:extLst>
              <a:ext uri="{FF2B5EF4-FFF2-40B4-BE49-F238E27FC236}">
                <a16:creationId xmlns:a16="http://schemas.microsoft.com/office/drawing/2014/main" id="{B78B2720-AAEB-5358-F4A0-B9B52F5693D6}"/>
              </a:ext>
            </a:extLst>
          </p:cNvPr>
          <p:cNvSpPr txBox="1"/>
          <p:nvPr/>
        </p:nvSpPr>
        <p:spPr>
          <a:xfrm>
            <a:off x="4028660" y="1219200"/>
            <a:ext cx="3074505" cy="3539430"/>
          </a:xfrm>
          <a:prstGeom prst="rect">
            <a:avLst/>
          </a:prstGeom>
          <a:noFill/>
        </p:spPr>
        <p:txBody>
          <a:bodyPr wrap="square" rtlCol="0">
            <a:spAutoFit/>
          </a:bodyPr>
          <a:lstStyle/>
          <a:p>
            <a:pPr algn="just"/>
            <a:r>
              <a:rPr lang="en-US" sz="3200" dirty="0" err="1">
                <a:solidFill>
                  <a:srgbClr val="0D0D0D"/>
                </a:solidFill>
                <a:effectLst/>
                <a:latin typeface="Times New Roman" panose="02020603050405020304" pitchFamily="18" charset="0"/>
                <a:ea typeface="Times New Roman" panose="02020603050405020304" pitchFamily="18" charset="0"/>
              </a:rPr>
              <a:t>Dựa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vào</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dàn</a:t>
            </a:r>
            <a:r>
              <a:rPr lang="en-US" sz="3200" dirty="0">
                <a:solidFill>
                  <a:srgbClr val="0D0D0D"/>
                </a:solidFill>
                <a:effectLst/>
                <a:latin typeface="Times New Roman" panose="02020603050405020304" pitchFamily="18" charset="0"/>
                <a:ea typeface="Times New Roman" panose="02020603050405020304" pitchFamily="18" charset="0"/>
              </a:rPr>
              <a:t> ý, </a:t>
            </a:r>
            <a:r>
              <a:rPr lang="en-US" sz="3200" dirty="0" err="1">
                <a:solidFill>
                  <a:srgbClr val="0D0D0D"/>
                </a:solidFill>
                <a:effectLst/>
                <a:latin typeface="Times New Roman" panose="02020603050405020304" pitchFamily="18" charset="0"/>
                <a:ea typeface="Times New Roman" panose="02020603050405020304" pitchFamily="18" charset="0"/>
              </a:rPr>
              <a:t>viết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thành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đoạn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văn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hoàn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chỉnh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ghi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lại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cảm</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xúc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về</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bài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i="1" dirty="0">
                <a:solidFill>
                  <a:srgbClr val="0D0D0D"/>
                </a:solidFill>
                <a:effectLst/>
                <a:latin typeface="Times New Roman" panose="02020603050405020304" pitchFamily="18" charset="0"/>
                <a:ea typeface="Times New Roman" panose="02020603050405020304" pitchFamily="18" charset="0"/>
              </a:rPr>
              <a:t>“</a:t>
            </a:r>
            <a:r>
              <a:rPr lang="en-US" sz="3200" i="1" dirty="0" err="1">
                <a:solidFill>
                  <a:srgbClr val="0D0D0D"/>
                </a:solidFill>
                <a:effectLst/>
                <a:latin typeface="Times New Roman" panose="02020603050405020304" pitchFamily="18" charset="0"/>
                <a:ea typeface="Times New Roman" panose="02020603050405020304" pitchFamily="18" charset="0"/>
              </a:rPr>
              <a:t>Mây</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và</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sóng</a:t>
            </a:r>
            <a:r>
              <a:rPr lang="en-US" sz="3200" i="1" dirty="0">
                <a:solidFill>
                  <a:srgbClr val="0D0D0D"/>
                </a:solidFill>
                <a:effectLst/>
                <a:latin typeface="Times New Roman" panose="02020603050405020304" pitchFamily="18" charset="0"/>
                <a:ea typeface="Times New Roman" panose="02020603050405020304" pitchFamily="18" charset="0"/>
              </a:rPr>
              <a:t>”</a:t>
            </a:r>
            <a:r>
              <a:rPr lang="en-US" sz="3200" dirty="0">
                <a:solidFill>
                  <a:srgbClr val="0D0D0D"/>
                </a:solidFill>
                <a:effectLst/>
                <a:latin typeface="Times New Roman" panose="02020603050405020304" pitchFamily="18" charset="0"/>
                <a:ea typeface="Times New Roman" panose="02020603050405020304" pitchFamily="18" charset="0"/>
              </a:rPr>
              <a:t> (Ta-go).</a:t>
            </a:r>
            <a:endParaRPr lang="en-US" sz="3200" dirty="0"/>
          </a:p>
        </p:txBody>
      </p:sp>
      <p:pic>
        <p:nvPicPr>
          <p:cNvPr id="7" name="Hình ảnh 6">
            <a:extLst>
              <a:ext uri="{FF2B5EF4-FFF2-40B4-BE49-F238E27FC236}">
                <a16:creationId xmlns:a16="http://schemas.microsoft.com/office/drawing/2014/main" id="{59B7F6EC-F042-D3CC-0C2C-07EC3C555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18" y="1428441"/>
            <a:ext cx="4094924" cy="4375082"/>
          </a:xfrm>
          <a:prstGeom prst="rect">
            <a:avLst/>
          </a:prstGeom>
          <a:scene3d>
            <a:camera prst="perspectiveHeroicExtremeLeftFacing"/>
            <a:lightRig rig="threePt" dir="t"/>
          </a:scene3d>
        </p:spPr>
      </p:pic>
      <p:pic>
        <p:nvPicPr>
          <p:cNvPr id="9" name="Hình ảnh 8">
            <a:extLst>
              <a:ext uri="{FF2B5EF4-FFF2-40B4-BE49-F238E27FC236}">
                <a16:creationId xmlns:a16="http://schemas.microsoft.com/office/drawing/2014/main" id="{1614B99E-ACFF-6193-A192-F604C4839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330" y="1389615"/>
            <a:ext cx="4293705" cy="4375081"/>
          </a:xfrm>
          <a:prstGeom prst="rect">
            <a:avLst/>
          </a:prstGeom>
          <a:scene3d>
            <a:camera prst="perspectiveHeroicExtremeRightFacing"/>
            <a:lightRig rig="threePt" dir="t"/>
          </a:scene3d>
        </p:spPr>
      </p:pic>
    </p:spTree>
    <p:extLst>
      <p:ext uri="{BB962C8B-B14F-4D97-AF65-F5344CB8AC3E}">
        <p14:creationId xmlns:p14="http://schemas.microsoft.com/office/powerpoint/2010/main" val="3400104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a:extLst>
              <a:ext uri="{FF2B5EF4-FFF2-40B4-BE49-F238E27FC236}">
                <a16:creationId xmlns:a16="http://schemas.microsoft.com/office/drawing/2014/main" id="{CF9D954F-67B2-1A37-C9CB-065ECD1D0F16}"/>
              </a:ext>
            </a:extLst>
          </p:cNvPr>
          <p:cNvSpPr/>
          <p:nvPr/>
        </p:nvSpPr>
        <p:spPr>
          <a:xfrm>
            <a:off x="1537252" y="119269"/>
            <a:ext cx="9117495" cy="7421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3200" b="1">
                <a:solidFill>
                  <a:srgbClr val="0070C0"/>
                </a:solidFill>
                <a:effectLst/>
                <a:latin typeface="Times New Roman" panose="02020603050405020304" pitchFamily="18" charset="0"/>
                <a:ea typeface="MS Mincho" panose="02020609040205080304" pitchFamily="49" charset="-128"/>
              </a:rPr>
              <a:t>4. Bước 4: Trả bài (</a:t>
            </a:r>
            <a:r>
              <a:rPr lang="vi-VN" sz="3200" b="1">
                <a:solidFill>
                  <a:srgbClr val="0070C0"/>
                </a:solidFill>
                <a:effectLst/>
                <a:latin typeface="Times New Roman" panose="02020603050405020304" pitchFamily="18" charset="0"/>
                <a:ea typeface="MS Mincho" panose="02020609040205080304" pitchFamily="49" charset="-128"/>
              </a:rPr>
              <a:t> Kiểm tra, chỉnh sửa đoạn văn)</a:t>
            </a:r>
            <a:endParaRPr lang="en-US" sz="3200">
              <a:solidFill>
                <a:srgbClr val="0070C0"/>
              </a:solidFill>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16EA89A7-8743-134D-91FA-40C3F2E6CC43}"/>
              </a:ext>
            </a:extLst>
          </p:cNvPr>
          <p:cNvSpPr txBox="1"/>
          <p:nvPr/>
        </p:nvSpPr>
        <p:spPr>
          <a:xfrm>
            <a:off x="569843" y="1616765"/>
            <a:ext cx="4797287" cy="2312171"/>
          </a:xfrm>
          <a:prstGeom prst="rect">
            <a:avLst/>
          </a:prstGeom>
          <a:noFill/>
        </p:spPr>
        <p:txBody>
          <a:bodyPr wrap="square" rtlCol="0">
            <a:spAutoFit/>
          </a:bodyPr>
          <a:lstStyle/>
          <a:p>
            <a:pPr algn="just">
              <a:lnSpc>
                <a:spcPct val="115000"/>
              </a:lnSpc>
              <a:tabLst>
                <a:tab pos="1386840" algn="l"/>
              </a:tabLst>
            </a:pPr>
            <a:r>
              <a:rPr lang="en-US" sz="3200" dirty="0" err="1">
                <a:solidFill>
                  <a:srgbClr val="0D0D0D"/>
                </a:solidFill>
                <a:latin typeface="Times New Roman" panose="02020603050405020304" pitchFamily="18" charset="0"/>
                <a:ea typeface="MS Mincho" panose="02020609040205080304" pitchFamily="49" charset="-128"/>
              </a:rPr>
              <a:t>C</a:t>
            </a:r>
            <a:r>
              <a:rPr lang="en-US" sz="3200" dirty="0" err="1">
                <a:solidFill>
                  <a:srgbClr val="0D0D0D"/>
                </a:solidFill>
                <a:effectLst/>
                <a:latin typeface="Times New Roman" panose="02020603050405020304" pitchFamily="18" charset="0"/>
                <a:ea typeface="MS Mincho" panose="02020609040205080304" pitchFamily="49" charset="-128"/>
              </a:rPr>
              <a:t>hỉnh</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sửa</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lại</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đoạn</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văn</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theo</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Bảng</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kiểm</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đoạn</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văn</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ghi</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lại</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cảm</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xúc</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sau</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khi</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đọc</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một</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bài</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thơ</a:t>
            </a:r>
            <a:r>
              <a:rPr lang="en-US" sz="3200" dirty="0">
                <a:solidFill>
                  <a:srgbClr val="0D0D0D"/>
                </a:solidFill>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Times New Roman" panose="02020603050405020304" pitchFamily="18" charset="0"/>
            </a:endParaRPr>
          </a:p>
        </p:txBody>
      </p:sp>
      <p:pic>
        <p:nvPicPr>
          <p:cNvPr id="8" name="Hình ảnh 7">
            <a:extLst>
              <a:ext uri="{FF2B5EF4-FFF2-40B4-BE49-F238E27FC236}">
                <a16:creationId xmlns:a16="http://schemas.microsoft.com/office/drawing/2014/main" id="{22EC806B-E8B5-7342-A7CE-BF7A21BD6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563" y="1417982"/>
            <a:ext cx="6828898" cy="4779251"/>
          </a:xfrm>
          <a:prstGeom prst="rect">
            <a:avLst/>
          </a:prstGeom>
          <a:ln>
            <a:noFill/>
          </a:ln>
          <a:effectLst>
            <a:outerShdw blurRad="44450" dist="27940" dir="5400000" algn="ctr">
              <a:srgbClr val="000000">
                <a:alpha val="32000"/>
              </a:srgbClr>
            </a:outerShdw>
            <a:reflection blurRad="6350" stA="50000" endA="300" endPos="55500" dist="50800" dir="5400000" sy="-100000" algn="bl" rotWithShape="0"/>
          </a:effectLst>
          <a:scene3d>
            <a:camera prst="perspectiveContrastingLeftFacing"/>
            <a:lightRig rig="balanced" dir="t">
              <a:rot lat="0" lon="0" rev="8700000"/>
            </a:lightRig>
          </a:scene3d>
          <a:sp3d>
            <a:bevelT w="190500" h="38100"/>
          </a:sp3d>
        </p:spPr>
      </p:pic>
    </p:spTree>
    <p:extLst>
      <p:ext uri="{BB962C8B-B14F-4D97-AF65-F5344CB8AC3E}">
        <p14:creationId xmlns:p14="http://schemas.microsoft.com/office/powerpoint/2010/main" val="42881809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E7EB886F-6ADC-4F16-84D7-61ECC2EAF4E4}"/>
              </a:ext>
            </a:extLst>
          </p:cNvPr>
          <p:cNvSpPr txBox="1"/>
          <p:nvPr/>
        </p:nvSpPr>
        <p:spPr>
          <a:xfrm>
            <a:off x="3286539" y="145774"/>
            <a:ext cx="4267200" cy="584775"/>
          </a:xfrm>
          <a:prstGeom prst="rect">
            <a:avLst/>
          </a:prstGeom>
          <a:noFill/>
        </p:spPr>
        <p:txBody>
          <a:bodyPr wrap="square" rtlCol="0">
            <a:spAutoFit/>
          </a:bodyPr>
          <a:lstStyle/>
          <a:p>
            <a:r>
              <a:rPr lang="en-US" sz="3200" b="1">
                <a:solidFill>
                  <a:srgbClr val="7030A0"/>
                </a:solidFill>
                <a:effectLst/>
                <a:latin typeface="Times New Roman" panose="02020603050405020304" pitchFamily="18" charset="0"/>
                <a:ea typeface="Times New Roman" panose="02020603050405020304" pitchFamily="18" charset="0"/>
              </a:rPr>
              <a:t>Đoạn văn tham khảo</a:t>
            </a:r>
            <a:endParaRPr lang="en-US" sz="3200"/>
          </a:p>
        </p:txBody>
      </p:sp>
      <p:sp>
        <p:nvSpPr>
          <p:cNvPr id="5" name="Hộp Văn bản 4">
            <a:extLst>
              <a:ext uri="{FF2B5EF4-FFF2-40B4-BE49-F238E27FC236}">
                <a16:creationId xmlns:a16="http://schemas.microsoft.com/office/drawing/2014/main" id="{F1D71632-88F3-FB3E-4ED7-2442169B630A}"/>
              </a:ext>
            </a:extLst>
          </p:cNvPr>
          <p:cNvSpPr txBox="1"/>
          <p:nvPr/>
        </p:nvSpPr>
        <p:spPr>
          <a:xfrm>
            <a:off x="172278" y="848140"/>
            <a:ext cx="11847444" cy="5693866"/>
          </a:xfrm>
          <a:prstGeom prst="rect">
            <a:avLst/>
          </a:prstGeom>
          <a:noFill/>
        </p:spPr>
        <p:txBody>
          <a:bodyPr wrap="square" rtlCol="0">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b="1" dirty="0" err="1">
                <a:solidFill>
                  <a:srgbClr val="000000"/>
                </a:solidFill>
                <a:effectLst/>
                <a:latin typeface="Times New Roman" panose="02020603050405020304" pitchFamily="18" charset="0"/>
                <a:ea typeface="Times New Roman" panose="02020603050405020304" pitchFamily="18" charset="0"/>
              </a:rPr>
              <a:t>Mây</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sóng</a:t>
            </a:r>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Ta-go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mẫu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thiêng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liêng</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lăng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khiến</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rPr>
              <a:t> khao </a:t>
            </a:r>
            <a:r>
              <a:rPr lang="en-US" sz="2800" dirty="0" err="1">
                <a:solidFill>
                  <a:srgbClr val="000000"/>
                </a:solidFill>
                <a:effectLst/>
                <a:latin typeface="Times New Roman" panose="02020603050405020304" pitchFamily="18" charset="0"/>
                <a:ea typeface="Times New Roman" panose="02020603050405020304" pitchFamily="18" charset="0"/>
              </a:rPr>
              <a:t>khát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bay </a:t>
            </a:r>
            <a:r>
              <a:rPr lang="en-US" sz="2800" dirty="0" err="1">
                <a:solidFill>
                  <a:srgbClr val="000000"/>
                </a:solidFill>
                <a:effectLst/>
                <a:latin typeface="Times New Roman" panose="02020603050405020304" pitchFamily="18" charset="0"/>
                <a:ea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ngắm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vầng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cùng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cậu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bổng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tầng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đuổi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thú</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“Con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góc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rồi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muốn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sóng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bờ</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dương</a:t>
            </a:r>
            <a:r>
              <a:rPr lang="en-US" sz="2800" dirty="0">
                <a:solidFill>
                  <a:srgbClr val="000000"/>
                </a:solidFill>
                <a:effectLst/>
                <a:latin typeface="Times New Roman" panose="02020603050405020304" pitchFamily="18" charset="0"/>
                <a:ea typeface="Times New Roman" panose="02020603050405020304" pitchFamily="18" charset="0"/>
              </a:rPr>
              <a:t> bao la. </a:t>
            </a:r>
            <a:endParaRPr lang="en-US" sz="2800" dirty="0"/>
          </a:p>
        </p:txBody>
      </p:sp>
    </p:spTree>
    <p:extLst>
      <p:ext uri="{BB962C8B-B14F-4D97-AF65-F5344CB8AC3E}">
        <p14:creationId xmlns:p14="http://schemas.microsoft.com/office/powerpoint/2010/main" val="24214796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F2F11BCA-FB12-263E-4567-31298DF62E0A}"/>
              </a:ext>
            </a:extLst>
          </p:cNvPr>
          <p:cNvSpPr txBox="1"/>
          <p:nvPr/>
        </p:nvSpPr>
        <p:spPr>
          <a:xfrm>
            <a:off x="198783" y="132522"/>
            <a:ext cx="11754678" cy="6986528"/>
          </a:xfrm>
          <a:prstGeom prst="rect">
            <a:avLst/>
          </a:prstGeom>
          <a:noFill/>
        </p:spPr>
        <p:txBody>
          <a:bodyPr wrap="square" rtlCol="0">
            <a:spAutoFit/>
          </a:bodyPr>
          <a:lstStyle/>
          <a:p>
            <a:pPr algn="just"/>
            <a:r>
              <a:rPr lang="en-US" sz="3200">
                <a:solidFill>
                  <a:srgbClr val="000000"/>
                </a:solidFill>
                <a:effectLst/>
                <a:latin typeface="Times New Roman" panose="02020603050405020304" pitchFamily="18" charset="0"/>
                <a:ea typeface="Times New Roman" panose="02020603050405020304" pitchFamily="18" charset="0"/>
              </a:rPr>
              <a:t>Nhưng em chợt nhận ra “</a:t>
            </a:r>
            <a:r>
              <a:rPr lang="en-US" sz="3200" i="1">
                <a:solidFill>
                  <a:srgbClr val="000000"/>
                </a:solidFill>
                <a:effectLst/>
                <a:latin typeface="Times New Roman" panose="02020603050405020304" pitchFamily="18" charset="0"/>
                <a:ea typeface="Times New Roman" panose="02020603050405020304" pitchFamily="18" charset="0"/>
              </a:rPr>
              <a:t>buổi chiều mẹ luôn muốn mình ở nhà</a:t>
            </a:r>
            <a:r>
              <a:rPr lang="en-US" sz="3200">
                <a:solidFill>
                  <a:srgbClr val="000000"/>
                </a:solidFill>
                <a:effectLst/>
                <a:latin typeface="Times New Roman" panose="02020603050405020304" pitchFamily="18" charset="0"/>
                <a:ea typeface="Times New Roman" panose="02020603050405020304" pitchFamily="18" charset="0"/>
              </a:rPr>
              <a:t>”. Đó không chỉ là tình yêu tha thiết dành cho đấng sinh thành, đó còn là trách nhiệm của cậu bé khi nhớ tới lời dặn của mẹ. Dù trong hoàn cảnh nào, em bé cũng luôn mong mẹ sẽ là vầng trăng dịu mát hay bến bờ để con có thể trở về trong vòng tay ấm áp, yêu thương. Và để con có thể thủ thỉ mọi điều hay chỉ là những câu chuyện nhỏ, để được mẹ lắng nghe và sẻ chia tất cả. Như vậy, chính nhờ sức mạnh của tình mẫu tử đã giúp em bé chiến thắng những cám dỗ để em luôn muốn bên mẹ. Bài thơ giúp người đọc ngỡ ngàng nhận ra rằng hạnh phúc đôi khi bắt đầu từ những gì giản dị, gần gũi và  trong chính ngôi nhà của ta. Bài thơ giống như lời nhắn nhủ ân cần: trên đời này không có thứ gì có thể thay thế được tình mẫu tử, đó là tình cảm thiêng liêng và vĩnh hằng. Nhờ đó, bài thơ giúp mọi người biết trân trọng, yêu kính mẹ vô cùng!</a:t>
            </a:r>
            <a:br>
              <a:rPr lang="en-US" sz="3200">
                <a:solidFill>
                  <a:srgbClr val="000000"/>
                </a:solidFill>
                <a:effectLst/>
                <a:latin typeface="Times New Roman" panose="02020603050405020304" pitchFamily="18" charset="0"/>
                <a:ea typeface="Times New Roman" panose="02020603050405020304" pitchFamily="18" charset="0"/>
              </a:rPr>
            </a:br>
            <a:endParaRPr lang="en-US" sz="3200" dirty="0"/>
          </a:p>
        </p:txBody>
      </p:sp>
    </p:spTree>
    <p:extLst>
      <p:ext uri="{BB962C8B-B14F-4D97-AF65-F5344CB8AC3E}">
        <p14:creationId xmlns:p14="http://schemas.microsoft.com/office/powerpoint/2010/main" val="20537462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Ý nghĩ: Hình đám mây 3">
            <a:extLst>
              <a:ext uri="{FF2B5EF4-FFF2-40B4-BE49-F238E27FC236}">
                <a16:creationId xmlns:a16="http://schemas.microsoft.com/office/drawing/2014/main" id="{3D03AF84-274B-8F1F-CBE7-8099C88F38F6}"/>
              </a:ext>
            </a:extLst>
          </p:cNvPr>
          <p:cNvSpPr/>
          <p:nvPr/>
        </p:nvSpPr>
        <p:spPr>
          <a:xfrm>
            <a:off x="318052" y="596348"/>
            <a:ext cx="4969565" cy="4346713"/>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tabLst>
                <a:tab pos="1386840" algn="l"/>
              </a:tabLst>
            </a:pPr>
            <a:r>
              <a:rPr lang="en-US" sz="3200" b="1">
                <a:effectLst/>
                <a:latin typeface="Times New Roman" panose="02020603050405020304" pitchFamily="18" charset="0"/>
                <a:ea typeface="MS Mincho" panose="02020609040205080304" pitchFamily="49" charset="-128"/>
              </a:rPr>
              <a:t>+ </a:t>
            </a:r>
            <a:r>
              <a:rPr lang="en-US" sz="3200">
                <a:effectLst/>
                <a:latin typeface="Times New Roman" panose="02020603050405020304" pitchFamily="18" charset="0"/>
                <a:ea typeface="MS Mincho" panose="02020609040205080304" pitchFamily="49" charset="-128"/>
              </a:rPr>
              <a:t>Hãy đọc thuộc một bài thơ mà em đã học. </a:t>
            </a:r>
            <a:endParaRPr lang="en-US" sz="3200">
              <a:effectLst/>
              <a:latin typeface="Times New Roman" panose="02020603050405020304" pitchFamily="18" charset="0"/>
              <a:ea typeface="Times New Roman" panose="02020603050405020304" pitchFamily="18" charset="0"/>
            </a:endParaRPr>
          </a:p>
        </p:txBody>
      </p:sp>
      <p:sp>
        <p:nvSpPr>
          <p:cNvPr id="5" name="Bong bóng Ý nghĩ: Hình đám mây 4">
            <a:extLst>
              <a:ext uri="{FF2B5EF4-FFF2-40B4-BE49-F238E27FC236}">
                <a16:creationId xmlns:a16="http://schemas.microsoft.com/office/drawing/2014/main" id="{D9BB1609-249E-334A-881F-BE1CB4833ECB}"/>
              </a:ext>
            </a:extLst>
          </p:cNvPr>
          <p:cNvSpPr/>
          <p:nvPr/>
        </p:nvSpPr>
        <p:spPr>
          <a:xfrm>
            <a:off x="6202018" y="596348"/>
            <a:ext cx="4823791" cy="4346713"/>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tabLst>
                <a:tab pos="1386840" algn="l"/>
              </a:tabLst>
            </a:pP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Bài</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thơ</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gợi</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cho</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em</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những</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tình</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cảm</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cảm</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xúc</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gì</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Vì</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sao</a:t>
            </a:r>
            <a:r>
              <a:rPr lang="en-US" sz="3200" dirty="0">
                <a:solidFill>
                  <a:srgbClr val="0070C0"/>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465357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9A8E3AAB-3EBA-C4DD-D705-C1CBAFD2E1E4}"/>
              </a:ext>
            </a:extLst>
          </p:cNvPr>
          <p:cNvSpPr txBox="1"/>
          <p:nvPr/>
        </p:nvSpPr>
        <p:spPr>
          <a:xfrm>
            <a:off x="3737113" y="172278"/>
            <a:ext cx="3750365" cy="613245"/>
          </a:xfrm>
          <a:prstGeom prst="rect">
            <a:avLst/>
          </a:prstGeom>
          <a:noFill/>
        </p:spPr>
        <p:txBody>
          <a:bodyPr wrap="square" rtlCol="0">
            <a:spAutoFit/>
          </a:bodyPr>
          <a:lstStyle/>
          <a:p>
            <a:pPr>
              <a:lnSpc>
                <a:spcPct val="115000"/>
              </a:lnSpc>
            </a:pPr>
            <a:r>
              <a:rPr lang="en-US" sz="3200" b="1" dirty="0" err="1">
                <a:solidFill>
                  <a:srgbClr val="7030A0"/>
                </a:solidFill>
                <a:effectLst/>
                <a:latin typeface="Times New Roman" panose="02020603050405020304" pitchFamily="18" charset="0"/>
                <a:ea typeface="Times New Roman" panose="02020603050405020304" pitchFamily="18" charset="0"/>
              </a:rPr>
              <a:t>Hướng</a:t>
            </a:r>
            <a:r>
              <a:rPr lang="en-US" sz="3200" b="1" dirty="0">
                <a:solidFill>
                  <a:srgbClr val="7030A0"/>
                </a:solidFill>
                <a:effectLst/>
                <a:latin typeface="Times New Roman" panose="02020603050405020304" pitchFamily="18" charset="0"/>
                <a:ea typeface="Times New Roman" panose="02020603050405020304" pitchFamily="18" charset="0"/>
              </a:rPr>
              <a:t> </a:t>
            </a:r>
            <a:r>
              <a:rPr lang="en-US" sz="3200" b="1" dirty="0" err="1">
                <a:solidFill>
                  <a:srgbClr val="7030A0"/>
                </a:solidFill>
                <a:effectLst/>
                <a:latin typeface="Times New Roman" panose="02020603050405020304" pitchFamily="18" charset="0"/>
                <a:ea typeface="Times New Roman" panose="02020603050405020304" pitchFamily="18" charset="0"/>
              </a:rPr>
              <a:t>dẫn</a:t>
            </a:r>
            <a:r>
              <a:rPr lang="en-US" sz="3200" b="1" dirty="0">
                <a:solidFill>
                  <a:srgbClr val="7030A0"/>
                </a:solidFill>
                <a:effectLst/>
                <a:latin typeface="Times New Roman" panose="02020603050405020304" pitchFamily="18" charset="0"/>
                <a:ea typeface="Times New Roman" panose="02020603050405020304" pitchFamily="18" charset="0"/>
              </a:rPr>
              <a:t> </a:t>
            </a:r>
            <a:r>
              <a:rPr lang="en-US" sz="3200" b="1" dirty="0" err="1">
                <a:solidFill>
                  <a:srgbClr val="7030A0"/>
                </a:solidFill>
                <a:effectLst/>
                <a:latin typeface="Times New Roman" panose="02020603050405020304" pitchFamily="18" charset="0"/>
                <a:ea typeface="Times New Roman" panose="02020603050405020304" pitchFamily="18" charset="0"/>
              </a:rPr>
              <a:t>về</a:t>
            </a:r>
            <a:r>
              <a:rPr lang="en-US" sz="3200" b="1" dirty="0">
                <a:solidFill>
                  <a:srgbClr val="7030A0"/>
                </a:solidFill>
                <a:effectLst/>
                <a:latin typeface="Times New Roman" panose="02020603050405020304" pitchFamily="18" charset="0"/>
                <a:ea typeface="Times New Roman" panose="02020603050405020304" pitchFamily="18" charset="0"/>
              </a:rPr>
              <a:t> </a:t>
            </a:r>
            <a:r>
              <a:rPr lang="en-US" sz="3200" b="1" dirty="0" err="1">
                <a:solidFill>
                  <a:srgbClr val="7030A0"/>
                </a:solidFill>
                <a:effectLst/>
                <a:latin typeface="Times New Roman" panose="02020603050405020304" pitchFamily="18" charset="0"/>
                <a:ea typeface="Times New Roman" panose="02020603050405020304" pitchFamily="18" charset="0"/>
              </a:rPr>
              <a:t>nhà</a:t>
            </a:r>
            <a:endParaRPr lang="en-US" sz="32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03EB438B-2444-525F-301E-914F7DF3AA55}"/>
              </a:ext>
            </a:extLst>
          </p:cNvPr>
          <p:cNvSpPr txBox="1"/>
          <p:nvPr/>
        </p:nvSpPr>
        <p:spPr>
          <a:xfrm>
            <a:off x="1152938" y="1129908"/>
            <a:ext cx="8918713" cy="1179554"/>
          </a:xfrm>
          <a:prstGeom prst="rect">
            <a:avLst/>
          </a:prstGeom>
          <a:noFill/>
        </p:spPr>
        <p:txBody>
          <a:bodyPr wrap="square" rtlCol="0">
            <a:spAutoFit/>
          </a:bodyPr>
          <a:lstStyle/>
          <a:p>
            <a:pPr marL="342900" lvl="0" indent="-342900">
              <a:lnSpc>
                <a:spcPct val="115000"/>
              </a:lnSpc>
              <a:buSzPts val="1400"/>
              <a:buFont typeface="Times New Roman" panose="02020603050405020304" pitchFamily="18" charset="0"/>
              <a:buChar char="-"/>
            </a:pPr>
            <a:r>
              <a:rPr lang="en-US" sz="3200" dirty="0" err="1">
                <a:effectLst/>
                <a:latin typeface="Times New Roman" panose="02020603050405020304" pitchFamily="18" charset="0"/>
                <a:ea typeface="Times New Roman" panose="02020603050405020304" pitchFamily="18" charset="0"/>
              </a:rPr>
              <a:t>Hoàn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thiện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đoạn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bổ</a:t>
            </a:r>
            <a:r>
              <a:rPr lang="en-US" sz="3200" dirty="0">
                <a:effectLst/>
                <a:latin typeface="Times New Roman" panose="02020603050405020304" pitchFamily="18" charset="0"/>
                <a:ea typeface="Times New Roman" panose="02020603050405020304" pitchFamily="18" charset="0"/>
              </a:rPr>
              <a:t> sung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ngữ</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liên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câu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nếu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còn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thiếu</a:t>
            </a:r>
            <a:r>
              <a:rPr lang="en-US" sz="3200" dirty="0">
                <a:effectLst/>
                <a:latin typeface="Times New Roman" panose="02020603050405020304" pitchFamily="18" charset="0"/>
                <a:ea typeface="Times New Roman" panose="02020603050405020304" pitchFamily="18" charset="0"/>
              </a:rPr>
              <a:t>.</a:t>
            </a:r>
          </a:p>
        </p:txBody>
      </p:sp>
      <p:sp>
        <p:nvSpPr>
          <p:cNvPr id="7" name="Hộp Văn bản 6">
            <a:extLst>
              <a:ext uri="{FF2B5EF4-FFF2-40B4-BE49-F238E27FC236}">
                <a16:creationId xmlns:a16="http://schemas.microsoft.com/office/drawing/2014/main" id="{649933E4-2AB9-BCE4-D202-C7B02F19ADEF}"/>
              </a:ext>
            </a:extLst>
          </p:cNvPr>
          <p:cNvSpPr txBox="1"/>
          <p:nvPr/>
        </p:nvSpPr>
        <p:spPr>
          <a:xfrm>
            <a:off x="1152938" y="2531163"/>
            <a:ext cx="8441635" cy="1151084"/>
          </a:xfrm>
          <a:prstGeom prst="rect">
            <a:avLst/>
          </a:prstGeom>
          <a:noFill/>
        </p:spPr>
        <p:txBody>
          <a:bodyPr wrap="square" rtlCol="0">
            <a:spAutoFit/>
          </a:bodyPr>
          <a:lstStyle/>
          <a:p>
            <a:pPr marL="342900" lvl="0" indent="-342900">
              <a:lnSpc>
                <a:spcPct val="115000"/>
              </a:lnSpc>
              <a:buSzPts val="1400"/>
              <a:buFont typeface="Times New Roman" panose="02020603050405020304" pitchFamily="18" charset="0"/>
              <a:buChar char="-"/>
            </a:pPr>
            <a:r>
              <a:rPr lang="en-US" sz="3200" dirty="0" err="1">
                <a:effectLst/>
                <a:latin typeface="Times New Roman" panose="02020603050405020304" pitchFamily="18" charset="0"/>
                <a:ea typeface="Times New Roman" panose="02020603050405020304" pitchFamily="18" charset="0"/>
              </a:rPr>
              <a:t>Chuẩn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bị</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nói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nghe</a:t>
            </a:r>
            <a:r>
              <a:rPr lang="en-US" sz="3200" dirty="0">
                <a:effectLst/>
                <a:latin typeface="Times New Roman" panose="02020603050405020304" pitchFamily="18" charset="0"/>
                <a:ea typeface="Times New Roman" panose="02020603050405020304" pitchFamily="18" charset="0"/>
              </a:rPr>
              <a: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Trao</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đổi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về</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một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vấn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đề</a:t>
            </a:r>
            <a:r>
              <a:rPr lang="en-US" sz="3200" b="1"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tabLst>
                <a:tab pos="1386840" algn="l"/>
              </a:tabLst>
            </a:pPr>
            <a:r>
              <a:rPr lang="en-US" sz="3200" b="1" dirty="0">
                <a:solidFill>
                  <a:srgbClr val="0D0D0D"/>
                </a:solidFill>
                <a:effectLst/>
                <a:latin typeface="Times New Roman" panose="02020603050405020304" pitchFamily="18" charset="0"/>
                <a:ea typeface="MS Mincho" panose="02020609040205080304" pitchFamily="49" charset="-128"/>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7941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A4C4E6BC-3067-C945-F8E9-7871C3302F4F}"/>
              </a:ext>
            </a:extLst>
          </p:cNvPr>
          <p:cNvSpPr txBox="1"/>
          <p:nvPr/>
        </p:nvSpPr>
        <p:spPr>
          <a:xfrm>
            <a:off x="132523" y="2213112"/>
            <a:ext cx="11860694" cy="4419599"/>
          </a:xfrm>
          <a:prstGeom prst="rect">
            <a:avLst/>
          </a:prstGeom>
          <a:noFill/>
        </p:spPr>
        <p:txBody>
          <a:bodyPr wrap="square" rtlCol="0">
            <a:prstTxWarp prst="textDeflateTop">
              <a:avLst/>
            </a:prstTxWarp>
            <a:spAutoFit/>
          </a:bodyPr>
          <a:lstStyle/>
          <a:p>
            <a:r>
              <a:rPr lang="vi-VN" sz="1800" b="1" dirty="0">
                <a:solidFill>
                  <a:srgbClr val="0000FF"/>
                </a:solidFill>
                <a:effectLst/>
                <a:latin typeface="Times New Roman" panose="02020603050405020304" pitchFamily="18" charset="0"/>
                <a:ea typeface="Times New Roman" panose="02020603050405020304" pitchFamily="18" charset="0"/>
              </a:rPr>
              <a:t>HÌNH THÀNH KIẾN THỨC </a:t>
            </a:r>
            <a:endParaRPr lang="en-US" dirty="0"/>
          </a:p>
        </p:txBody>
      </p:sp>
      <p:pic>
        <p:nvPicPr>
          <p:cNvPr id="15" name="Hình ảnh 14">
            <a:extLst>
              <a:ext uri="{FF2B5EF4-FFF2-40B4-BE49-F238E27FC236}">
                <a16:creationId xmlns:a16="http://schemas.microsoft.com/office/drawing/2014/main" id="{67D71798-4436-20C2-5E2E-B5032F750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861" y="225289"/>
            <a:ext cx="7818782" cy="4027623"/>
          </a:xfrm>
          <a:prstGeom prst="rect">
            <a:avLst/>
          </a:prstGeom>
        </p:spPr>
      </p:pic>
    </p:spTree>
    <p:extLst>
      <p:ext uri="{BB962C8B-B14F-4D97-AF65-F5344CB8AC3E}">
        <p14:creationId xmlns:p14="http://schemas.microsoft.com/office/powerpoint/2010/main" val="5109446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D4AA4379-32E8-68A7-0EA3-7BE91E462981}"/>
              </a:ext>
            </a:extLst>
          </p:cNvPr>
          <p:cNvSpPr txBox="1"/>
          <p:nvPr/>
        </p:nvSpPr>
        <p:spPr>
          <a:xfrm>
            <a:off x="1351722" y="0"/>
            <a:ext cx="9488556" cy="1539139"/>
          </a:xfrm>
          <a:prstGeom prst="rect">
            <a:avLst/>
          </a:prstGeom>
          <a:noFill/>
        </p:spPr>
        <p:txBody>
          <a:bodyPr wrap="square" rtlCol="0">
            <a:spAutoFit/>
          </a:bodyPr>
          <a:lstStyle/>
          <a:p>
            <a:pPr algn="ctr">
              <a:lnSpc>
                <a:spcPct val="115000"/>
              </a:lnSpc>
            </a:pPr>
            <a:r>
              <a:rPr lang="en-US" sz="2800" b="1" dirty="0">
                <a:solidFill>
                  <a:srgbClr val="FF0000"/>
                </a:solidFill>
                <a:effectLst/>
                <a:latin typeface="Times New Roman" panose="02020603050405020304" pitchFamily="18" charset="0"/>
                <a:ea typeface="Times New Roman" panose="02020603050405020304" pitchFamily="18" charset="0"/>
              </a:rPr>
              <a:t>PHIẾU HỌC TẬP 01:</a:t>
            </a:r>
            <a:endParaRPr lang="en-US" sz="2800" dirty="0">
              <a:effectLst/>
              <a:latin typeface="Times New Roman" panose="02020603050405020304" pitchFamily="18" charset="0"/>
              <a:ea typeface="Times New Roman" panose="02020603050405020304" pitchFamily="18" charset="0"/>
            </a:endParaRPr>
          </a:p>
          <a:p>
            <a:pPr algn="ctr">
              <a:lnSpc>
                <a:spcPct val="115000"/>
              </a:lnSpc>
            </a:pPr>
            <a:r>
              <a:rPr lang="en-US" sz="2800" b="1" dirty="0" err="1">
                <a:solidFill>
                  <a:srgbClr val="0070C0"/>
                </a:solidFill>
                <a:effectLst/>
                <a:latin typeface="Times New Roman" panose="02020603050405020304" pitchFamily="18" charset="0"/>
                <a:ea typeface="Times New Roman" panose="02020603050405020304" pitchFamily="18" charset="0"/>
              </a:rPr>
              <a:t>Phân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tích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ví</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nêu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ghi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lại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cảm</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xúc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về</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rPr>
              <a:t>Những</a:t>
            </a:r>
            <a:r>
              <a:rPr lang="en-US" sz="2800" b="1" i="1" dirty="0">
                <a:solidFill>
                  <a:srgbClr val="0070C0"/>
                </a:solidFill>
                <a:effectLst/>
                <a:latin typeface="Times New Roman" panose="02020603050405020304" pitchFamily="18" charset="0"/>
                <a:ea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rPr>
              <a:t>cánh</a:t>
            </a:r>
            <a:r>
              <a:rPr lang="en-US" sz="2800" b="1" i="1" dirty="0">
                <a:solidFill>
                  <a:srgbClr val="0070C0"/>
                </a:solidFill>
                <a:effectLst/>
                <a:latin typeface="Times New Roman" panose="02020603050405020304" pitchFamily="18" charset="0"/>
                <a:ea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rPr>
              <a:t>buồm</a:t>
            </a:r>
            <a:r>
              <a:rPr lang="en-US" sz="2800" b="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Bảng 6">
            <a:extLst>
              <a:ext uri="{FF2B5EF4-FFF2-40B4-BE49-F238E27FC236}">
                <a16:creationId xmlns:a16="http://schemas.microsoft.com/office/drawing/2014/main" id="{86233260-25AD-F39A-9428-DC154835DA79}"/>
              </a:ext>
            </a:extLst>
          </p:cNvPr>
          <p:cNvGraphicFramePr>
            <a:graphicFrameLocks noGrp="1"/>
          </p:cNvGraphicFramePr>
          <p:nvPr>
            <p:extLst>
              <p:ext uri="{D42A27DB-BD31-4B8C-83A1-F6EECF244321}">
                <p14:modId xmlns:p14="http://schemas.microsoft.com/office/powerpoint/2010/main" val="3791736382"/>
              </p:ext>
            </p:extLst>
          </p:nvPr>
        </p:nvGraphicFramePr>
        <p:xfrm>
          <a:off x="198782" y="1539139"/>
          <a:ext cx="11794435" cy="5120640"/>
        </p:xfrm>
        <a:graphic>
          <a:graphicData uri="http://schemas.openxmlformats.org/drawingml/2006/table">
            <a:tbl>
              <a:tblPr firstRow="1" firstCol="1" bandRow="1" bandCol="1">
                <a:tableStyleId>{5C22544A-7EE6-4342-B048-85BDC9FD1C3A}</a:tableStyleId>
              </a:tblPr>
              <a:tblGrid>
                <a:gridCol w="6559827">
                  <a:extLst>
                    <a:ext uri="{9D8B030D-6E8A-4147-A177-3AD203B41FA5}">
                      <a16:colId xmlns:a16="http://schemas.microsoft.com/office/drawing/2014/main" val="2129256068"/>
                    </a:ext>
                  </a:extLst>
                </a:gridCol>
                <a:gridCol w="5234608">
                  <a:extLst>
                    <a:ext uri="{9D8B030D-6E8A-4147-A177-3AD203B41FA5}">
                      <a16:colId xmlns:a16="http://schemas.microsoft.com/office/drawing/2014/main" val="2116567022"/>
                    </a:ext>
                  </a:extLst>
                </a:gridCol>
              </a:tblGrid>
              <a:tr h="0">
                <a:tc>
                  <a:txBody>
                    <a:bodyPr/>
                    <a:lstStyle/>
                    <a:p>
                      <a:pPr algn="ctr"/>
                      <a:r>
                        <a:rPr lang="vi-VN" sz="2800" dirty="0" err="1">
                          <a:solidFill>
                            <a:schemeClr val="tx1"/>
                          </a:solidFill>
                          <a:effectLst/>
                          <a:latin typeface="Times New Roman" panose="02020603050405020304" pitchFamily="18" charset="0"/>
                          <a:cs typeface="Times New Roman" panose="02020603050405020304" pitchFamily="18" charset="0"/>
                        </a:rPr>
                        <a:t>Đặc</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điểm</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của</a:t>
                      </a:r>
                      <a:endParaRPr lang="en-US" sz="2800" dirty="0">
                        <a:solidFill>
                          <a:schemeClr val="tx1"/>
                        </a:solidFill>
                        <a:effectLst/>
                        <a:latin typeface="Times New Roman" panose="02020603050405020304" pitchFamily="18" charset="0"/>
                        <a:cs typeface="Times New Roman" panose="02020603050405020304" pitchFamily="18" charset="0"/>
                      </a:endParaRPr>
                    </a:p>
                    <a:p>
                      <a:pPr algn="ct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đoạn</a:t>
                      </a:r>
                      <a:r>
                        <a:rPr lang="vi-VN" sz="2800" dirty="0">
                          <a:solidFill>
                            <a:schemeClr val="tx1"/>
                          </a:solidFill>
                          <a:effectLst/>
                          <a:latin typeface="Times New Roman" panose="02020603050405020304" pitchFamily="18" charset="0"/>
                          <a:cs typeface="Times New Roman" panose="02020603050405020304" pitchFamily="18" charset="0"/>
                        </a:rPr>
                        <a:t> văn</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a:solidFill>
                            <a:schemeClr val="tx1"/>
                          </a:solidFill>
                          <a:effectLst/>
                          <a:latin typeface="Times New Roman" panose="02020603050405020304" pitchFamily="18" charset="0"/>
                          <a:cs typeface="Times New Roman" panose="02020603050405020304" pitchFamily="18" charset="0"/>
                        </a:rPr>
                        <a:t>Thể hiện trong đoạn văn ghi lại cảm xúc</a:t>
                      </a:r>
                      <a:r>
                        <a:rPr lang="en-US" sz="2800">
                          <a:solidFill>
                            <a:schemeClr val="tx1"/>
                          </a:solidFill>
                          <a:effectLst/>
                          <a:latin typeface="Times New Roman" panose="02020603050405020304" pitchFamily="18" charset="0"/>
                          <a:cs typeface="Times New Roman" panose="02020603050405020304" pitchFamily="18" charset="0"/>
                        </a:rPr>
                        <a:t> về</a:t>
                      </a:r>
                      <a:r>
                        <a:rPr lang="vi-VN" sz="2800">
                          <a:solidFill>
                            <a:schemeClr val="tx1"/>
                          </a:solidFill>
                          <a:effectLst/>
                          <a:latin typeface="Times New Roman" panose="02020603050405020304" pitchFamily="18" charset="0"/>
                          <a:cs typeface="Times New Roman" panose="02020603050405020304" pitchFamily="18" charset="0"/>
                        </a:rPr>
                        <a:t> bài thơ </a:t>
                      </a:r>
                      <a:r>
                        <a:rPr lang="en-US" sz="2800">
                          <a:solidFill>
                            <a:schemeClr val="tx1"/>
                          </a:solidFill>
                          <a:effectLst/>
                          <a:latin typeface="Times New Roman" panose="02020603050405020304" pitchFamily="18" charset="0"/>
                          <a:cs typeface="Times New Roman" panose="02020603050405020304" pitchFamily="18" charset="0"/>
                        </a:rPr>
                        <a:t>“Những cánh buồm” (Hoàng Trung Thông)</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3792813"/>
                  </a:ext>
                </a:extLst>
              </a:tr>
              <a:tr h="0">
                <a:tc>
                  <a:txBody>
                    <a:bodyPr/>
                    <a:lstStyle/>
                    <a:p>
                      <a:pPr algn="just"/>
                      <a:r>
                        <a:rPr lang="en-US" sz="2800" b="0" dirty="0">
                          <a:solidFill>
                            <a:schemeClr val="tx1"/>
                          </a:solidFill>
                          <a:effectLst/>
                          <a:latin typeface="Times New Roman" panose="02020603050405020304" pitchFamily="18" charset="0"/>
                          <a:cs typeface="Times New Roman" panose="02020603050405020304" pitchFamily="18" charset="0"/>
                        </a:rPr>
                        <a:t>1. </a:t>
                      </a:r>
                      <a:r>
                        <a:rPr lang="en-US" sz="2800" b="0" dirty="0" err="1">
                          <a:solidFill>
                            <a:schemeClr val="tx1"/>
                          </a:solidFill>
                          <a:effectLst/>
                          <a:latin typeface="Times New Roman" panose="02020603050405020304" pitchFamily="18" charset="0"/>
                          <a:cs typeface="Times New Roman" panose="02020603050405020304" pitchFamily="18" charset="0"/>
                        </a:rPr>
                        <a:t>Phân</a:t>
                      </a:r>
                      <a:r>
                        <a:rPr lang="en-US" sz="2800" b="0" dirty="0">
                          <a:solidFill>
                            <a:schemeClr val="tx1"/>
                          </a:solidFill>
                          <a:effectLst/>
                          <a:latin typeface="Times New Roman" panose="02020603050405020304" pitchFamily="18" charset="0"/>
                          <a:cs typeface="Times New Roman" panose="02020603050405020304" pitchFamily="18" charset="0"/>
                        </a:rPr>
                        <a:t> chia </a:t>
                      </a:r>
                      <a:r>
                        <a:rPr lang="en-US" sz="2800" b="0" dirty="0" err="1">
                          <a:solidFill>
                            <a:schemeClr val="tx1"/>
                          </a:solidFill>
                          <a:effectLst/>
                          <a:latin typeface="Times New Roman" panose="02020603050405020304" pitchFamily="18" charset="0"/>
                          <a:cs typeface="Times New Roman" panose="02020603050405020304" pitchFamily="18" charset="0"/>
                        </a:rPr>
                        <a:t>cấu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trúc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đoạn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văn</a:t>
                      </a:r>
                      <a:r>
                        <a:rPr lang="en-US"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7705898"/>
                  </a:ext>
                </a:extLst>
              </a:tr>
              <a:tr h="0">
                <a:tc>
                  <a:txBody>
                    <a:bodyPr/>
                    <a:lstStyle/>
                    <a:p>
                      <a:pPr algn="just"/>
                      <a:r>
                        <a:rPr lang="en-US" sz="2800" b="0" dirty="0">
                          <a:solidFill>
                            <a:schemeClr val="tx1"/>
                          </a:solidFill>
                          <a:effectLst/>
                          <a:latin typeface="Times New Roman" panose="02020603050405020304" pitchFamily="18" charset="0"/>
                          <a:cs typeface="Times New Roman" panose="02020603050405020304" pitchFamily="18" charset="0"/>
                        </a:rPr>
                        <a:t>2. </a:t>
                      </a:r>
                      <a:r>
                        <a:rPr lang="en-US" sz="2800" b="0" dirty="0" err="1">
                          <a:solidFill>
                            <a:schemeClr val="tx1"/>
                          </a:solidFill>
                          <a:effectLst/>
                          <a:latin typeface="Times New Roman" panose="02020603050405020304" pitchFamily="18" charset="0"/>
                          <a:cs typeface="Times New Roman" panose="02020603050405020304" pitchFamily="18" charset="0"/>
                        </a:rPr>
                        <a:t>Nội</a:t>
                      </a:r>
                      <a:r>
                        <a:rPr lang="en-US" sz="2800" b="0" dirty="0">
                          <a:solidFill>
                            <a:schemeClr val="tx1"/>
                          </a:solidFill>
                          <a:effectLst/>
                          <a:latin typeface="Times New Roman" panose="02020603050405020304" pitchFamily="18" charset="0"/>
                          <a:cs typeface="Times New Roman" panose="02020603050405020304" pitchFamily="18" charset="0"/>
                        </a:rPr>
                        <a:t> dung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mở</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đoạn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đoạn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đoạn</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9111210"/>
                  </a:ext>
                </a:extLst>
              </a:tr>
              <a:tr h="457200">
                <a:tc>
                  <a:txBody>
                    <a:bodyPr/>
                    <a:lstStyle/>
                    <a:p>
                      <a:pPr algn="just"/>
                      <a:r>
                        <a:rPr lang="en-US" sz="2800" b="0" dirty="0">
                          <a:solidFill>
                            <a:schemeClr val="tx1"/>
                          </a:solidFill>
                          <a:effectLst/>
                          <a:latin typeface="Times New Roman" panose="02020603050405020304" pitchFamily="18" charset="0"/>
                          <a:cs typeface="Times New Roman" panose="02020603050405020304" pitchFamily="18" charset="0"/>
                        </a:rPr>
                        <a:t>3. </a:t>
                      </a: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ngữ</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cảm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xúc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thơ</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4036081"/>
                  </a:ext>
                </a:extLst>
              </a:tr>
              <a:tr h="419100">
                <a:tc>
                  <a:txBody>
                    <a:bodyPr/>
                    <a:lstStyle/>
                    <a:p>
                      <a:pPr algn="just"/>
                      <a:r>
                        <a:rPr lang="en-US" sz="2800" b="0" dirty="0">
                          <a:solidFill>
                            <a:schemeClr val="tx1"/>
                          </a:solidFill>
                          <a:effectLst/>
                          <a:latin typeface="Times New Roman" panose="02020603050405020304" pitchFamily="18" charset="0"/>
                          <a:cs typeface="Times New Roman" panose="02020603050405020304" pitchFamily="18" charset="0"/>
                        </a:rPr>
                        <a:t>4. </a:t>
                      </a:r>
                      <a:r>
                        <a:rPr lang="en-US" sz="2800" b="0" dirty="0" err="1">
                          <a:solidFill>
                            <a:schemeClr val="tx1"/>
                          </a:solidFill>
                          <a:effectLst/>
                          <a:latin typeface="Times New Roman" panose="02020603050405020304" pitchFamily="18" charset="0"/>
                          <a:cs typeface="Times New Roman" panose="02020603050405020304" pitchFamily="18" charset="0"/>
                        </a:rPr>
                        <a:t>Liên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đoạn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văn</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r>
                        <a:rPr lang="en-US" sz="2800" b="0" dirty="0">
                          <a:solidFill>
                            <a:schemeClr val="tx1"/>
                          </a:solidFill>
                          <a:effectLst/>
                          <a:latin typeface="Times New Roman" panose="02020603050405020304" pitchFamily="18" charset="0"/>
                          <a:cs typeface="Times New Roman" panose="02020603050405020304" pitchFamily="18" charset="0"/>
                        </a:rPr>
                        <a:t>(</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ngữ</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được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dùng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theo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lặp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hoặc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thay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thế</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ngữ</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tương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đương</a:t>
                      </a:r>
                      <a:r>
                        <a:rPr lang="en-US" sz="2800" b="0" dirty="0">
                          <a:solidFill>
                            <a:schemeClr val="tx1"/>
                          </a:solidFill>
                          <a:effectLst/>
                          <a:latin typeface="Times New Roman" panose="02020603050405020304" pitchFamily="18" charset="0"/>
                          <a:cs typeface="Times New Roman" panose="02020603050405020304" pitchFamily="18" charset="0"/>
                        </a:rPr>
                        <a:t> ở </a:t>
                      </a: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câu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trước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dụng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gì</a:t>
                      </a:r>
                      <a:r>
                        <a:rPr lang="en-US" sz="2800" b="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dirty="0">
                          <a:solidFill>
                            <a:schemeClr val="tx1"/>
                          </a:solidFill>
                          <a:effectLst/>
                          <a:latin typeface="Times New Roman" panose="02020603050405020304" pitchFamily="18" charset="0"/>
                          <a:cs typeface="Times New Roman" panose="02020603050405020304" pitchFamily="18" charset="0"/>
                        </a:rPr>
                        <a:t>……………………………….</a:t>
                      </a:r>
                    </a:p>
                    <a:p>
                      <a:pPr algn="just"/>
                      <a:r>
                        <a:rPr lang="en-US" sz="2800" dirty="0">
                          <a:solidFill>
                            <a:schemeClr val="tx1"/>
                          </a:solidFill>
                          <a:effectLst/>
                          <a:latin typeface="Times New Roman" panose="02020603050405020304" pitchFamily="18" charset="0"/>
                          <a:cs typeface="Times New Roman" panose="02020603050405020304" pitchFamily="18" charset="0"/>
                        </a:rPr>
                        <a:t>……………………………….</a:t>
                      </a:r>
                    </a:p>
                    <a:p>
                      <a:pPr algn="just"/>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5238337"/>
                  </a:ext>
                </a:extLst>
              </a:tr>
            </a:tbl>
          </a:graphicData>
        </a:graphic>
      </p:graphicFrame>
    </p:spTree>
    <p:extLst>
      <p:ext uri="{BB962C8B-B14F-4D97-AF65-F5344CB8AC3E}">
        <p14:creationId xmlns:p14="http://schemas.microsoft.com/office/powerpoint/2010/main" val="2091874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6A5B9FFD-505A-2E85-353F-3BA8DC3CA445}"/>
              </a:ext>
            </a:extLst>
          </p:cNvPr>
          <p:cNvSpPr txBox="1"/>
          <p:nvPr/>
        </p:nvSpPr>
        <p:spPr>
          <a:xfrm>
            <a:off x="4187688" y="119270"/>
            <a:ext cx="3313043" cy="613245"/>
          </a:xfrm>
          <a:prstGeom prst="rect">
            <a:avLst/>
          </a:prstGeom>
          <a:noFill/>
        </p:spPr>
        <p:txBody>
          <a:bodyPr wrap="square" rtlCol="0">
            <a:spAutoFit/>
          </a:bodyPr>
          <a:lstStyle/>
          <a:p>
            <a:pPr>
              <a:lnSpc>
                <a:spcPct val="115000"/>
              </a:lnSpc>
              <a:spcAft>
                <a:spcPts val="1200"/>
              </a:spcAft>
            </a:pPr>
            <a:r>
              <a:rPr lang="en-US" sz="3200" b="1" dirty="0">
                <a:solidFill>
                  <a:srgbClr val="FF0000"/>
                </a:solidFill>
                <a:latin typeface="Times New Roman" panose="02020603050405020304" pitchFamily="18" charset="0"/>
                <a:ea typeface="Calibri" panose="020F0502020204030204" pitchFamily="34" charset="0"/>
              </a:rPr>
              <a:t>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Định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hướng</a:t>
            </a:r>
            <a:endParaRPr lang="en-US" sz="3200" dirty="0">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19E3604B-7F95-CF4C-D81E-6EF724069767}"/>
              </a:ext>
            </a:extLst>
          </p:cNvPr>
          <p:cNvSpPr txBox="1"/>
          <p:nvPr/>
        </p:nvSpPr>
        <p:spPr>
          <a:xfrm>
            <a:off x="1603515" y="1039137"/>
            <a:ext cx="7951304" cy="613245"/>
          </a:xfrm>
          <a:prstGeom prst="rect">
            <a:avLst/>
          </a:prstGeom>
          <a:noFill/>
        </p:spPr>
        <p:txBody>
          <a:bodyPr wrap="square" rtlCol="0">
            <a:spAutoFit/>
          </a:bodyPr>
          <a:lstStyle/>
          <a:p>
            <a:pPr>
              <a:lnSpc>
                <a:spcPct val="115000"/>
              </a:lnSpc>
              <a:spcAft>
                <a:spcPts val="1200"/>
              </a:spcAft>
            </a:pPr>
            <a:r>
              <a:rPr lang="en-US" sz="3200" b="1" dirty="0">
                <a:solidFill>
                  <a:srgbClr val="0070C0"/>
                </a:solidFill>
                <a:effectLst/>
                <a:latin typeface="Times New Roman" panose="02020603050405020304" pitchFamily="18" charset="0"/>
                <a:ea typeface="Calibri" panose="020F0502020204030204" pitchFamily="34" charset="0"/>
              </a:rPr>
              <a:t>1. </a:t>
            </a:r>
            <a:r>
              <a:rPr lang="en-US" sz="3200" b="1" dirty="0" err="1">
                <a:solidFill>
                  <a:srgbClr val="0070C0"/>
                </a:solidFill>
                <a:effectLst/>
                <a:latin typeface="Times New Roman" panose="02020603050405020304" pitchFamily="18" charset="0"/>
                <a:ea typeface="Calibri" panose="020F0502020204030204" pitchFamily="34" charset="0"/>
              </a:rPr>
              <a:t>Viết</a:t>
            </a:r>
            <a:r>
              <a:rPr lang="en-US" sz="3200" b="1" dirty="0">
                <a:solidFill>
                  <a:srgbClr val="0070C0"/>
                </a:solidFill>
                <a:effectLst/>
                <a:latin typeface="Times New Roman" panose="02020603050405020304" pitchFamily="18" charset="0"/>
                <a:ea typeface="Calibri" panose="020F0502020204030204" pitchFamily="34" charset="0"/>
              </a:rPr>
              <a:t> </a:t>
            </a:r>
            <a:r>
              <a:rPr lang="vi-VN" sz="3200" b="1" dirty="0" err="1">
                <a:solidFill>
                  <a:srgbClr val="0070C0"/>
                </a:solidFill>
                <a:effectLst/>
                <a:latin typeface="Times New Roman" panose="02020603050405020304" pitchFamily="18" charset="0"/>
                <a:ea typeface="MS Mincho" panose="02020609040205080304" pitchFamily="49" charset="-128"/>
              </a:rPr>
              <a:t>đoạn</a:t>
            </a:r>
            <a:r>
              <a:rPr lang="vi-VN" sz="3200" b="1" dirty="0">
                <a:solidFill>
                  <a:srgbClr val="0070C0"/>
                </a:solidFill>
                <a:effectLst/>
                <a:latin typeface="Times New Roman" panose="02020603050405020304" pitchFamily="18" charset="0"/>
                <a:ea typeface="MS Mincho" panose="02020609040205080304" pitchFamily="49" charset="-128"/>
              </a:rPr>
              <a:t> văn ghi </a:t>
            </a:r>
            <a:r>
              <a:rPr lang="vi-VN" sz="3200" b="1" dirty="0" err="1">
                <a:solidFill>
                  <a:srgbClr val="0070C0"/>
                </a:solidFill>
                <a:effectLst/>
                <a:latin typeface="Times New Roman" panose="02020603050405020304" pitchFamily="18" charset="0"/>
                <a:ea typeface="MS Mincho" panose="02020609040205080304" pitchFamily="49" charset="-128"/>
              </a:rPr>
              <a:t>lại</a:t>
            </a:r>
            <a:r>
              <a:rPr lang="vi-VN" sz="3200" b="1" dirty="0">
                <a:solidFill>
                  <a:srgbClr val="0070C0"/>
                </a:solidFill>
                <a:effectLst/>
                <a:latin typeface="Times New Roman" panose="02020603050405020304" pitchFamily="18" charset="0"/>
                <a:ea typeface="MS Mincho" panose="02020609040205080304" pitchFamily="49" charset="-128"/>
              </a:rPr>
              <a:t> </a:t>
            </a:r>
            <a:r>
              <a:rPr lang="vi-VN" sz="3200" b="1" dirty="0" err="1">
                <a:solidFill>
                  <a:srgbClr val="0070C0"/>
                </a:solidFill>
                <a:effectLst/>
                <a:latin typeface="Times New Roman" panose="02020603050405020304" pitchFamily="18" charset="0"/>
                <a:ea typeface="MS Mincho" panose="02020609040205080304" pitchFamily="49" charset="-128"/>
              </a:rPr>
              <a:t>cảm</a:t>
            </a:r>
            <a:r>
              <a:rPr lang="vi-VN" sz="3200" b="1" dirty="0">
                <a:solidFill>
                  <a:srgbClr val="0070C0"/>
                </a:solidFill>
                <a:effectLst/>
                <a:latin typeface="Times New Roman" panose="02020603050405020304" pitchFamily="18" charset="0"/>
                <a:ea typeface="MS Mincho" panose="02020609040205080304" pitchFamily="49" charset="-128"/>
              </a:rPr>
              <a:t> </a:t>
            </a:r>
            <a:r>
              <a:rPr lang="vi-VN" sz="3200" b="1" dirty="0" err="1">
                <a:solidFill>
                  <a:srgbClr val="0070C0"/>
                </a:solidFill>
                <a:effectLst/>
                <a:latin typeface="Times New Roman" panose="02020603050405020304" pitchFamily="18" charset="0"/>
                <a:ea typeface="MS Mincho" panose="02020609040205080304" pitchFamily="49" charset="-128"/>
              </a:rPr>
              <a:t>xúc</a:t>
            </a:r>
            <a:r>
              <a:rPr lang="vi-VN" sz="3200" b="1" dirty="0">
                <a:solidFill>
                  <a:srgbClr val="0070C0"/>
                </a:solidFill>
                <a:effectLst/>
                <a:latin typeface="Times New Roman" panose="02020603050405020304" pitchFamily="18" charset="0"/>
                <a:ea typeface="MS Mincho" panose="02020609040205080304" pitchFamily="49" charset="-128"/>
              </a:rPr>
              <a:t> </a:t>
            </a:r>
            <a:r>
              <a:rPr lang="vi-VN" sz="3200" b="1" dirty="0" err="1">
                <a:solidFill>
                  <a:srgbClr val="0070C0"/>
                </a:solidFill>
                <a:effectLst/>
                <a:latin typeface="Times New Roman" panose="02020603050405020304" pitchFamily="18" charset="0"/>
                <a:ea typeface="MS Mincho" panose="02020609040205080304" pitchFamily="49" charset="-128"/>
              </a:rPr>
              <a:t>về</a:t>
            </a:r>
            <a:r>
              <a:rPr lang="vi-VN" sz="3200" b="1" dirty="0">
                <a:solidFill>
                  <a:srgbClr val="0070C0"/>
                </a:solidFill>
                <a:effectLst/>
                <a:latin typeface="Times New Roman" panose="02020603050405020304" pitchFamily="18" charset="0"/>
                <a:ea typeface="MS Mincho" panose="02020609040205080304" pitchFamily="49" charset="-128"/>
              </a:rPr>
              <a:t> </a:t>
            </a:r>
            <a:r>
              <a:rPr lang="vi-VN" sz="3200" b="1" dirty="0" err="1">
                <a:solidFill>
                  <a:srgbClr val="0070C0"/>
                </a:solidFill>
                <a:effectLst/>
                <a:latin typeface="Times New Roman" panose="02020603050405020304" pitchFamily="18" charset="0"/>
                <a:ea typeface="MS Mincho" panose="02020609040205080304" pitchFamily="49" charset="-128"/>
              </a:rPr>
              <a:t>bài</a:t>
            </a:r>
            <a:r>
              <a:rPr lang="vi-VN" sz="3200" b="1" dirty="0">
                <a:solidFill>
                  <a:srgbClr val="0070C0"/>
                </a:solidFill>
                <a:effectLst/>
                <a:latin typeface="Times New Roman" panose="02020603050405020304" pitchFamily="18" charset="0"/>
                <a:ea typeface="MS Mincho" panose="02020609040205080304" pitchFamily="49" charset="-128"/>
              </a:rPr>
              <a:t> thơ </a:t>
            </a:r>
            <a:endParaRPr lang="en-US" sz="3200" dirty="0">
              <a:effectLst/>
              <a:latin typeface="Times New Roman" panose="02020603050405020304" pitchFamily="18" charset="0"/>
              <a:ea typeface="Calibri" panose="020F0502020204030204" pitchFamily="34" charset="0"/>
            </a:endParaRPr>
          </a:p>
        </p:txBody>
      </p:sp>
      <p:pic>
        <p:nvPicPr>
          <p:cNvPr id="7" name="Hình ảnh 6" descr="Ảnh có chứa văn bản, mẫu họa&#10;&#10;Mô tả được tạo tự động">
            <a:extLst>
              <a:ext uri="{FF2B5EF4-FFF2-40B4-BE49-F238E27FC236}">
                <a16:creationId xmlns:a16="http://schemas.microsoft.com/office/drawing/2014/main" id="{45A659FE-267C-8B2B-B6FC-5F65B6B8E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48" y="1959005"/>
            <a:ext cx="5340626" cy="4481552"/>
          </a:xfrm>
          <a:prstGeom prst="rect">
            <a:avLst/>
          </a:prstGeom>
          <a:effectLst>
            <a:glow rad="63500">
              <a:schemeClr val="accent2">
                <a:satMod val="175000"/>
                <a:alpha val="40000"/>
              </a:schemeClr>
            </a:glow>
            <a:reflection blurRad="6350" stA="52000" endA="300" endPos="35000" dir="5400000" sy="-100000" algn="bl" rotWithShape="0"/>
            <a:softEdge rad="12700"/>
          </a:effectLst>
          <a:scene3d>
            <a:camera prst="isometricOffAxis1Right"/>
            <a:lightRig rig="threePt" dir="t"/>
          </a:scene3d>
        </p:spPr>
      </p:pic>
      <p:sp>
        <p:nvSpPr>
          <p:cNvPr id="8" name="Hộp Văn bản 7">
            <a:extLst>
              <a:ext uri="{FF2B5EF4-FFF2-40B4-BE49-F238E27FC236}">
                <a16:creationId xmlns:a16="http://schemas.microsoft.com/office/drawing/2014/main" id="{16CE52F3-B243-6C17-D621-1E2F5807CB6F}"/>
              </a:ext>
            </a:extLst>
          </p:cNvPr>
          <p:cNvSpPr txBox="1"/>
          <p:nvPr/>
        </p:nvSpPr>
        <p:spPr>
          <a:xfrm>
            <a:off x="6804992" y="2701127"/>
            <a:ext cx="3750365" cy="1745863"/>
          </a:xfrm>
          <a:prstGeom prst="rect">
            <a:avLst/>
          </a:prstGeom>
          <a:noFill/>
        </p:spPr>
        <p:txBody>
          <a:bodyPr wrap="square" rtlCol="0">
            <a:spAutoFit/>
          </a:bodyPr>
          <a:lstStyle/>
          <a:p>
            <a:pPr>
              <a:lnSpc>
                <a:spcPct val="115000"/>
              </a:lnSpc>
              <a:tabLst>
                <a:tab pos="1386840" algn="l"/>
              </a:tabLst>
            </a:pP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Thế</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nào</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là</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viết</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đoạn</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văn</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ghi</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lại</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cảm</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xúc</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về</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bài</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thơ</a:t>
            </a:r>
            <a:r>
              <a:rPr lang="en-US" sz="3200" i="1" dirty="0">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7865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4E8C089-7A1D-71F9-259C-DED29E695E34}"/>
              </a:ext>
            </a:extLst>
          </p:cNvPr>
          <p:cNvSpPr txBox="1"/>
          <p:nvPr/>
        </p:nvSpPr>
        <p:spPr>
          <a:xfrm>
            <a:off x="1457739" y="516835"/>
            <a:ext cx="3578087" cy="6001643"/>
          </a:xfrm>
          <a:prstGeom prst="rect">
            <a:avLst/>
          </a:prstGeom>
          <a:noFill/>
        </p:spPr>
        <p:txBody>
          <a:bodyPr wrap="square" rtlCol="0">
            <a:spAutoFit/>
          </a:bodyPr>
          <a:lstStyle/>
          <a:p>
            <a:pPr algn="just">
              <a:spcAft>
                <a:spcPts val="800"/>
              </a:spcAft>
              <a:tabLst>
                <a:tab pos="1386840" algn="l"/>
              </a:tabLst>
            </a:pPr>
            <a:r>
              <a:rPr lang="en-US" sz="3200" dirty="0">
                <a:solidFill>
                  <a:srgbClr val="000000"/>
                </a:solidFill>
                <a:effectLst/>
                <a:latin typeface="Times New Roman" panose="02020603050405020304" pitchFamily="18" charset="0"/>
                <a:ea typeface="Times New Roman" panose="02020603050405020304" pitchFamily="18" charset="0"/>
              </a:rPr>
              <a:t>-</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Viết</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đoạn</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văn</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ghi</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lại</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cảm</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xúc</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về</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một</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bài</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thơ</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là</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nêu</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lên</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những</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cảm</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xúc</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của</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bản</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thân</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khi</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đọc</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bài</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thơ</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đó</a:t>
            </a:r>
            <a:r>
              <a:rPr lang="en-US" sz="3200" dirty="0">
                <a:solidFill>
                  <a:srgbClr val="0D0D0D"/>
                </a:solidFill>
                <a:effectLst/>
                <a:latin typeface="Times New Roman" panose="02020603050405020304" pitchFamily="18" charset="0"/>
                <a:ea typeface="MS Mincho" panose="02020609040205080304" pitchFamily="49" charset="-128"/>
              </a:rPr>
              <a: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Đoạn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cảm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xúc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nội</a:t>
            </a:r>
            <a:r>
              <a:rPr lang="en-US" sz="3200" dirty="0">
                <a:effectLst/>
                <a:latin typeface="Times New Roman" panose="02020603050405020304" pitchFamily="18" charset="0"/>
                <a:ea typeface="Times New Roman" panose="02020603050405020304" pitchFamily="18" charset="0"/>
              </a:rPr>
              <a:t> dung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khổ</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đoạn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hoặc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yếu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nghệ</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thuật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đặc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sắc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yêu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thích</a:t>
            </a:r>
            <a:r>
              <a:rPr lang="en-US" sz="3200" dirty="0">
                <a:effectLst/>
                <a:latin typeface="Times New Roman" panose="02020603050405020304" pitchFamily="18" charset="0"/>
                <a:ea typeface="Times New Roman" panose="02020603050405020304" pitchFamily="18" charset="0"/>
              </a:rPr>
              <a:t>.</a:t>
            </a:r>
          </a:p>
        </p:txBody>
      </p:sp>
      <p:sp>
        <p:nvSpPr>
          <p:cNvPr id="5" name="Hộp Văn bản 4">
            <a:extLst>
              <a:ext uri="{FF2B5EF4-FFF2-40B4-BE49-F238E27FC236}">
                <a16:creationId xmlns:a16="http://schemas.microsoft.com/office/drawing/2014/main" id="{11C1BC24-A1D6-77FD-16A6-3FDD5BE650BE}"/>
              </a:ext>
            </a:extLst>
          </p:cNvPr>
          <p:cNvSpPr txBox="1"/>
          <p:nvPr/>
        </p:nvSpPr>
        <p:spPr>
          <a:xfrm>
            <a:off x="6467061" y="516835"/>
            <a:ext cx="3604591" cy="4011098"/>
          </a:xfrm>
          <a:prstGeom prst="rect">
            <a:avLst/>
          </a:prstGeom>
          <a:noFill/>
        </p:spPr>
        <p:txBody>
          <a:bodyPr wrap="square" rtlCol="0">
            <a:spAutoFit/>
          </a:bodyPr>
          <a:lstStyle/>
          <a:p>
            <a:pPr algn="just">
              <a:lnSpc>
                <a:spcPct val="115000"/>
              </a:lnSpc>
              <a:tabLst>
                <a:tab pos="1386840" algn="l"/>
              </a:tabLst>
            </a:pP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Đoạn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văn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có</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thể</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chỉ</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nêu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cảm</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xúc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về</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một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hoặc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một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vài</a:t>
            </a:r>
            <a:r>
              <a:rPr lang="en-US" sz="3200" dirty="0">
                <a:solidFill>
                  <a:srgbClr val="0D0D0D"/>
                </a:solidFill>
                <a:effectLst/>
                <a:latin typeface="Times New Roman" panose="02020603050405020304" pitchFamily="18" charset="0"/>
                <a:ea typeface="Times New Roman" panose="02020603050405020304" pitchFamily="18" charset="0"/>
              </a:rPr>
              <a:t> chi </a:t>
            </a:r>
            <a:r>
              <a:rPr lang="en-US" sz="3200" dirty="0" err="1">
                <a:solidFill>
                  <a:srgbClr val="0D0D0D"/>
                </a:solidFill>
                <a:effectLst/>
                <a:latin typeface="Times New Roman" panose="02020603050405020304" pitchFamily="18" charset="0"/>
                <a:ea typeface="Times New Roman" panose="02020603050405020304" pitchFamily="18" charset="0"/>
              </a:rPr>
              <a:t>tiết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nội</a:t>
            </a:r>
            <a:r>
              <a:rPr lang="en-US" sz="3200" dirty="0">
                <a:solidFill>
                  <a:srgbClr val="0D0D0D"/>
                </a:solidFill>
                <a:effectLst/>
                <a:latin typeface="Times New Roman" panose="02020603050405020304" pitchFamily="18" charset="0"/>
                <a:ea typeface="Times New Roman" panose="02020603050405020304" pitchFamily="18" charset="0"/>
              </a:rPr>
              <a:t> dung </a:t>
            </a:r>
            <a:r>
              <a:rPr lang="en-US" sz="3200" dirty="0" err="1">
                <a:solidFill>
                  <a:srgbClr val="0D0D0D"/>
                </a:solidFill>
                <a:effectLst/>
                <a:latin typeface="Times New Roman" panose="02020603050405020304" pitchFamily="18" charset="0"/>
                <a:ea typeface="Times New Roman" panose="02020603050405020304" pitchFamily="18" charset="0"/>
              </a:rPr>
              <a:t>hoặc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nghệ</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thuật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bài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em</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có</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ấn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tượng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yêu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thích</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9805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130F24B3-1C58-1FE0-8BE6-5E1C166AFB90}"/>
              </a:ext>
            </a:extLst>
          </p:cNvPr>
          <p:cNvSpPr txBox="1"/>
          <p:nvPr/>
        </p:nvSpPr>
        <p:spPr>
          <a:xfrm>
            <a:off x="768626" y="185530"/>
            <a:ext cx="10575235" cy="1077218"/>
          </a:xfrm>
          <a:prstGeom prst="rect">
            <a:avLst/>
          </a:prstGeom>
          <a:noFill/>
        </p:spPr>
        <p:txBody>
          <a:bodyPr wrap="square" rtlCol="0">
            <a:spAutoFit/>
          </a:bodyPr>
          <a:lstStyle/>
          <a:p>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oạn</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ghi</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3200" b="1" i="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cánh</a:t>
            </a:r>
            <a:r>
              <a:rPr lang="en-US" sz="3200" b="1" i="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buồm</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Hoàng</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Trung</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Thông</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8E5C298D-6D5F-12DA-E0C2-EC2C3E26D642}"/>
              </a:ext>
            </a:extLst>
          </p:cNvPr>
          <p:cNvSpPr txBox="1"/>
          <p:nvPr/>
        </p:nvSpPr>
        <p:spPr>
          <a:xfrm>
            <a:off x="569843" y="1828800"/>
            <a:ext cx="4426227" cy="3046988"/>
          </a:xfrm>
          <a:prstGeom prst="rect">
            <a:avLst/>
          </a:prstGeom>
          <a:noFill/>
        </p:spPr>
        <p:txBody>
          <a:bodyPr wrap="square" rtlCol="0">
            <a:spAutoFit/>
          </a:bodyPr>
          <a:lstStyle/>
          <a:p>
            <a:pPr>
              <a:tabLst>
                <a:tab pos="1386840" algn="l"/>
              </a:tabLst>
            </a:pPr>
            <a:r>
              <a:rPr lang="en-US" sz="3200" dirty="0">
                <a:solidFill>
                  <a:srgbClr val="0D0D0D"/>
                </a:solidFill>
                <a:effectLst/>
                <a:latin typeface="Times New Roman" panose="02020603050405020304" pitchFamily="18" charset="0"/>
                <a:ea typeface="MS Mincho" panose="02020609040205080304" pitchFamily="49" charset="-128"/>
              </a:rPr>
              <a:t>- Chia </a:t>
            </a:r>
            <a:r>
              <a:rPr lang="en-US" sz="3200" dirty="0" err="1">
                <a:solidFill>
                  <a:srgbClr val="0D0D0D"/>
                </a:solidFill>
                <a:effectLst/>
                <a:latin typeface="Times New Roman" panose="02020603050405020304" pitchFamily="18" charset="0"/>
                <a:ea typeface="MS Mincho" panose="02020609040205080304" pitchFamily="49" charset="-128"/>
              </a:rPr>
              <a:t>lớp</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thành</a:t>
            </a:r>
            <a:r>
              <a:rPr lang="en-US" sz="3200" dirty="0">
                <a:solidFill>
                  <a:srgbClr val="0D0D0D"/>
                </a:solidFill>
                <a:effectLst/>
                <a:latin typeface="Times New Roman" panose="02020603050405020304" pitchFamily="18" charset="0"/>
                <a:ea typeface="MS Mincho" panose="02020609040205080304" pitchFamily="49" charset="-128"/>
              </a:rPr>
              <a:t> 4 </a:t>
            </a:r>
            <a:r>
              <a:rPr lang="en-US" sz="3200" dirty="0" err="1">
                <a:solidFill>
                  <a:srgbClr val="0D0D0D"/>
                </a:solidFill>
                <a:effectLst/>
                <a:latin typeface="Times New Roman" panose="02020603050405020304" pitchFamily="18" charset="0"/>
                <a:ea typeface="MS Mincho" panose="02020609040205080304" pitchFamily="49" charset="-128"/>
              </a:rPr>
              <a:t>nhóm</a:t>
            </a:r>
            <a:r>
              <a:rPr lang="en-US" sz="3200" dirty="0">
                <a:solidFill>
                  <a:srgbClr val="0D0D0D"/>
                </a:solidFill>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Times New Roman" panose="02020603050405020304" pitchFamily="18" charset="0"/>
            </a:endParaRPr>
          </a:p>
          <a:p>
            <a:pPr algn="just"/>
            <a:r>
              <a:rPr lang="en-US" sz="3200" kern="100" dirty="0">
                <a:solidFill>
                  <a:srgbClr val="000000"/>
                </a:solidFill>
                <a:effectLst/>
                <a:latin typeface="Times New Roman" panose="02020603050405020304" pitchFamily="18" charset="0"/>
                <a:ea typeface="SimSun" panose="02010600030101010101" pitchFamily="2" charset="-122"/>
              </a:rPr>
              <a:t>- Đ</a:t>
            </a:r>
            <a:r>
              <a:rPr lang="vi-VN" sz="3200" kern="100" dirty="0" err="1">
                <a:solidFill>
                  <a:srgbClr val="000000"/>
                </a:solidFill>
                <a:effectLst/>
                <a:latin typeface="Times New Roman" panose="02020603050405020304" pitchFamily="18" charset="0"/>
                <a:ea typeface="SimSun" panose="02010600030101010101" pitchFamily="2" charset="-122"/>
              </a:rPr>
              <a:t>ọc</a:t>
            </a:r>
            <a:r>
              <a:rPr lang="vi-VN" sz="3200" kern="100" dirty="0">
                <a:solidFill>
                  <a:srgbClr val="000000"/>
                </a:solidFill>
                <a:effectLst/>
                <a:latin typeface="Times New Roman" panose="02020603050405020304" pitchFamily="18" charset="0"/>
                <a:ea typeface="SimSun" panose="02010600030101010101" pitchFamily="2" charset="-122"/>
              </a:rPr>
              <a:t> </a:t>
            </a:r>
            <a:r>
              <a:rPr lang="vi-VN" sz="3200" kern="100" dirty="0" err="1">
                <a:solidFill>
                  <a:srgbClr val="000000"/>
                </a:solidFill>
                <a:effectLst/>
                <a:latin typeface="Times New Roman" panose="02020603050405020304" pitchFamily="18" charset="0"/>
                <a:ea typeface="SimSun" panose="02010600030101010101" pitchFamily="2" charset="-122"/>
              </a:rPr>
              <a:t>bài</a:t>
            </a:r>
            <a:r>
              <a:rPr lang="vi-VN" sz="3200" kern="100" dirty="0">
                <a:solidFill>
                  <a:srgbClr val="000000"/>
                </a:solidFill>
                <a:effectLst/>
                <a:latin typeface="Times New Roman" panose="02020603050405020304" pitchFamily="18" charset="0"/>
                <a:ea typeface="SimSun" panose="02010600030101010101" pitchFamily="2" charset="-122"/>
              </a:rPr>
              <a:t> </a:t>
            </a:r>
            <a:r>
              <a:rPr lang="vi-VN" sz="3200" kern="100" dirty="0" err="1">
                <a:solidFill>
                  <a:srgbClr val="000000"/>
                </a:solidFill>
                <a:effectLst/>
                <a:latin typeface="Times New Roman" panose="02020603050405020304" pitchFamily="18" charset="0"/>
                <a:ea typeface="SimSun" panose="02010600030101010101" pitchFamily="2" charset="-122"/>
              </a:rPr>
              <a:t>mẫu</a:t>
            </a:r>
            <a:r>
              <a:rPr lang="vi-VN" sz="3200" kern="100" dirty="0">
                <a:solidFill>
                  <a:srgbClr val="000000"/>
                </a:solidFill>
                <a:effectLst/>
                <a:latin typeface="Times New Roman" panose="02020603050405020304" pitchFamily="18" charset="0"/>
                <a:ea typeface="SimSun" panose="02010600030101010101" pitchFamily="2" charset="-122"/>
              </a:rPr>
              <a:t> (SGK – trang 28, 29).</a:t>
            </a:r>
            <a:endParaRPr lang="en-US" sz="3200" dirty="0">
              <a:effectLst/>
              <a:latin typeface="Times New Roman" panose="02020603050405020304" pitchFamily="18" charset="0"/>
              <a:ea typeface="Times New Roman" panose="02020603050405020304" pitchFamily="18" charset="0"/>
            </a:endParaRPr>
          </a:p>
          <a:p>
            <a:pPr marL="457200" indent="-457200" algn="just">
              <a:buFontTx/>
              <a:buChar char="-"/>
            </a:pPr>
            <a:r>
              <a:rPr lang="en-US" sz="3200" kern="100" dirty="0" err="1">
                <a:solidFill>
                  <a:srgbClr val="000000"/>
                </a:solidFill>
                <a:effectLst/>
                <a:latin typeface="Times New Roman" panose="02020603050405020304" pitchFamily="18" charset="0"/>
                <a:ea typeface="SimSun" panose="02010600030101010101" pitchFamily="2" charset="-122"/>
              </a:rPr>
              <a:t>Hoàn</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thành</a:t>
            </a:r>
            <a:r>
              <a:rPr lang="en-US" sz="3200" kern="100" dirty="0">
                <a:solidFill>
                  <a:srgbClr val="000000"/>
                </a:solidFill>
                <a:effectLst/>
                <a:latin typeface="Times New Roman" panose="02020603050405020304" pitchFamily="18" charset="0"/>
                <a:ea typeface="SimSun" panose="02010600030101010101" pitchFamily="2" charset="-122"/>
              </a:rPr>
              <a:t> </a:t>
            </a:r>
          </a:p>
          <a:p>
            <a:pPr algn="just"/>
            <a:r>
              <a:rPr lang="en-US" sz="3200" b="1" kern="100" dirty="0" err="1">
                <a:solidFill>
                  <a:srgbClr val="FF0000"/>
                </a:solidFill>
                <a:effectLst/>
                <a:latin typeface="Times New Roman" panose="02020603050405020304" pitchFamily="18" charset="0"/>
                <a:ea typeface="SimSun" panose="02010600030101010101" pitchFamily="2" charset="-122"/>
              </a:rPr>
              <a:t>Phiếu</a:t>
            </a:r>
            <a:r>
              <a:rPr lang="en-US" sz="3200" b="1" kern="100" dirty="0">
                <a:solidFill>
                  <a:srgbClr val="FF0000"/>
                </a:solidFill>
                <a:effectLst/>
                <a:latin typeface="Times New Roman" panose="02020603050405020304" pitchFamily="18" charset="0"/>
                <a:ea typeface="SimSun" panose="02010600030101010101" pitchFamily="2" charset="-122"/>
              </a:rPr>
              <a:t> </a:t>
            </a:r>
            <a:r>
              <a:rPr lang="en-US" sz="3200" b="1" kern="100" dirty="0" err="1">
                <a:solidFill>
                  <a:srgbClr val="FF0000"/>
                </a:solidFill>
                <a:effectLst/>
                <a:latin typeface="Times New Roman" panose="02020603050405020304" pitchFamily="18" charset="0"/>
                <a:ea typeface="SimSun" panose="02010600030101010101" pitchFamily="2" charset="-122"/>
              </a:rPr>
              <a:t>học</a:t>
            </a:r>
            <a:r>
              <a:rPr lang="en-US" sz="3200" b="1" kern="100" dirty="0">
                <a:solidFill>
                  <a:srgbClr val="FF0000"/>
                </a:solidFill>
                <a:effectLst/>
                <a:latin typeface="Times New Roman" panose="02020603050405020304" pitchFamily="18" charset="0"/>
                <a:ea typeface="SimSun" panose="02010600030101010101" pitchFamily="2" charset="-122"/>
              </a:rPr>
              <a:t> </a:t>
            </a:r>
            <a:r>
              <a:rPr lang="en-US" sz="3200" b="1" kern="100" dirty="0" err="1">
                <a:solidFill>
                  <a:srgbClr val="FF0000"/>
                </a:solidFill>
                <a:effectLst/>
                <a:latin typeface="Times New Roman" panose="02020603050405020304" pitchFamily="18" charset="0"/>
                <a:ea typeface="SimSun" panose="02010600030101010101" pitchFamily="2" charset="-122"/>
              </a:rPr>
              <a:t>tập</a:t>
            </a:r>
            <a:r>
              <a:rPr lang="en-US" sz="3200" b="1" kern="100" dirty="0">
                <a:solidFill>
                  <a:srgbClr val="FF0000"/>
                </a:solidFill>
                <a:effectLst/>
                <a:latin typeface="Times New Roman" panose="02020603050405020304" pitchFamily="18" charset="0"/>
                <a:ea typeface="SimSun" panose="02010600030101010101" pitchFamily="2" charset="-122"/>
              </a:rPr>
              <a:t> 01.</a:t>
            </a:r>
            <a:endParaRPr lang="en-US" sz="3200" dirty="0">
              <a:effectLst/>
              <a:latin typeface="Times New Roman" panose="02020603050405020304" pitchFamily="18" charset="0"/>
              <a:ea typeface="Times New Roman" panose="02020603050405020304" pitchFamily="18" charset="0"/>
            </a:endParaRPr>
          </a:p>
          <a:p>
            <a:pPr algn="just"/>
            <a:r>
              <a:rPr lang="en-US" sz="3200" kern="100" dirty="0" err="1">
                <a:solidFill>
                  <a:srgbClr val="000000"/>
                </a:solidFill>
                <a:effectLst/>
                <a:latin typeface="Times New Roman" panose="02020603050405020304" pitchFamily="18" charset="0"/>
                <a:ea typeface="SimSun" panose="02010600030101010101" pitchFamily="2" charset="-122"/>
              </a:rPr>
              <a:t>Thảo</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luận</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trong</a:t>
            </a:r>
            <a:r>
              <a:rPr lang="en-US" sz="3200" kern="100" dirty="0">
                <a:solidFill>
                  <a:srgbClr val="000000"/>
                </a:solidFill>
                <a:effectLst/>
                <a:latin typeface="Times New Roman" panose="02020603050405020304" pitchFamily="18" charset="0"/>
                <a:ea typeface="SimSun" panose="02010600030101010101" pitchFamily="2" charset="-122"/>
              </a:rPr>
              <a:t> 5 </a:t>
            </a:r>
            <a:r>
              <a:rPr lang="en-US" sz="3200" kern="100" dirty="0" err="1">
                <a:solidFill>
                  <a:srgbClr val="000000"/>
                </a:solidFill>
                <a:effectLst/>
                <a:latin typeface="Times New Roman" panose="02020603050405020304" pitchFamily="18" charset="0"/>
                <a:ea typeface="SimSun" panose="02010600030101010101" pitchFamily="2" charset="-122"/>
              </a:rPr>
              <a:t>phút</a:t>
            </a:r>
            <a:r>
              <a:rPr lang="en-US" sz="3200" kern="100" dirty="0">
                <a:solidFill>
                  <a:srgbClr val="000000"/>
                </a:solidFill>
                <a:effectLst/>
                <a:latin typeface="Times New Roman" panose="02020603050405020304" pitchFamily="18" charset="0"/>
                <a:ea typeface="SimSun" panose="02010600030101010101" pitchFamily="2" charset="-122"/>
              </a:rPr>
              <a:t>.</a:t>
            </a:r>
            <a:endParaRPr lang="en-US" sz="32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DF93C75E-7649-2BDA-9F2B-68F6BD18E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7886" y="1683026"/>
            <a:ext cx="5734271" cy="4850296"/>
          </a:xfrm>
          <a:prstGeom prst="rect">
            <a:avLst/>
          </a:prstGeom>
        </p:spPr>
      </p:pic>
    </p:spTree>
    <p:extLst>
      <p:ext uri="{BB962C8B-B14F-4D97-AF65-F5344CB8AC3E}">
        <p14:creationId xmlns:p14="http://schemas.microsoft.com/office/powerpoint/2010/main" val="311303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75ADE4A-568C-B56E-7A38-25D6F9C91F03}"/>
              </a:ext>
            </a:extLst>
          </p:cNvPr>
          <p:cNvSpPr txBox="1"/>
          <p:nvPr/>
        </p:nvSpPr>
        <p:spPr>
          <a:xfrm>
            <a:off x="755374" y="238539"/>
            <a:ext cx="7460974" cy="584775"/>
          </a:xfrm>
          <a:prstGeom prst="rect">
            <a:avLst/>
          </a:prstGeom>
          <a:noFill/>
        </p:spPr>
        <p:txBody>
          <a:bodyPr wrap="square" rtlCol="0">
            <a:spAutoFit/>
          </a:bodyPr>
          <a:lstStyle/>
          <a:p>
            <a:pPr marL="457200" algn="just"/>
            <a:r>
              <a:rPr lang="vi-VN" sz="3200" dirty="0" err="1">
                <a:effectLst/>
                <a:latin typeface="Times New Roman" panose="02020603050405020304" pitchFamily="18" charset="0"/>
                <a:ea typeface="Calibri" panose="020F0502020204030204" pitchFamily="34" charset="0"/>
              </a:rPr>
              <a:t>Kiểu</a:t>
            </a:r>
            <a:r>
              <a:rPr lang="vi-VN" sz="3200" dirty="0">
                <a:effectLst/>
                <a:latin typeface="Times New Roman" panose="02020603050405020304" pitchFamily="18" charset="0"/>
                <a:ea typeface="Calibri" panose="020F0502020204030204" pitchFamily="34" charset="0"/>
              </a:rPr>
              <a:t> </a:t>
            </a:r>
            <a:r>
              <a:rPr lang="vi-VN" sz="3200" dirty="0" err="1">
                <a:effectLst/>
                <a:latin typeface="Times New Roman" panose="02020603050405020304" pitchFamily="18" charset="0"/>
                <a:ea typeface="Calibri" panose="020F0502020204030204" pitchFamily="34" charset="0"/>
              </a:rPr>
              <a:t>bài</a:t>
            </a:r>
            <a:r>
              <a:rPr lang="vi-VN" sz="3200" dirty="0">
                <a:effectLst/>
                <a:latin typeface="Times New Roman" panose="02020603050405020304" pitchFamily="18" charset="0"/>
                <a:ea typeface="Calibri" panose="020F0502020204030204" pitchFamily="34" charset="0"/>
              </a:rPr>
              <a:t>: </a:t>
            </a:r>
            <a:r>
              <a:rPr lang="vi-VN" sz="3200" dirty="0" err="1">
                <a:effectLst/>
                <a:latin typeface="Times New Roman" panose="02020603050405020304" pitchFamily="18" charset="0"/>
                <a:ea typeface="Calibri" panose="020F0502020204030204" pitchFamily="34" charset="0"/>
              </a:rPr>
              <a:t>Viết</a:t>
            </a:r>
            <a:r>
              <a:rPr lang="vi-VN" sz="3200" dirty="0">
                <a:effectLst/>
                <a:latin typeface="Times New Roman" panose="02020603050405020304" pitchFamily="18" charset="0"/>
                <a:ea typeface="Calibri" panose="020F0502020204030204" pitchFamily="34" charset="0"/>
              </a:rPr>
              <a:t> </a:t>
            </a:r>
            <a:r>
              <a:rPr lang="vi-VN" sz="3200" dirty="0" err="1">
                <a:effectLst/>
                <a:latin typeface="Times New Roman" panose="02020603050405020304" pitchFamily="18" charset="0"/>
                <a:ea typeface="Calibri" panose="020F0502020204030204" pitchFamily="34" charset="0"/>
              </a:rPr>
              <a:t>đoạn</a:t>
            </a:r>
            <a:r>
              <a:rPr lang="vi-VN" sz="3200" dirty="0">
                <a:effectLst/>
                <a:latin typeface="Times New Roman" panose="02020603050405020304" pitchFamily="18" charset="0"/>
                <a:ea typeface="Calibri" panose="020F0502020204030204" pitchFamily="34" charset="0"/>
              </a:rPr>
              <a:t> văn </a:t>
            </a:r>
            <a:r>
              <a:rPr lang="vi-VN" sz="3200" dirty="0" err="1">
                <a:effectLst/>
                <a:latin typeface="Times New Roman" panose="02020603050405020304" pitchFamily="18" charset="0"/>
                <a:ea typeface="Calibri" panose="020F0502020204030204" pitchFamily="34" charset="0"/>
              </a:rPr>
              <a:t>biểu</a:t>
            </a:r>
            <a:r>
              <a:rPr lang="vi-VN" sz="3200" dirty="0">
                <a:effectLst/>
                <a:latin typeface="Times New Roman" panose="02020603050405020304" pitchFamily="18" charset="0"/>
                <a:ea typeface="Calibri" panose="020F0502020204030204" pitchFamily="34" charset="0"/>
              </a:rPr>
              <a:t> </a:t>
            </a:r>
            <a:r>
              <a:rPr lang="vi-VN" sz="3200" dirty="0" err="1">
                <a:effectLst/>
                <a:latin typeface="Times New Roman" panose="02020603050405020304" pitchFamily="18" charset="0"/>
                <a:ea typeface="Calibri" panose="020F0502020204030204" pitchFamily="34" charset="0"/>
              </a:rPr>
              <a:t>cảm</a:t>
            </a:r>
            <a:r>
              <a:rPr lang="vi-VN" sz="3200" dirty="0">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
        <p:nvSpPr>
          <p:cNvPr id="5" name="Hộp Văn bản 4">
            <a:extLst>
              <a:ext uri="{FF2B5EF4-FFF2-40B4-BE49-F238E27FC236}">
                <a16:creationId xmlns:a16="http://schemas.microsoft.com/office/drawing/2014/main" id="{11D0C012-16FA-F03D-CE25-F990DC9544DA}"/>
              </a:ext>
            </a:extLst>
          </p:cNvPr>
          <p:cNvSpPr txBox="1"/>
          <p:nvPr/>
        </p:nvSpPr>
        <p:spPr>
          <a:xfrm>
            <a:off x="755373" y="1007165"/>
            <a:ext cx="11211339" cy="584775"/>
          </a:xfrm>
          <a:prstGeom prst="rect">
            <a:avLst/>
          </a:prstGeom>
          <a:noFill/>
        </p:spPr>
        <p:txBody>
          <a:bodyPr wrap="square" rtlCol="0">
            <a:spAutoFit/>
          </a:bodyPr>
          <a:lstStyle/>
          <a:p>
            <a:pPr marL="457200" algn="just"/>
            <a:r>
              <a:rPr lang="en-US" sz="3200" dirty="0" err="1">
                <a:effectLst/>
                <a:latin typeface="Times New Roman" panose="02020603050405020304" pitchFamily="18" charset="0"/>
                <a:ea typeface="Calibri" panose="020F0502020204030204" pitchFamily="34" charset="0"/>
              </a:rPr>
              <a:t>Vấn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đề</a:t>
            </a:r>
            <a:r>
              <a:rPr lang="vi-VN" sz="3200" dirty="0">
                <a:effectLst/>
                <a:latin typeface="Times New Roman" panose="02020603050405020304" pitchFamily="18" charset="0"/>
                <a:ea typeface="Calibri" panose="020F0502020204030204" pitchFamily="34" charset="0"/>
              </a:rPr>
              <a:t>: </a:t>
            </a:r>
            <a:r>
              <a:rPr lang="vi-VN" sz="3200" dirty="0" err="1">
                <a:effectLst/>
                <a:latin typeface="Times New Roman" panose="02020603050405020304" pitchFamily="18" charset="0"/>
                <a:ea typeface="Calibri" panose="020F0502020204030204" pitchFamily="34" charset="0"/>
              </a:rPr>
              <a:t>Vẻ</a:t>
            </a:r>
            <a:r>
              <a:rPr lang="vi-VN" sz="3200" dirty="0">
                <a:effectLst/>
                <a:latin typeface="Times New Roman" panose="02020603050405020304" pitchFamily="18" charset="0"/>
                <a:ea typeface="Calibri" panose="020F0502020204030204" pitchFamily="34" charset="0"/>
              </a:rPr>
              <a:t> </a:t>
            </a:r>
            <a:r>
              <a:rPr lang="vi-VN" sz="3200" dirty="0" err="1">
                <a:effectLst/>
                <a:latin typeface="Times New Roman" panose="02020603050405020304" pitchFamily="18" charset="0"/>
                <a:ea typeface="Calibri" panose="020F0502020204030204" pitchFamily="34" charset="0"/>
              </a:rPr>
              <a:t>đẹp</a:t>
            </a:r>
            <a:r>
              <a:rPr lang="vi-VN" sz="3200" dirty="0">
                <a:effectLst/>
                <a:latin typeface="Times New Roman" panose="02020603050405020304" pitchFamily="18" charset="0"/>
                <a:ea typeface="Calibri" panose="020F0502020204030204" pitchFamily="34" charset="0"/>
              </a:rPr>
              <a:t> </a:t>
            </a:r>
            <a:r>
              <a:rPr lang="vi-VN" sz="3200" dirty="0" err="1">
                <a:effectLst/>
                <a:latin typeface="Times New Roman" panose="02020603050405020304" pitchFamily="18" charset="0"/>
                <a:ea typeface="Calibri" panose="020F0502020204030204" pitchFamily="34" charset="0"/>
              </a:rPr>
              <a:t>ngoại</a:t>
            </a:r>
            <a:r>
              <a:rPr lang="vi-VN" sz="3200" dirty="0">
                <a:effectLst/>
                <a:latin typeface="Times New Roman" panose="02020603050405020304" pitchFamily="18" charset="0"/>
                <a:ea typeface="Calibri" panose="020F0502020204030204" pitchFamily="34" charset="0"/>
              </a:rPr>
              <a:t> </a:t>
            </a:r>
            <a:r>
              <a:rPr lang="vi-VN" sz="3200" dirty="0" err="1">
                <a:effectLst/>
                <a:latin typeface="Times New Roman" panose="02020603050405020304" pitchFamily="18" charset="0"/>
                <a:ea typeface="Calibri" panose="020F0502020204030204" pitchFamily="34" charset="0"/>
              </a:rPr>
              <a:t>cảnh</a:t>
            </a:r>
            <a:r>
              <a:rPr lang="vi-VN" sz="3200" dirty="0">
                <a:effectLst/>
                <a:latin typeface="Times New Roman" panose="02020603050405020304" pitchFamily="18" charset="0"/>
                <a:ea typeface="Calibri" panose="020F0502020204030204" pitchFamily="34" charset="0"/>
              </a:rPr>
              <a:t> trong </a:t>
            </a:r>
            <a:r>
              <a:rPr lang="vi-VN" sz="3200" dirty="0" err="1">
                <a:effectLst/>
                <a:latin typeface="Times New Roman" panose="02020603050405020304" pitchFamily="18" charset="0"/>
                <a:ea typeface="Calibri" panose="020F0502020204030204" pitchFamily="34" charset="0"/>
              </a:rPr>
              <a:t>bài</a:t>
            </a:r>
            <a:r>
              <a:rPr lang="vi-VN" sz="3200" dirty="0">
                <a:effectLst/>
                <a:latin typeface="Times New Roman" panose="02020603050405020304" pitchFamily="18" charset="0"/>
                <a:ea typeface="Calibri" panose="020F0502020204030204" pitchFamily="34" charset="0"/>
              </a:rPr>
              <a:t> thơ </a:t>
            </a:r>
            <a:r>
              <a:rPr lang="en-US" sz="3200" i="1" dirty="0">
                <a:solidFill>
                  <a:srgbClr val="000000"/>
                </a:solidFill>
                <a:effectLst/>
                <a:latin typeface="Times New Roman" panose="02020603050405020304" pitchFamily="18" charset="0"/>
                <a:ea typeface="Calibri" panose="020F0502020204030204" pitchFamily="34" charset="0"/>
              </a:rPr>
              <a:t>“</a:t>
            </a:r>
            <a:r>
              <a:rPr lang="en-US" sz="3200" i="1" dirty="0" err="1">
                <a:solidFill>
                  <a:srgbClr val="000000"/>
                </a:solidFill>
                <a:effectLst/>
                <a:latin typeface="Times New Roman" panose="02020603050405020304" pitchFamily="18" charset="0"/>
                <a:ea typeface="Calibri" panose="020F0502020204030204" pitchFamily="34" charset="0"/>
              </a:rPr>
              <a:t>Những</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cánh</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buồm</a:t>
            </a:r>
            <a:r>
              <a:rPr lang="en-US" sz="3200" i="1" dirty="0">
                <a:solidFill>
                  <a:srgbClr val="000000"/>
                </a:solidFill>
                <a:effectLst/>
                <a:latin typeface="Times New Roman" panose="02020603050405020304" pitchFamily="18" charset="0"/>
                <a:ea typeface="Calibri" panose="020F0502020204030204" pitchFamily="34" charset="0"/>
              </a:rPr>
              <a:t>”</a:t>
            </a:r>
            <a:r>
              <a:rPr lang="vi-VN" sz="3200" dirty="0">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C23EC564-F428-01CE-B440-FECEFDABACED}"/>
              </a:ext>
            </a:extLst>
          </p:cNvPr>
          <p:cNvSpPr txBox="1"/>
          <p:nvPr/>
        </p:nvSpPr>
        <p:spPr>
          <a:xfrm>
            <a:off x="3750365" y="1598908"/>
            <a:ext cx="4134678" cy="613245"/>
          </a:xfrm>
          <a:prstGeom prst="rect">
            <a:avLst/>
          </a:prstGeom>
          <a:noFill/>
        </p:spPr>
        <p:txBody>
          <a:bodyPr wrap="square" rtlCol="0">
            <a:spAutoFit/>
          </a:bodyPr>
          <a:lstStyle/>
          <a:p>
            <a:pPr algn="ctr">
              <a:lnSpc>
                <a:spcPct val="115000"/>
              </a:lnSpc>
              <a:tabLst>
                <a:tab pos="1386840" algn="l"/>
              </a:tabLst>
            </a:pPr>
            <a:r>
              <a:rPr lang="en-US" sz="3200" b="1" dirty="0">
                <a:solidFill>
                  <a:srgbClr val="FF0000"/>
                </a:solidFill>
                <a:effectLst/>
                <a:latin typeface="Times New Roman" panose="02020603050405020304" pitchFamily="18" charset="0"/>
                <a:ea typeface="MS Mincho" panose="02020609040205080304" pitchFamily="49" charset="-128"/>
              </a:rPr>
              <a:t>PHIẾU HỌC TẬP 01</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Bảng 6">
            <a:extLst>
              <a:ext uri="{FF2B5EF4-FFF2-40B4-BE49-F238E27FC236}">
                <a16:creationId xmlns:a16="http://schemas.microsoft.com/office/drawing/2014/main" id="{173AC77B-4A4F-DCB8-4310-543E56812CDF}"/>
              </a:ext>
            </a:extLst>
          </p:cNvPr>
          <p:cNvGraphicFramePr>
            <a:graphicFrameLocks noGrp="1"/>
          </p:cNvGraphicFramePr>
          <p:nvPr>
            <p:extLst>
              <p:ext uri="{D42A27DB-BD31-4B8C-83A1-F6EECF244321}">
                <p14:modId xmlns:p14="http://schemas.microsoft.com/office/powerpoint/2010/main" val="1013711645"/>
              </p:ext>
            </p:extLst>
          </p:nvPr>
        </p:nvGraphicFramePr>
        <p:xfrm>
          <a:off x="165652" y="2367534"/>
          <a:ext cx="11860695" cy="4490466"/>
        </p:xfrm>
        <a:graphic>
          <a:graphicData uri="http://schemas.openxmlformats.org/drawingml/2006/table">
            <a:tbl>
              <a:tblPr firstRow="1" firstCol="1" bandRow="1" bandCol="1">
                <a:tableStyleId>{5C22544A-7EE6-4342-B048-85BDC9FD1C3A}</a:tableStyleId>
              </a:tblPr>
              <a:tblGrid>
                <a:gridCol w="3595438">
                  <a:extLst>
                    <a:ext uri="{9D8B030D-6E8A-4147-A177-3AD203B41FA5}">
                      <a16:colId xmlns:a16="http://schemas.microsoft.com/office/drawing/2014/main" val="3462827793"/>
                    </a:ext>
                  </a:extLst>
                </a:gridCol>
                <a:gridCol w="8265257">
                  <a:extLst>
                    <a:ext uri="{9D8B030D-6E8A-4147-A177-3AD203B41FA5}">
                      <a16:colId xmlns:a16="http://schemas.microsoft.com/office/drawing/2014/main" val="1573243054"/>
                    </a:ext>
                  </a:extLst>
                </a:gridCol>
              </a:tblGrid>
              <a:tr h="316786">
                <a:tc>
                  <a:txBody>
                    <a:bodyPr/>
                    <a:lstStyle/>
                    <a:p>
                      <a:pPr algn="ctr"/>
                      <a:r>
                        <a:rPr lang="vi-VN" sz="3200" dirty="0" err="1">
                          <a:solidFill>
                            <a:schemeClr val="tx1"/>
                          </a:solidFill>
                          <a:effectLst/>
                          <a:latin typeface="Times New Roman" panose="02020603050405020304" pitchFamily="18" charset="0"/>
                          <a:cs typeface="Times New Roman" panose="02020603050405020304" pitchFamily="18" charset="0"/>
                        </a:rPr>
                        <a:t>Đặc</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điểm</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của</a:t>
                      </a:r>
                      <a:endParaRPr lang="en-US" sz="3200" dirty="0">
                        <a:solidFill>
                          <a:schemeClr val="tx1"/>
                        </a:solidFill>
                        <a:effectLst/>
                        <a:latin typeface="Times New Roman" panose="02020603050405020304" pitchFamily="18" charset="0"/>
                        <a:cs typeface="Times New Roman" panose="02020603050405020304" pitchFamily="18" charset="0"/>
                      </a:endParaRPr>
                    </a:p>
                    <a:p>
                      <a:pPr algn="ct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đoạn</a:t>
                      </a:r>
                      <a:r>
                        <a:rPr lang="vi-VN" sz="3200" dirty="0">
                          <a:solidFill>
                            <a:schemeClr val="tx1"/>
                          </a:solidFill>
                          <a:effectLst/>
                          <a:latin typeface="Times New Roman" panose="02020603050405020304" pitchFamily="18" charset="0"/>
                          <a:cs typeface="Times New Roman" panose="02020603050405020304" pitchFamily="18" charset="0"/>
                        </a:rPr>
                        <a:t> văn</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52" marR="36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3200">
                          <a:solidFill>
                            <a:schemeClr val="tx1"/>
                          </a:solidFill>
                          <a:effectLst/>
                          <a:latin typeface="Times New Roman" panose="02020603050405020304" pitchFamily="18" charset="0"/>
                          <a:cs typeface="Times New Roman" panose="02020603050405020304" pitchFamily="18" charset="0"/>
                        </a:rPr>
                        <a:t>Thể hiện trong đoạn văn ghi lại cảm xúc bài thơ</a:t>
                      </a:r>
                      <a:endParaRPr lang="en-US" sz="3200">
                        <a:solidFill>
                          <a:schemeClr val="tx1"/>
                        </a:solidFill>
                        <a:effectLst/>
                        <a:latin typeface="Times New Roman" panose="02020603050405020304" pitchFamily="18" charset="0"/>
                        <a:cs typeface="Times New Roman" panose="02020603050405020304" pitchFamily="18" charset="0"/>
                      </a:endParaRPr>
                    </a:p>
                    <a:p>
                      <a:pPr algn="ctr"/>
                      <a:r>
                        <a:rPr lang="en-US" sz="3200">
                          <a:solidFill>
                            <a:schemeClr val="tx1"/>
                          </a:solidFill>
                          <a:effectLst/>
                          <a:latin typeface="Times New Roman" panose="02020603050405020304" pitchFamily="18" charset="0"/>
                          <a:cs typeface="Times New Roman" panose="02020603050405020304" pitchFamily="18" charset="0"/>
                        </a:rPr>
                        <a:t>“Những cánh buồm”</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52" marR="36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4929175"/>
                  </a:ext>
                </a:extLst>
              </a:tr>
              <a:tr h="761098">
                <a:tc>
                  <a:txBody>
                    <a:bodyPr/>
                    <a:lstStyle/>
                    <a:p>
                      <a:pPr algn="just"/>
                      <a:r>
                        <a:rPr lang="en-US" sz="3200" dirty="0">
                          <a:solidFill>
                            <a:schemeClr val="tx1"/>
                          </a:solidFill>
                          <a:effectLst/>
                          <a:latin typeface="Times New Roman" panose="02020603050405020304" pitchFamily="18" charset="0"/>
                          <a:cs typeface="Times New Roman" panose="02020603050405020304" pitchFamily="18" charset="0"/>
                        </a:rPr>
                        <a:t>1. </a:t>
                      </a:r>
                      <a:r>
                        <a:rPr lang="en-US" sz="3200" dirty="0" err="1">
                          <a:solidFill>
                            <a:schemeClr val="tx1"/>
                          </a:solidFill>
                          <a:effectLst/>
                          <a:latin typeface="Times New Roman" panose="02020603050405020304" pitchFamily="18" charset="0"/>
                          <a:cs typeface="Times New Roman" panose="02020603050405020304" pitchFamily="18" charset="0"/>
                        </a:rPr>
                        <a:t>Phân</a:t>
                      </a:r>
                      <a:r>
                        <a:rPr lang="en-US" sz="3200" dirty="0">
                          <a:solidFill>
                            <a:schemeClr val="tx1"/>
                          </a:solidFill>
                          <a:effectLst/>
                          <a:latin typeface="Times New Roman" panose="02020603050405020304" pitchFamily="18" charset="0"/>
                          <a:cs typeface="Times New Roman" panose="02020603050405020304" pitchFamily="18" charset="0"/>
                        </a:rPr>
                        <a:t> chia </a:t>
                      </a:r>
                      <a:r>
                        <a:rPr lang="en-US" sz="3200" dirty="0" err="1">
                          <a:solidFill>
                            <a:schemeClr val="tx1"/>
                          </a:solidFill>
                          <a:effectLst/>
                          <a:latin typeface="Times New Roman" panose="02020603050405020304" pitchFamily="18" charset="0"/>
                          <a:cs typeface="Times New Roman" panose="02020603050405020304" pitchFamily="18" charset="0"/>
                        </a:rPr>
                        <a:t>cấu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trúc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văn</a:t>
                      </a: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52" marR="36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Mở</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Đọc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bài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thơ</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Những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cánh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buồm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đại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dương</a:t>
                      </a:r>
                      <a:r>
                        <a:rPr lang="en-US" sz="3200" dirty="0">
                          <a:solidFill>
                            <a:schemeClr val="tx1"/>
                          </a:solidFill>
                          <a:effectLst/>
                          <a:latin typeface="Times New Roman" panose="02020603050405020304" pitchFamily="18" charset="0"/>
                          <a:cs typeface="Times New Roman" panose="02020603050405020304" pitchFamily="18" charset="0"/>
                        </a:rPr>
                        <a:t>”</a:t>
                      </a:r>
                    </a:p>
                    <a:p>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Thân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a:t>
                      </a:r>
                      <a:r>
                        <a:rPr lang="en-US" sz="3200" dirty="0" err="1">
                          <a:solidFill>
                            <a:schemeClr val="tx1"/>
                          </a:solidFill>
                          <a:effectLst/>
                          <a:latin typeface="Times New Roman" panose="02020603050405020304" pitchFamily="18" charset="0"/>
                          <a:cs typeface="Times New Roman" panose="02020603050405020304" pitchFamily="18" charset="0"/>
                        </a:rPr>
                        <a:t>Và</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cũng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ngỡ</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như</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mình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nghe</a:t>
                      </a:r>
                      <a:r>
                        <a:rPr lang="en-US" sz="3200" dirty="0">
                          <a:solidFill>
                            <a:schemeClr val="tx1"/>
                          </a:solidFill>
                          <a:effectLst/>
                          <a:latin typeface="Times New Roman" panose="02020603050405020304" pitchFamily="18" charset="0"/>
                          <a:cs typeface="Times New Roman" panose="02020603050405020304" pitchFamily="18" charset="0"/>
                        </a:rPr>
                        <a:t>…</a:t>
                      </a:r>
                      <a:r>
                        <a:rPr lang="en-US" sz="3200" dirty="0" err="1">
                          <a:solidFill>
                            <a:schemeClr val="tx1"/>
                          </a:solidFill>
                          <a:effectLst/>
                          <a:latin typeface="Times New Roman" panose="02020603050405020304" pitchFamily="18" charset="0"/>
                          <a:cs typeface="Times New Roman" panose="02020603050405020304" pitchFamily="18" charset="0"/>
                        </a:rPr>
                        <a:t>thiêng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liêng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và</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cao</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cả</a:t>
                      </a:r>
                      <a:r>
                        <a:rPr lang="en-US" sz="3200" dirty="0">
                          <a:solidFill>
                            <a:schemeClr val="tx1"/>
                          </a:solidFill>
                          <a:effectLst/>
                          <a:latin typeface="Times New Roman" panose="02020603050405020304" pitchFamily="18" charset="0"/>
                          <a:cs typeface="Times New Roman" panose="02020603050405020304" pitchFamily="18" charset="0"/>
                        </a:rPr>
                        <a:t>”</a:t>
                      </a:r>
                    </a:p>
                    <a:p>
                      <a:pPr>
                        <a:lnSpc>
                          <a:spcPct val="115000"/>
                        </a:lnSpc>
                        <a:tabLst>
                          <a:tab pos="1386840" algn="l"/>
                        </a:tabLst>
                      </a:pP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Kết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Phải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chăng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cái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đẹp</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ngoại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cảnh</a:t>
                      </a:r>
                      <a:r>
                        <a:rPr lang="en-US" sz="3200" dirty="0">
                          <a:solidFill>
                            <a:schemeClr val="tx1"/>
                          </a:solidFill>
                          <a:effectLst/>
                          <a:latin typeface="Times New Roman" panose="02020603050405020304" pitchFamily="18" charset="0"/>
                          <a:cs typeface="Times New Roman" panose="02020603050405020304" pitchFamily="18" charset="0"/>
                        </a:rPr>
                        <a:t>…</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cha </a:t>
                      </a:r>
                      <a:r>
                        <a:rPr lang="en-US" sz="3200" dirty="0" err="1">
                          <a:solidFill>
                            <a:schemeClr val="tx1"/>
                          </a:solidFill>
                          <a:effectLst/>
                          <a:latin typeface="Times New Roman" panose="02020603050405020304" pitchFamily="18" charset="0"/>
                          <a:cs typeface="Times New Roman" panose="02020603050405020304" pitchFamily="18" charset="0"/>
                        </a:rPr>
                        <a:t>và</a:t>
                      </a:r>
                      <a:r>
                        <a:rPr lang="en-US" sz="3200" dirty="0">
                          <a:solidFill>
                            <a:schemeClr val="tx1"/>
                          </a:solidFill>
                          <a:effectLst/>
                          <a:latin typeface="Times New Roman" panose="02020603050405020304" pitchFamily="18" charset="0"/>
                          <a:cs typeface="Times New Roman" panose="02020603050405020304" pitchFamily="18" charset="0"/>
                        </a:rPr>
                        <a:t> con.”</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52" marR="36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364743"/>
                  </a:ext>
                </a:extLst>
              </a:tr>
            </a:tbl>
          </a:graphicData>
        </a:graphic>
      </p:graphicFrame>
    </p:spTree>
    <p:extLst>
      <p:ext uri="{BB962C8B-B14F-4D97-AF65-F5344CB8AC3E}">
        <p14:creationId xmlns:p14="http://schemas.microsoft.com/office/powerpoint/2010/main" val="1331526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2536</Words>
  <Application>Microsoft Office PowerPoint</Application>
  <PresentationFormat>Màn hình rộng</PresentationFormat>
  <Paragraphs>178</Paragraphs>
  <Slides>30</Slides>
  <Notes>0</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30</vt:i4>
      </vt:variant>
    </vt:vector>
  </HeadingPairs>
  <TitlesOfParts>
    <vt:vector size="37" baseType="lpstr">
      <vt:lpstr>Arial</vt:lpstr>
      <vt:lpstr>Calibri</vt:lpstr>
      <vt:lpstr>Calibri Light</vt:lpstr>
      <vt:lpstr>Segoe UI</vt:lpstr>
      <vt:lpstr>Symbol</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Đỗ Xuân Trường</dc:creator>
  <cp:lastModifiedBy>Đỗ Xuân Trường</cp:lastModifiedBy>
  <cp:revision>5</cp:revision>
  <dcterms:created xsi:type="dcterms:W3CDTF">2022-11-14T13:13:19Z</dcterms:created>
  <dcterms:modified xsi:type="dcterms:W3CDTF">2022-11-15T14:08:24Z</dcterms:modified>
</cp:coreProperties>
</file>