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73" r:id="rId2"/>
    <p:sldMasterId id="2147483685" r:id="rId3"/>
    <p:sldMasterId id="2147483697" r:id="rId4"/>
    <p:sldMasterId id="2147483703" r:id="rId5"/>
    <p:sldMasterId id="2147483706" r:id="rId6"/>
    <p:sldMasterId id="2147483719" r:id="rId7"/>
    <p:sldMasterId id="2147483733" r:id="rId8"/>
    <p:sldMasterId id="2147483746" r:id="rId9"/>
  </p:sldMasterIdLst>
  <p:notesMasterIdLst>
    <p:notesMasterId r:id="rId42"/>
  </p:notesMasterIdLst>
  <p:sldIdLst>
    <p:sldId id="257" r:id="rId10"/>
    <p:sldId id="308" r:id="rId11"/>
    <p:sldId id="399" r:id="rId12"/>
    <p:sldId id="400" r:id="rId13"/>
    <p:sldId id="339" r:id="rId14"/>
    <p:sldId id="329" r:id="rId15"/>
    <p:sldId id="401" r:id="rId16"/>
    <p:sldId id="502" r:id="rId17"/>
    <p:sldId id="406" r:id="rId18"/>
    <p:sldId id="600" r:id="rId19"/>
    <p:sldId id="504" r:id="rId20"/>
    <p:sldId id="505" r:id="rId21"/>
    <p:sldId id="368" r:id="rId22"/>
    <p:sldId id="587" r:id="rId23"/>
    <p:sldId id="601" r:id="rId24"/>
    <p:sldId id="386" r:id="rId25"/>
    <p:sldId id="589" r:id="rId26"/>
    <p:sldId id="262" r:id="rId27"/>
    <p:sldId id="602" r:id="rId28"/>
    <p:sldId id="322" r:id="rId29"/>
    <p:sldId id="610" r:id="rId30"/>
    <p:sldId id="611" r:id="rId31"/>
    <p:sldId id="603" r:id="rId32"/>
    <p:sldId id="326" r:id="rId33"/>
    <p:sldId id="590" r:id="rId34"/>
    <p:sldId id="591" r:id="rId35"/>
    <p:sldId id="606" r:id="rId36"/>
    <p:sldId id="607" r:id="rId37"/>
    <p:sldId id="330" r:id="rId38"/>
    <p:sldId id="599" r:id="rId39"/>
    <p:sldId id="333" r:id="rId40"/>
    <p:sldId id="61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99"/>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7" autoAdjust="0"/>
    <p:restoredTop sz="94660"/>
  </p:normalViewPr>
  <p:slideViewPr>
    <p:cSldViewPr snapToGrid="0">
      <p:cViewPr varScale="1">
        <p:scale>
          <a:sx n="115" d="100"/>
          <a:sy n="115" d="100"/>
        </p:scale>
        <p:origin x="224" y="4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D917E1-8DED-4D01-8EA6-C5BCA9FBF1B3}" type="datetimeFigureOut">
              <a:rPr lang="en-US" smtClean="0"/>
              <a:t>1/18/24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44EB73-F699-44FF-9F0A-51155798FC5D}" type="slidenum">
              <a:rPr lang="en-US" smtClean="0"/>
              <a:t>‹#›</a:t>
            </a:fld>
            <a:endParaRPr lang="en-US"/>
          </a:p>
        </p:txBody>
      </p:sp>
    </p:spTree>
    <p:extLst>
      <p:ext uri="{BB962C8B-B14F-4D97-AF65-F5344CB8AC3E}">
        <p14:creationId xmlns:p14="http://schemas.microsoft.com/office/powerpoint/2010/main" val="3875738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B904D2F-D20E-4382-B1FB-A1CC6AB47A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017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CD010-A9A3-4117-BFBF-9C1583B3E14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20001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77598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10798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77598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49226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51725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2024/1/18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220577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2024/1/18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30159788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2024/1/18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0401093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53743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1/18/24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470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1/18/24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7631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1/18/24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69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74505F-0C82-4D6D-B004-FC5C444DBA51}" type="datetimeFigureOut">
              <a:rPr lang="en-US" smtClean="0">
                <a:solidFill>
                  <a:prstClr val="black">
                    <a:tint val="75000"/>
                  </a:prstClr>
                </a:solidFill>
              </a:rPr>
              <a:pPr/>
              <a:t>1/18/24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0010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74505F-0C82-4D6D-B004-FC5C444DBA51}" type="datetimeFigureOut">
              <a:rPr lang="en-US" smtClean="0">
                <a:solidFill>
                  <a:prstClr val="black">
                    <a:tint val="75000"/>
                  </a:prstClr>
                </a:solidFill>
              </a:rPr>
              <a:pPr/>
              <a:t>1/18/24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7382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74505F-0C82-4D6D-B004-FC5C444DBA51}" type="datetimeFigureOut">
              <a:rPr lang="en-US" smtClean="0">
                <a:solidFill>
                  <a:prstClr val="black">
                    <a:tint val="75000"/>
                  </a:prstClr>
                </a:solidFill>
              </a:rPr>
              <a:pPr/>
              <a:t>1/18/24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4148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74505F-0C82-4D6D-B004-FC5C444DBA51}" type="datetimeFigureOut">
              <a:rPr lang="en-US" smtClean="0">
                <a:solidFill>
                  <a:prstClr val="black">
                    <a:tint val="75000"/>
                  </a:prstClr>
                </a:solidFill>
              </a:rPr>
              <a:pPr/>
              <a:t>1/18/24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9226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2024/1/18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5473038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74505F-0C82-4D6D-B004-FC5C444DBA51}" type="datetimeFigureOut">
              <a:rPr lang="en-US" smtClean="0">
                <a:solidFill>
                  <a:prstClr val="black">
                    <a:tint val="75000"/>
                  </a:prstClr>
                </a:solidFill>
              </a:rPr>
              <a:pPr/>
              <a:t>1/18/24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7532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74505F-0C82-4D6D-B004-FC5C444DBA51}" type="datetimeFigureOut">
              <a:rPr lang="en-US" smtClean="0">
                <a:solidFill>
                  <a:prstClr val="black">
                    <a:tint val="75000"/>
                  </a:prstClr>
                </a:solidFill>
              </a:rPr>
              <a:pPr/>
              <a:t>1/18/24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0576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1/18/24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8280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1/18/24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50075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1/18/24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042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1/18/24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92624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1/18/24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87158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1/18/24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9333134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1/18/24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304782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1/18/24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09062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2024/1/18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85068887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1/18/24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286289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1/18/24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3135902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1/18/24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829694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1/18/24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160142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1/18/24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858027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669278"/>
      </p:ext>
    </p:extLst>
  </p:cSld>
  <p:clrMapOvr>
    <a:masterClrMapping/>
  </p:clrMapOvr>
  <p:transition spd="slow" advTm="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052352850"/>
      </p:ext>
    </p:extLst>
  </p:cSld>
  <p:clrMapOvr>
    <a:masterClrMapping/>
  </p:clrMapOvr>
  <p:transition spd="slow" advTm="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048"/>
            <a:ext cx="12192000" cy="6851904"/>
          </a:xfrm>
          <a:prstGeom prst="rect">
            <a:avLst/>
          </a:prstGeom>
        </p:spPr>
      </p:pic>
      <p:cxnSp>
        <p:nvCxnSpPr>
          <p:cNvPr id="3" name="直接连接符 2"/>
          <p:cNvCxnSpPr/>
          <p:nvPr userDrawn="1"/>
        </p:nvCxnSpPr>
        <p:spPr>
          <a:xfrm>
            <a:off x="457876"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958296" flipH="1">
            <a:off x="10327749" y="149249"/>
            <a:ext cx="1223999" cy="992123"/>
          </a:xfrm>
          <a:prstGeom prst="rect">
            <a:avLst/>
          </a:prstGeom>
        </p:spPr>
      </p:pic>
    </p:spTree>
    <p:extLst>
      <p:ext uri="{BB962C8B-B14F-4D97-AF65-F5344CB8AC3E}">
        <p14:creationId xmlns:p14="http://schemas.microsoft.com/office/powerpoint/2010/main" val="2430663408"/>
      </p:ext>
    </p:extLst>
  </p:cSld>
  <p:clrMapOvr>
    <a:masterClrMapping/>
  </p:clrMapOvr>
  <p:transition spd="slow" advTm="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2024/1/18</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9956065"/>
      </p:ext>
    </p:extLst>
  </p:cSld>
  <p:clrMapOvr>
    <a:masterClrMapping/>
  </p:clrMapOvr>
  <p:transition spd="slow" advTm="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2024/1/18</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286341536"/>
      </p:ext>
    </p:extLst>
  </p:cSld>
  <p:clrMapOvr>
    <a:masterClrMapping/>
  </p:clrMapOvr>
  <p:transition spd="slow" advTm="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2024/1/18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66316669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8787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grpSp>
        <p:nvGrpSpPr>
          <p:cNvPr id="15" name="组合 14"/>
          <p:cNvGrpSpPr/>
          <p:nvPr userDrawn="1"/>
        </p:nvGrpSpPr>
        <p:grpSpPr>
          <a:xfrm>
            <a:off x="10666366" y="5472803"/>
            <a:ext cx="1496284" cy="1524513"/>
            <a:chOff x="-46800" y="206536"/>
            <a:chExt cx="6530780" cy="6654858"/>
          </a:xfrm>
        </p:grpSpPr>
        <p:sp>
          <p:nvSpPr>
            <p:cNvPr id="16" name="AutoShape 2"/>
            <p:cNvSpPr>
              <a:spLocks/>
            </p:cNvSpPr>
            <p:nvPr userDrawn="1"/>
          </p:nvSpPr>
          <p:spPr bwMode="auto">
            <a:xfrm>
              <a:off x="1038879" y="1027357"/>
              <a:ext cx="4354650" cy="5834037"/>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7" name="AutoShape 3"/>
            <p:cNvSpPr>
              <a:spLocks/>
            </p:cNvSpPr>
            <p:nvPr userDrawn="1"/>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8" name="AutoShape 4"/>
            <p:cNvSpPr>
              <a:spLocks/>
            </p:cNvSpPr>
            <p:nvPr userDrawn="1"/>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9" name="AutoShape 5"/>
            <p:cNvSpPr>
              <a:spLocks/>
            </p:cNvSpPr>
            <p:nvPr userDrawn="1"/>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AutoShape 6"/>
            <p:cNvSpPr>
              <a:spLocks/>
            </p:cNvSpPr>
            <p:nvPr userDrawn="1"/>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 name="AutoShape 7"/>
            <p:cNvSpPr>
              <a:spLocks/>
            </p:cNvSpPr>
            <p:nvPr userDrawn="1"/>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2" name="AutoShape 8"/>
            <p:cNvSpPr>
              <a:spLocks/>
            </p:cNvSpPr>
            <p:nvPr userDrawn="1"/>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 name="AutoShape 9"/>
            <p:cNvSpPr>
              <a:spLocks/>
            </p:cNvSpPr>
            <p:nvPr userDrawn="1"/>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 name="AutoShape 10"/>
            <p:cNvSpPr>
              <a:spLocks/>
            </p:cNvSpPr>
            <p:nvPr userDrawn="1"/>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 name="AutoShape 11"/>
            <p:cNvSpPr>
              <a:spLocks/>
            </p:cNvSpPr>
            <p:nvPr userDrawn="1"/>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 name="AutoShape 12"/>
            <p:cNvSpPr>
              <a:spLocks/>
            </p:cNvSpPr>
            <p:nvPr userDrawn="1"/>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 name="AutoShape 13"/>
            <p:cNvSpPr>
              <a:spLocks/>
            </p:cNvSpPr>
            <p:nvPr userDrawn="1"/>
          </p:nvSpPr>
          <p:spPr bwMode="auto">
            <a:xfrm>
              <a:off x="-46800" y="3172469"/>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8" name="AutoShape 14"/>
            <p:cNvSpPr>
              <a:spLocks/>
            </p:cNvSpPr>
            <p:nvPr userDrawn="1"/>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 name="AutoShape 15"/>
            <p:cNvSpPr>
              <a:spLocks/>
            </p:cNvSpPr>
            <p:nvPr userDrawn="1"/>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 name="AutoShape 16"/>
            <p:cNvSpPr>
              <a:spLocks/>
            </p:cNvSpPr>
            <p:nvPr userDrawn="1"/>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 name="AutoShape 17"/>
            <p:cNvSpPr>
              <a:spLocks/>
            </p:cNvSpPr>
            <p:nvPr userDrawn="1"/>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 name="AutoShape 18"/>
            <p:cNvSpPr>
              <a:spLocks/>
            </p:cNvSpPr>
            <p:nvPr userDrawn="1"/>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 name="AutoShape 19"/>
            <p:cNvSpPr>
              <a:spLocks/>
            </p:cNvSpPr>
            <p:nvPr userDrawn="1"/>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 name="AutoShape 20"/>
            <p:cNvSpPr>
              <a:spLocks/>
            </p:cNvSpPr>
            <p:nvPr userDrawn="1"/>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5" name="AutoShape 21"/>
            <p:cNvSpPr>
              <a:spLocks/>
            </p:cNvSpPr>
            <p:nvPr userDrawn="1"/>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 name="AutoShape 22"/>
            <p:cNvSpPr>
              <a:spLocks/>
            </p:cNvSpPr>
            <p:nvPr userDrawn="1"/>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7" name="AutoShape 23"/>
            <p:cNvSpPr>
              <a:spLocks/>
            </p:cNvSpPr>
            <p:nvPr userDrawn="1"/>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8" name="AutoShape 24"/>
            <p:cNvSpPr>
              <a:spLocks/>
            </p:cNvSpPr>
            <p:nvPr userDrawn="1"/>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9" name="AutoShape 25"/>
            <p:cNvSpPr>
              <a:spLocks/>
            </p:cNvSpPr>
            <p:nvPr userDrawn="1"/>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0" name="AutoShape 26"/>
            <p:cNvSpPr>
              <a:spLocks/>
            </p:cNvSpPr>
            <p:nvPr userDrawn="1"/>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1" name="AutoShape 27"/>
            <p:cNvSpPr>
              <a:spLocks/>
            </p:cNvSpPr>
            <p:nvPr userDrawn="1"/>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2" name="AutoShape 28"/>
            <p:cNvSpPr>
              <a:spLocks/>
            </p:cNvSpPr>
            <p:nvPr userDrawn="1"/>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3" name="AutoShape 29"/>
            <p:cNvSpPr>
              <a:spLocks/>
            </p:cNvSpPr>
            <p:nvPr userDrawn="1"/>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46" name="AutoShape 16"/>
          <p:cNvSpPr>
            <a:spLocks/>
          </p:cNvSpPr>
          <p:nvPr userDrawn="1"/>
        </p:nvSpPr>
        <p:spPr bwMode="auto">
          <a:xfrm>
            <a:off x="637740" y="235082"/>
            <a:ext cx="220042"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7" name="AutoShape 17"/>
          <p:cNvSpPr>
            <a:spLocks/>
          </p:cNvSpPr>
          <p:nvPr userDrawn="1"/>
        </p:nvSpPr>
        <p:spPr bwMode="auto">
          <a:xfrm>
            <a:off x="367688" y="343979"/>
            <a:ext cx="197816"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8" name="AutoShape 18"/>
          <p:cNvSpPr>
            <a:spLocks/>
          </p:cNvSpPr>
          <p:nvPr userDrawn="1"/>
        </p:nvSpPr>
        <p:spPr bwMode="auto">
          <a:xfrm>
            <a:off x="721089" y="626217"/>
            <a:ext cx="321173"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 name="AutoShape 15"/>
          <p:cNvSpPr>
            <a:spLocks/>
          </p:cNvSpPr>
          <p:nvPr userDrawn="1"/>
        </p:nvSpPr>
        <p:spPr bwMode="auto">
          <a:xfrm>
            <a:off x="1097710" y="196939"/>
            <a:ext cx="179436"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3587522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3D2B5B4-A6B7-491F-9C17-4098256873E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18/01/24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2265637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8547F56-1BF2-4351-9DD0-C8CF17B92A7B}"/>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18/01/24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1700386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2EA413-7CC5-445D-8144-A19C7A304D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18/01/24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608063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62D5667-92E2-4532-B09B-D07C3AD8916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18/01/24</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98758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587244B-D31C-4F0D-B07A-6301694D338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18/01/24</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395777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06BFD8E-4294-433E-A520-109F237AFDA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18/01/24</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7637167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C5B6E3-59A3-4032-BDDD-5C297964C30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18/01/24</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6636077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DB678E-6C86-4A27-8DD8-3401730B44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18/01/24</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18623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CE5B826-6809-49B3-9B4B-177D412235B0}" type="datetimeFigureOut">
              <a:rPr lang="zh-CN" altLang="en-US" smtClean="0"/>
              <a:t>2024/1/18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2136159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C95088-2B68-48F3-AD2E-C00B097A303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18/01/24</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1881151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9DBCB89-E751-4C8E-AD0B-98FDD05F90D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18/01/24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1342083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36524CE-914B-41B7-AEC2-AC61B6B85433}"/>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18/01/24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8021418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cstate="email">
            <a:alphaModFix amt="28000"/>
            <a:extLst>
              <a:ext uri="{28A0092B-C50C-407E-A947-70E740481C1C}">
                <a14:useLocalDpi xmlns:a14="http://schemas.microsoft.com/office/drawing/2010/main"/>
              </a:ext>
            </a:extLst>
          </a:blip>
          <a:srcRect/>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41583120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73437546"/>
      </p:ext>
    </p:extLst>
  </p:cSld>
  <p:clrMapOvr>
    <a:masterClrMapping/>
  </p:clrMapOvr>
  <p:transition>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88135863"/>
      </p:ext>
    </p:extLst>
  </p:cSld>
  <p:clrMapOvr>
    <a:masterClrMapping/>
  </p:clrMapOvr>
  <p:transition>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4260908"/>
      </p:ext>
    </p:extLst>
  </p:cSld>
  <p:clrMapOvr>
    <a:masterClrMapping/>
  </p:clrMapOvr>
  <p:transition>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51638208"/>
      </p:ext>
    </p:extLst>
  </p:cSld>
  <p:clrMapOvr>
    <a:masterClrMapping/>
  </p:clrMapOvr>
  <p:transition>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49215480"/>
      </p:ext>
    </p:extLst>
  </p:cSld>
  <p:clrMapOvr>
    <a:masterClrMapping/>
  </p:clrMapOvr>
  <p:transition>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18799906"/>
      </p:ext>
    </p:extLst>
  </p:cSld>
  <p:clrMapOvr>
    <a:masterClrMapping/>
  </p:clrMapOvr>
  <p:transition>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CE5B826-6809-49B3-9B4B-177D412235B0}" type="datetimeFigureOut">
              <a:rPr lang="zh-CN" altLang="en-US" smtClean="0"/>
              <a:t>2024/1/18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73479367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71290292"/>
      </p:ext>
    </p:extLst>
  </p:cSld>
  <p:clrMapOvr>
    <a:masterClrMapping/>
  </p:clrMapOvr>
  <p:transition>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10647836"/>
      </p:ext>
    </p:extLst>
  </p:cSld>
  <p:clrMapOvr>
    <a:masterClrMapping/>
  </p:clrMapOvr>
  <p:transition>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85986190"/>
      </p:ext>
    </p:extLst>
  </p:cSld>
  <p:clrMapOvr>
    <a:masterClrMapping/>
  </p:clrMapOvr>
  <p:transition>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38513611"/>
      </p:ext>
    </p:extLst>
  </p:cSld>
  <p:clrMapOvr>
    <a:masterClrMapping/>
  </p:clrMapOvr>
  <p:transition>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840058481"/>
      </p:ext>
    </p:extLst>
  </p:cSld>
  <p:clrMapOvr>
    <a:masterClrMapping/>
  </p:clrMapOvr>
  <p:transition>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3306038"/>
      </p:ext>
    </p:extLst>
  </p:cSld>
  <p:clrMapOvr>
    <a:masterClrMapping/>
  </p:clrMapOvr>
  <p:transition>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130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1/18/24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2209178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1/18/24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8683650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1/18/24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3360163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CE5B826-6809-49B3-9B4B-177D412235B0}" type="datetimeFigureOut">
              <a:rPr lang="zh-CN" altLang="en-US" smtClean="0"/>
              <a:t>2024/1/18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84027862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1/18/24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15677505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1/18/24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2777274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1/18/24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27124403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1/18/24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14792252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1/18/24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37747338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1/18/24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38341347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1/18/24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4980094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1/18/24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40250581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291150741"/>
      </p:ext>
    </p:extLst>
  </p:cSld>
  <p:clrMapOvr>
    <a:masterClrMapping/>
  </p:clrMapOvr>
  <p:transition spd="slow" advTm="0">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1/18/24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76549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2024/1/18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9748432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1/18/24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101154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1/18/24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379005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1/18/24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336369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1/18/24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390705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1/18/24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914871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1/18/24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992274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9715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1/18/24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66668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1/18/24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15205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1/18/24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24524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2024/1/18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84123915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1/18/24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722984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607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image" Target="../media/image1.jpe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4.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6.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8.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8.jpe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5B826-6809-49B3-9B4B-177D412235B0}" type="datetimeFigureOut">
              <a:rPr lang="zh-CN" altLang="en-US" smtClean="0"/>
              <a:t>2024/1/18</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0546687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2D62F3A7-F91C-46B6-B2B1-7906CC0FF129}" type="datetimeFigureOut">
              <a:rPr lang="en-US" smtClean="0">
                <a:solidFill>
                  <a:prstClr val="black">
                    <a:tint val="75000"/>
                  </a:prstClr>
                </a:solidFill>
              </a:rPr>
              <a:pPr fontAlgn="base">
                <a:spcBef>
                  <a:spcPct val="0"/>
                </a:spcBef>
                <a:spcAft>
                  <a:spcPct val="0"/>
                </a:spcAft>
                <a:defRPr/>
              </a:pPr>
              <a:t>1/18/24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22A3C82A-F5C5-442C-A4A2-3E6E5E4359E8}"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144344108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1/18/24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4441172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solidFill>
                  <a:srgbClr val="000000">
                    <a:tint val="75000"/>
                  </a:srgbClr>
                </a:solidFill>
              </a:rPr>
              <a:pPr/>
              <a:t>2024/1/18</a:t>
            </a:fld>
            <a:endParaRPr lang="zh-CN" altLang="en-US">
              <a:solidFill>
                <a:srgbClr val="000000">
                  <a:tint val="75000"/>
                </a:srgbClr>
              </a:solidFill>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pic>
        <p:nvPicPr>
          <p:cNvPr id="12" name="图片 11"/>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7364123"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spTree>
    <p:extLst>
      <p:ext uri="{BB962C8B-B14F-4D97-AF65-F5344CB8AC3E}">
        <p14:creationId xmlns:p14="http://schemas.microsoft.com/office/powerpoint/2010/main" val="305480888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Lst>
  <p:transition spd="slow" advTm="0">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4">
            <a:alphaModFix amt="40000"/>
            <a:lum/>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659390"/>
      </p:ext>
    </p:extLst>
  </p:cSld>
  <p:clrMap bg1="lt1" tx1="dk1" bg2="lt2" tx2="dk2" accent1="accent1" accent2="accent2" accent3="accent3" accent4="accent4" accent5="accent5" accent6="accent6" hlink="hlink" folHlink="folHlink"/>
  <p:sldLayoutIdLst>
    <p:sldLayoutId id="2147483704" r:id="rId1"/>
    <p:sldLayoutId id="2147483705" r:id="rId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CE5DB-37D1-401F-B3C9-412EB17FC619}" type="datetimeFigureOut">
              <a:rPr lang="en-IN" smtClean="0">
                <a:solidFill>
                  <a:prstClr val="black">
                    <a:tint val="75000"/>
                  </a:prstClr>
                </a:solidFill>
              </a:rPr>
              <a:pPr/>
              <a:t>18/01/24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66739149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8547870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2"/>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1/18/24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31055501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1/18/24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69107542"/>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3.jpeg"/><Relationship Id="rId4" Type="http://schemas.microsoft.com/office/2007/relationships/hdphoto" Target="../media/hdphoto1.wdp"/><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5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0.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https://cth.edu.vn/wp-content/uploads/2018/03/phuong-phap-hoc-hop-tac-think-pair-share.jpg" TargetMode="External"/><Relationship Id="rId2" Type="http://schemas.openxmlformats.org/officeDocument/2006/relationships/image" Target="../media/image39.jpeg"/><Relationship Id="rId1" Type="http://schemas.openxmlformats.org/officeDocument/2006/relationships/slideLayout" Target="../slideLayouts/slideLayout25.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53.xml"/><Relationship Id="rId5" Type="http://schemas.openxmlformats.org/officeDocument/2006/relationships/image" Target="../media/image34.jpe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5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44.jpg"/><Relationship Id="rId1" Type="http://schemas.openxmlformats.org/officeDocument/2006/relationships/slideLayout" Target="../slideLayouts/slideLayout36.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7.png"/><Relationship Id="rId1" Type="http://schemas.openxmlformats.org/officeDocument/2006/relationships/slideLayout" Target="../slideLayouts/slideLayout14.xml"/><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7.png"/><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3.png"/><Relationship Id="rId1" Type="http://schemas.openxmlformats.org/officeDocument/2006/relationships/slideLayout" Target="../slideLayouts/slideLayout78.xml"/><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5.xml"/><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5.xml"/><Relationship Id="rId5" Type="http://schemas.openxmlformats.org/officeDocument/2006/relationships/image" Target="../media/image19.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3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5.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53.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a:stretch/>
        </p:blipFill>
        <p:spPr>
          <a:xfrm flipV="1">
            <a:off x="-19352" y="4862782"/>
            <a:ext cx="12211352" cy="2095215"/>
          </a:xfrm>
          <a:prstGeom prst="rect">
            <a:avLst/>
          </a:prstGeom>
        </p:spPr>
      </p:pic>
      <p:pic>
        <p:nvPicPr>
          <p:cNvPr id="5" name="图片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2639" y="-751417"/>
            <a:ext cx="6877353" cy="6075793"/>
          </a:xfrm>
          <a:prstGeom prst="rect">
            <a:avLst/>
          </a:prstGeom>
        </p:spPr>
      </p:pic>
      <p:pic>
        <p:nvPicPr>
          <p:cNvPr id="4" name="图片 3"/>
          <p:cNvPicPr>
            <a:picLocks noChangeAspect="1"/>
          </p:cNvPicPr>
          <p:nvPr/>
        </p:nvPicPr>
        <p:blipFill>
          <a:blip r:embed="rId6" cstate="email">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a:ext>
            </a:extLst>
          </a:blip>
          <a:stretch>
            <a:fillRect/>
          </a:stretch>
        </p:blipFill>
        <p:spPr>
          <a:xfrm>
            <a:off x="7354339" y="909823"/>
            <a:ext cx="4460724" cy="4256184"/>
          </a:xfrm>
          <a:prstGeom prst="rect">
            <a:avLst/>
          </a:prstGeom>
        </p:spPr>
      </p:pic>
      <p:pic>
        <p:nvPicPr>
          <p:cNvPr id="7" name="图片 6"/>
          <p:cNvPicPr>
            <a:picLocks noChangeAspect="1"/>
          </p:cNvPicPr>
          <p:nvPr/>
        </p:nvPicPr>
        <p:blipFill>
          <a:blip r:embed="rId8" cstate="email">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a:ext>
            </a:extLst>
          </a:blip>
          <a:stretch>
            <a:fillRect/>
          </a:stretch>
        </p:blipFill>
        <p:spPr>
          <a:xfrm>
            <a:off x="7024916" y="2596849"/>
            <a:ext cx="5167085" cy="4361147"/>
          </a:xfrm>
          <a:prstGeom prst="rect">
            <a:avLst/>
          </a:prstGeom>
        </p:spPr>
      </p:pic>
      <p:sp>
        <p:nvSpPr>
          <p:cNvPr id="9" name="文本框 8"/>
          <p:cNvSpPr txBox="1"/>
          <p:nvPr/>
        </p:nvSpPr>
        <p:spPr>
          <a:xfrm>
            <a:off x="1091686" y="813819"/>
            <a:ext cx="1611339" cy="769441"/>
          </a:xfrm>
          <a:prstGeom prst="rect">
            <a:avLst/>
          </a:prstGeom>
          <a:noFill/>
        </p:spPr>
        <p:txBody>
          <a:bodyPr wrap="none" rtlCol="0">
            <a:spAutoFit/>
          </a:bodyPr>
          <a:lstStyle/>
          <a:p>
            <a:pPr defTabSz="914377"/>
            <a:r>
              <a:rPr lang="en-US" altLang="zh-CN" sz="4400" b="1" dirty="0">
                <a:solidFill>
                  <a:srgbClr val="0070C0"/>
                </a:solidFill>
                <a:latin typeface="Times New Roman" panose="02020603050405020304" pitchFamily="18" charset="0"/>
                <a:ea typeface="微软雅黑"/>
                <a:cs typeface="Times New Roman" panose="02020603050405020304" pitchFamily="18" charset="0"/>
              </a:rPr>
              <a:t>BÀI 7</a:t>
            </a:r>
            <a:endParaRPr lang="zh-CN" altLang="en-US" sz="4400" b="1" dirty="0">
              <a:solidFill>
                <a:srgbClr val="0070C0"/>
              </a:solidFill>
              <a:latin typeface="Times New Roman" panose="02020603050405020304" pitchFamily="18" charset="0"/>
              <a:ea typeface="微软雅黑"/>
              <a:cs typeface="Times New Roman" panose="02020603050405020304" pitchFamily="18" charset="0"/>
            </a:endParaRPr>
          </a:p>
        </p:txBody>
      </p:sp>
      <p:sp>
        <p:nvSpPr>
          <p:cNvPr id="2" name="TextBox 1">
            <a:extLst>
              <a:ext uri="{FF2B5EF4-FFF2-40B4-BE49-F238E27FC236}">
                <a16:creationId xmlns:a16="http://schemas.microsoft.com/office/drawing/2014/main" id="{62E69B29-3759-40FC-AA37-67C0295D1028}"/>
              </a:ext>
            </a:extLst>
          </p:cNvPr>
          <p:cNvSpPr txBox="1"/>
          <p:nvPr/>
        </p:nvSpPr>
        <p:spPr>
          <a:xfrm rot="21401794">
            <a:off x="674095" y="1499528"/>
            <a:ext cx="5927205" cy="1231106"/>
          </a:xfrm>
          <a:prstGeom prst="rect">
            <a:avLst/>
          </a:prstGeom>
          <a:noFill/>
        </p:spPr>
        <p:txBody>
          <a:bodyPr wrap="square" rtlCol="0">
            <a:spAutoFit/>
          </a:bodyPr>
          <a:lstStyle/>
          <a:p>
            <a:pPr algn="ctr"/>
            <a:r>
              <a:rPr lang="vi-VN" sz="2800" b="1" dirty="0">
                <a:solidFill>
                  <a:srgbClr val="7030A0"/>
                </a:solidFill>
                <a:latin typeface="Times New Roman" panose="02020603050405020304" pitchFamily="18" charset="0"/>
                <a:cs typeface="Times New Roman" panose="02020603050405020304" pitchFamily="18" charset="0"/>
              </a:rPr>
              <a:t>XÁC ĐỊNH MỤC TIÊU </a:t>
            </a:r>
          </a:p>
          <a:p>
            <a:pPr algn="ctr"/>
            <a:r>
              <a:rPr lang="vi-VN" sz="2800" b="1" dirty="0">
                <a:solidFill>
                  <a:srgbClr val="7030A0"/>
                </a:solidFill>
                <a:latin typeface="Times New Roman" panose="02020603050405020304" pitchFamily="18" charset="0"/>
                <a:cs typeface="Times New Roman" panose="02020603050405020304" pitchFamily="18" charset="0"/>
              </a:rPr>
              <a:t>CÁ NHÂN</a:t>
            </a:r>
            <a:endParaRPr lang="en-US" sz="2800" dirty="0">
              <a:solidFill>
                <a:srgbClr val="7030A0"/>
              </a:solidFill>
              <a:latin typeface="Times New Roman" panose="02020603050405020304" pitchFamily="18" charset="0"/>
              <a:cs typeface="Times New Roman" panose="02020603050405020304" pitchFamily="18" charset="0"/>
            </a:endParaRPr>
          </a:p>
          <a:p>
            <a:pPr algn="ctr"/>
            <a:endParaRPr lang="en-US" dirty="0"/>
          </a:p>
        </p:txBody>
      </p:sp>
      <p:pic>
        <p:nvPicPr>
          <p:cNvPr id="10" name="Picture 9">
            <a:extLst>
              <a:ext uri="{FF2B5EF4-FFF2-40B4-BE49-F238E27FC236}">
                <a16:creationId xmlns:a16="http://schemas.microsoft.com/office/drawing/2014/main" id="{F620E4ED-7535-4C9E-BD79-65B112AE72B2}"/>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t="-1269" b="-761"/>
          <a:stretch/>
        </p:blipFill>
        <p:spPr>
          <a:xfrm>
            <a:off x="11275811" y="0"/>
            <a:ext cx="733550" cy="696584"/>
          </a:xfrm>
          <a:prstGeom prst="ellipse">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683763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6765" y="769385"/>
            <a:ext cx="5300822" cy="5432632"/>
          </a:xfrm>
          <a:prstGeom prst="rect">
            <a:avLst/>
          </a:prstGeom>
        </p:spPr>
      </p:pic>
      <p:grpSp>
        <p:nvGrpSpPr>
          <p:cNvPr id="2" name="Group 1"/>
          <p:cNvGrpSpPr/>
          <p:nvPr/>
        </p:nvGrpSpPr>
        <p:grpSpPr>
          <a:xfrm>
            <a:off x="597753" y="248268"/>
            <a:ext cx="10100727" cy="5330758"/>
            <a:chOff x="597753" y="248268"/>
            <a:chExt cx="9307899" cy="5330758"/>
          </a:xfrm>
        </p:grpSpPr>
        <p:grpSp>
          <p:nvGrpSpPr>
            <p:cNvPr id="18" name="Group 17"/>
            <p:cNvGrpSpPr/>
            <p:nvPr/>
          </p:nvGrpSpPr>
          <p:grpSpPr>
            <a:xfrm>
              <a:off x="597753" y="248268"/>
              <a:ext cx="5015423" cy="5330758"/>
              <a:chOff x="-813819" y="1817009"/>
              <a:chExt cx="6852236" cy="4502962"/>
            </a:xfrm>
          </p:grpSpPr>
          <p:pic>
            <p:nvPicPr>
              <p:cNvPr id="19" name="Google Shape;154;p8"/>
              <p:cNvPicPr preferRelativeResize="0"/>
              <p:nvPr/>
            </p:nvPicPr>
            <p:blipFill rotWithShape="1">
              <a:blip r:embed="rId4" cstate="email">
                <a:alphaModFix/>
                <a:extLst>
                  <a:ext uri="{28A0092B-C50C-407E-A947-70E740481C1C}">
                    <a14:useLocalDpi xmlns:a14="http://schemas.microsoft.com/office/drawing/2010/main"/>
                  </a:ext>
                </a:extLst>
              </a:blip>
              <a:srcRect t="-1130"/>
              <a:stretch/>
            </p:blipFill>
            <p:spPr>
              <a:xfrm>
                <a:off x="-813819" y="1817009"/>
                <a:ext cx="6852236" cy="4502962"/>
              </a:xfrm>
              <a:prstGeom prst="rect">
                <a:avLst/>
              </a:prstGeom>
              <a:noFill/>
              <a:ln>
                <a:noFill/>
              </a:ln>
            </p:spPr>
          </p:pic>
          <p:pic>
            <p:nvPicPr>
              <p:cNvPr id="20" name="Google Shape;155;p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694414" y="1760932"/>
              <a:ext cx="4497483"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7:</a:t>
              </a: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p>
            <a:p>
              <a:pPr algn="ctr"/>
              <a:r>
                <a:rPr lang="nl-NL" sz="3600" b="1" dirty="0">
                  <a:solidFill>
                    <a:srgbClr val="7030A0"/>
                  </a:solidFill>
                  <a:cs typeface="Times New Roman" panose="02020603050405020304" pitchFamily="18" charset="0"/>
                </a:rPr>
                <a:t>XÁC ĐỊNH MỤC </a:t>
              </a:r>
            </a:p>
            <a:p>
              <a:pPr algn="ctr"/>
              <a:r>
                <a:rPr lang="nl-NL" sz="3600" b="1" dirty="0">
                  <a:solidFill>
                    <a:srgbClr val="7030A0"/>
                  </a:solidFill>
                  <a:cs typeface="Times New Roman" panose="02020603050405020304" pitchFamily="18" charset="0"/>
                </a:rPr>
                <a:t>TIÊU CÁ NHÂN</a:t>
              </a:r>
              <a:endParaRPr lang="en-US" sz="3600" dirty="0">
                <a:solidFill>
                  <a:srgbClr val="7030A0"/>
                </a:solidFill>
                <a:cs typeface="Times New Roman" panose="02020603050405020304" pitchFamily="18" charset="0"/>
              </a:endParaRPr>
            </a:p>
          </p:txBody>
        </p:sp>
        <p:sp>
          <p:nvSpPr>
            <p:cNvPr id="16" name="Rectangle 189"/>
            <p:cNvSpPr>
              <a:spLocks noChangeArrowheads="1"/>
            </p:cNvSpPr>
            <p:nvPr/>
          </p:nvSpPr>
          <p:spPr bwMode="auto">
            <a:xfrm>
              <a:off x="7238652" y="2868310"/>
              <a:ext cx="2667000" cy="584775"/>
            </a:xfrm>
            <a:prstGeom prst="rect">
              <a:avLst/>
            </a:prstGeom>
            <a:noFill/>
            <a:ln>
              <a:noFill/>
            </a:ln>
            <a:effectLst/>
          </p:spPr>
          <p:txBody>
            <a:bodyPr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1" i="0" u="none" strike="noStrike" kern="0" cap="none" spc="0" normalizeH="0" baseline="0" noProof="0" dirty="0">
                <a:ln>
                  <a:noFill/>
                </a:ln>
                <a:solidFill>
                  <a:srgbClr val="0000FF"/>
                </a:solidFill>
                <a:effectLst/>
                <a:uLnTx/>
                <a:uFillTx/>
                <a:latin typeface="SVN-Vanilla Daisy Pro" panose="00000500000000000000" pitchFamily="2" charset="0"/>
                <a:ea typeface="微软雅黑" pitchFamily="34" charset="-122"/>
                <a:cs typeface="Times New Roman" pitchFamily="18" charset="0"/>
              </a:endParaRPr>
            </a:p>
          </p:txBody>
        </p:sp>
      </p:grpSp>
      <p:pic>
        <p:nvPicPr>
          <p:cNvPr id="17" name="Shape 1"/>
          <p:cNvPicPr/>
          <p:nvPr/>
        </p:nvPicPr>
        <p:blipFill>
          <a:blip r:embed="rId6"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3" name="TextBox 2">
            <a:extLst>
              <a:ext uri="{FF2B5EF4-FFF2-40B4-BE49-F238E27FC236}">
                <a16:creationId xmlns:a16="http://schemas.microsoft.com/office/drawing/2014/main" id="{544BC29B-8617-420C-AB2F-6CBE35F7D4C2}"/>
              </a:ext>
            </a:extLst>
          </p:cNvPr>
          <p:cNvSpPr txBox="1"/>
          <p:nvPr/>
        </p:nvSpPr>
        <p:spPr>
          <a:xfrm>
            <a:off x="6301659" y="600525"/>
            <a:ext cx="4249973" cy="1384995"/>
          </a:xfrm>
          <a:prstGeom prst="rect">
            <a:avLst/>
          </a:prstGeom>
          <a:noFill/>
        </p:spPr>
        <p:txBody>
          <a:bodyPr wrap="square" rtlCol="0">
            <a:spAutoFit/>
          </a:bodyPr>
          <a:lstStyle/>
          <a:p>
            <a:pPr algn="just"/>
            <a:r>
              <a:rPr lang="en-US" sz="2800" b="1" dirty="0">
                <a:solidFill>
                  <a:srgbClr val="FF0000"/>
                </a:solidFill>
              </a:rPr>
              <a:t>1. </a:t>
            </a:r>
            <a:r>
              <a:rPr lang="en-US" sz="2800" b="1" dirty="0" err="1">
                <a:solidFill>
                  <a:srgbClr val="FF0000"/>
                </a:solidFill>
              </a:rPr>
              <a:t>Khái</a:t>
            </a:r>
            <a:r>
              <a:rPr lang="en-US" sz="2800" b="1" dirty="0">
                <a:solidFill>
                  <a:srgbClr val="FF0000"/>
                </a:solidFill>
              </a:rPr>
              <a:t> </a:t>
            </a:r>
            <a:r>
              <a:rPr lang="en-US" sz="2800" b="1" dirty="0" err="1">
                <a:solidFill>
                  <a:srgbClr val="FF0000"/>
                </a:solidFill>
              </a:rPr>
              <a:t>niệm</a:t>
            </a:r>
            <a:r>
              <a:rPr lang="en-US" sz="2800" b="1" dirty="0">
                <a:solidFill>
                  <a:srgbClr val="FF0000"/>
                </a:solidFill>
              </a:rPr>
              <a:t> </a:t>
            </a:r>
            <a:r>
              <a:rPr lang="en-US" sz="2800" b="1" dirty="0" err="1">
                <a:solidFill>
                  <a:srgbClr val="FF0000"/>
                </a:solidFill>
              </a:rPr>
              <a:t>mục</a:t>
            </a:r>
            <a:r>
              <a:rPr lang="en-US" sz="2800" b="1" dirty="0">
                <a:solidFill>
                  <a:srgbClr val="FF0000"/>
                </a:solidFill>
              </a:rPr>
              <a:t> </a:t>
            </a:r>
            <a:r>
              <a:rPr lang="en-US" sz="2800" b="1" dirty="0" err="1">
                <a:solidFill>
                  <a:srgbClr val="FF0000"/>
                </a:solidFill>
              </a:rPr>
              <a:t>tiêu</a:t>
            </a:r>
            <a:r>
              <a:rPr lang="en-US" sz="2800" b="1" dirty="0">
                <a:solidFill>
                  <a:srgbClr val="FF0000"/>
                </a:solidFill>
              </a:rPr>
              <a:t> </a:t>
            </a:r>
            <a:r>
              <a:rPr lang="en-US" sz="2800" b="1" dirty="0" err="1">
                <a:solidFill>
                  <a:srgbClr val="FF0000"/>
                </a:solidFill>
              </a:rPr>
              <a:t>cá</a:t>
            </a:r>
            <a:r>
              <a:rPr lang="en-US" sz="2800" b="1" dirty="0">
                <a:solidFill>
                  <a:srgbClr val="FF0000"/>
                </a:solidFill>
              </a:rPr>
              <a:t> </a:t>
            </a:r>
            <a:r>
              <a:rPr lang="en-US" sz="2800" b="1" dirty="0" err="1">
                <a:solidFill>
                  <a:srgbClr val="FF0000"/>
                </a:solidFill>
              </a:rPr>
              <a:t>nhân</a:t>
            </a:r>
            <a:r>
              <a:rPr lang="en-US" sz="2800" b="1" dirty="0">
                <a:solidFill>
                  <a:srgbClr val="FF0000"/>
                </a:solidFill>
              </a:rPr>
              <a:t> </a:t>
            </a:r>
            <a:r>
              <a:rPr lang="en-US" sz="2800" b="1" dirty="0" err="1">
                <a:solidFill>
                  <a:srgbClr val="FF0000"/>
                </a:solidFill>
              </a:rPr>
              <a:t>và</a:t>
            </a:r>
            <a:r>
              <a:rPr lang="en-US" sz="2800" b="1" dirty="0">
                <a:solidFill>
                  <a:srgbClr val="FF0000"/>
                </a:solidFill>
              </a:rPr>
              <a:t> </a:t>
            </a:r>
            <a:r>
              <a:rPr lang="en-US" sz="2800" b="1" dirty="0" err="1">
                <a:solidFill>
                  <a:srgbClr val="FF0000"/>
                </a:solidFill>
              </a:rPr>
              <a:t>các</a:t>
            </a:r>
            <a:r>
              <a:rPr lang="en-US" sz="2800" b="1" dirty="0">
                <a:solidFill>
                  <a:srgbClr val="FF0000"/>
                </a:solidFill>
              </a:rPr>
              <a:t> </a:t>
            </a:r>
            <a:r>
              <a:rPr lang="en-US" sz="2800" b="1" dirty="0" err="1">
                <a:solidFill>
                  <a:srgbClr val="FF0000"/>
                </a:solidFill>
              </a:rPr>
              <a:t>loại</a:t>
            </a:r>
            <a:r>
              <a:rPr lang="en-US" sz="2800" b="1" dirty="0">
                <a:solidFill>
                  <a:srgbClr val="FF0000"/>
                </a:solidFill>
              </a:rPr>
              <a:t> </a:t>
            </a:r>
            <a:r>
              <a:rPr lang="en-US" sz="2800" b="1" dirty="0" err="1">
                <a:solidFill>
                  <a:srgbClr val="FF0000"/>
                </a:solidFill>
              </a:rPr>
              <a:t>mục</a:t>
            </a:r>
            <a:r>
              <a:rPr lang="en-US" sz="2800" b="1" dirty="0">
                <a:solidFill>
                  <a:srgbClr val="FF0000"/>
                </a:solidFill>
              </a:rPr>
              <a:t> </a:t>
            </a:r>
            <a:r>
              <a:rPr lang="en-US" sz="2800" b="1" dirty="0" err="1">
                <a:solidFill>
                  <a:srgbClr val="FF0000"/>
                </a:solidFill>
              </a:rPr>
              <a:t>tiêu</a:t>
            </a:r>
            <a:r>
              <a:rPr lang="en-US" sz="2800" b="1" dirty="0">
                <a:solidFill>
                  <a:srgbClr val="FF0000"/>
                </a:solidFill>
              </a:rPr>
              <a:t> </a:t>
            </a:r>
            <a:r>
              <a:rPr lang="en-US" sz="2800" b="1" dirty="0" err="1">
                <a:solidFill>
                  <a:srgbClr val="FF0000"/>
                </a:solidFill>
              </a:rPr>
              <a:t>cá</a:t>
            </a:r>
            <a:r>
              <a:rPr lang="en-US" sz="2800" b="1" dirty="0">
                <a:solidFill>
                  <a:srgbClr val="FF0000"/>
                </a:solidFill>
              </a:rPr>
              <a:t> </a:t>
            </a:r>
            <a:r>
              <a:rPr lang="en-US" sz="2800" b="1" dirty="0" err="1">
                <a:solidFill>
                  <a:srgbClr val="FF0000"/>
                </a:solidFill>
              </a:rPr>
              <a:t>nhân</a:t>
            </a:r>
            <a:r>
              <a:rPr lang="en-US" sz="2800" b="1" dirty="0">
                <a:solidFill>
                  <a:srgbClr val="FF0000"/>
                </a:solidFill>
              </a:rPr>
              <a:t>. </a:t>
            </a:r>
            <a:endParaRPr lang="en-US" sz="2800" dirty="0">
              <a:solidFill>
                <a:srgbClr val="FF0000"/>
              </a:solidFill>
            </a:endParaRPr>
          </a:p>
        </p:txBody>
      </p:sp>
      <p:sp>
        <p:nvSpPr>
          <p:cNvPr id="4" name="TextBox 3">
            <a:extLst>
              <a:ext uri="{FF2B5EF4-FFF2-40B4-BE49-F238E27FC236}">
                <a16:creationId xmlns:a16="http://schemas.microsoft.com/office/drawing/2014/main" id="{ABB1C43D-A721-4E8B-B51E-8E0631056E11}"/>
              </a:ext>
            </a:extLst>
          </p:cNvPr>
          <p:cNvSpPr txBox="1"/>
          <p:nvPr/>
        </p:nvSpPr>
        <p:spPr>
          <a:xfrm>
            <a:off x="6301658" y="2024768"/>
            <a:ext cx="5187694" cy="4024563"/>
          </a:xfrm>
          <a:prstGeom prst="rect">
            <a:avLst/>
          </a:prstGeom>
          <a:noFill/>
        </p:spPr>
        <p:txBody>
          <a:bodyPr wrap="square" rtlCol="0">
            <a:spAutoFit/>
          </a:bodyPr>
          <a:lstStyle/>
          <a:p>
            <a:pPr algn="just">
              <a:lnSpc>
                <a:spcPct val="115000"/>
              </a:lnSpc>
              <a:spcAft>
                <a:spcPts val="0"/>
              </a:spcAft>
            </a:pPr>
            <a:r>
              <a:rPr lang="vi-VN" sz="2800" dirty="0"/>
              <a:t>• Xét theo thời gian thực hiện, có các loại mục tiêu cá nhân: </a:t>
            </a:r>
          </a:p>
          <a:p>
            <a:pPr algn="just">
              <a:lnSpc>
                <a:spcPct val="115000"/>
              </a:lnSpc>
              <a:spcAft>
                <a:spcPts val="0"/>
              </a:spcAft>
            </a:pPr>
            <a:r>
              <a:rPr lang="vi-VN" sz="2800" dirty="0"/>
              <a:t>- Mục tiêu cá nhân ngắn hạn (dưới 3 tháng). </a:t>
            </a:r>
          </a:p>
          <a:p>
            <a:pPr algn="just">
              <a:lnSpc>
                <a:spcPct val="115000"/>
              </a:lnSpc>
              <a:spcAft>
                <a:spcPts val="0"/>
              </a:spcAft>
            </a:pPr>
            <a:r>
              <a:rPr lang="vi-VN" sz="2800" dirty="0"/>
              <a:t>- Mục tiêu cá nhân trung hạn (từ 3 - 6 tháng). </a:t>
            </a:r>
          </a:p>
          <a:p>
            <a:pPr algn="just">
              <a:lnSpc>
                <a:spcPct val="115000"/>
              </a:lnSpc>
              <a:spcAft>
                <a:spcPts val="0"/>
              </a:spcAft>
            </a:pPr>
            <a:r>
              <a:rPr lang="vi-VN" sz="2800" dirty="0"/>
              <a:t>- Mục tiêu cá nhân dài hạn (trên 6 tháng).</a:t>
            </a:r>
            <a:endParaRPr lang="en-US" sz="3600" b="1" dirty="0">
              <a:solidFill>
                <a:srgbClr val="00B0F0"/>
              </a:solidFill>
            </a:endParaRPr>
          </a:p>
        </p:txBody>
      </p:sp>
    </p:spTree>
    <p:extLst>
      <p:ext uri="{BB962C8B-B14F-4D97-AF65-F5344CB8AC3E}">
        <p14:creationId xmlns:p14="http://schemas.microsoft.com/office/powerpoint/2010/main" val="285069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237784" cy="5953749"/>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cstate="email">
                <a:alphaModFix/>
                <a:extLst>
                  <a:ext uri="{28A0092B-C50C-407E-A947-70E740481C1C}">
                    <a14:useLocalDpi xmlns:a14="http://schemas.microsoft.com/office/drawing/2010/main"/>
                  </a:ext>
                </a:extLst>
              </a:blip>
              <a:srcRect t="-1130"/>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0694" y="4626242"/>
                <a:ext cx="1499176" cy="1499176"/>
              </a:xfrm>
              <a:prstGeom prst="rect">
                <a:avLst/>
              </a:prstGeom>
              <a:noFill/>
              <a:ln>
                <a:noFill/>
              </a:ln>
            </p:spPr>
          </p:pic>
        </p:grpSp>
        <p:pic>
          <p:nvPicPr>
            <p:cNvPr id="13" name="Picture 2" descr="F:\360安全浏览器下载\六一\Nipic_2531170_60e991fb751d3f8f\Nipic_2531170_20140501162158900000 [转换].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37597" y="641739"/>
              <a:ext cx="5224664" cy="5352274"/>
            </a:xfrm>
            <a:prstGeom prst="rect">
              <a:avLst/>
            </a:prstGeom>
            <a:noFill/>
            <a:ln w="9525">
              <a:noFill/>
              <a:miter lim="800000"/>
              <a:headEnd/>
              <a:tailEnd/>
            </a:ln>
          </p:spPr>
        </p:pic>
        <p:sp>
          <p:nvSpPr>
            <p:cNvPr id="16" name="Rectangle 189"/>
            <p:cNvSpPr>
              <a:spLocks noChangeArrowheads="1"/>
            </p:cNvSpPr>
            <p:nvPr/>
          </p:nvSpPr>
          <p:spPr bwMode="auto">
            <a:xfrm>
              <a:off x="7032929" y="2704292"/>
              <a:ext cx="3033999" cy="1336608"/>
            </a:xfrm>
            <a:prstGeom prst="rect">
              <a:avLst/>
            </a:prstGeom>
            <a:noFill/>
            <a:ln>
              <a:noFill/>
            </a:ln>
            <a:effectLst/>
          </p:spPr>
          <p:txBody>
            <a:bodyPr wrap="square" anchor="ctr">
              <a:spAutoFit/>
            </a:bodyPr>
            <a:lstStyle/>
            <a:p>
              <a:pPr lvl="0" algn="ctr">
                <a:defRPr/>
              </a:pPr>
              <a:r>
                <a:rPr lang="en-US" sz="2800" b="1" dirty="0">
                  <a:solidFill>
                    <a:srgbClr val="FF0000"/>
                  </a:solidFill>
                  <a:latin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cần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việc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định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mục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tiêu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nhân</a:t>
              </a:r>
              <a:endParaRPr kumimoji="0" lang="en-US" altLang="zh-CN" sz="2800" b="1" i="0" u="none" strike="noStrike" kern="0" cap="none" spc="0" normalizeH="0" baseline="0" noProof="0" dirty="0">
                <a:ln>
                  <a:noFill/>
                </a:ln>
                <a:solidFill>
                  <a:srgbClr val="FF0000"/>
                </a:solidFill>
                <a:effectLst/>
                <a:uLnTx/>
                <a:uFillTx/>
                <a:latin typeface="Times New Roman" panose="02020603050405020304" pitchFamily="18" charset="0"/>
                <a:ea typeface="微软雅黑" pitchFamily="34" charset="-122"/>
                <a:cs typeface="Times New Roman" panose="02020603050405020304" pitchFamily="18" charset="0"/>
              </a:endParaRPr>
            </a:p>
          </p:txBody>
        </p:sp>
      </p:grpSp>
      <p:pic>
        <p:nvPicPr>
          <p:cNvPr id="17" name="Shape 1"/>
          <p:cNvPicPr/>
          <p:nvPr/>
        </p:nvPicPr>
        <p:blipFill>
          <a:blip r:embed="rId7" cstate="email">
            <a:extLst>
              <a:ext uri="{28A0092B-C50C-407E-A947-70E740481C1C}">
                <a14:useLocalDpi xmlns:a14="http://schemas.microsoft.com/office/drawing/2010/main"/>
              </a:ext>
            </a:extLst>
          </a:blip>
          <a:stretch/>
        </p:blipFill>
        <p:spPr>
          <a:xfrm>
            <a:off x="10615653" y="5267034"/>
            <a:ext cx="1158240" cy="1048385"/>
          </a:xfrm>
          <a:prstGeom prst="rect">
            <a:avLst/>
          </a:prstGeom>
          <a:noFill/>
          <a:ln>
            <a:noFill/>
          </a:ln>
        </p:spPr>
      </p:pic>
      <p:sp>
        <p:nvSpPr>
          <p:cNvPr id="11" name="Rectangle 10">
            <a:extLst>
              <a:ext uri="{FF2B5EF4-FFF2-40B4-BE49-F238E27FC236}">
                <a16:creationId xmlns:a16="http://schemas.microsoft.com/office/drawing/2014/main" id="{D46D719B-D447-4FFE-9897-5AB8D6E3145B}"/>
              </a:ext>
            </a:extLst>
          </p:cNvPr>
          <p:cNvSpPr>
            <a:spLocks noChangeArrowheads="1"/>
          </p:cNvSpPr>
          <p:nvPr/>
        </p:nvSpPr>
        <p:spPr bwMode="auto">
          <a:xfrm>
            <a:off x="928707" y="1760932"/>
            <a:ext cx="488057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7:</a:t>
            </a: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p>
          <a:p>
            <a:pPr algn="ctr"/>
            <a:r>
              <a:rPr lang="nl-NL" sz="4400" b="1" dirty="0">
                <a:solidFill>
                  <a:srgbClr val="7030A0"/>
                </a:solidFill>
                <a:cs typeface="Times New Roman" panose="02020603050405020304" pitchFamily="18" charset="0"/>
              </a:rPr>
              <a:t>XÁC ĐỊNH MỤC </a:t>
            </a:r>
          </a:p>
          <a:p>
            <a:pPr algn="ctr"/>
            <a:r>
              <a:rPr lang="nl-NL" sz="4400" b="1" dirty="0">
                <a:solidFill>
                  <a:srgbClr val="7030A0"/>
                </a:solidFill>
                <a:cs typeface="Times New Roman" panose="02020603050405020304" pitchFamily="18" charset="0"/>
              </a:rPr>
              <a:t>TIÊU CÁ NHÂN</a:t>
            </a:r>
            <a:endParaRPr lang="en-US" sz="4400" dirty="0">
              <a:solidFill>
                <a:srgbClr val="7030A0"/>
              </a:solidFill>
              <a:cs typeface="Times New Roman" panose="02020603050405020304" pitchFamily="18" charset="0"/>
            </a:endParaRPr>
          </a:p>
        </p:txBody>
      </p:sp>
    </p:spTree>
    <p:extLst>
      <p:ext uri="{BB962C8B-B14F-4D97-AF65-F5344CB8AC3E}">
        <p14:creationId xmlns:p14="http://schemas.microsoft.com/office/powerpoint/2010/main" val="348679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ÔN TOÁN 3: TRƯỜNG TIỂU HỌC ĐẰNG LÂM (16/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7061C72-7D47-4098-8A9B-972C8598614F}"/>
              </a:ext>
            </a:extLst>
          </p:cNvPr>
          <p:cNvSpPr txBox="1"/>
          <p:nvPr/>
        </p:nvSpPr>
        <p:spPr>
          <a:xfrm>
            <a:off x="320040" y="321028"/>
            <a:ext cx="11628119" cy="984885"/>
          </a:xfrm>
          <a:prstGeom prst="rect">
            <a:avLst/>
          </a:prstGeom>
          <a:noFill/>
        </p:spPr>
        <p:txBody>
          <a:bodyPr wrap="square" rtlCol="0">
            <a:spAutoFit/>
          </a:bodyPr>
          <a:lstStyle/>
          <a:p>
            <a:pPr algn="ctr"/>
            <a:r>
              <a:rPr lang="nl-NL" sz="4000" b="1" dirty="0">
                <a:solidFill>
                  <a:srgbClr val="7030A0"/>
                </a:solidFill>
                <a:latin typeface="Times New Roman"/>
                <a:ea typeface="微软雅黑"/>
                <a:cs typeface="Times New Roman" panose="02020603050405020304" pitchFamily="18" charset="0"/>
              </a:rPr>
              <a:t>BÀI 7: XÁC ĐỊNH MỤC TIÊU CÁ NHÂN</a:t>
            </a:r>
            <a:endParaRPr lang="en-US" sz="4000" dirty="0">
              <a:solidFill>
                <a:srgbClr val="7030A0"/>
              </a:solidFill>
              <a:latin typeface="Times New Roman"/>
              <a:ea typeface="微软雅黑"/>
              <a:cs typeface="Times New Roman" panose="02020603050405020304" pitchFamily="18" charset="0"/>
            </a:endParaRPr>
          </a:p>
          <a:p>
            <a:pPr algn="ctr"/>
            <a:endParaRPr lang="en-US" dirty="0">
              <a:solidFill>
                <a:prstClr val="black"/>
              </a:solidFill>
              <a:latin typeface="等线"/>
              <a:ea typeface="微软雅黑"/>
            </a:endParaRPr>
          </a:p>
        </p:txBody>
      </p:sp>
      <p:pic>
        <p:nvPicPr>
          <p:cNvPr id="3" name="Picture 2">
            <a:extLst>
              <a:ext uri="{FF2B5EF4-FFF2-40B4-BE49-F238E27FC236}">
                <a16:creationId xmlns:a16="http://schemas.microsoft.com/office/drawing/2014/main" id="{DBC4FAE5-490D-6E53-CB77-EE37EA51B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309" y="960699"/>
            <a:ext cx="9410218" cy="5897301"/>
          </a:xfrm>
          <a:prstGeom prst="rect">
            <a:avLst/>
          </a:prstGeom>
        </p:spPr>
      </p:pic>
    </p:spTree>
    <p:extLst>
      <p:ext uri="{BB962C8B-B14F-4D97-AF65-F5344CB8AC3E}">
        <p14:creationId xmlns:p14="http://schemas.microsoft.com/office/powerpoint/2010/main" val="374882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BAF297-AE12-44E4-9E9E-90F0EFE7F6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906105"/>
            <a:ext cx="12192000" cy="8092440"/>
          </a:xfrm>
          <a:prstGeom prst="rect">
            <a:avLst/>
          </a:prstGeom>
        </p:spPr>
      </p:pic>
      <p:sp>
        <p:nvSpPr>
          <p:cNvPr id="6" name="Rectangle: Rounded Corners 1">
            <a:extLst>
              <a:ext uri="{FF2B5EF4-FFF2-40B4-BE49-F238E27FC236}">
                <a16:creationId xmlns:a16="http://schemas.microsoft.com/office/drawing/2014/main" id="{49368C2B-08BB-4567-BA27-2402FAA3C31F}"/>
              </a:ext>
            </a:extLst>
          </p:cNvPr>
          <p:cNvSpPr/>
          <p:nvPr/>
        </p:nvSpPr>
        <p:spPr>
          <a:xfrm>
            <a:off x="241900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PHIẾU BÀI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(THẢO LUẬN NHÓM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6259483" y="1500448"/>
            <a:ext cx="3513514" cy="610917"/>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397178" y="2186247"/>
            <a:ext cx="4246593"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7361504" y="2145608"/>
            <a:ext cx="4720960" cy="183269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mn-cs"/>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109531" y="4655983"/>
            <a:ext cx="4534238"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8064815" y="4669376"/>
            <a:ext cx="3898584" cy="210866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1" dirty="0">
                <a:solidFill>
                  <a:srgbClr val="000000"/>
                </a:solidFill>
                <a:latin typeface="Times New Roman" panose="02020603050405020304" pitchFamily="18" charset="0"/>
                <a:ea typeface="Times New Roman" panose="02020603050405020304" pitchFamily="18" charset="0"/>
              </a:rPr>
              <a:t>...................................................................................................................................................................................................................................................................................</a:t>
            </a: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2116380" y="1576886"/>
            <a:ext cx="3078118" cy="548163"/>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p:cNvCxnSpPr>
          <p:nvPr/>
        </p:nvCxnSpPr>
        <p:spPr>
          <a:xfrm>
            <a:off x="183734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a:off x="10052974" y="4025207"/>
            <a:ext cx="0" cy="55425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E1E409D2-E3DE-4886-8549-9C8F4153E281}"/>
              </a:ext>
            </a:extLst>
          </p:cNvPr>
          <p:cNvSpPr txBox="1"/>
          <p:nvPr/>
        </p:nvSpPr>
        <p:spPr>
          <a:xfrm>
            <a:off x="397178" y="2342044"/>
            <a:ext cx="4327608" cy="1631216"/>
          </a:xfrm>
          <a:prstGeom prst="rect">
            <a:avLst/>
          </a:prstGeom>
          <a:noFill/>
        </p:spPr>
        <p:txBody>
          <a:bodyPr wrap="square" rtlCol="0">
            <a:spAutoFit/>
          </a:bodyPr>
          <a:lstStyle/>
          <a:p>
            <a:pPr algn="just"/>
            <a:r>
              <a:rPr lang="en-US" sz="2000" b="1" u="sng" dirty="0" err="1">
                <a:solidFill>
                  <a:srgbClr val="002060"/>
                </a:solidFill>
                <a:latin typeface="Times New Roman" panose="02020603050405020304" pitchFamily="18" charset="0"/>
                <a:cs typeface="Times New Roman" panose="02020603050405020304" pitchFamily="18" charset="0"/>
              </a:rPr>
              <a:t>Câu</a:t>
            </a:r>
            <a:r>
              <a:rPr lang="en-US" sz="2000" b="1" u="sng" dirty="0">
                <a:solidFill>
                  <a:srgbClr val="002060"/>
                </a:solidFill>
                <a:latin typeface="Times New Roman" panose="02020603050405020304" pitchFamily="18" charset="0"/>
                <a:cs typeface="Times New Roman" panose="02020603050405020304" pitchFamily="18" charset="0"/>
              </a:rPr>
              <a:t> 1</a:t>
            </a:r>
            <a:r>
              <a:rPr lang="en-US" sz="2000" b="1" dirty="0">
                <a:solidFill>
                  <a:srgbClr val="002060"/>
                </a:solidFill>
                <a:latin typeface="Times New Roman" panose="02020603050405020304" pitchFamily="18" charset="0"/>
                <a:cs typeface="Times New Roman" panose="02020603050405020304" pitchFamily="18" charset="0"/>
              </a:rPr>
              <a:t>: </a:t>
            </a:r>
            <a:r>
              <a:rPr lang="vi-VN" sz="2000" b="1" dirty="0"/>
              <a:t>Theo em, vì sao khi bơi về, dù rất mệt và phải bơi gấp đôi quãng đường nhưng các bạn học sinh vẫn bơi vào bờ an toàn?</a:t>
            </a:r>
            <a:endParaRPr lang="en-US" sz="2000" b="1" dirty="0">
              <a:solidFill>
                <a:srgbClr val="002060"/>
              </a:solidFill>
              <a:latin typeface="Times New Roman" panose="02020603050405020304" pitchFamily="18" charset="0"/>
              <a:cs typeface="Times New Roman" panose="02020603050405020304" pitchFamily="18" charset="0"/>
            </a:endParaRPr>
          </a:p>
          <a:p>
            <a:pPr algn="just"/>
            <a:endParaRPr lang="en-US" sz="2000" b="1" dirty="0"/>
          </a:p>
        </p:txBody>
      </p:sp>
      <p:sp>
        <p:nvSpPr>
          <p:cNvPr id="5" name="TextBox 4">
            <a:extLst>
              <a:ext uri="{FF2B5EF4-FFF2-40B4-BE49-F238E27FC236}">
                <a16:creationId xmlns:a16="http://schemas.microsoft.com/office/drawing/2014/main" id="{B16AA8ED-D71F-48E6-B2A0-45675FC817C5}"/>
              </a:ext>
            </a:extLst>
          </p:cNvPr>
          <p:cNvSpPr txBox="1"/>
          <p:nvPr/>
        </p:nvSpPr>
        <p:spPr>
          <a:xfrm>
            <a:off x="7442522" y="2231968"/>
            <a:ext cx="4520877" cy="1569660"/>
          </a:xfrm>
          <a:prstGeom prst="rect">
            <a:avLst/>
          </a:prstGeom>
          <a:noFill/>
        </p:spPr>
        <p:txBody>
          <a:bodyPr wrap="square" rtlCol="0">
            <a:spAutoFit/>
          </a:bodyPr>
          <a:lstStyle/>
          <a:p>
            <a:pPr algn="just"/>
            <a:r>
              <a:rPr lang="en-US" sz="2000" b="1" u="sng" dirty="0" err="1">
                <a:latin typeface="Times New Roman" panose="02020603050405020304" pitchFamily="18" charset="0"/>
                <a:cs typeface="Times New Roman" panose="02020603050405020304" pitchFamily="18" charset="0"/>
              </a:rPr>
              <a:t>Câu</a:t>
            </a:r>
            <a:r>
              <a:rPr lang="en-US" sz="2000" b="1" u="sng" dirty="0">
                <a:latin typeface="Times New Roman" panose="02020603050405020304" pitchFamily="18" charset="0"/>
                <a:cs typeface="Times New Roman" panose="02020603050405020304" pitchFamily="18" charset="0"/>
              </a:rPr>
              <a:t> 2: </a:t>
            </a:r>
            <a:r>
              <a:rPr lang="de-DE" sz="2400" b="1" dirty="0" err="1">
                <a:latin typeface="Times New Roman" panose="02020603050405020304" pitchFamily="18" charset="0"/>
                <a:cs typeface="Times New Roman" panose="02020603050405020304" pitchFamily="18" charset="0"/>
              </a:rPr>
              <a:t>Từ</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câu</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chuyện</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trên</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em</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hãy</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cho</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biết</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sự</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cần</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thiết</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và</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ý</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nghĩa</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của</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việc</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xác</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định</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mục</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tiêu</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cá</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nhân</a:t>
            </a:r>
            <a:r>
              <a:rPr lang="de-DE" sz="2400" b="1" dirty="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47475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par>
                                <p:cTn id="30" presetID="6" presetClass="entr" presetSubtype="16" fill="hold" nodeType="with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circle(in)">
                                      <p:cBhvr>
                                        <p:cTn id="32" dur="2000"/>
                                        <p:tgtEl>
                                          <p:spTgt spid="3">
                                            <p:txEl>
                                              <p:pRg st="0" end="0"/>
                                            </p:txEl>
                                          </p:spTgt>
                                        </p:tgtEl>
                                      </p:cBhvr>
                                    </p:animEffect>
                                  </p:childTnLst>
                                </p:cTn>
                              </p:par>
                              <p:par>
                                <p:cTn id="33" presetID="6" presetClass="entr" presetSubtype="16" fill="hold" nodeType="with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circle(in)">
                                      <p:cBhvr>
                                        <p:cTn id="35" dur="2000"/>
                                        <p:tgtEl>
                                          <p:spTgt spid="5">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par>
                                <p:cTn id="41" presetID="6" presetClass="entr" presetSubtype="16"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circle(in)">
                                      <p:cBhvr>
                                        <p:cTn id="43" dur="20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circle(in)">
                                      <p:cBhvr>
                                        <p:cTn id="48" dur="2000"/>
                                        <p:tgtEl>
                                          <p:spTgt spid="11"/>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circle(in)">
                                      <p:cBhvr>
                                        <p:cTn id="5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28600" y="2202177"/>
          <a:ext cx="11734800" cy="4751359"/>
        </p:xfrm>
        <a:graphic>
          <a:graphicData uri="http://schemas.openxmlformats.org/drawingml/2006/table">
            <a:tbl>
              <a:tblPr firstRow="1" firstCol="1" bandRow="1"/>
              <a:tblGrid>
                <a:gridCol w="2520226">
                  <a:extLst>
                    <a:ext uri="{9D8B030D-6E8A-4147-A177-3AD203B41FA5}">
                      <a16:colId xmlns:a16="http://schemas.microsoft.com/office/drawing/2014/main" val="20000"/>
                    </a:ext>
                  </a:extLst>
                </a:gridCol>
                <a:gridCol w="9214574">
                  <a:extLst>
                    <a:ext uri="{9D8B030D-6E8A-4147-A177-3AD203B41FA5}">
                      <a16:colId xmlns:a16="http://schemas.microsoft.com/office/drawing/2014/main" val="20001"/>
                    </a:ext>
                  </a:extLst>
                </a:gridCol>
              </a:tblGrid>
              <a:tr h="1695520">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“Think</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độc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lập</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bài tập 1 và hoàn thành phiếu bài tập số 1</a:t>
                      </a:r>
                      <a:r>
                        <a:rPr lang="en-US" sz="3200" baseline="0" dirty="0">
                          <a:solidFill>
                            <a:srgbClr val="000000"/>
                          </a:solidFill>
                          <a:effectLst/>
                          <a:latin typeface="#9Slide05 Brannboll Ny" panose="02000000000000000000" pitchFamily="2" charset="0"/>
                          <a:ea typeface="DengXian"/>
                        </a:rPr>
                        <a:t>:</a:t>
                      </a:r>
                      <a:endParaRPr lang="en-US" sz="3200" b="0" i="0" kern="1200" dirty="0">
                        <a:solidFill>
                          <a:schemeClr val="tx1"/>
                        </a:solidFill>
                        <a:effectLst/>
                        <a:latin typeface="#9Slide05 Brannboll Ny" panose="02000000000000000000" pitchFamily="2"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1105119">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cặp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đôi</a:t>
                      </a:r>
                      <a:r>
                        <a:rPr lang="en-US" sz="3200" b="1" dirty="0">
                          <a:solidFill>
                            <a:srgbClr val="FF0000"/>
                          </a:solidFill>
                          <a:effectLst/>
                          <a:latin typeface="#9Slide05 Brannboll Ny" panose="02000000000000000000" pitchFamily="2" charset="0"/>
                          <a:ea typeface="DengXian"/>
                        </a:rPr>
                        <a:t> “Pair”: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với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bạn</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của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mình</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825945">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trình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bày</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trước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lớp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“Share”: </a:t>
                      </a:r>
                      <a:r>
                        <a:rPr lang="en-US" sz="3200" dirty="0">
                          <a:solidFill>
                            <a:srgbClr val="000000"/>
                          </a:solidFill>
                          <a:effectLst/>
                          <a:latin typeface="#9Slide05 Brannboll Ny" panose="02000000000000000000" pitchFamily="2" charset="0"/>
                          <a:ea typeface="DengXian"/>
                        </a:rPr>
                        <a:t>Chia </a:t>
                      </a:r>
                      <a:r>
                        <a:rPr lang="en-US" sz="3200" dirty="0" err="1">
                          <a:solidFill>
                            <a:srgbClr val="000000"/>
                          </a:solidFill>
                          <a:effectLst/>
                          <a:latin typeface="#9Slide05 Brannboll Ny" panose="02000000000000000000" pitchFamily="2" charset="0"/>
                          <a:ea typeface="DengXian"/>
                        </a:rPr>
                        <a:t>sẻ</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những</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điều</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vừa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bài tập 1 </a:t>
                      </a:r>
                      <a:r>
                        <a:rPr lang="en-US" sz="3200" dirty="0" err="1">
                          <a:solidFill>
                            <a:srgbClr val="000000"/>
                          </a:solidFill>
                          <a:effectLst/>
                          <a:latin typeface="#9Slide05 Brannboll Ny" panose="02000000000000000000" pitchFamily="2" charset="0"/>
                          <a:ea typeface="DengXian"/>
                        </a:rPr>
                        <a:t>trước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lớp</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p>
                      <a:pPr marL="0" marR="0" algn="just">
                        <a:spcBef>
                          <a:spcPts val="0"/>
                        </a:spcBef>
                        <a:spcAft>
                          <a:spcPts val="0"/>
                        </a:spcAft>
                      </a:pPr>
                      <a:r>
                        <a:rPr lang="en-US" sz="3200" dirty="0">
                          <a:solidFill>
                            <a:srgbClr val="000000"/>
                          </a:solidFill>
                          <a:effectLst/>
                          <a:latin typeface="#9Slide05 Brannboll Ny" panose="02000000000000000000" pitchFamily="2" charset="0"/>
                          <a:ea typeface="DengXian"/>
                        </a:rPr>
                        <a:t> </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pic>
        <p:nvPicPr>
          <p:cNvPr id="10" name="Picture 9" descr="Think, Pair, Share – phương pháp học tốt cho nhóm trẻ - CTH EDU"/>
          <p:cNvPicPr/>
          <p:nvPr/>
        </p:nvPicPr>
        <p:blipFill>
          <a:blip r:embed="rId2" r:link="rId3" cstate="email">
            <a:extLst>
              <a:ext uri="{28A0092B-C50C-407E-A947-70E740481C1C}">
                <a14:useLocalDpi xmlns:a14="http://schemas.microsoft.com/office/drawing/2010/main"/>
              </a:ext>
            </a:extLst>
          </a:blip>
          <a:srcRect/>
          <a:stretch>
            <a:fillRect/>
          </a:stretch>
        </p:blipFill>
        <p:spPr bwMode="auto">
          <a:xfrm>
            <a:off x="61510" y="0"/>
            <a:ext cx="3324357" cy="2202178"/>
          </a:xfrm>
          <a:prstGeom prst="rect">
            <a:avLst/>
          </a:prstGeom>
          <a:noFill/>
          <a:ln>
            <a:noFill/>
          </a:ln>
        </p:spPr>
      </p:pic>
      <p:sp>
        <p:nvSpPr>
          <p:cNvPr id="13" name="WordArt 5"/>
          <p:cNvSpPr>
            <a:spLocks noChangeArrowheads="1" noChangeShapeType="1" noTextEdit="1"/>
          </p:cNvSpPr>
          <p:nvPr/>
        </p:nvSpPr>
        <p:spPr bwMode="auto">
          <a:xfrm>
            <a:off x="3603429" y="312357"/>
            <a:ext cx="8100891"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pic>
        <p:nvPicPr>
          <p:cNvPr id="20" name="Picture 12" descr="Ink, Think, Pair Share - Welcome!"/>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93446" y="2780676"/>
            <a:ext cx="2208127"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93446" y="3959289"/>
            <a:ext cx="2208127" cy="859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06472" y="5375988"/>
            <a:ext cx="2084491" cy="13742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443BA95-8540-45D8-BD8D-C331960A9503}"/>
              </a:ext>
            </a:extLst>
          </p:cNvPr>
          <p:cNvSpPr txBox="1"/>
          <p:nvPr/>
        </p:nvSpPr>
        <p:spPr>
          <a:xfrm>
            <a:off x="3886382" y="1408736"/>
            <a:ext cx="679128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9Slide05 Brannboll Ny" panose="02000000000000000000" pitchFamily="2" charset="0"/>
                <a:ea typeface="DengXian"/>
                <a:cs typeface="+mn-cs"/>
              </a:rPr>
              <a:t>Nhiệm vụ: Hoàn thành phiếu </a:t>
            </a:r>
            <a:r>
              <a:rPr kumimoji="0" lang="vi-VN" sz="3200" b="0" i="0" u="none" strike="noStrike" kern="1200" cap="none" spc="0" normalizeH="0" baseline="0" noProof="0" dirty="0" err="1">
                <a:ln>
                  <a:noFill/>
                </a:ln>
                <a:solidFill>
                  <a:srgbClr val="000000"/>
                </a:solidFill>
                <a:effectLst/>
                <a:uLnTx/>
                <a:uFillTx/>
                <a:latin typeface="#9Slide05 Brannboll Ny" panose="02000000000000000000" pitchFamily="2" charset="0"/>
                <a:ea typeface="DengXian"/>
                <a:cs typeface="+mn-cs"/>
              </a:rPr>
              <a:t>bài</a:t>
            </a:r>
            <a:r>
              <a:rPr kumimoji="0" lang="vi-VN" sz="3200" b="0" i="0" u="none" strike="noStrike" kern="1200" cap="none" spc="0" normalizeH="0" baseline="0" noProof="0" dirty="0">
                <a:ln>
                  <a:noFill/>
                </a:ln>
                <a:solidFill>
                  <a:srgbClr val="000000"/>
                </a:solidFill>
                <a:effectLst/>
                <a:uLnTx/>
                <a:uFillTx/>
                <a:latin typeface="#9Slide05 Brannboll Ny" panose="02000000000000000000" pitchFamily="2" charset="0"/>
                <a:ea typeface="DengXian"/>
                <a:cs typeface="+mn-cs"/>
              </a:rPr>
              <a:t> </a:t>
            </a:r>
            <a:r>
              <a:rPr kumimoji="0" lang="vi-VN" sz="3200" b="0" i="0" u="none" strike="noStrike" kern="1200" cap="none" spc="0" normalizeH="0" baseline="0" noProof="0" dirty="0" err="1">
                <a:ln>
                  <a:noFill/>
                </a:ln>
                <a:solidFill>
                  <a:srgbClr val="000000"/>
                </a:solidFill>
                <a:effectLst/>
                <a:uLnTx/>
                <a:uFillTx/>
                <a:latin typeface="#9Slide05 Brannboll Ny" panose="02000000000000000000" pitchFamily="2" charset="0"/>
                <a:ea typeface="DengXian"/>
                <a:cs typeface="+mn-cs"/>
              </a:rPr>
              <a:t>tập</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70226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par>
                                <p:cTn id="33" presetID="16" presetClass="entr" presetSubtype="21"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BAF297-AE12-44E4-9E9E-90F0EFE7F6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44592"/>
            <a:ext cx="12192000" cy="8092440"/>
          </a:xfrm>
          <a:prstGeom prst="rect">
            <a:avLst/>
          </a:prstGeom>
        </p:spPr>
      </p:pic>
      <p:sp>
        <p:nvSpPr>
          <p:cNvPr id="6" name="Rectangle: Rounded Corners 1">
            <a:extLst>
              <a:ext uri="{FF2B5EF4-FFF2-40B4-BE49-F238E27FC236}">
                <a16:creationId xmlns:a16="http://schemas.microsoft.com/office/drawing/2014/main" id="{49368C2B-08BB-4567-BA27-2402FAA3C31F}"/>
              </a:ext>
            </a:extLst>
          </p:cNvPr>
          <p:cNvSpPr/>
          <p:nvPr/>
        </p:nvSpPr>
        <p:spPr>
          <a:xfrm>
            <a:off x="241900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PHIẾU BÀI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(THẢO LUẬN NHÓM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6259483" y="1500448"/>
            <a:ext cx="3513514" cy="610917"/>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397178" y="2186247"/>
            <a:ext cx="4246593"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7361504" y="2145608"/>
            <a:ext cx="4720960" cy="183269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mn-cs"/>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109533" y="4570849"/>
            <a:ext cx="4534238"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solidFill>
                  <a:schemeClr val="tx1"/>
                </a:solidFill>
                <a:latin typeface="+mj-lt"/>
              </a:rPr>
              <a:t>Vì: Các bạn học sinh đã xác định được mục tiêu rõ ràng, từ đó, các bạn ấy đã phấn đấu, nỗ lực hết mình để đạt được mục tiêu.</a:t>
            </a:r>
            <a:endParaRPr kumimoji="0" lang="en-US" sz="2800" b="1" i="1" u="none" strike="noStrike" kern="1200" cap="none" spc="0" normalizeH="0" baseline="0" noProof="0" dirty="0">
              <a:ln>
                <a:noFill/>
              </a:ln>
              <a:solidFill>
                <a:schemeClr val="tx1"/>
              </a:solidFill>
              <a:effectLst/>
              <a:uLnTx/>
              <a:uFillTx/>
              <a:latin typeface="+mj-lt"/>
              <a:ea typeface="Times New Roman" panose="02020603050405020304" pitchFamily="18" charset="0"/>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6259482" y="4302335"/>
            <a:ext cx="5703917" cy="263424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i="1" dirty="0" err="1">
                <a:solidFill>
                  <a:srgbClr val="000000"/>
                </a:solidFill>
                <a:latin typeface="Times New Roman" panose="02020603050405020304" pitchFamily="18" charset="0"/>
                <a:ea typeface="Times New Roman" panose="02020603050405020304" pitchFamily="18" charset="0"/>
              </a:rPr>
              <a:t>Xác</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định</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mục</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tiêu</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cá</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nhân</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giúp</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mọi</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người</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có</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định</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hướng</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động</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lực</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trách</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nhiệm</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để</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tập</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trung</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tối</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đa</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khả</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năng</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của</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bản</a:t>
            </a:r>
            <a:r>
              <a:rPr lang="en-US" sz="2400" b="1" i="1" dirty="0">
                <a:solidFill>
                  <a:srgbClr val="000000"/>
                </a:solidFill>
                <a:latin typeface="Times New Roman" panose="02020603050405020304" pitchFamily="18" charset="0"/>
                <a:ea typeface="Times New Roman" panose="02020603050405020304" pitchFamily="18" charset="0"/>
              </a:rPr>
              <a:t> than </a:t>
            </a:r>
            <a:r>
              <a:rPr lang="en-US" sz="2400" b="1" i="1" dirty="0" err="1">
                <a:solidFill>
                  <a:srgbClr val="000000"/>
                </a:solidFill>
                <a:latin typeface="Times New Roman" panose="02020603050405020304" pitchFamily="18" charset="0"/>
                <a:ea typeface="Times New Roman" panose="02020603050405020304" pitchFamily="18" charset="0"/>
              </a:rPr>
              <a:t>nhằm</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đạt</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được</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mục</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tiêu</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đã</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đề</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ra.</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Đồng</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thời</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còn</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giúp</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chúng</a:t>
            </a:r>
            <a:r>
              <a:rPr lang="en-US" sz="2400" b="1" i="1" dirty="0">
                <a:solidFill>
                  <a:srgbClr val="000000"/>
                </a:solidFill>
                <a:latin typeface="Times New Roman" panose="02020603050405020304" pitchFamily="18" charset="0"/>
                <a:ea typeface="Times New Roman" panose="02020603050405020304" pitchFamily="18" charset="0"/>
              </a:rPr>
              <a:t> ta </a:t>
            </a:r>
            <a:r>
              <a:rPr lang="en-US" sz="2400" b="1" i="1" dirty="0" err="1">
                <a:solidFill>
                  <a:srgbClr val="000000"/>
                </a:solidFill>
                <a:latin typeface="Times New Roman" panose="02020603050405020304" pitchFamily="18" charset="0"/>
                <a:ea typeface="Times New Roman" panose="02020603050405020304" pitchFamily="18" charset="0"/>
              </a:rPr>
              <a:t>tiết</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kiệm</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thời</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gian</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công</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sức</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tiền</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của</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và</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tránh</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được</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những</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thất</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bại</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không</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đáng</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có</a:t>
            </a:r>
            <a:r>
              <a:rPr lang="en-US" sz="2400" b="1" i="1" dirty="0">
                <a:solidFill>
                  <a:srgbClr val="000000"/>
                </a:solidFill>
                <a:latin typeface="Times New Roman" panose="02020603050405020304" pitchFamily="18" charset="0"/>
                <a:ea typeface="Times New Roman" panose="02020603050405020304" pitchFamily="18" charset="0"/>
              </a:rPr>
              <a:t>.</a:t>
            </a: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2116380" y="1576886"/>
            <a:ext cx="3078118" cy="548163"/>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p:cNvCxnSpPr>
          <p:nvPr/>
        </p:nvCxnSpPr>
        <p:spPr>
          <a:xfrm>
            <a:off x="183734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a:off x="10052974" y="4025207"/>
            <a:ext cx="0" cy="55425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E1E409D2-E3DE-4886-8549-9C8F4153E281}"/>
              </a:ext>
            </a:extLst>
          </p:cNvPr>
          <p:cNvSpPr txBox="1"/>
          <p:nvPr/>
        </p:nvSpPr>
        <p:spPr>
          <a:xfrm>
            <a:off x="397178" y="2342044"/>
            <a:ext cx="4327608" cy="1754326"/>
          </a:xfrm>
          <a:prstGeom prst="rect">
            <a:avLst/>
          </a:prstGeom>
          <a:noFill/>
        </p:spPr>
        <p:txBody>
          <a:bodyPr wrap="square" rtlCol="0">
            <a:spAutoFit/>
          </a:bodyPr>
          <a:lstStyle/>
          <a:p>
            <a:pPr algn="just"/>
            <a:r>
              <a:rPr lang="en-US" sz="2200" b="1" u="sng" dirty="0" err="1">
                <a:solidFill>
                  <a:srgbClr val="002060"/>
                </a:solidFill>
                <a:latin typeface="Times New Roman" panose="02020603050405020304" pitchFamily="18" charset="0"/>
                <a:cs typeface="Times New Roman" panose="02020603050405020304" pitchFamily="18" charset="0"/>
              </a:rPr>
              <a:t>Câu</a:t>
            </a:r>
            <a:r>
              <a:rPr lang="en-US" sz="2200" b="1" u="sng" dirty="0">
                <a:solidFill>
                  <a:srgbClr val="002060"/>
                </a:solidFill>
                <a:latin typeface="Times New Roman" panose="02020603050405020304" pitchFamily="18" charset="0"/>
                <a:cs typeface="Times New Roman" panose="02020603050405020304" pitchFamily="18" charset="0"/>
              </a:rPr>
              <a:t> 1</a:t>
            </a:r>
            <a:r>
              <a:rPr lang="en-US" sz="2200" b="1" dirty="0">
                <a:solidFill>
                  <a:srgbClr val="002060"/>
                </a:solidFill>
                <a:latin typeface="Times New Roman" panose="02020603050405020304" pitchFamily="18" charset="0"/>
                <a:cs typeface="Times New Roman" panose="02020603050405020304" pitchFamily="18" charset="0"/>
              </a:rPr>
              <a:t>: </a:t>
            </a:r>
            <a:r>
              <a:rPr lang="vi-VN" sz="2200" b="1" dirty="0">
                <a:latin typeface="Times New Roman" panose="02020603050405020304" pitchFamily="18" charset="0"/>
                <a:cs typeface="Times New Roman" panose="02020603050405020304" pitchFamily="18" charset="0"/>
              </a:rPr>
              <a:t>Theo em, vì sao khi bơi về, dù rất mệt và phải bơi gấp đôi quãng đường nhưng các bạn học sinh vẫn bơi vào bờ an toàn?</a:t>
            </a:r>
            <a:endParaRPr lang="en-US" sz="2200" b="1" dirty="0">
              <a:solidFill>
                <a:srgbClr val="002060"/>
              </a:solidFill>
              <a:latin typeface="Times New Roman" panose="02020603050405020304" pitchFamily="18" charset="0"/>
              <a:cs typeface="Times New Roman" panose="02020603050405020304" pitchFamily="18" charset="0"/>
            </a:endParaRPr>
          </a:p>
          <a:p>
            <a:pPr algn="just"/>
            <a:endParaRPr lang="en-US" sz="2000" b="1" dirty="0"/>
          </a:p>
        </p:txBody>
      </p:sp>
      <p:sp>
        <p:nvSpPr>
          <p:cNvPr id="5" name="TextBox 4">
            <a:extLst>
              <a:ext uri="{FF2B5EF4-FFF2-40B4-BE49-F238E27FC236}">
                <a16:creationId xmlns:a16="http://schemas.microsoft.com/office/drawing/2014/main" id="{B16AA8ED-D71F-48E6-B2A0-45675FC817C5}"/>
              </a:ext>
            </a:extLst>
          </p:cNvPr>
          <p:cNvSpPr txBox="1"/>
          <p:nvPr/>
        </p:nvSpPr>
        <p:spPr>
          <a:xfrm>
            <a:off x="7442522" y="2231968"/>
            <a:ext cx="4520877" cy="1569660"/>
          </a:xfrm>
          <a:prstGeom prst="rect">
            <a:avLst/>
          </a:prstGeom>
          <a:noFill/>
        </p:spPr>
        <p:txBody>
          <a:bodyPr wrap="square" rtlCol="0">
            <a:spAutoFit/>
          </a:bodyPr>
          <a:lstStyle/>
          <a:p>
            <a:pPr algn="just"/>
            <a:r>
              <a:rPr lang="en-US" sz="2000" b="1" u="sng" dirty="0" err="1">
                <a:latin typeface="Times New Roman" panose="02020603050405020304" pitchFamily="18" charset="0"/>
                <a:cs typeface="Times New Roman" panose="02020603050405020304" pitchFamily="18" charset="0"/>
              </a:rPr>
              <a:t>Câu</a:t>
            </a:r>
            <a:r>
              <a:rPr lang="en-US" sz="2000" b="1" u="sng" dirty="0">
                <a:latin typeface="Times New Roman" panose="02020603050405020304" pitchFamily="18" charset="0"/>
                <a:cs typeface="Times New Roman" panose="02020603050405020304" pitchFamily="18" charset="0"/>
              </a:rPr>
              <a:t> 2: </a:t>
            </a:r>
            <a:r>
              <a:rPr lang="de-DE" sz="2400" b="1" dirty="0" err="1">
                <a:latin typeface="Times New Roman" panose="02020603050405020304" pitchFamily="18" charset="0"/>
                <a:cs typeface="Times New Roman" panose="02020603050405020304" pitchFamily="18" charset="0"/>
              </a:rPr>
              <a:t>Từ</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câu</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chuyện</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trên</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em</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hãy</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cho</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biết</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sự</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cần</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thiết</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và</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ý</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nghĩa</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của</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việc</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xác</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định</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mục</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tiêu</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cá</a:t>
            </a:r>
            <a:r>
              <a:rPr lang="de-DE" sz="2400" b="1" dirty="0">
                <a:latin typeface="Times New Roman" panose="02020603050405020304" pitchFamily="18" charset="0"/>
                <a:cs typeface="Times New Roman" panose="02020603050405020304" pitchFamily="18" charset="0"/>
              </a:rPr>
              <a:t> </a:t>
            </a:r>
            <a:r>
              <a:rPr lang="de-DE" sz="2400" b="1" dirty="0" err="1">
                <a:latin typeface="Times New Roman" panose="02020603050405020304" pitchFamily="18" charset="0"/>
                <a:cs typeface="Times New Roman" panose="02020603050405020304" pitchFamily="18" charset="0"/>
              </a:rPr>
              <a:t>nhân</a:t>
            </a:r>
            <a:r>
              <a:rPr lang="de-DE" sz="2400" b="1" dirty="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3477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par>
                                <p:cTn id="30" presetID="6" presetClass="entr" presetSubtype="16" fill="hold" nodeType="with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circle(in)">
                                      <p:cBhvr>
                                        <p:cTn id="32" dur="2000"/>
                                        <p:tgtEl>
                                          <p:spTgt spid="3">
                                            <p:txEl>
                                              <p:pRg st="0" end="0"/>
                                            </p:txEl>
                                          </p:spTgt>
                                        </p:tgtEl>
                                      </p:cBhvr>
                                    </p:animEffect>
                                  </p:childTnLst>
                                </p:cTn>
                              </p:par>
                              <p:par>
                                <p:cTn id="33" presetID="6" presetClass="entr" presetSubtype="16" fill="hold" nodeType="with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circle(in)">
                                      <p:cBhvr>
                                        <p:cTn id="35" dur="2000"/>
                                        <p:tgtEl>
                                          <p:spTgt spid="5">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par>
                                <p:cTn id="41" presetID="6" presetClass="entr" presetSubtype="16"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circle(in)">
                                      <p:cBhvr>
                                        <p:cTn id="43" dur="20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circle(in)">
                                      <p:cBhvr>
                                        <p:cTn id="48" dur="2000"/>
                                        <p:tgtEl>
                                          <p:spTgt spid="11"/>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circle(in)">
                                      <p:cBhvr>
                                        <p:cTn id="5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grpSp>
        <p:nvGrpSpPr>
          <p:cNvPr id="2" name="Group 1"/>
          <p:cNvGrpSpPr/>
          <p:nvPr/>
        </p:nvGrpSpPr>
        <p:grpSpPr>
          <a:xfrm>
            <a:off x="787880" y="987385"/>
            <a:ext cx="10727739" cy="4896358"/>
            <a:chOff x="1259802" y="-5203"/>
            <a:chExt cx="9516760" cy="5353911"/>
          </a:xfrm>
        </p:grpSpPr>
        <p:grpSp>
          <p:nvGrpSpPr>
            <p:cNvPr id="18" name="Group 17"/>
            <p:cNvGrpSpPr/>
            <p:nvPr/>
          </p:nvGrpSpPr>
          <p:grpSpPr>
            <a:xfrm>
              <a:off x="1259802" y="-5203"/>
              <a:ext cx="4344844" cy="5353911"/>
              <a:chOff x="90694" y="1602899"/>
              <a:chExt cx="5936068" cy="4522519"/>
            </a:xfrm>
          </p:grpSpPr>
          <p:pic>
            <p:nvPicPr>
              <p:cNvPr id="19" name="Google Shape;154;p8"/>
              <p:cNvPicPr preferRelativeResize="0"/>
              <p:nvPr/>
            </p:nvPicPr>
            <p:blipFill rotWithShape="1">
              <a:blip r:embed="rId3" cstate="email">
                <a:alphaModFix/>
                <a:extLst>
                  <a:ext uri="{28A0092B-C50C-407E-A947-70E740481C1C}">
                    <a14:useLocalDpi xmlns:a14="http://schemas.microsoft.com/office/drawing/2010/main"/>
                  </a:ext>
                </a:extLst>
              </a:blip>
              <a:srcRect t="-1130"/>
              <a:stretch/>
            </p:blipFill>
            <p:spPr>
              <a:xfrm>
                <a:off x="381742" y="1602899"/>
                <a:ext cx="5645020" cy="4502962"/>
              </a:xfrm>
              <a:prstGeom prst="rect">
                <a:avLst/>
              </a:prstGeom>
              <a:noFill/>
              <a:ln>
                <a:noFill/>
              </a:ln>
            </p:spPr>
          </p:pic>
          <p:pic>
            <p:nvPicPr>
              <p:cNvPr id="20" name="Google Shape;155;p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0694" y="4626242"/>
                <a:ext cx="1499176" cy="1499176"/>
              </a:xfrm>
              <a:prstGeom prst="rect">
                <a:avLst/>
              </a:prstGeom>
              <a:noFill/>
              <a:ln>
                <a:noFill/>
              </a:ln>
            </p:spPr>
          </p:pic>
        </p:grpSp>
        <p:sp>
          <p:nvSpPr>
            <p:cNvPr id="16" name="Rectangle 189"/>
            <p:cNvSpPr>
              <a:spLocks noChangeArrowheads="1"/>
            </p:cNvSpPr>
            <p:nvPr/>
          </p:nvSpPr>
          <p:spPr bwMode="auto">
            <a:xfrm>
              <a:off x="5968726" y="455855"/>
              <a:ext cx="4807836" cy="4408642"/>
            </a:xfrm>
            <a:prstGeom prst="rect">
              <a:avLst/>
            </a:prstGeom>
            <a:noFill/>
            <a:ln>
              <a:noFill/>
            </a:ln>
            <a:effectLst/>
          </p:spPr>
          <p:txBody>
            <a:bodyPr wrap="square" anchor="ctr">
              <a:spAutoFit/>
            </a:bodyPr>
            <a:lstStyle/>
            <a:p>
              <a:pPr algn="just">
                <a:defRPr/>
              </a:pPr>
              <a:r>
                <a:rPr kumimoji="0" lang="en-US" altLang="zh-CN" sz="3200" b="1" i="0" u="none" strike="noStrike" kern="0" cap="none" spc="0" normalizeH="0" baseline="0" noProof="0" dirty="0">
                  <a:ln>
                    <a:noFill/>
                  </a:ln>
                  <a:solidFill>
                    <a:srgbClr val="0000FF"/>
                  </a:solidFill>
                  <a:effectLst/>
                  <a:uLnTx/>
                  <a:uFillTx/>
                  <a:latin typeface="Times New Roman" panose="02020603050405020304" pitchFamily="18" charset="0"/>
                  <a:ea typeface="微软雅黑" pitchFamily="34" charset="-122"/>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định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mục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mọi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định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hướng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lực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nhiệm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trung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năng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than </a:t>
              </a:r>
              <a:r>
                <a:rPr lang="en-US" sz="2800" dirty="0" err="1">
                  <a:solidFill>
                    <a:srgbClr val="000000"/>
                  </a:solidFill>
                  <a:latin typeface="Times New Roman" panose="02020603050405020304" pitchFamily="18" charset="0"/>
                  <a:ea typeface="Times New Roman" panose="02020603050405020304" pitchFamily="18" charset="0"/>
                </a:rPr>
                <a:t>nhằm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mục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Đồng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còn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chúng</a:t>
              </a:r>
              <a:r>
                <a:rPr lang="en-US" sz="2800" dirty="0">
                  <a:solidFill>
                    <a:srgbClr val="000000"/>
                  </a:solidFill>
                  <a:latin typeface="Times New Roman" panose="02020603050405020304" pitchFamily="18" charset="0"/>
                  <a:ea typeface="Times New Roman" panose="02020603050405020304" pitchFamily="18" charset="0"/>
                </a:rPr>
                <a:t> ta </a:t>
              </a:r>
              <a:r>
                <a:rPr lang="en-US" sz="2800" dirty="0" err="1">
                  <a:solidFill>
                    <a:srgbClr val="000000"/>
                  </a:solidFill>
                  <a:latin typeface="Times New Roman" panose="02020603050405020304" pitchFamily="18" charset="0"/>
                  <a:ea typeface="Times New Roman" panose="02020603050405020304" pitchFamily="18" charset="0"/>
                </a:rPr>
                <a:t>tiết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kiệm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tiền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tránh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a:t>
              </a:r>
            </a:p>
          </p:txBody>
        </p:sp>
      </p:grpSp>
      <p:pic>
        <p:nvPicPr>
          <p:cNvPr id="17" name="Shape 1"/>
          <p:cNvPicPr/>
          <p:nvPr/>
        </p:nvPicPr>
        <p:blipFill>
          <a:blip r:embed="rId5" cstate="email">
            <a:extLst>
              <a:ext uri="{28A0092B-C50C-407E-A947-70E740481C1C}">
                <a14:useLocalDpi xmlns:a14="http://schemas.microsoft.com/office/drawing/2010/main"/>
              </a:ext>
            </a:extLst>
          </a:blip>
          <a:stretch/>
        </p:blipFill>
        <p:spPr>
          <a:xfrm>
            <a:off x="10614660" y="5461000"/>
            <a:ext cx="1158240" cy="1048385"/>
          </a:xfrm>
          <a:prstGeom prst="rect">
            <a:avLst/>
          </a:prstGeom>
          <a:noFill/>
          <a:ln>
            <a:noFill/>
          </a:ln>
        </p:spPr>
      </p:pic>
      <p:sp>
        <p:nvSpPr>
          <p:cNvPr id="9" name="Rectangle 8">
            <a:extLst>
              <a:ext uri="{FF2B5EF4-FFF2-40B4-BE49-F238E27FC236}">
                <a16:creationId xmlns:a16="http://schemas.microsoft.com/office/drawing/2014/main" id="{309B70A6-D639-4F65-A0F7-5379BC717E55}"/>
              </a:ext>
            </a:extLst>
          </p:cNvPr>
          <p:cNvSpPr>
            <a:spLocks noChangeArrowheads="1"/>
          </p:cNvSpPr>
          <p:nvPr/>
        </p:nvSpPr>
        <p:spPr bwMode="auto">
          <a:xfrm>
            <a:off x="676382" y="2219438"/>
            <a:ext cx="4880570"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7:</a:t>
            </a: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p>
          <a:p>
            <a:pPr algn="ctr"/>
            <a:r>
              <a:rPr lang="nl-NL" sz="3600" b="1" dirty="0">
                <a:solidFill>
                  <a:srgbClr val="7030A0"/>
                </a:solidFill>
                <a:latin typeface="Times New Roman" panose="02020603050405020304" pitchFamily="18" charset="0"/>
                <a:cs typeface="Times New Roman" panose="02020603050405020304" pitchFamily="18" charset="0"/>
              </a:rPr>
              <a:t>XÁC ĐỊNH MỤC TIÊU CÁ NHÂN</a:t>
            </a:r>
            <a:endParaRPr lang="en-US" sz="3600" dirty="0">
              <a:solidFill>
                <a:srgbClr val="7030A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A6037CF-92F5-33EF-7FA6-95C8EBAD8D8C}"/>
              </a:ext>
            </a:extLst>
          </p:cNvPr>
          <p:cNvSpPr txBox="1"/>
          <p:nvPr/>
        </p:nvSpPr>
        <p:spPr>
          <a:xfrm>
            <a:off x="6117422" y="691038"/>
            <a:ext cx="5046561" cy="954107"/>
          </a:xfrm>
          <a:prstGeom prst="rect">
            <a:avLst/>
          </a:prstGeom>
          <a:noFill/>
        </p:spPr>
        <p:txBody>
          <a:bodyPr wrap="square" rtlCol="0">
            <a:spAutoFit/>
          </a:bodyPr>
          <a:lstStyle/>
          <a:p>
            <a:pPr algn="just">
              <a:defRPr/>
            </a:pPr>
            <a:r>
              <a:rPr lang="en-US" sz="2800" b="1" dirty="0">
                <a:solidFill>
                  <a:srgbClr val="FF0000"/>
                </a:solidFill>
                <a:latin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cần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việc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định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mục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tiêu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nhân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01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237784" cy="5953749"/>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cstate="email">
                <a:alphaModFix/>
                <a:extLst>
                  <a:ext uri="{28A0092B-C50C-407E-A947-70E740481C1C}">
                    <a14:useLocalDpi xmlns:a14="http://schemas.microsoft.com/office/drawing/2010/main"/>
                  </a:ext>
                </a:extLst>
              </a:blip>
              <a:srcRect t="-1130"/>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0694" y="4626242"/>
                <a:ext cx="1499176" cy="1499176"/>
              </a:xfrm>
              <a:prstGeom prst="rect">
                <a:avLst/>
              </a:prstGeom>
              <a:noFill/>
              <a:ln>
                <a:noFill/>
              </a:ln>
            </p:spPr>
          </p:pic>
        </p:grpSp>
        <p:pic>
          <p:nvPicPr>
            <p:cNvPr id="13" name="Picture 2" descr="F:\360安全浏览器下载\六一\Nipic_2531170_60e991fb751d3f8f\Nipic_2531170_20140501162158900000 [转换].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37597" y="641739"/>
              <a:ext cx="5224664" cy="5352274"/>
            </a:xfrm>
            <a:prstGeom prst="rect">
              <a:avLst/>
            </a:prstGeom>
            <a:noFill/>
            <a:ln w="9525">
              <a:noFill/>
              <a:miter lim="800000"/>
              <a:headEnd/>
              <a:tailEnd/>
            </a:ln>
          </p:spPr>
        </p:pic>
        <p:sp>
          <p:nvSpPr>
            <p:cNvPr id="16" name="Rectangle 189"/>
            <p:cNvSpPr>
              <a:spLocks noChangeArrowheads="1"/>
            </p:cNvSpPr>
            <p:nvPr/>
          </p:nvSpPr>
          <p:spPr bwMode="auto">
            <a:xfrm>
              <a:off x="7216429" y="2288458"/>
              <a:ext cx="2667000" cy="2168274"/>
            </a:xfrm>
            <a:prstGeom prst="rect">
              <a:avLst/>
            </a:prstGeom>
            <a:noFill/>
            <a:ln>
              <a:noFill/>
            </a:ln>
            <a:effectLst/>
          </p:spPr>
          <p:txBody>
            <a:bodyPr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xác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mục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tiêu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lập</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hoạch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hiện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mục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tiêu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endParaRPr kumimoji="0" lang="en-US" altLang="zh-CN" sz="2800" b="1" i="0" u="none" strike="noStrike" kern="0" cap="none" spc="0" normalizeH="0" baseline="0" noProof="0" dirty="0">
                <a:ln>
                  <a:noFill/>
                </a:ln>
                <a:solidFill>
                  <a:srgbClr val="FF0000"/>
                </a:solidFill>
                <a:effectLst/>
                <a:uLnTx/>
                <a:uFillTx/>
                <a:latin typeface="Times New Roman" panose="02020603050405020304" pitchFamily="18" charset="0"/>
                <a:ea typeface="微软雅黑" pitchFamily="34" charset="-122"/>
                <a:cs typeface="Times New Roman" panose="02020603050405020304" pitchFamily="18" charset="0"/>
              </a:endParaRPr>
            </a:p>
          </p:txBody>
        </p:sp>
      </p:grpSp>
      <p:pic>
        <p:nvPicPr>
          <p:cNvPr id="17" name="Shape 1"/>
          <p:cNvPicPr/>
          <p:nvPr/>
        </p:nvPicPr>
        <p:blipFill>
          <a:blip r:embed="rId7" cstate="email">
            <a:extLst>
              <a:ext uri="{28A0092B-C50C-407E-A947-70E740481C1C}">
                <a14:useLocalDpi xmlns:a14="http://schemas.microsoft.com/office/drawing/2010/main"/>
              </a:ext>
            </a:extLst>
          </a:blip>
          <a:stretch/>
        </p:blipFill>
        <p:spPr>
          <a:xfrm>
            <a:off x="10615653" y="5267034"/>
            <a:ext cx="1158240" cy="1048385"/>
          </a:xfrm>
          <a:prstGeom prst="rect">
            <a:avLst/>
          </a:prstGeom>
          <a:noFill/>
          <a:ln>
            <a:noFill/>
          </a:ln>
        </p:spPr>
      </p:pic>
      <p:sp>
        <p:nvSpPr>
          <p:cNvPr id="11" name="Rectangle 10">
            <a:extLst>
              <a:ext uri="{FF2B5EF4-FFF2-40B4-BE49-F238E27FC236}">
                <a16:creationId xmlns:a16="http://schemas.microsoft.com/office/drawing/2014/main" id="{D46D719B-D447-4FFE-9897-5AB8D6E3145B}"/>
              </a:ext>
            </a:extLst>
          </p:cNvPr>
          <p:cNvSpPr>
            <a:spLocks noChangeArrowheads="1"/>
          </p:cNvSpPr>
          <p:nvPr/>
        </p:nvSpPr>
        <p:spPr bwMode="auto">
          <a:xfrm>
            <a:off x="928707" y="1760932"/>
            <a:ext cx="4880570"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7:</a:t>
            </a: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7030A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XÁC ĐỊNH MỤC TIÊU CÁ NHÂN</a:t>
            </a:r>
            <a:endParaRPr kumimoji="0" lang="en-US" sz="3600" b="0" i="0" u="none" strike="noStrike" kern="1200" cap="none" spc="0" normalizeH="0" baseline="0" noProof="0" dirty="0">
              <a:ln>
                <a:noFill/>
              </a:ln>
              <a:solidFill>
                <a:srgbClr val="7030A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18685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8D96C8-6EF8-4E99-B21A-34A7E847F6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2269"/>
            <a:ext cx="12192000" cy="6793462"/>
          </a:xfrm>
          <a:prstGeom prst="rect">
            <a:avLst/>
          </a:prstGeom>
        </p:spPr>
      </p:pic>
      <p:sp>
        <p:nvSpPr>
          <p:cNvPr id="7" name="AutoShape 3"/>
          <p:cNvSpPr>
            <a:spLocks noChangeArrowheads="1"/>
          </p:cNvSpPr>
          <p:nvPr/>
        </p:nvSpPr>
        <p:spPr bwMode="gray">
          <a:xfrm>
            <a:off x="5671595" y="124779"/>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auto" latinLnBrk="0" hangingPunct="1">
              <a:lnSpc>
                <a:spcPct val="100000"/>
              </a:lnSpc>
              <a:spcBef>
                <a:spcPct val="20000"/>
              </a:spcBef>
              <a:spcAft>
                <a:spcPct val="20000"/>
              </a:spcAft>
              <a:buClrTx/>
              <a:buSzTx/>
              <a:buFontTx/>
              <a:buNone/>
              <a:tabLst/>
              <a:defRPr/>
            </a:pPr>
            <a:r>
              <a:rPr kumimoji="0" lang="en-US" altLang="en-US" sz="24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THẢO LUẬN NHÓM BÀN</a:t>
            </a:r>
          </a:p>
        </p:txBody>
      </p:sp>
      <p:sp>
        <p:nvSpPr>
          <p:cNvPr id="17" name="TextBox 16">
            <a:extLst>
              <a:ext uri="{FF2B5EF4-FFF2-40B4-BE49-F238E27FC236}">
                <a16:creationId xmlns:a16="http://schemas.microsoft.com/office/drawing/2014/main" id="{72FCBBCD-5F4D-9D30-87A7-D664A1AF4EE5}"/>
              </a:ext>
            </a:extLst>
          </p:cNvPr>
          <p:cNvSpPr txBox="1"/>
          <p:nvPr/>
        </p:nvSpPr>
        <p:spPr>
          <a:xfrm>
            <a:off x="115746" y="919036"/>
            <a:ext cx="10752881" cy="2677656"/>
          </a:xfrm>
          <a:prstGeom prst="rect">
            <a:avLst/>
          </a:prstGeom>
          <a:noFill/>
        </p:spPr>
        <p:txBody>
          <a:bodyPr wrap="square" rtlCol="0">
            <a:spAutoFit/>
          </a:bodyPr>
          <a:lstStyle/>
          <a:p>
            <a:r>
              <a:rPr lang="vi-VN" sz="2800" b="1" dirty="0">
                <a:solidFill>
                  <a:srgbClr val="081C36"/>
                </a:solidFill>
                <a:latin typeface="+mj-lt"/>
              </a:rPr>
              <a:t>Trường hợp 1:</a:t>
            </a:r>
            <a:r>
              <a:rPr lang="vi-VN" sz="2800" dirty="0">
                <a:solidFill>
                  <a:srgbClr val="081C36"/>
                </a:solidFill>
                <a:latin typeface="+mj-lt"/>
              </a:rPr>
              <a:t> Khuê </a:t>
            </a:r>
            <a:r>
              <a:rPr lang="vi-VN" sz="2800" b="0" i="0" dirty="0">
                <a:solidFill>
                  <a:srgbClr val="081C36"/>
                </a:solidFill>
                <a:effectLst/>
                <a:latin typeface="+mj-lt"/>
              </a:rPr>
              <a:t>đặt mục tiêu tiết kiệm được 180 000 đồng trong ba thàng hè đề tự mua một đôi giày cho năm học mới. Để đạt mục tiêu đó, Khuê tính toán số tiền cần tiết kiệm mỗi tháng là 60 000 đồng (mỗi tuần tiết kiệm 15 000 đồng). Hằng tuần, Khuê đều kiêm soát xem bản thân có thực hiện đúng mục tiêu đề ra hay không. Với mục tiêu cụ thê và rõ ràng, sau ba tháng, Khuê đã có được số tiền như dự kiến.</a:t>
            </a:r>
            <a:endParaRPr lang="en-VN" sz="2800" dirty="0">
              <a:latin typeface="+mj-lt"/>
            </a:endParaRPr>
          </a:p>
        </p:txBody>
      </p:sp>
      <p:sp>
        <p:nvSpPr>
          <p:cNvPr id="34" name="TextBox 33">
            <a:extLst>
              <a:ext uri="{FF2B5EF4-FFF2-40B4-BE49-F238E27FC236}">
                <a16:creationId xmlns:a16="http://schemas.microsoft.com/office/drawing/2014/main" id="{92803F5B-2F90-7E1A-1254-A1B43CBEFCF2}"/>
              </a:ext>
            </a:extLst>
          </p:cNvPr>
          <p:cNvSpPr txBox="1"/>
          <p:nvPr/>
        </p:nvSpPr>
        <p:spPr>
          <a:xfrm>
            <a:off x="1819155" y="3761521"/>
            <a:ext cx="10102770" cy="3046988"/>
          </a:xfrm>
          <a:prstGeom prst="rect">
            <a:avLst/>
          </a:prstGeom>
          <a:noFill/>
        </p:spPr>
        <p:txBody>
          <a:bodyPr wrap="square" rtlCol="0">
            <a:spAutoFit/>
          </a:bodyPr>
          <a:lstStyle/>
          <a:p>
            <a:pPr algn="just"/>
            <a:r>
              <a:rPr lang="vi-VN" sz="3200" b="1" dirty="0">
                <a:solidFill>
                  <a:srgbClr val="081C36"/>
                </a:solidFill>
                <a:latin typeface="+mj-lt"/>
              </a:rPr>
              <a:t>Trường hợp 2:</a:t>
            </a:r>
            <a:r>
              <a:rPr lang="vi-VN" sz="3200" dirty="0">
                <a:solidFill>
                  <a:srgbClr val="081C36"/>
                </a:solidFill>
                <a:latin typeface="+mj-lt"/>
              </a:rPr>
              <a:t> </a:t>
            </a:r>
            <a:r>
              <a:rPr lang="vi-VN" sz="3200" b="0" i="0" dirty="0">
                <a:solidFill>
                  <a:srgbClr val="081C36"/>
                </a:solidFill>
                <a:effectLst/>
                <a:latin typeface="+mj-lt"/>
              </a:rPr>
              <a:t>Nga đặt mục tiêu luyện tập thể dục để phát triển thể lực, nâng cao sức khoẻ bản thân. Mục tiêu là vậy nhưng Nga không có kế hoạch rõ ràng mà rất tùy hứng, có khi cả tuần Nga chỉ dành được một buổi để tập thể dục. Vì luyện tập thiếu khoa học như vậy nên Nga cảm thấy áp lực với kế hoạch của của bản thân đã đề ra.</a:t>
            </a:r>
            <a:endParaRPr lang="en-VN" sz="3200" dirty="0">
              <a:latin typeface="+mj-lt"/>
            </a:endParaRPr>
          </a:p>
        </p:txBody>
      </p:sp>
      <p:sp>
        <p:nvSpPr>
          <p:cNvPr id="35" name="TextBox 34">
            <a:extLst>
              <a:ext uri="{FF2B5EF4-FFF2-40B4-BE49-F238E27FC236}">
                <a16:creationId xmlns:a16="http://schemas.microsoft.com/office/drawing/2014/main" id="{CC4C1CD2-2CCF-2104-EF37-E91C7B79B8F8}"/>
              </a:ext>
            </a:extLst>
          </p:cNvPr>
          <p:cNvSpPr txBox="1"/>
          <p:nvPr/>
        </p:nvSpPr>
        <p:spPr>
          <a:xfrm>
            <a:off x="335666" y="290987"/>
            <a:ext cx="4838218" cy="461665"/>
          </a:xfrm>
          <a:prstGeom prst="rect">
            <a:avLst/>
          </a:prstGeom>
          <a:noFill/>
        </p:spPr>
        <p:txBody>
          <a:bodyPr wrap="square" rtlCol="0">
            <a:spAutoFit/>
          </a:bodyPr>
          <a:lstStyle/>
          <a:p>
            <a:r>
              <a:rPr lang="en-VN" sz="2400" b="1" dirty="0">
                <a:solidFill>
                  <a:srgbClr val="FF0000"/>
                </a:solidFill>
                <a:latin typeface="Times New Roman" panose="02020603050405020304" pitchFamily="18" charset="0"/>
                <a:cs typeface="Times New Roman" panose="02020603050405020304" pitchFamily="18" charset="0"/>
              </a:rPr>
              <a:t>a. Cách xác định mục tiêu cá nhân</a:t>
            </a:r>
          </a:p>
        </p:txBody>
      </p:sp>
    </p:spTree>
    <p:extLst>
      <p:ext uri="{BB962C8B-B14F-4D97-AF65-F5344CB8AC3E}">
        <p14:creationId xmlns:p14="http://schemas.microsoft.com/office/powerpoint/2010/main" val="164787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ppt_x"/>
                                          </p:val>
                                        </p:tav>
                                        <p:tav tm="100000">
                                          <p:val>
                                            <p:strVal val="#ppt_x"/>
                                          </p:val>
                                        </p:tav>
                                      </p:tavLst>
                                    </p:anim>
                                    <p:anim calcmode="lin" valueType="num">
                                      <p:cBhvr additive="base">
                                        <p:cTn id="2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P spid="34" grpId="0"/>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8D96C8-6EF8-4E99-B21A-34A7E847F6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2269"/>
            <a:ext cx="12192000" cy="6793462"/>
          </a:xfrm>
          <a:prstGeom prst="rect">
            <a:avLst/>
          </a:prstGeom>
        </p:spPr>
      </p:pic>
      <p:sp>
        <p:nvSpPr>
          <p:cNvPr id="7" name="AutoShape 3"/>
          <p:cNvSpPr>
            <a:spLocks noChangeArrowheads="1"/>
          </p:cNvSpPr>
          <p:nvPr/>
        </p:nvSpPr>
        <p:spPr bwMode="gray">
          <a:xfrm>
            <a:off x="0" y="0"/>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auto" latinLnBrk="0" hangingPunct="1">
              <a:lnSpc>
                <a:spcPct val="100000"/>
              </a:lnSpc>
              <a:spcBef>
                <a:spcPct val="20000"/>
              </a:spcBef>
              <a:spcAft>
                <a:spcPct val="20000"/>
              </a:spcAft>
              <a:buClrTx/>
              <a:buSzTx/>
              <a:buFontTx/>
              <a:buNone/>
              <a:tabLst/>
              <a:defRPr/>
            </a:pPr>
            <a:r>
              <a:rPr kumimoji="0" lang="en-US" altLang="en-US" sz="24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THẢO LUẬN NHÓM BÀN</a:t>
            </a:r>
          </a:p>
        </p:txBody>
      </p:sp>
      <p:sp>
        <p:nvSpPr>
          <p:cNvPr id="17" name="TextBox 16">
            <a:extLst>
              <a:ext uri="{FF2B5EF4-FFF2-40B4-BE49-F238E27FC236}">
                <a16:creationId xmlns:a16="http://schemas.microsoft.com/office/drawing/2014/main" id="{72FCBBCD-5F4D-9D30-87A7-D664A1AF4EE5}"/>
              </a:ext>
            </a:extLst>
          </p:cNvPr>
          <p:cNvSpPr txBox="1"/>
          <p:nvPr/>
        </p:nvSpPr>
        <p:spPr>
          <a:xfrm>
            <a:off x="115746" y="791715"/>
            <a:ext cx="10752881" cy="954107"/>
          </a:xfrm>
          <a:prstGeom prst="rect">
            <a:avLst/>
          </a:prstGeom>
          <a:noFill/>
        </p:spPr>
        <p:txBody>
          <a:bodyPr wrap="square" rtlCol="0">
            <a:spAutoFit/>
          </a:bodyPr>
          <a:lstStyle/>
          <a:p>
            <a:r>
              <a:rPr lang="vi-VN" sz="2800" b="1" dirty="0">
                <a:solidFill>
                  <a:srgbClr val="081C36"/>
                </a:solidFill>
                <a:latin typeface="+mj-lt"/>
              </a:rPr>
              <a:t>Hãy nhận xét cách xác định mục tiêu trong mỗi trường hợp trên?</a:t>
            </a:r>
          </a:p>
          <a:p>
            <a:endParaRPr lang="en-VN" sz="2800" dirty="0">
              <a:latin typeface="+mj-lt"/>
            </a:endParaRPr>
          </a:p>
        </p:txBody>
      </p:sp>
      <p:sp>
        <p:nvSpPr>
          <p:cNvPr id="34" name="TextBox 33">
            <a:extLst>
              <a:ext uri="{FF2B5EF4-FFF2-40B4-BE49-F238E27FC236}">
                <a16:creationId xmlns:a16="http://schemas.microsoft.com/office/drawing/2014/main" id="{92803F5B-2F90-7E1A-1254-A1B43CBEFCF2}"/>
              </a:ext>
            </a:extLst>
          </p:cNvPr>
          <p:cNvSpPr txBox="1"/>
          <p:nvPr/>
        </p:nvSpPr>
        <p:spPr>
          <a:xfrm>
            <a:off x="1761282" y="1731231"/>
            <a:ext cx="10102770" cy="2554545"/>
          </a:xfrm>
          <a:prstGeom prst="rect">
            <a:avLst/>
          </a:prstGeom>
          <a:noFill/>
        </p:spPr>
        <p:txBody>
          <a:bodyPr wrap="square" rtlCol="0">
            <a:spAutoFit/>
          </a:bodyPr>
          <a:lstStyle/>
          <a:p>
            <a:r>
              <a:rPr lang="vi-VN" sz="3200" b="1" dirty="0">
                <a:solidFill>
                  <a:srgbClr val="081C36"/>
                </a:solidFill>
                <a:latin typeface="+mj-lt"/>
              </a:rPr>
              <a:t>Gợi ý: </a:t>
            </a:r>
          </a:p>
          <a:p>
            <a:r>
              <a:rPr lang="vi-VN" sz="3200" dirty="0">
                <a:solidFill>
                  <a:srgbClr val="081C36"/>
                </a:solidFill>
                <a:latin typeface="+mj-lt"/>
              </a:rPr>
              <a:t>- Mục tiêu có cụ thể, rõ ràng không?</a:t>
            </a:r>
          </a:p>
          <a:p>
            <a:r>
              <a:rPr lang="vi-VN" sz="3200" dirty="0">
                <a:solidFill>
                  <a:srgbClr val="081C36"/>
                </a:solidFill>
                <a:latin typeface="+mj-lt"/>
              </a:rPr>
              <a:t>- Mục tiêu có đo lường được không?</a:t>
            </a:r>
          </a:p>
          <a:p>
            <a:r>
              <a:rPr lang="vi-VN" sz="3200" dirty="0">
                <a:solidFill>
                  <a:srgbClr val="081C36"/>
                </a:solidFill>
                <a:latin typeface="+mj-lt"/>
              </a:rPr>
              <a:t>- Mục tiêu có thực hiện được không? Có phù hợp không?</a:t>
            </a:r>
          </a:p>
          <a:p>
            <a:r>
              <a:rPr lang="vi-VN" sz="3200" dirty="0">
                <a:solidFill>
                  <a:srgbClr val="081C36"/>
                </a:solidFill>
                <a:latin typeface="+mj-lt"/>
              </a:rPr>
              <a:t>- Thời gian thực hiện là bao lâu?</a:t>
            </a:r>
          </a:p>
        </p:txBody>
      </p:sp>
      <p:sp>
        <p:nvSpPr>
          <p:cNvPr id="3" name="TextBox 2">
            <a:extLst>
              <a:ext uri="{FF2B5EF4-FFF2-40B4-BE49-F238E27FC236}">
                <a16:creationId xmlns:a16="http://schemas.microsoft.com/office/drawing/2014/main" id="{DFA7093E-AE6F-4422-6356-2827A0A7BF38}"/>
              </a:ext>
            </a:extLst>
          </p:cNvPr>
          <p:cNvSpPr txBox="1"/>
          <p:nvPr/>
        </p:nvSpPr>
        <p:spPr>
          <a:xfrm>
            <a:off x="1886692" y="5030631"/>
            <a:ext cx="9201855" cy="954107"/>
          </a:xfrm>
          <a:prstGeom prst="rect">
            <a:avLst/>
          </a:prstGeom>
          <a:noFill/>
        </p:spPr>
        <p:txBody>
          <a:bodyPr wrap="square" rtlCol="0">
            <a:spAutoFit/>
          </a:bodyPr>
          <a:lstStyle/>
          <a:p>
            <a:r>
              <a:rPr lang="vi-VN" sz="2800" b="1" i="1" dirty="0">
                <a:solidFill>
                  <a:srgbClr val="FF0000"/>
                </a:solidFill>
                <a:latin typeface="+mj-lt"/>
              </a:rPr>
              <a:t>Để thực hiện mục tiêu cá nhân, chúng ta cần phải làm gì?</a:t>
            </a:r>
          </a:p>
          <a:p>
            <a:endParaRPr lang="en-VN" sz="2800" i="1" dirty="0">
              <a:solidFill>
                <a:srgbClr val="FF0000"/>
              </a:solidFill>
              <a:latin typeface="+mj-lt"/>
            </a:endParaRPr>
          </a:p>
        </p:txBody>
      </p:sp>
    </p:spTree>
    <p:extLst>
      <p:ext uri="{BB962C8B-B14F-4D97-AF65-F5344CB8AC3E}">
        <p14:creationId xmlns:p14="http://schemas.microsoft.com/office/powerpoint/2010/main" val="79069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500" fill="hold"/>
                                        <p:tgtEl>
                                          <p:spTgt spid="34"/>
                                        </p:tgtEl>
                                        <p:attrNameLst>
                                          <p:attrName>ppt_x</p:attrName>
                                        </p:attrNameLst>
                                      </p:cBhvr>
                                      <p:tavLst>
                                        <p:tav tm="0">
                                          <p:val>
                                            <p:strVal val="#ppt_x"/>
                                          </p:val>
                                        </p:tav>
                                        <p:tav tm="100000">
                                          <p:val>
                                            <p:strVal val="#ppt_x"/>
                                          </p:val>
                                        </p:tav>
                                      </p:tavLst>
                                    </p:anim>
                                    <p:anim calcmode="lin" valueType="num">
                                      <p:cBhvr additive="base">
                                        <p:cTn id="19"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P spid="34"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Rectangle 15"/>
          <p:cNvSpPr/>
          <p:nvPr/>
        </p:nvSpPr>
        <p:spPr>
          <a:xfrm>
            <a:off x="4892432" y="2746531"/>
            <a:ext cx="3328476" cy="692497"/>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68580" tIns="34290" rIns="68580" bIns="34290">
            <a:spAutoFit/>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50" b="1" i="0" u="none" strike="noStrike" kern="1200" cap="none" spc="0" normalizeH="0" baseline="0" noProof="0" dirty="0">
                <a:ln/>
                <a:solidFill>
                  <a:prstClr val="white"/>
                </a:solidFill>
                <a:effectLst/>
                <a:uLnTx/>
                <a:uFillTx/>
                <a:latin typeface="Tahoma" panose="020B0604030504040204" pitchFamily="34" charset="0"/>
                <a:ea typeface="+mn-ea"/>
                <a:cs typeface="Tahoma" panose="020B0604030504040204" pitchFamily="34" charset="0"/>
              </a:rPr>
              <a:t>KHỞI ĐỘNG</a:t>
            </a: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t="-1269" b="-761"/>
          <a:stretch/>
        </p:blipFill>
        <p:spPr>
          <a:xfrm>
            <a:off x="11458450" y="0"/>
            <a:ext cx="733550" cy="696584"/>
          </a:xfrm>
          <a:prstGeom prst="ellipse">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238952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by="(-#ppt_w*2)" calcmode="lin" valueType="num">
                                      <p:cBhvr rctx="PPT">
                                        <p:cTn id="7" dur="500" autoRev="1" fill="hold">
                                          <p:stCondLst>
                                            <p:cond delay="0"/>
                                          </p:stCondLst>
                                        </p:cTn>
                                        <p:tgtEl>
                                          <p:spTgt spid="16"/>
                                        </p:tgtEl>
                                        <p:attrNameLst>
                                          <p:attrName>ppt_w</p:attrName>
                                        </p:attrNameLst>
                                      </p:cBhvr>
                                    </p:anim>
                                    <p:anim by="(#ppt_w*0.50)" calcmode="lin" valueType="num">
                                      <p:cBhvr>
                                        <p:cTn id="8" dur="500" decel="50000" autoRev="1" fill="hold">
                                          <p:stCondLst>
                                            <p:cond delay="0"/>
                                          </p:stCondLst>
                                        </p:cTn>
                                        <p:tgtEl>
                                          <p:spTgt spid="16"/>
                                        </p:tgtEl>
                                        <p:attrNameLst>
                                          <p:attrName>ppt_x</p:attrName>
                                        </p:attrNameLst>
                                      </p:cBhvr>
                                    </p:anim>
                                    <p:anim from="(-#ppt_h/2)" to="(#ppt_y)" calcmode="lin" valueType="num">
                                      <p:cBhvr>
                                        <p:cTn id="9" dur="1000" fill="hold">
                                          <p:stCondLst>
                                            <p:cond delay="0"/>
                                          </p:stCondLst>
                                        </p:cTn>
                                        <p:tgtEl>
                                          <p:spTgt spid="16"/>
                                        </p:tgtEl>
                                        <p:attrNameLst>
                                          <p:attrName>ppt_y</p:attrName>
                                        </p:attrNameLst>
                                      </p:cBhvr>
                                    </p:anim>
                                    <p:animRot by="21600000">
                                      <p:cBhvr>
                                        <p:cTn id="10" dur="10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52400" y="0"/>
            <a:ext cx="12420600" cy="6858000"/>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5982167" y="765847"/>
            <a:ext cx="4955837"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xác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mục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tiêu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lập</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hoạch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hiện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mục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tiêu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endParaRPr kumimoji="0" lang="en-US" altLang="zh-CN" sz="2800" b="1" i="0" u="none" strike="noStrike" kern="0" cap="none" spc="0" normalizeH="0" baseline="0" noProof="0" dirty="0">
              <a:ln>
                <a:noFill/>
              </a:ln>
              <a:solidFill>
                <a:srgbClr val="FF0000"/>
              </a:solidFill>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7" name="TextBox 6">
            <a:extLst>
              <a:ext uri="{FF2B5EF4-FFF2-40B4-BE49-F238E27FC236}">
                <a16:creationId xmlns:a16="http://schemas.microsoft.com/office/drawing/2014/main" id="{AA0E38B9-C5C2-49A4-9A8E-6DCC16A334AC}"/>
              </a:ext>
            </a:extLst>
          </p:cNvPr>
          <p:cNvSpPr txBox="1"/>
          <p:nvPr/>
        </p:nvSpPr>
        <p:spPr>
          <a:xfrm>
            <a:off x="1409700" y="2064316"/>
            <a:ext cx="4216400" cy="2062103"/>
          </a:xfrm>
          <a:prstGeom prst="rect">
            <a:avLst/>
          </a:prstGeom>
          <a:noFill/>
        </p:spPr>
        <p:txBody>
          <a:bodyPr wrap="square" rtlCol="0">
            <a:spAutoFit/>
          </a:bodyPr>
          <a:lstStyle/>
          <a:p>
            <a:pPr lvl="0" algn="ctr" eaLnBrk="0" fontAlgn="base" hangingPunct="0">
              <a:spcBef>
                <a:spcPct val="0"/>
              </a:spcBef>
              <a:spcAft>
                <a:spcPct val="0"/>
              </a:spcAft>
              <a:defRPr/>
            </a:pPr>
            <a:r>
              <a:rPr lang="en-US" altLang="en-US" sz="3600" b="1" dirty="0" err="1">
                <a:solidFill>
                  <a:srgbClr val="0000FF"/>
                </a:solidFill>
                <a:latin typeface="Times New Roman" panose="02020603050405020304" pitchFamily="18" charset="0"/>
                <a:ea typeface="Helvetica Neue"/>
                <a:cs typeface="Times New Roman" panose="02020603050405020304" pitchFamily="18" charset="0"/>
              </a:rPr>
              <a:t>Bài</a:t>
            </a:r>
            <a:r>
              <a:rPr lang="en-US" altLang="en-US" sz="3600" b="1" dirty="0">
                <a:solidFill>
                  <a:srgbClr val="0000FF"/>
                </a:solidFill>
                <a:latin typeface="Times New Roman" panose="02020603050405020304" pitchFamily="18" charset="0"/>
                <a:ea typeface="Helvetica Neue"/>
                <a:cs typeface="Times New Roman" panose="02020603050405020304" pitchFamily="18" charset="0"/>
              </a:rPr>
              <a:t> 7:</a:t>
            </a:r>
            <a:r>
              <a:rPr lang="en-US" altLang="en-US" sz="3600" b="1" dirty="0">
                <a:solidFill>
                  <a:srgbClr val="FF0000"/>
                </a:solidFill>
                <a:latin typeface="Times New Roman" panose="02020603050405020304" pitchFamily="18" charset="0"/>
                <a:ea typeface="Helvetica Neue"/>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7030A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XÁC ĐỊNH MỤC TIÊU CÁ NHÂN</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w="0"/>
              <a:solidFill>
                <a:srgbClr val="00B0F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23932" y="-45033"/>
            <a:ext cx="1158340" cy="1048603"/>
          </a:xfrm>
          <a:prstGeom prst="rect">
            <a:avLst/>
          </a:prstGeom>
        </p:spPr>
      </p:pic>
      <p:sp>
        <p:nvSpPr>
          <p:cNvPr id="3" name="TextBox 2"/>
          <p:cNvSpPr txBox="1"/>
          <p:nvPr/>
        </p:nvSpPr>
        <p:spPr>
          <a:xfrm>
            <a:off x="6129677" y="2659495"/>
            <a:ext cx="4808327" cy="2677656"/>
          </a:xfrm>
          <a:prstGeom prst="rect">
            <a:avLst/>
          </a:prstGeom>
          <a:noFill/>
        </p:spPr>
        <p:txBody>
          <a:bodyPr wrap="square" rtlCol="0">
            <a:spAutoFit/>
          </a:bodyPr>
          <a:lstStyle/>
          <a:p>
            <a:r>
              <a:rPr lang="en-US" sz="2800" dirty="0" err="1">
                <a:solidFill>
                  <a:srgbClr val="002060"/>
                </a:solidFill>
                <a:latin typeface="Times New Roman" panose="02020603050405020304" pitchFamily="18" charset="0"/>
                <a:cs typeface="Times New Roman" panose="02020603050405020304" pitchFamily="18" charset="0"/>
              </a:rPr>
              <a:t>Để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thực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mục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tiêu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đề</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chúng</a:t>
            </a:r>
            <a:r>
              <a:rPr lang="en-US" sz="2800" dirty="0">
                <a:solidFill>
                  <a:srgbClr val="002060"/>
                </a:solidFill>
                <a:latin typeface="Times New Roman" panose="02020603050405020304" pitchFamily="18" charset="0"/>
                <a:cs typeface="Times New Roman" panose="02020603050405020304" pitchFamily="18" charset="0"/>
              </a:rPr>
              <a:t> ta </a:t>
            </a:r>
            <a:r>
              <a:rPr lang="en-US" sz="2800" dirty="0" err="1">
                <a:solidFill>
                  <a:srgbClr val="002060"/>
                </a:solidFill>
                <a:latin typeface="Times New Roman" panose="02020603050405020304" pitchFamily="18" charset="0"/>
                <a:cs typeface="Times New Roman" panose="02020603050405020304" pitchFamily="18" charset="0"/>
              </a:rPr>
              <a:t>phải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định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mục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tiêu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cụ</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rõ</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ràng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thực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tế</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phù</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hợp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năng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kiến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hoàn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thành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mục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tiêu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đó</a:t>
            </a:r>
            <a:r>
              <a:rPr lang="en-US" sz="2800" dirty="0">
                <a:solidFill>
                  <a:srgbClr val="002060"/>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60E1ED60-1250-39E1-C5E7-20AD11DFAD10}"/>
              </a:ext>
            </a:extLst>
          </p:cNvPr>
          <p:cNvSpPr txBox="1"/>
          <p:nvPr/>
        </p:nvSpPr>
        <p:spPr>
          <a:xfrm>
            <a:off x="6200345" y="2150842"/>
            <a:ext cx="4838218" cy="461665"/>
          </a:xfrm>
          <a:prstGeom prst="rect">
            <a:avLst/>
          </a:prstGeom>
          <a:noFill/>
        </p:spPr>
        <p:txBody>
          <a:bodyPr wrap="square" rtlCol="0">
            <a:spAutoFit/>
          </a:bodyPr>
          <a:lstStyle/>
          <a:p>
            <a:r>
              <a:rPr lang="en-VN" sz="2400" b="1" dirty="0">
                <a:solidFill>
                  <a:srgbClr val="00B0F0"/>
                </a:solidFill>
                <a:latin typeface="Times New Roman" panose="02020603050405020304" pitchFamily="18" charset="0"/>
                <a:cs typeface="Times New Roman" panose="02020603050405020304" pitchFamily="18" charset="0"/>
              </a:rPr>
              <a:t>a. Cách xác định mục tiêu cá nhân</a:t>
            </a:r>
          </a:p>
        </p:txBody>
      </p:sp>
    </p:spTree>
    <p:extLst>
      <p:ext uri="{BB962C8B-B14F-4D97-AF65-F5344CB8AC3E}">
        <p14:creationId xmlns:p14="http://schemas.microsoft.com/office/powerpoint/2010/main" val="14956913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D8B087-09A5-9913-0FC4-4F388ED97E5F}"/>
              </a:ext>
            </a:extLst>
          </p:cNvPr>
          <p:cNvSpPr txBox="1"/>
          <p:nvPr/>
        </p:nvSpPr>
        <p:spPr>
          <a:xfrm>
            <a:off x="231493" y="196065"/>
            <a:ext cx="5984111" cy="461665"/>
          </a:xfrm>
          <a:prstGeom prst="rect">
            <a:avLst/>
          </a:prstGeom>
          <a:noFill/>
        </p:spPr>
        <p:txBody>
          <a:bodyPr wrap="square" rtlCol="0">
            <a:spAutoFit/>
          </a:bodyPr>
          <a:lstStyle/>
          <a:p>
            <a:r>
              <a:rPr lang="en-VN" sz="2400" b="1" dirty="0">
                <a:solidFill>
                  <a:srgbClr val="FF0000"/>
                </a:solidFill>
                <a:latin typeface="Times New Roman" panose="02020603050405020304" pitchFamily="18" charset="0"/>
                <a:cs typeface="Times New Roman" panose="02020603050405020304" pitchFamily="18" charset="0"/>
              </a:rPr>
              <a:t>b. Lập kế hoạch thực hiện mục tiêu cá nhân</a:t>
            </a:r>
          </a:p>
        </p:txBody>
      </p:sp>
      <p:pic>
        <p:nvPicPr>
          <p:cNvPr id="4" name="Picture 3">
            <a:extLst>
              <a:ext uri="{FF2B5EF4-FFF2-40B4-BE49-F238E27FC236}">
                <a16:creationId xmlns:a16="http://schemas.microsoft.com/office/drawing/2014/main" id="{1C5A0B56-AAC7-7E8C-D5E9-942F6EE6041F}"/>
              </a:ext>
            </a:extLst>
          </p:cNvPr>
          <p:cNvPicPr>
            <a:picLocks noChangeAspect="1"/>
          </p:cNvPicPr>
          <p:nvPr/>
        </p:nvPicPr>
        <p:blipFill>
          <a:blip r:embed="rId2"/>
          <a:stretch>
            <a:fillRect/>
          </a:stretch>
        </p:blipFill>
        <p:spPr>
          <a:xfrm>
            <a:off x="1134319" y="577412"/>
            <a:ext cx="9537540" cy="6280588"/>
          </a:xfrm>
          <a:prstGeom prst="rect">
            <a:avLst/>
          </a:prstGeom>
        </p:spPr>
      </p:pic>
    </p:spTree>
    <p:extLst>
      <p:ext uri="{BB962C8B-B14F-4D97-AF65-F5344CB8AC3E}">
        <p14:creationId xmlns:p14="http://schemas.microsoft.com/office/powerpoint/2010/main" val="535406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D8B087-09A5-9913-0FC4-4F388ED97E5F}"/>
              </a:ext>
            </a:extLst>
          </p:cNvPr>
          <p:cNvSpPr txBox="1"/>
          <p:nvPr/>
        </p:nvSpPr>
        <p:spPr>
          <a:xfrm>
            <a:off x="231493" y="196065"/>
            <a:ext cx="5984111" cy="461665"/>
          </a:xfrm>
          <a:prstGeom prst="rect">
            <a:avLst/>
          </a:prstGeom>
          <a:noFill/>
        </p:spPr>
        <p:txBody>
          <a:bodyPr wrap="square" rtlCol="0">
            <a:spAutoFit/>
          </a:bodyPr>
          <a:lstStyle/>
          <a:p>
            <a:r>
              <a:rPr lang="en-VN" sz="2400" b="1" dirty="0">
                <a:solidFill>
                  <a:srgbClr val="FF0000"/>
                </a:solidFill>
                <a:latin typeface="Times New Roman" panose="02020603050405020304" pitchFamily="18" charset="0"/>
                <a:cs typeface="Times New Roman" panose="02020603050405020304" pitchFamily="18" charset="0"/>
              </a:rPr>
              <a:t>b. Lập kế hoạch thực hiện mục tiêu cá nhân</a:t>
            </a:r>
          </a:p>
        </p:txBody>
      </p:sp>
      <p:pic>
        <p:nvPicPr>
          <p:cNvPr id="3" name="Picture 2">
            <a:extLst>
              <a:ext uri="{FF2B5EF4-FFF2-40B4-BE49-F238E27FC236}">
                <a16:creationId xmlns:a16="http://schemas.microsoft.com/office/drawing/2014/main" id="{B0C56FF0-366D-552E-FDE2-02DB3D925D7B}"/>
              </a:ext>
            </a:extLst>
          </p:cNvPr>
          <p:cNvPicPr>
            <a:picLocks noChangeAspect="1"/>
          </p:cNvPicPr>
          <p:nvPr/>
        </p:nvPicPr>
        <p:blipFill>
          <a:blip r:embed="rId2"/>
          <a:stretch>
            <a:fillRect/>
          </a:stretch>
        </p:blipFill>
        <p:spPr>
          <a:xfrm>
            <a:off x="0" y="577412"/>
            <a:ext cx="12192000" cy="6280588"/>
          </a:xfrm>
          <a:prstGeom prst="rect">
            <a:avLst/>
          </a:prstGeom>
        </p:spPr>
      </p:pic>
    </p:spTree>
    <p:extLst>
      <p:ext uri="{BB962C8B-B14F-4D97-AF65-F5344CB8AC3E}">
        <p14:creationId xmlns:p14="http://schemas.microsoft.com/office/powerpoint/2010/main" val="908460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0E38B9-C5C2-49A4-9A8E-6DCC16A334AC}"/>
              </a:ext>
            </a:extLst>
          </p:cNvPr>
          <p:cNvSpPr txBox="1"/>
          <p:nvPr/>
        </p:nvSpPr>
        <p:spPr>
          <a:xfrm>
            <a:off x="854115" y="166631"/>
            <a:ext cx="9088538" cy="1200329"/>
          </a:xfrm>
          <a:prstGeom prst="rect">
            <a:avLst/>
          </a:prstGeom>
          <a:noFill/>
        </p:spPr>
        <p:txBody>
          <a:bodyPr wrap="square" rtlCol="0">
            <a:spAutoFit/>
          </a:bodyPr>
          <a:lstStyle/>
          <a:p>
            <a:pPr lvl="0" algn="ctr" eaLnBrk="0" fontAlgn="base" hangingPunct="0">
              <a:spcBef>
                <a:spcPct val="0"/>
              </a:spcBef>
              <a:spcAft>
                <a:spcPct val="0"/>
              </a:spcAft>
              <a:defRPr/>
            </a:pPr>
            <a:r>
              <a:rPr lang="en-US" altLang="en-US" sz="3600" b="1" dirty="0" err="1">
                <a:solidFill>
                  <a:srgbClr val="0000FF"/>
                </a:solidFill>
                <a:latin typeface="Times New Roman" panose="02020603050405020304" pitchFamily="18" charset="0"/>
                <a:ea typeface="Helvetica Neue"/>
                <a:cs typeface="Times New Roman" panose="02020603050405020304" pitchFamily="18" charset="0"/>
              </a:rPr>
              <a:t>Bài</a:t>
            </a:r>
            <a:r>
              <a:rPr lang="en-US" altLang="en-US" sz="3600" b="1" dirty="0">
                <a:solidFill>
                  <a:srgbClr val="0000FF"/>
                </a:solidFill>
                <a:latin typeface="Times New Roman" panose="02020603050405020304" pitchFamily="18" charset="0"/>
                <a:ea typeface="Helvetica Neue"/>
                <a:cs typeface="Times New Roman" panose="02020603050405020304" pitchFamily="18" charset="0"/>
              </a:rPr>
              <a:t> 7:</a:t>
            </a:r>
            <a:r>
              <a:rPr lang="en-US" altLang="en-US" sz="3600" b="1" dirty="0">
                <a:solidFill>
                  <a:srgbClr val="FF0000"/>
                </a:solidFill>
                <a:latin typeface="Times New Roman" panose="02020603050405020304" pitchFamily="18" charset="0"/>
                <a:ea typeface="Helvetica Neue"/>
                <a:cs typeface="Times New Roman" panose="02020603050405020304" pitchFamily="18" charset="0"/>
              </a:rPr>
              <a:t> </a:t>
            </a:r>
            <a:r>
              <a:rPr kumimoji="0" lang="nl-NL" sz="2800" b="1" i="0" u="none" strike="noStrike" kern="1200" cap="none" spc="0" normalizeH="0" baseline="0" noProof="0" dirty="0">
                <a:ln>
                  <a:noFill/>
                </a:ln>
                <a:solidFill>
                  <a:srgbClr val="7030A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XÁC ĐỊNH MỤC TIÊU CÁ NHÂN</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w="0"/>
              <a:solidFill>
                <a:srgbClr val="00B0F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23932" y="-45033"/>
            <a:ext cx="1158340" cy="1048603"/>
          </a:xfrm>
          <a:prstGeom prst="rect">
            <a:avLst/>
          </a:prstGeom>
        </p:spPr>
      </p:pic>
      <p:sp>
        <p:nvSpPr>
          <p:cNvPr id="3" name="TextBox 2"/>
          <p:cNvSpPr txBox="1"/>
          <p:nvPr/>
        </p:nvSpPr>
        <p:spPr>
          <a:xfrm>
            <a:off x="444419" y="2058014"/>
            <a:ext cx="10748300" cy="3539430"/>
          </a:xfrm>
          <a:prstGeom prst="rect">
            <a:avLst/>
          </a:prstGeom>
          <a:noFill/>
        </p:spPr>
        <p:txBody>
          <a:bodyPr wrap="square" rtlCol="0">
            <a:spAutoFit/>
          </a:bodyPr>
          <a:lstStyle/>
          <a:p>
            <a:pPr algn="just"/>
            <a:r>
              <a:rPr lang="vi-VN" sz="3200" dirty="0">
                <a:latin typeface="+mj-lt"/>
              </a:rPr>
              <a:t>Để lập kế hoạch thực hiện mục tiêu cá nhân, chúng ta cần: </a:t>
            </a:r>
          </a:p>
          <a:p>
            <a:pPr algn="just"/>
            <a:r>
              <a:rPr lang="vi-VN" sz="3200" dirty="0">
                <a:latin typeface="+mj-lt"/>
              </a:rPr>
              <a:t>- Liệt kê các việc cần làm để đạt mục tiêu đã xác định; </a:t>
            </a:r>
          </a:p>
          <a:p>
            <a:pPr algn="just"/>
            <a:r>
              <a:rPr lang="vi-VN" sz="3200" dirty="0">
                <a:latin typeface="+mj-lt"/>
              </a:rPr>
              <a:t>- Sắp xếp công việc theo thứ tự ưu tiên; </a:t>
            </a:r>
          </a:p>
          <a:p>
            <a:pPr algn="just"/>
            <a:r>
              <a:rPr lang="vi-VN" sz="3200" dirty="0">
                <a:latin typeface="+mj-lt"/>
              </a:rPr>
              <a:t>- Xác định thời gian và nguồn lực cần thiết;</a:t>
            </a:r>
          </a:p>
          <a:p>
            <a:pPr algn="just"/>
            <a:r>
              <a:rPr lang="vi-VN" sz="3200" dirty="0">
                <a:latin typeface="+mj-lt"/>
              </a:rPr>
              <a:t>- Thường xuyên đánh giá việc thực hiện mục tiêu của bản thân; </a:t>
            </a:r>
          </a:p>
          <a:p>
            <a:pPr algn="just"/>
            <a:r>
              <a:rPr lang="vi-VN" sz="3200" dirty="0">
                <a:latin typeface="+mj-lt"/>
              </a:rPr>
              <a:t>- Điều chỉnh cách thức thực hiện nếu hoàn cảnh thay đối; </a:t>
            </a:r>
          </a:p>
          <a:p>
            <a:pPr algn="just"/>
            <a:r>
              <a:rPr lang="vi-VN" sz="3200" dirty="0">
                <a:latin typeface="+mj-lt"/>
              </a:rPr>
              <a:t>- Cam kết thực hiện kế hoạch đã đặt ra.</a:t>
            </a:r>
            <a:endParaRPr lang="en-US" sz="4400" dirty="0">
              <a:solidFill>
                <a:srgbClr val="002060"/>
              </a:solidFill>
              <a:latin typeface="+mj-lt"/>
              <a:cs typeface="Times New Roman" panose="02020603050405020304" pitchFamily="18" charset="0"/>
            </a:endParaRPr>
          </a:p>
        </p:txBody>
      </p:sp>
      <p:sp>
        <p:nvSpPr>
          <p:cNvPr id="5" name="TextBox 4">
            <a:extLst>
              <a:ext uri="{FF2B5EF4-FFF2-40B4-BE49-F238E27FC236}">
                <a16:creationId xmlns:a16="http://schemas.microsoft.com/office/drawing/2014/main" id="{60E1ED60-1250-39E1-C5E7-20AD11DFAD10}"/>
              </a:ext>
            </a:extLst>
          </p:cNvPr>
          <p:cNvSpPr txBox="1"/>
          <p:nvPr/>
        </p:nvSpPr>
        <p:spPr>
          <a:xfrm>
            <a:off x="444419" y="1481654"/>
            <a:ext cx="6511966" cy="461665"/>
          </a:xfrm>
          <a:prstGeom prst="rect">
            <a:avLst/>
          </a:prstGeom>
          <a:noFill/>
        </p:spPr>
        <p:txBody>
          <a:bodyPr wrap="square" rtlCol="0">
            <a:spAutoFit/>
          </a:bodyPr>
          <a:lstStyle/>
          <a:p>
            <a:r>
              <a:rPr lang="en-VN" sz="2400" b="1" dirty="0">
                <a:solidFill>
                  <a:srgbClr val="FF0000"/>
                </a:solidFill>
                <a:latin typeface="Times New Roman" panose="02020603050405020304" pitchFamily="18" charset="0"/>
                <a:cs typeface="Times New Roman" panose="02020603050405020304" pitchFamily="18" charset="0"/>
              </a:rPr>
              <a:t>b. Lập kế hoạch thực hiện mục tiêu cá nhân</a:t>
            </a:r>
          </a:p>
        </p:txBody>
      </p:sp>
      <p:sp>
        <p:nvSpPr>
          <p:cNvPr id="8" name="TextBox 7">
            <a:extLst>
              <a:ext uri="{FF2B5EF4-FFF2-40B4-BE49-F238E27FC236}">
                <a16:creationId xmlns:a16="http://schemas.microsoft.com/office/drawing/2014/main" id="{F50648F9-651F-7AA3-1675-4D7747CFA74F}"/>
              </a:ext>
            </a:extLst>
          </p:cNvPr>
          <p:cNvSpPr txBox="1"/>
          <p:nvPr/>
        </p:nvSpPr>
        <p:spPr>
          <a:xfrm>
            <a:off x="444420" y="905295"/>
            <a:ext cx="92551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xác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mục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tiêu</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kế</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hoạch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thực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hiện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mục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tiêu</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endParaRPr kumimoji="0" lang="en-US" altLang="zh-CN" sz="2400" b="1" i="0" u="none" strike="noStrike" kern="0" cap="none" spc="0" normalizeH="0" baseline="0" noProof="0" dirty="0">
              <a:ln>
                <a:noFill/>
              </a:ln>
              <a:solidFill>
                <a:srgbClr val="FF0000"/>
              </a:solidFill>
              <a:effectLst/>
              <a:uLnTx/>
              <a:uFillTx/>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1394400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3906099" y="-1550687"/>
            <a:ext cx="5553283" cy="10317478"/>
          </a:xfrm>
          <a:prstGeom prst="rect">
            <a:avLst/>
          </a:prstGeom>
          <a:gradFill>
            <a:gsLst>
              <a:gs pos="73000">
                <a:schemeClr val="accent1">
                  <a:lumMod val="5000"/>
                  <a:lumOff val="95000"/>
                </a:schemeClr>
              </a:gs>
              <a:gs pos="0">
                <a:schemeClr val="bg1"/>
              </a:gs>
              <a:gs pos="50000">
                <a:srgbClr val="DFF1FA"/>
              </a:gs>
              <a:gs pos="97000">
                <a:srgbClr val="C7E8F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p:cNvCxnSpPr/>
          <p:nvPr/>
        </p:nvCxnSpPr>
        <p:spPr>
          <a:xfrm>
            <a:off x="5329864" y="152401"/>
            <a:ext cx="0" cy="4319581"/>
          </a:xfrm>
          <a:prstGeom prst="line">
            <a:avLst/>
          </a:prstGeom>
          <a:ln w="127000"/>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3082172" y="473306"/>
            <a:ext cx="4357122" cy="4015913"/>
            <a:chOff x="3623426" y="-498558"/>
            <a:chExt cx="5809496" cy="5354551"/>
          </a:xfrm>
        </p:grpSpPr>
        <p:pic>
          <p:nvPicPr>
            <p:cNvPr id="9" name="图片 6"/>
            <p:cNvPicPr>
              <a:picLocks noChangeAspect="1"/>
            </p:cNvPicPr>
            <p:nvPr/>
          </p:nvPicPr>
          <p:blipFill>
            <a:blip r:embed="rId2" cstate="email">
              <a:extLst>
                <a:ext uri="{BEBA8EAE-BF5A-486C-A8C5-ECC9F3942E4B}">
                  <a14:imgProps xmlns:a14="http://schemas.microsoft.com/office/drawing/2010/main">
                    <a14:imgLayer r:embed="rId3">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a:ext>
              </a:extLst>
            </a:blip>
            <a:stretch>
              <a:fillRect/>
            </a:stretch>
          </p:blipFill>
          <p:spPr>
            <a:xfrm>
              <a:off x="3623426" y="977174"/>
              <a:ext cx="5809496" cy="1403988"/>
            </a:xfrm>
            <a:prstGeom prst="rect">
              <a:avLst/>
            </a:prstGeom>
          </p:spPr>
        </p:pic>
        <p:sp>
          <p:nvSpPr>
            <p:cNvPr id="10" name="Arc 9"/>
            <p:cNvSpPr/>
            <p:nvPr/>
          </p:nvSpPr>
          <p:spPr>
            <a:xfrm rot="5400000">
              <a:off x="3891954" y="-478274"/>
              <a:ext cx="5354551" cy="5313984"/>
            </a:xfrm>
            <a:prstGeom prst="arc">
              <a:avLst>
                <a:gd name="adj1" fmla="val 16200000"/>
                <a:gd name="adj2" fmla="val 5386426"/>
              </a:avLst>
            </a:prstGeom>
            <a:solidFill>
              <a:srgbClr val="00B0F0"/>
            </a:solidFill>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Rectangle 15"/>
          <p:cNvSpPr/>
          <p:nvPr/>
        </p:nvSpPr>
        <p:spPr>
          <a:xfrm>
            <a:off x="3901766" y="2644953"/>
            <a:ext cx="3052759" cy="692497"/>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68580" tIns="34290" rIns="68580" bIns="34290">
            <a:spAutoFit/>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50" b="1" i="0" u="none" strike="noStrike" kern="1200" cap="none" spc="0" normalizeH="0" baseline="0" noProof="0" dirty="0">
                <a:ln/>
                <a:solidFill>
                  <a:prstClr val="white"/>
                </a:solidFill>
                <a:effectLst/>
                <a:uLnTx/>
                <a:uFillTx/>
                <a:latin typeface="Tahoma" panose="020B0604030504040204" pitchFamily="34" charset="0"/>
                <a:ea typeface="+mn-ea"/>
                <a:cs typeface="Tahoma" panose="020B0604030504040204" pitchFamily="34" charset="0"/>
              </a:rPr>
              <a:t>LUYỆN TẬP</a:t>
            </a:r>
          </a:p>
        </p:txBody>
      </p:sp>
      <p:sp>
        <p:nvSpPr>
          <p:cNvPr id="18" name="5-Point Star 17"/>
          <p:cNvSpPr/>
          <p:nvPr/>
        </p:nvSpPr>
        <p:spPr>
          <a:xfrm>
            <a:off x="1974658" y="1240429"/>
            <a:ext cx="546424" cy="564550"/>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5-Point Star 18"/>
          <p:cNvSpPr/>
          <p:nvPr/>
        </p:nvSpPr>
        <p:spPr>
          <a:xfrm>
            <a:off x="344823" y="2305340"/>
            <a:ext cx="1791411" cy="1585616"/>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5-Point Star 19"/>
          <p:cNvSpPr/>
          <p:nvPr/>
        </p:nvSpPr>
        <p:spPr>
          <a:xfrm>
            <a:off x="9963865" y="1584219"/>
            <a:ext cx="546424" cy="564550"/>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5-Point Star 20"/>
          <p:cNvSpPr/>
          <p:nvPr/>
        </p:nvSpPr>
        <p:spPr>
          <a:xfrm>
            <a:off x="9176145" y="2864451"/>
            <a:ext cx="546424" cy="564550"/>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5-Point Star 21"/>
          <p:cNvSpPr/>
          <p:nvPr/>
        </p:nvSpPr>
        <p:spPr>
          <a:xfrm>
            <a:off x="7912754" y="4592628"/>
            <a:ext cx="514517" cy="416693"/>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5-Point Star 22"/>
          <p:cNvSpPr/>
          <p:nvPr/>
        </p:nvSpPr>
        <p:spPr>
          <a:xfrm>
            <a:off x="8916717" y="4337191"/>
            <a:ext cx="913539" cy="861691"/>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4-Point Star 25"/>
          <p:cNvSpPr/>
          <p:nvPr/>
        </p:nvSpPr>
        <p:spPr>
          <a:xfrm flipH="1">
            <a:off x="3692905" y="2017813"/>
            <a:ext cx="211226" cy="224660"/>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4-Point Star 26"/>
          <p:cNvSpPr/>
          <p:nvPr/>
        </p:nvSpPr>
        <p:spPr>
          <a:xfrm>
            <a:off x="9176146" y="1398265"/>
            <a:ext cx="193869" cy="181841"/>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4-Point Star 28"/>
          <p:cNvSpPr/>
          <p:nvPr/>
        </p:nvSpPr>
        <p:spPr>
          <a:xfrm flipH="1">
            <a:off x="2953514" y="4560565"/>
            <a:ext cx="658953" cy="700862"/>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5-Point Star 29"/>
          <p:cNvSpPr/>
          <p:nvPr/>
        </p:nvSpPr>
        <p:spPr>
          <a:xfrm>
            <a:off x="1664124" y="4678616"/>
            <a:ext cx="957325" cy="1082378"/>
          </a:xfrm>
          <a:prstGeom prst="star5">
            <a:avLst/>
          </a:prstGeom>
          <a:gradFill>
            <a:gsLst>
              <a:gs pos="100000">
                <a:srgbClr val="00B0F0"/>
              </a:gs>
              <a:gs pos="0">
                <a:schemeClr val="bg1"/>
              </a:gs>
              <a:gs pos="50000">
                <a:srgbClr val="DFF1FA"/>
              </a:gs>
              <a:gs pos="97000">
                <a:srgbClr val="C7E8F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4-Point Star 30"/>
          <p:cNvSpPr/>
          <p:nvPr/>
        </p:nvSpPr>
        <p:spPr>
          <a:xfrm flipH="1">
            <a:off x="4613021" y="3681370"/>
            <a:ext cx="707003" cy="551903"/>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5-Point Star 31"/>
          <p:cNvSpPr/>
          <p:nvPr/>
        </p:nvSpPr>
        <p:spPr>
          <a:xfrm>
            <a:off x="5693457" y="5458722"/>
            <a:ext cx="313057" cy="302273"/>
          </a:xfrm>
          <a:prstGeom prst="star5">
            <a:avLst>
              <a:gd name="adj" fmla="val 12022"/>
              <a:gd name="hf" fmla="val 105146"/>
              <a:gd name="vf" fmla="val 110557"/>
            </a:avLst>
          </a:prstGeom>
          <a:gradFill flip="none" rotWithShape="1">
            <a:gsLst>
              <a:gs pos="0">
                <a:schemeClr val="accent1">
                  <a:lumMod val="0"/>
                  <a:lumOff val="100000"/>
                </a:schemeClr>
              </a:gs>
              <a:gs pos="23000">
                <a:schemeClr val="accent1">
                  <a:lumMod val="0"/>
                  <a:lumOff val="100000"/>
                </a:schemeClr>
              </a:gs>
              <a:gs pos="100000">
                <a:schemeClr val="accent1">
                  <a:lumMod val="10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5-Point Star 32"/>
          <p:cNvSpPr/>
          <p:nvPr/>
        </p:nvSpPr>
        <p:spPr>
          <a:xfrm>
            <a:off x="9683302" y="4999558"/>
            <a:ext cx="951154" cy="870596"/>
          </a:xfrm>
          <a:prstGeom prst="star5">
            <a:avLst/>
          </a:prstGeom>
          <a:gradFill flip="none" rotWithShape="1">
            <a:gsLst>
              <a:gs pos="0">
                <a:schemeClr val="accent1">
                  <a:lumMod val="0"/>
                  <a:lumOff val="100000"/>
                </a:schemeClr>
              </a:gs>
              <a:gs pos="23000">
                <a:schemeClr val="accent1">
                  <a:lumMod val="0"/>
                  <a:lumOff val="100000"/>
                </a:schemeClr>
              </a:gs>
              <a:gs pos="100000">
                <a:schemeClr val="accent1">
                  <a:lumMod val="10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Up Arrow 34"/>
          <p:cNvSpPr/>
          <p:nvPr/>
        </p:nvSpPr>
        <p:spPr>
          <a:xfrm>
            <a:off x="1556924" y="4970199"/>
            <a:ext cx="682994" cy="981404"/>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Up Arrow 35"/>
          <p:cNvSpPr/>
          <p:nvPr/>
        </p:nvSpPr>
        <p:spPr>
          <a:xfrm>
            <a:off x="2092223" y="5555757"/>
            <a:ext cx="401813" cy="395847"/>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Up Arrow 58"/>
          <p:cNvSpPr/>
          <p:nvPr/>
        </p:nvSpPr>
        <p:spPr>
          <a:xfrm>
            <a:off x="2270299" y="5222306"/>
            <a:ext cx="555802" cy="778445"/>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Up Arrow 59"/>
          <p:cNvSpPr/>
          <p:nvPr/>
        </p:nvSpPr>
        <p:spPr>
          <a:xfrm>
            <a:off x="2615669" y="5555757"/>
            <a:ext cx="401813" cy="395847"/>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4" cstate="email">
            <a:extLst>
              <a:ext uri="{28A0092B-C50C-407E-A947-70E740481C1C}">
                <a14:useLocalDpi xmlns:a14="http://schemas.microsoft.com/office/drawing/2010/main"/>
              </a:ext>
            </a:extLst>
          </a:blip>
          <a:srcRect t="-1269" b="-761"/>
          <a:stretch/>
        </p:blipFill>
        <p:spPr>
          <a:xfrm>
            <a:off x="9847804" y="805572"/>
            <a:ext cx="786653" cy="747011"/>
          </a:xfrm>
          <a:prstGeom prst="ellipse">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3560312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16"/>
                                        </p:tgtEl>
                                        <p:attrNameLst>
                                          <p:attrName>style.visibility</p:attrName>
                                        </p:attrNameLst>
                                      </p:cBhvr>
                                      <p:to>
                                        <p:strVal val="visible"/>
                                      </p:to>
                                    </p:set>
                                    <p:anim by="(-#ppt_w*2)" calcmode="lin" valueType="num">
                                      <p:cBhvr rctx="PPT">
                                        <p:cTn id="16" dur="375" autoRev="1" fill="hold">
                                          <p:stCondLst>
                                            <p:cond delay="0"/>
                                          </p:stCondLst>
                                        </p:cTn>
                                        <p:tgtEl>
                                          <p:spTgt spid="16"/>
                                        </p:tgtEl>
                                        <p:attrNameLst>
                                          <p:attrName>ppt_w</p:attrName>
                                        </p:attrNameLst>
                                      </p:cBhvr>
                                    </p:anim>
                                    <p:anim by="(#ppt_w*0.50)" calcmode="lin" valueType="num">
                                      <p:cBhvr>
                                        <p:cTn id="17" dur="375" decel="50000" autoRev="1" fill="hold">
                                          <p:stCondLst>
                                            <p:cond delay="0"/>
                                          </p:stCondLst>
                                        </p:cTn>
                                        <p:tgtEl>
                                          <p:spTgt spid="16"/>
                                        </p:tgtEl>
                                        <p:attrNameLst>
                                          <p:attrName>ppt_x</p:attrName>
                                        </p:attrNameLst>
                                      </p:cBhvr>
                                    </p:anim>
                                    <p:anim from="(-#ppt_h/2)" to="(#ppt_y)" calcmode="lin" valueType="num">
                                      <p:cBhvr>
                                        <p:cTn id="18" dur="750" fill="hold">
                                          <p:stCondLst>
                                            <p:cond delay="0"/>
                                          </p:stCondLst>
                                        </p:cTn>
                                        <p:tgtEl>
                                          <p:spTgt spid="16"/>
                                        </p:tgtEl>
                                        <p:attrNameLst>
                                          <p:attrName>ppt_y</p:attrName>
                                        </p:attrNameLst>
                                      </p:cBhvr>
                                    </p:anim>
                                    <p:animRot by="21600000">
                                      <p:cBhvr>
                                        <p:cTn id="19" dur="75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643EA5E-E106-491F-8AF9-086A01B6A8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2269"/>
            <a:ext cx="12192000" cy="6793462"/>
          </a:xfrm>
          <a:prstGeom prst="rect">
            <a:avLst/>
          </a:prstGeom>
        </p:spPr>
      </p:pic>
      <p:pic>
        <p:nvPicPr>
          <p:cNvPr id="68" name="Picture 6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211" y="812215"/>
            <a:ext cx="3502114" cy="4456679"/>
          </a:xfrm>
          <a:prstGeom prst="rect">
            <a:avLst/>
          </a:prstGeom>
        </p:spPr>
      </p:pic>
      <p:sp>
        <p:nvSpPr>
          <p:cNvPr id="35" name="Block Arc 34"/>
          <p:cNvSpPr/>
          <p:nvPr/>
        </p:nvSpPr>
        <p:spPr>
          <a:xfrm>
            <a:off x="-3236527" y="83566"/>
            <a:ext cx="5784815" cy="7059815"/>
          </a:xfrm>
          <a:prstGeom prst="blockArc">
            <a:avLst>
              <a:gd name="adj1" fmla="val 18900000"/>
              <a:gd name="adj2" fmla="val 2700000"/>
              <a:gd name="adj3" fmla="val 369"/>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2" name="Oval 21"/>
          <p:cNvSpPr/>
          <p:nvPr/>
        </p:nvSpPr>
        <p:spPr>
          <a:xfrm>
            <a:off x="64131" y="4903874"/>
            <a:ext cx="4704639" cy="1790526"/>
          </a:xfrm>
          <a:prstGeom prst="ellipse">
            <a:avLst/>
          </a:prstGeom>
          <a:solidFill>
            <a:srgbClr val="E0F5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6" name="Oval 25"/>
          <p:cNvSpPr/>
          <p:nvPr/>
        </p:nvSpPr>
        <p:spPr>
          <a:xfrm>
            <a:off x="188349" y="2276964"/>
            <a:ext cx="3361975" cy="1919500"/>
          </a:xfrm>
          <a:prstGeom prst="ellipse">
            <a:avLst/>
          </a:prstGeom>
          <a:solidFill>
            <a:srgbClr val="F8CCE0"/>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0" name="Oval 29"/>
          <p:cNvSpPr/>
          <p:nvPr/>
        </p:nvSpPr>
        <p:spPr>
          <a:xfrm>
            <a:off x="152076" y="0"/>
            <a:ext cx="2764744" cy="1790526"/>
          </a:xfrm>
          <a:prstGeom prst="ellipse">
            <a:avLst/>
          </a:prstGeom>
          <a:solidFill>
            <a:srgbClr val="DCD7FD"/>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6" name="TextBox 15"/>
          <p:cNvSpPr txBox="1"/>
          <p:nvPr/>
        </p:nvSpPr>
        <p:spPr>
          <a:xfrm>
            <a:off x="512106" y="2655110"/>
            <a:ext cx="2740380" cy="1015663"/>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Hãy</a:t>
            </a:r>
            <a:r>
              <a:rPr lang="en-US" sz="2000" b="1" dirty="0">
                <a:latin typeface="Times New Roman" panose="02020603050405020304" pitchFamily="18" charset="0"/>
                <a:cs typeface="Times New Roman" panose="02020603050405020304" pitchFamily="18" charset="0"/>
              </a:rPr>
              <a:t> chia </a:t>
            </a:r>
            <a:r>
              <a:rPr lang="en-US" sz="2000" b="1" dirty="0" err="1">
                <a:latin typeface="Times New Roman" panose="02020603050405020304" pitchFamily="18" charset="0"/>
                <a:cs typeface="Times New Roman" panose="02020603050405020304" pitchFamily="18" charset="0"/>
              </a:rPr>
              <a:t>sẻ</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mục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tiêu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gần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nhất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em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được</a:t>
            </a:r>
            <a:r>
              <a:rPr lang="en-US" sz="2000" b="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36" name="TextBox 35"/>
          <p:cNvSpPr txBox="1"/>
          <p:nvPr/>
        </p:nvSpPr>
        <p:spPr>
          <a:xfrm>
            <a:off x="422783" y="399765"/>
            <a:ext cx="2442257" cy="1015663"/>
          </a:xfrm>
          <a:prstGeom prst="rect">
            <a:avLst/>
          </a:prstGeom>
          <a:noFill/>
        </p:spPr>
        <p:txBody>
          <a:bodyPr wrap="square" rtlCol="0">
            <a:spAutoFit/>
          </a:bodyPr>
          <a:lstStyle/>
          <a:p>
            <a:r>
              <a:rPr lang="en-US" sz="2000" b="1" dirty="0">
                <a:solidFill>
                  <a:srgbClr val="00B050"/>
                </a:solidFill>
                <a:latin typeface="Times New Roman" panose="02020603050405020304" pitchFamily="18" charset="0"/>
                <a:cs typeface="Times New Roman" panose="02020603050405020304" pitchFamily="18" charset="0"/>
              </a:rPr>
              <a:t>1.</a:t>
            </a:r>
            <a:r>
              <a:rPr lang="en-US" sz="2000"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Em</a:t>
            </a:r>
            <a:r>
              <a:rPr lang="en-US" sz="2000" b="1"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đã</a:t>
            </a:r>
            <a:r>
              <a:rPr lang="en-US" sz="2000" b="1"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từng</a:t>
            </a:r>
            <a:r>
              <a:rPr lang="en-US" sz="2000" b="1"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thực</a:t>
            </a:r>
            <a:r>
              <a:rPr lang="en-US" sz="2000" b="1"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hiện</a:t>
            </a:r>
            <a:r>
              <a:rPr lang="en-US" sz="2000" b="1"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mục</a:t>
            </a:r>
            <a:r>
              <a:rPr lang="en-US" sz="2000" b="1"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tiêu</a:t>
            </a:r>
            <a:r>
              <a:rPr lang="en-US" sz="2000" b="1"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cá</a:t>
            </a:r>
            <a:r>
              <a:rPr lang="en-US" sz="2000" b="1"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nhân</a:t>
            </a:r>
            <a:r>
              <a:rPr lang="en-US" sz="2000" b="1"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nào</a:t>
            </a:r>
            <a:r>
              <a:rPr lang="en-US" sz="2000" b="1"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chưa</a:t>
            </a:r>
            <a:r>
              <a:rPr lang="en-US" sz="2000" b="1" dirty="0">
                <a:solidFill>
                  <a:srgbClr val="00B050"/>
                </a:solidFill>
                <a:latin typeface="Times New Roman" panose="02020603050405020304" pitchFamily="18" charset="0"/>
                <a:cs typeface="Times New Roman" panose="02020603050405020304" pitchFamily="18" charset="0"/>
              </a:rPr>
              <a:t>?</a:t>
            </a:r>
            <a:endParaRPr lang="en-US" sz="2000" dirty="0">
              <a:solidFill>
                <a:srgbClr val="00B050"/>
              </a:solidFill>
              <a:latin typeface="Times New Roman" panose="02020603050405020304" pitchFamily="18" charset="0"/>
              <a:cs typeface="Times New Roman" panose="02020603050405020304" pitchFamily="18" charset="0"/>
            </a:endParaRPr>
          </a:p>
        </p:txBody>
      </p:sp>
      <p:sp>
        <p:nvSpPr>
          <p:cNvPr id="46" name="TextBox 45"/>
          <p:cNvSpPr txBox="1"/>
          <p:nvPr/>
        </p:nvSpPr>
        <p:spPr>
          <a:xfrm>
            <a:off x="501773" y="5097902"/>
            <a:ext cx="3584089" cy="1323439"/>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3. </a:t>
            </a:r>
            <a:r>
              <a:rPr lang="en-US" sz="2000" b="1" dirty="0" err="1">
                <a:latin typeface="Times New Roman" panose="02020603050405020304" pitchFamily="18" charset="0"/>
                <a:cs typeface="Times New Roman" panose="02020603050405020304" pitchFamily="18" charset="0"/>
              </a:rPr>
              <a:t>Hãy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mục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tiêu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ngắn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một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mục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tiêu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ột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mục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tiêu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em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rang </a:t>
            </a:r>
            <a:r>
              <a:rPr lang="en-US" sz="2000" b="1" dirty="0" err="1">
                <a:latin typeface="Times New Roman" panose="02020603050405020304" pitchFamily="18" charset="0"/>
                <a:cs typeface="Times New Roman" panose="02020603050405020304" pitchFamily="18" charset="0"/>
              </a:rPr>
              <a:t>quan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trọng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bản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thân</a:t>
            </a:r>
            <a:r>
              <a:rPr lang="en-US" sz="2000" b="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C139B41D-93D6-25CB-D556-CB14F15B4A0D}"/>
              </a:ext>
            </a:extLst>
          </p:cNvPr>
          <p:cNvSpPr txBox="1"/>
          <p:nvPr/>
        </p:nvSpPr>
        <p:spPr>
          <a:xfrm>
            <a:off x="2895600" y="32269"/>
            <a:ext cx="5974080" cy="584775"/>
          </a:xfrm>
          <a:prstGeom prst="rect">
            <a:avLst/>
          </a:prstGeom>
          <a:noFill/>
        </p:spPr>
        <p:txBody>
          <a:bodyPr wrap="square" rtlCol="0">
            <a:spAutoFit/>
          </a:bodyPr>
          <a:lstStyle/>
          <a:p>
            <a:pPr algn="ctr"/>
            <a:r>
              <a:rPr lang="en-US" sz="3200" b="1" dirty="0">
                <a:solidFill>
                  <a:srgbClr val="00B0F0"/>
                </a:solidFill>
                <a:latin typeface="Algerian" panose="04020705040A02060702" pitchFamily="82" charset="0"/>
              </a:rPr>
              <a:t>BÀI TẬP 1</a:t>
            </a:r>
          </a:p>
        </p:txBody>
      </p:sp>
    </p:spTree>
    <p:extLst>
      <p:ext uri="{BB962C8B-B14F-4D97-AF65-F5344CB8AC3E}">
        <p14:creationId xmlns:p14="http://schemas.microsoft.com/office/powerpoint/2010/main" val="29302687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circle(in)">
                                      <p:cBhvr>
                                        <p:cTn id="10" dur="2000"/>
                                        <p:tgtEl>
                                          <p:spTgt spid="36"/>
                                        </p:tgtEl>
                                      </p:cBhvr>
                                    </p:animEffect>
                                  </p:childTnLst>
                                </p:cTn>
                              </p:par>
                              <p:par>
                                <p:cTn id="11" presetID="6" presetClass="entr" presetSubtype="16"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circle(in)">
                                      <p:cBhvr>
                                        <p:cTn id="13" dur="2000"/>
                                        <p:tgtEl>
                                          <p:spTgt spid="35"/>
                                        </p:tgtEl>
                                      </p:cBhvr>
                                    </p:animEffect>
                                  </p:childTnLst>
                                </p:cTn>
                              </p:par>
                              <p:par>
                                <p:cTn id="14" presetID="6" presetClass="entr" presetSubtype="1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circle(in)">
                                      <p:cBhvr>
                                        <p:cTn id="16" dur="2000"/>
                                        <p:tgtEl>
                                          <p:spTgt spid="2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par>
                                <p:cTn id="20" presetID="6" presetClass="entr" presetSubtype="16"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circle(in)">
                                      <p:cBhvr>
                                        <p:cTn id="25" dur="2000"/>
                                        <p:tgtEl>
                                          <p:spTgt spid="4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circle(in)">
                                      <p:cBhvr>
                                        <p:cTn id="3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6" grpId="0"/>
      <p:bldP spid="46"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8D96C8-6EF8-4E99-B21A-34A7E847F6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2269"/>
            <a:ext cx="12192000" cy="6793462"/>
          </a:xfrm>
          <a:prstGeom prst="rect">
            <a:avLst/>
          </a:prstGeom>
        </p:spPr>
      </p:pic>
      <p:sp>
        <p:nvSpPr>
          <p:cNvPr id="3" name="TextBox 2">
            <a:extLst>
              <a:ext uri="{FF2B5EF4-FFF2-40B4-BE49-F238E27FC236}">
                <a16:creationId xmlns:a16="http://schemas.microsoft.com/office/drawing/2014/main" id="{BFAF44C1-8297-42E0-ADD1-3971ADEFA7EA}"/>
              </a:ext>
            </a:extLst>
          </p:cNvPr>
          <p:cNvSpPr txBox="1"/>
          <p:nvPr/>
        </p:nvSpPr>
        <p:spPr>
          <a:xfrm>
            <a:off x="2895600" y="32269"/>
            <a:ext cx="5974080" cy="584775"/>
          </a:xfrm>
          <a:prstGeom prst="rect">
            <a:avLst/>
          </a:prstGeom>
          <a:noFill/>
        </p:spPr>
        <p:txBody>
          <a:bodyPr wrap="square" rtlCol="0">
            <a:spAutoFit/>
          </a:bodyPr>
          <a:lstStyle/>
          <a:p>
            <a:pPr algn="ctr"/>
            <a:r>
              <a:rPr lang="en-US" sz="3200" b="1" dirty="0">
                <a:solidFill>
                  <a:srgbClr val="00B0F0"/>
                </a:solidFill>
                <a:latin typeface="Algerian" panose="04020705040A02060702" pitchFamily="82" charset="0"/>
              </a:rPr>
              <a:t>BÀI TẬP 2</a:t>
            </a:r>
          </a:p>
        </p:txBody>
      </p:sp>
      <p:pic>
        <p:nvPicPr>
          <p:cNvPr id="5" name="Picture 4">
            <a:extLst>
              <a:ext uri="{FF2B5EF4-FFF2-40B4-BE49-F238E27FC236}">
                <a16:creationId xmlns:a16="http://schemas.microsoft.com/office/drawing/2014/main" id="{B4C67060-6368-8A68-37CD-29C8A78DB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17045"/>
            <a:ext cx="11088547" cy="6208686"/>
          </a:xfrm>
          <a:prstGeom prst="rect">
            <a:avLst/>
          </a:prstGeom>
        </p:spPr>
      </p:pic>
    </p:spTree>
    <p:extLst>
      <p:ext uri="{BB962C8B-B14F-4D97-AF65-F5344CB8AC3E}">
        <p14:creationId xmlns:p14="http://schemas.microsoft.com/office/powerpoint/2010/main" val="305556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8D96C8-6EF8-4E99-B21A-34A7E847F6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2269"/>
            <a:ext cx="12192000" cy="6793462"/>
          </a:xfrm>
          <a:prstGeom prst="rect">
            <a:avLst/>
          </a:prstGeom>
        </p:spPr>
      </p:pic>
      <p:sp>
        <p:nvSpPr>
          <p:cNvPr id="3" name="TextBox 2">
            <a:extLst>
              <a:ext uri="{FF2B5EF4-FFF2-40B4-BE49-F238E27FC236}">
                <a16:creationId xmlns:a16="http://schemas.microsoft.com/office/drawing/2014/main" id="{BFAF44C1-8297-42E0-ADD1-3971ADEFA7EA}"/>
              </a:ext>
            </a:extLst>
          </p:cNvPr>
          <p:cNvSpPr txBox="1"/>
          <p:nvPr/>
        </p:nvSpPr>
        <p:spPr>
          <a:xfrm>
            <a:off x="2895600" y="32269"/>
            <a:ext cx="5974080" cy="584775"/>
          </a:xfrm>
          <a:prstGeom prst="rect">
            <a:avLst/>
          </a:prstGeom>
          <a:noFill/>
        </p:spPr>
        <p:txBody>
          <a:bodyPr wrap="square" rtlCol="0">
            <a:spAutoFit/>
          </a:bodyPr>
          <a:lstStyle/>
          <a:p>
            <a:pPr algn="ctr"/>
            <a:r>
              <a:rPr lang="en-US" sz="3200" b="1" dirty="0">
                <a:solidFill>
                  <a:srgbClr val="00B0F0"/>
                </a:solidFill>
                <a:latin typeface="Algerian" panose="04020705040A02060702" pitchFamily="82" charset="0"/>
              </a:rPr>
              <a:t>BÀI TẬP 3</a:t>
            </a:r>
          </a:p>
        </p:txBody>
      </p:sp>
      <p:pic>
        <p:nvPicPr>
          <p:cNvPr id="6" name="Picture 5">
            <a:extLst>
              <a:ext uri="{FF2B5EF4-FFF2-40B4-BE49-F238E27FC236}">
                <a16:creationId xmlns:a16="http://schemas.microsoft.com/office/drawing/2014/main" id="{B8D59B45-21DD-CC06-EFC0-A1B312FAF1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605" y="1122744"/>
            <a:ext cx="9340770" cy="5347504"/>
          </a:xfrm>
          <a:prstGeom prst="rect">
            <a:avLst/>
          </a:prstGeom>
        </p:spPr>
      </p:pic>
    </p:spTree>
    <p:extLst>
      <p:ext uri="{BB962C8B-B14F-4D97-AF65-F5344CB8AC3E}">
        <p14:creationId xmlns:p14="http://schemas.microsoft.com/office/powerpoint/2010/main" val="239238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8D96C8-6EF8-4E99-B21A-34A7E847F6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2269"/>
            <a:ext cx="12192000" cy="6793462"/>
          </a:xfrm>
          <a:prstGeom prst="rect">
            <a:avLst/>
          </a:prstGeom>
        </p:spPr>
      </p:pic>
      <p:sp>
        <p:nvSpPr>
          <p:cNvPr id="3" name="TextBox 2">
            <a:extLst>
              <a:ext uri="{FF2B5EF4-FFF2-40B4-BE49-F238E27FC236}">
                <a16:creationId xmlns:a16="http://schemas.microsoft.com/office/drawing/2014/main" id="{BFAF44C1-8297-42E0-ADD1-3971ADEFA7EA}"/>
              </a:ext>
            </a:extLst>
          </p:cNvPr>
          <p:cNvSpPr txBox="1"/>
          <p:nvPr/>
        </p:nvSpPr>
        <p:spPr>
          <a:xfrm>
            <a:off x="2895600" y="32269"/>
            <a:ext cx="5974080" cy="584775"/>
          </a:xfrm>
          <a:prstGeom prst="rect">
            <a:avLst/>
          </a:prstGeom>
          <a:noFill/>
        </p:spPr>
        <p:txBody>
          <a:bodyPr wrap="square" rtlCol="0">
            <a:spAutoFit/>
          </a:bodyPr>
          <a:lstStyle/>
          <a:p>
            <a:pPr algn="ctr"/>
            <a:r>
              <a:rPr lang="en-US" sz="3200" b="1" dirty="0">
                <a:solidFill>
                  <a:srgbClr val="00B0F0"/>
                </a:solidFill>
                <a:latin typeface="Algerian" panose="04020705040A02060702" pitchFamily="82" charset="0"/>
              </a:rPr>
              <a:t>BÀI TẬP 4</a:t>
            </a:r>
          </a:p>
        </p:txBody>
      </p:sp>
      <p:pic>
        <p:nvPicPr>
          <p:cNvPr id="5" name="Picture 4">
            <a:extLst>
              <a:ext uri="{FF2B5EF4-FFF2-40B4-BE49-F238E27FC236}">
                <a16:creationId xmlns:a16="http://schemas.microsoft.com/office/drawing/2014/main" id="{BAFD06A0-FB29-0814-279E-6947FC89A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044"/>
            <a:ext cx="12192000" cy="6240956"/>
          </a:xfrm>
          <a:prstGeom prst="rect">
            <a:avLst/>
          </a:prstGeom>
        </p:spPr>
      </p:pic>
    </p:spTree>
    <p:extLst>
      <p:ext uri="{BB962C8B-B14F-4D97-AF65-F5344CB8AC3E}">
        <p14:creationId xmlns:p14="http://schemas.microsoft.com/office/powerpoint/2010/main" val="387653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91744" y="873713"/>
            <a:ext cx="5256584" cy="3491393"/>
          </a:xfrm>
          <a:prstGeom prst="rect">
            <a:avLst/>
          </a:prstGeom>
        </p:spPr>
      </p:pic>
      <p:sp>
        <p:nvSpPr>
          <p:cNvPr id="30" name="TextBox 68"/>
          <p:cNvSpPr txBox="1">
            <a:spLocks/>
          </p:cNvSpPr>
          <p:nvPr/>
        </p:nvSpPr>
        <p:spPr>
          <a:xfrm>
            <a:off x="6007469" y="2902674"/>
            <a:ext cx="2608813" cy="1620125"/>
          </a:xfrm>
          <a:prstGeom prst="rect">
            <a:avLst/>
          </a:prstGeom>
        </p:spPr>
        <p:txBody>
          <a:bodyPr vert="horz" wrap="square" lIns="0" tIns="72000" rIns="0" bIns="0" anchor="t" anchorCtr="1">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lumMod val="75000"/>
                  <a:lumOff val="25000"/>
                </a:srgbClr>
              </a:solidFill>
              <a:effectLst/>
              <a:uLnTx/>
              <a:uFillTx/>
              <a:latin typeface="Calibri"/>
              <a:ea typeface="宋体" panose="02010600030101010101" pitchFamily="2" charset="-122"/>
              <a:cs typeface="+mn-cs"/>
            </a:endParaRPr>
          </a:p>
        </p:txBody>
      </p:sp>
      <p:pic>
        <p:nvPicPr>
          <p:cNvPr id="6" name="图片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3789041"/>
            <a:ext cx="3941366" cy="2256395"/>
          </a:xfrm>
          <a:prstGeom prst="rect">
            <a:avLst/>
          </a:prstGeom>
        </p:spPr>
      </p:pic>
      <p:pic>
        <p:nvPicPr>
          <p:cNvPr id="5" name="图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15480" y="87371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4972957" y="1788412"/>
            <a:ext cx="310047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lgerian" panose="04020705040A02060702" pitchFamily="82" charset="0"/>
                <a:ea typeface="微软雅黑" panose="020B0503020204020204" pitchFamily="34" charset="-122"/>
                <a:cs typeface="Arial" panose="020B0604020202020204" pitchFamily="34" charset="0"/>
              </a:rPr>
              <a:t>VẬN DỤNG</a:t>
            </a:r>
          </a:p>
        </p:txBody>
      </p:sp>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33660" y="0"/>
            <a:ext cx="1158340" cy="1048603"/>
          </a:xfrm>
          <a:prstGeom prst="rect">
            <a:avLst/>
          </a:prstGeom>
        </p:spPr>
      </p:pic>
    </p:spTree>
    <p:extLst>
      <p:ext uri="{BB962C8B-B14F-4D97-AF65-F5344CB8AC3E}">
        <p14:creationId xmlns:p14="http://schemas.microsoft.com/office/powerpoint/2010/main" val="41578378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F5A2EE1-AA86-479F-A0F6-4B200ACB2B7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pic>
        <p:nvPicPr>
          <p:cNvPr id="6" name="图片 11">
            <a:extLst>
              <a:ext uri="{FF2B5EF4-FFF2-40B4-BE49-F238E27FC236}">
                <a16:creationId xmlns:a16="http://schemas.microsoft.com/office/drawing/2014/main" id="{22158275-793E-4BE1-A862-10544D902D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799638">
            <a:off x="82093" y="-32119"/>
            <a:ext cx="1875686" cy="3157731"/>
          </a:xfrm>
          <a:prstGeom prst="rect">
            <a:avLst/>
          </a:prstGeom>
        </p:spPr>
      </p:pic>
      <p:pic>
        <p:nvPicPr>
          <p:cNvPr id="9" name="Picture 8">
            <a:extLst>
              <a:ext uri="{FF2B5EF4-FFF2-40B4-BE49-F238E27FC236}">
                <a16:creationId xmlns:a16="http://schemas.microsoft.com/office/drawing/2014/main" id="{611F461A-49C0-450F-8E8C-B4EAA22EF3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65839" y="696176"/>
            <a:ext cx="3691514" cy="5206435"/>
          </a:xfrm>
          <a:prstGeom prst="rect">
            <a:avLst/>
          </a:prstGeom>
        </p:spPr>
      </p:pic>
      <p:pic>
        <p:nvPicPr>
          <p:cNvPr id="4" name="Picture 3">
            <a:extLst>
              <a:ext uri="{FF2B5EF4-FFF2-40B4-BE49-F238E27FC236}">
                <a16:creationId xmlns:a16="http://schemas.microsoft.com/office/drawing/2014/main" id="{0904089C-5E92-2072-A4FE-28D284D7EF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5415" y="0"/>
            <a:ext cx="10686585" cy="6954887"/>
          </a:xfrm>
          <a:prstGeom prst="rect">
            <a:avLst/>
          </a:prstGeom>
        </p:spPr>
      </p:pic>
    </p:spTree>
    <p:extLst>
      <p:ext uri="{BB962C8B-B14F-4D97-AF65-F5344CB8AC3E}">
        <p14:creationId xmlns:p14="http://schemas.microsoft.com/office/powerpoint/2010/main" val="3230846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232">
            <a:extLst>
              <a:ext uri="{FF2B5EF4-FFF2-40B4-BE49-F238E27FC236}">
                <a16:creationId xmlns:a16="http://schemas.microsoft.com/office/drawing/2014/main" id="{A3069461-560C-4783-87E4-ABE516ADE0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593" y="19724"/>
            <a:ext cx="12192000" cy="6857999"/>
          </a:xfrm>
          <a:prstGeom prst="rect">
            <a:avLst/>
          </a:prstGeom>
        </p:spPr>
      </p:pic>
      <p:pic>
        <p:nvPicPr>
          <p:cNvPr id="2" name="图片 6">
            <a:extLst>
              <a:ext uri="{FF2B5EF4-FFF2-40B4-BE49-F238E27FC236}">
                <a16:creationId xmlns:a16="http://schemas.microsoft.com/office/drawing/2014/main" id="{FB6E761C-C8D6-4D13-BAE7-1C1FF426AB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0691" y="3544624"/>
            <a:ext cx="3188719" cy="3540319"/>
          </a:xfrm>
          <a:prstGeom prst="rect">
            <a:avLst/>
          </a:prstGeom>
        </p:spPr>
      </p:pic>
      <p:pic>
        <p:nvPicPr>
          <p:cNvPr id="3" name="图片 11">
            <a:extLst>
              <a:ext uri="{FF2B5EF4-FFF2-40B4-BE49-F238E27FC236}">
                <a16:creationId xmlns:a16="http://schemas.microsoft.com/office/drawing/2014/main" id="{FFE99B26-B51D-4F7B-8B21-28D0AC9C0B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44536" y="5359529"/>
            <a:ext cx="2869752" cy="1711901"/>
          </a:xfrm>
          <a:prstGeom prst="rect">
            <a:avLst/>
          </a:prstGeom>
        </p:spPr>
      </p:pic>
      <p:pic>
        <p:nvPicPr>
          <p:cNvPr id="4" name="Picture 2">
            <a:extLst>
              <a:ext uri="{FF2B5EF4-FFF2-40B4-BE49-F238E27FC236}">
                <a16:creationId xmlns:a16="http://schemas.microsoft.com/office/drawing/2014/main" id="{C57CB3B7-A31F-4C67-B588-B30ACA6FE68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3494" y="213431"/>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44590" y="264255"/>
            <a:ext cx="1694696" cy="2161906"/>
          </a:xfrm>
          <a:prstGeom prst="rect">
            <a:avLst/>
          </a:prstGeom>
        </p:spPr>
      </p:pic>
      <p:grpSp>
        <p:nvGrpSpPr>
          <p:cNvPr id="6" name="组合 2">
            <a:extLst>
              <a:ext uri="{FF2B5EF4-FFF2-40B4-BE49-F238E27FC236}">
                <a16:creationId xmlns:a16="http://schemas.microsoft.com/office/drawing/2014/main" id="{8D054DAA-598A-45C3-8124-9575502FA773}"/>
              </a:ext>
            </a:extLst>
          </p:cNvPr>
          <p:cNvGrpSpPr/>
          <p:nvPr/>
        </p:nvGrpSpPr>
        <p:grpSpPr>
          <a:xfrm>
            <a:off x="1359961" y="1160924"/>
            <a:ext cx="4920038" cy="3824119"/>
            <a:chOff x="1949253" y="1627716"/>
            <a:chExt cx="3271491" cy="2309600"/>
          </a:xfrm>
        </p:grpSpPr>
        <p:grpSp>
          <p:nvGrpSpPr>
            <p:cNvPr id="7" name="组合 135">
              <a:extLst>
                <a:ext uri="{FF2B5EF4-FFF2-40B4-BE49-F238E27FC236}">
                  <a16:creationId xmlns:a16="http://schemas.microsoft.com/office/drawing/2014/main" id="{D58AED1F-ABF0-45D8-9A7E-839BE7D8990D}"/>
                </a:ext>
              </a:extLst>
            </p:cNvPr>
            <p:cNvGrpSpPr/>
            <p:nvPr/>
          </p:nvGrpSpPr>
          <p:grpSpPr>
            <a:xfrm>
              <a:off x="1949253" y="1627716"/>
              <a:ext cx="3271491" cy="2309600"/>
              <a:chOff x="3246438" y="1068388"/>
              <a:chExt cx="5711825" cy="4678363"/>
            </a:xfrm>
            <a:solidFill>
              <a:schemeClr val="tx1"/>
            </a:solidFill>
          </p:grpSpPr>
          <p:sp>
            <p:nvSpPr>
              <p:cNvPr id="9" name="Freeform 5">
                <a:extLst>
                  <a:ext uri="{FF2B5EF4-FFF2-40B4-BE49-F238E27FC236}">
                    <a16:creationId xmlns:a16="http://schemas.microsoft.com/office/drawing/2014/main" id="{2FBD4893-B88F-4FBC-BD03-0254E284235F}"/>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6">
                <a:extLst>
                  <a:ext uri="{FF2B5EF4-FFF2-40B4-BE49-F238E27FC236}">
                    <a16:creationId xmlns:a16="http://schemas.microsoft.com/office/drawing/2014/main" id="{D4EB34A4-A035-404A-B799-4CCDE9F07F69}"/>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7">
                <a:extLst>
                  <a:ext uri="{FF2B5EF4-FFF2-40B4-BE49-F238E27FC236}">
                    <a16:creationId xmlns:a16="http://schemas.microsoft.com/office/drawing/2014/main" id="{72C4CA55-130E-4123-8B78-6588168C47F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8">
                <a:extLst>
                  <a:ext uri="{FF2B5EF4-FFF2-40B4-BE49-F238E27FC236}">
                    <a16:creationId xmlns:a16="http://schemas.microsoft.com/office/drawing/2014/main" id="{A28C9912-2B57-4F8E-899C-E4FD9C7BD1F5}"/>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9">
                <a:extLst>
                  <a:ext uri="{FF2B5EF4-FFF2-40B4-BE49-F238E27FC236}">
                    <a16:creationId xmlns:a16="http://schemas.microsoft.com/office/drawing/2014/main" id="{D1EF031C-073B-4CEF-A06F-2BFE289DC182}"/>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 name="Freeform 10">
                <a:extLst>
                  <a:ext uri="{FF2B5EF4-FFF2-40B4-BE49-F238E27FC236}">
                    <a16:creationId xmlns:a16="http://schemas.microsoft.com/office/drawing/2014/main" id="{EA57F0DF-82AF-42A0-8BF2-38A854DA78BF}"/>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 name="Freeform 11">
                <a:extLst>
                  <a:ext uri="{FF2B5EF4-FFF2-40B4-BE49-F238E27FC236}">
                    <a16:creationId xmlns:a16="http://schemas.microsoft.com/office/drawing/2014/main" id="{85528011-66C8-4818-905B-A5119A0B998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6" name="组合 143">
                <a:extLst>
                  <a:ext uri="{FF2B5EF4-FFF2-40B4-BE49-F238E27FC236}">
                    <a16:creationId xmlns:a16="http://schemas.microsoft.com/office/drawing/2014/main" id="{11BF4EF0-1B05-417E-9563-07561244CB09}"/>
                  </a:ext>
                </a:extLst>
              </p:cNvPr>
              <p:cNvGrpSpPr/>
              <p:nvPr/>
            </p:nvGrpSpPr>
            <p:grpSpPr>
              <a:xfrm>
                <a:off x="3517901" y="1225551"/>
                <a:ext cx="5260975" cy="4090987"/>
                <a:chOff x="3517901" y="1225551"/>
                <a:chExt cx="5260975" cy="4090987"/>
              </a:xfrm>
              <a:grpFill/>
            </p:grpSpPr>
            <p:sp>
              <p:nvSpPr>
                <p:cNvPr id="17" name="Freeform 12">
                  <a:extLst>
                    <a:ext uri="{FF2B5EF4-FFF2-40B4-BE49-F238E27FC236}">
                      <a16:creationId xmlns:a16="http://schemas.microsoft.com/office/drawing/2014/main" id="{078A2F5E-DDEF-4ED9-8CEE-E6D8A2EA2912}"/>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3">
                  <a:extLst>
                    <a:ext uri="{FF2B5EF4-FFF2-40B4-BE49-F238E27FC236}">
                      <a16:creationId xmlns:a16="http://schemas.microsoft.com/office/drawing/2014/main" id="{2C153CBA-C459-4691-9A24-566F8B93692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4">
                  <a:extLst>
                    <a:ext uri="{FF2B5EF4-FFF2-40B4-BE49-F238E27FC236}">
                      <a16:creationId xmlns:a16="http://schemas.microsoft.com/office/drawing/2014/main" id="{DF8BD1EE-340A-48FA-8E6F-A96CC67B7DF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5">
                  <a:extLst>
                    <a:ext uri="{FF2B5EF4-FFF2-40B4-BE49-F238E27FC236}">
                      <a16:creationId xmlns:a16="http://schemas.microsoft.com/office/drawing/2014/main" id="{8507A91A-E4A8-4490-B57F-FA838B66CE63}"/>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6">
                  <a:extLst>
                    <a:ext uri="{FF2B5EF4-FFF2-40B4-BE49-F238E27FC236}">
                      <a16:creationId xmlns:a16="http://schemas.microsoft.com/office/drawing/2014/main" id="{C70852DC-F006-4DC0-B237-6F210206F90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7">
                  <a:extLst>
                    <a:ext uri="{FF2B5EF4-FFF2-40B4-BE49-F238E27FC236}">
                      <a16:creationId xmlns:a16="http://schemas.microsoft.com/office/drawing/2014/main" id="{95FF7DF2-0A5B-49A4-A849-C73B5133BC5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18">
                  <a:extLst>
                    <a:ext uri="{FF2B5EF4-FFF2-40B4-BE49-F238E27FC236}">
                      <a16:creationId xmlns:a16="http://schemas.microsoft.com/office/drawing/2014/main" id="{9B65670F-5131-4554-904D-000E1C3DDBA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19">
                  <a:extLst>
                    <a:ext uri="{FF2B5EF4-FFF2-40B4-BE49-F238E27FC236}">
                      <a16:creationId xmlns:a16="http://schemas.microsoft.com/office/drawing/2014/main" id="{08D22F81-B21D-4282-A456-82C4DF2A241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0">
                  <a:extLst>
                    <a:ext uri="{FF2B5EF4-FFF2-40B4-BE49-F238E27FC236}">
                      <a16:creationId xmlns:a16="http://schemas.microsoft.com/office/drawing/2014/main" id="{ECF0E66D-ACED-47C4-BFDA-CE90499A7C0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1">
                  <a:extLst>
                    <a:ext uri="{FF2B5EF4-FFF2-40B4-BE49-F238E27FC236}">
                      <a16:creationId xmlns:a16="http://schemas.microsoft.com/office/drawing/2014/main" id="{102F4BF2-A344-400F-985E-84A23364F0B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2">
                  <a:extLst>
                    <a:ext uri="{FF2B5EF4-FFF2-40B4-BE49-F238E27FC236}">
                      <a16:creationId xmlns:a16="http://schemas.microsoft.com/office/drawing/2014/main" id="{9D460B84-51DF-4FD8-BB46-A781506F8DD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3">
                  <a:extLst>
                    <a:ext uri="{FF2B5EF4-FFF2-40B4-BE49-F238E27FC236}">
                      <a16:creationId xmlns:a16="http://schemas.microsoft.com/office/drawing/2014/main" id="{5C14206F-BDF1-45E4-BD48-FF34C9871B8E}"/>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4">
                  <a:extLst>
                    <a:ext uri="{FF2B5EF4-FFF2-40B4-BE49-F238E27FC236}">
                      <a16:creationId xmlns:a16="http://schemas.microsoft.com/office/drawing/2014/main" id="{507B968D-20D0-4516-89A9-DC4415AE8B3F}"/>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5">
                  <a:extLst>
                    <a:ext uri="{FF2B5EF4-FFF2-40B4-BE49-F238E27FC236}">
                      <a16:creationId xmlns:a16="http://schemas.microsoft.com/office/drawing/2014/main" id="{0D362F8F-453F-4FA2-ABC9-CCB92CFF964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6">
                  <a:extLst>
                    <a:ext uri="{FF2B5EF4-FFF2-40B4-BE49-F238E27FC236}">
                      <a16:creationId xmlns:a16="http://schemas.microsoft.com/office/drawing/2014/main" id="{7BF0C9C7-C262-4992-B6D3-9631F608182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7">
                  <a:extLst>
                    <a:ext uri="{FF2B5EF4-FFF2-40B4-BE49-F238E27FC236}">
                      <a16:creationId xmlns:a16="http://schemas.microsoft.com/office/drawing/2014/main" id="{8876E981-D179-44BA-B61D-36004548C27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8">
                  <a:extLst>
                    <a:ext uri="{FF2B5EF4-FFF2-40B4-BE49-F238E27FC236}">
                      <a16:creationId xmlns:a16="http://schemas.microsoft.com/office/drawing/2014/main" id="{77C5A5ED-995B-42F6-B616-4B53BCE2D2A2}"/>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9">
                  <a:extLst>
                    <a:ext uri="{FF2B5EF4-FFF2-40B4-BE49-F238E27FC236}">
                      <a16:creationId xmlns:a16="http://schemas.microsoft.com/office/drawing/2014/main" id="{8730ABBD-359A-470F-A3F3-24B73819BA3B}"/>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0">
                  <a:extLst>
                    <a:ext uri="{FF2B5EF4-FFF2-40B4-BE49-F238E27FC236}">
                      <a16:creationId xmlns:a16="http://schemas.microsoft.com/office/drawing/2014/main" id="{7748A976-902F-49DE-9572-926959E2864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1">
                  <a:extLst>
                    <a:ext uri="{FF2B5EF4-FFF2-40B4-BE49-F238E27FC236}">
                      <a16:creationId xmlns:a16="http://schemas.microsoft.com/office/drawing/2014/main" id="{47827897-CAC0-4E5E-A3D8-2831F1F43CA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2">
                  <a:extLst>
                    <a:ext uri="{FF2B5EF4-FFF2-40B4-BE49-F238E27FC236}">
                      <a16:creationId xmlns:a16="http://schemas.microsoft.com/office/drawing/2014/main" id="{E773F939-CB07-4596-9FDD-B9238A8E055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3">
                  <a:extLst>
                    <a:ext uri="{FF2B5EF4-FFF2-40B4-BE49-F238E27FC236}">
                      <a16:creationId xmlns:a16="http://schemas.microsoft.com/office/drawing/2014/main" id="{D3FF9045-86AC-42C3-AC0C-808A19F00B9D}"/>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4">
                  <a:extLst>
                    <a:ext uri="{FF2B5EF4-FFF2-40B4-BE49-F238E27FC236}">
                      <a16:creationId xmlns:a16="http://schemas.microsoft.com/office/drawing/2014/main" id="{4810AD40-77E8-4C96-955D-A8AC4897FEF8}"/>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5">
                  <a:extLst>
                    <a:ext uri="{FF2B5EF4-FFF2-40B4-BE49-F238E27FC236}">
                      <a16:creationId xmlns:a16="http://schemas.microsoft.com/office/drawing/2014/main" id="{F62D7822-0794-42AB-BC1B-1B79FAA3D11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6">
                  <a:extLst>
                    <a:ext uri="{FF2B5EF4-FFF2-40B4-BE49-F238E27FC236}">
                      <a16:creationId xmlns:a16="http://schemas.microsoft.com/office/drawing/2014/main" id="{74C67D56-3290-4233-B7D4-80AB3549D85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7">
                  <a:extLst>
                    <a:ext uri="{FF2B5EF4-FFF2-40B4-BE49-F238E27FC236}">
                      <a16:creationId xmlns:a16="http://schemas.microsoft.com/office/drawing/2014/main" id="{B08A9991-16D5-4310-8175-32877E073FD3}"/>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8">
                  <a:extLst>
                    <a:ext uri="{FF2B5EF4-FFF2-40B4-BE49-F238E27FC236}">
                      <a16:creationId xmlns:a16="http://schemas.microsoft.com/office/drawing/2014/main" id="{4AAA0EEE-06B0-4EAC-A16A-26D01F993B4D}"/>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9">
                  <a:extLst>
                    <a:ext uri="{FF2B5EF4-FFF2-40B4-BE49-F238E27FC236}">
                      <a16:creationId xmlns:a16="http://schemas.microsoft.com/office/drawing/2014/main" id="{0E610C5D-2436-4FA4-B7E9-5374807435B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0">
                  <a:extLst>
                    <a:ext uri="{FF2B5EF4-FFF2-40B4-BE49-F238E27FC236}">
                      <a16:creationId xmlns:a16="http://schemas.microsoft.com/office/drawing/2014/main" id="{23A96C75-3B18-49D5-9ED8-3A423B50DC8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1">
                  <a:extLst>
                    <a:ext uri="{FF2B5EF4-FFF2-40B4-BE49-F238E27FC236}">
                      <a16:creationId xmlns:a16="http://schemas.microsoft.com/office/drawing/2014/main" id="{740E3DD9-1D2C-45E7-8926-B69EBDD78E9F}"/>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2">
                  <a:extLst>
                    <a:ext uri="{FF2B5EF4-FFF2-40B4-BE49-F238E27FC236}">
                      <a16:creationId xmlns:a16="http://schemas.microsoft.com/office/drawing/2014/main" id="{720AE166-A88B-42C0-B870-AC61CA4C00AE}"/>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3">
                  <a:extLst>
                    <a:ext uri="{FF2B5EF4-FFF2-40B4-BE49-F238E27FC236}">
                      <a16:creationId xmlns:a16="http://schemas.microsoft.com/office/drawing/2014/main" id="{D239EE26-C665-4D57-B02D-D5F2D9A1BB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4">
                  <a:extLst>
                    <a:ext uri="{FF2B5EF4-FFF2-40B4-BE49-F238E27FC236}">
                      <a16:creationId xmlns:a16="http://schemas.microsoft.com/office/drawing/2014/main" id="{5E431BA4-5FA5-42DD-877F-B8D56B2496C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5">
                  <a:extLst>
                    <a:ext uri="{FF2B5EF4-FFF2-40B4-BE49-F238E27FC236}">
                      <a16:creationId xmlns:a16="http://schemas.microsoft.com/office/drawing/2014/main" id="{E30B3B95-3C44-42DB-B2C1-7B09F705DBF7}"/>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6">
                  <a:extLst>
                    <a:ext uri="{FF2B5EF4-FFF2-40B4-BE49-F238E27FC236}">
                      <a16:creationId xmlns:a16="http://schemas.microsoft.com/office/drawing/2014/main" id="{D367A7FF-8C78-4355-A197-4117A3B21E74}"/>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7">
                  <a:extLst>
                    <a:ext uri="{FF2B5EF4-FFF2-40B4-BE49-F238E27FC236}">
                      <a16:creationId xmlns:a16="http://schemas.microsoft.com/office/drawing/2014/main" id="{C1BFD2A0-ECA2-4438-9162-3A6E2B9E91D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8">
                  <a:extLst>
                    <a:ext uri="{FF2B5EF4-FFF2-40B4-BE49-F238E27FC236}">
                      <a16:creationId xmlns:a16="http://schemas.microsoft.com/office/drawing/2014/main" id="{A613BF4C-321C-45DF-AD04-74ACAF33441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9">
                  <a:extLst>
                    <a:ext uri="{FF2B5EF4-FFF2-40B4-BE49-F238E27FC236}">
                      <a16:creationId xmlns:a16="http://schemas.microsoft.com/office/drawing/2014/main" id="{371393D0-2847-4F8D-8B0F-A6CAFCD4001D}"/>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0">
                  <a:extLst>
                    <a:ext uri="{FF2B5EF4-FFF2-40B4-BE49-F238E27FC236}">
                      <a16:creationId xmlns:a16="http://schemas.microsoft.com/office/drawing/2014/main" id="{13B9E13F-C245-43E2-BB6B-58D2AA62A31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1">
                  <a:extLst>
                    <a:ext uri="{FF2B5EF4-FFF2-40B4-BE49-F238E27FC236}">
                      <a16:creationId xmlns:a16="http://schemas.microsoft.com/office/drawing/2014/main" id="{CD2E4A88-2213-4213-B091-0F9023152C4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2">
                  <a:extLst>
                    <a:ext uri="{FF2B5EF4-FFF2-40B4-BE49-F238E27FC236}">
                      <a16:creationId xmlns:a16="http://schemas.microsoft.com/office/drawing/2014/main" id="{37D4605B-835C-4A96-AC84-92734A6ACF1D}"/>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3">
                  <a:extLst>
                    <a:ext uri="{FF2B5EF4-FFF2-40B4-BE49-F238E27FC236}">
                      <a16:creationId xmlns:a16="http://schemas.microsoft.com/office/drawing/2014/main" id="{2332D1D1-627B-4ABF-9A4D-D844C0AB1E9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4">
                  <a:extLst>
                    <a:ext uri="{FF2B5EF4-FFF2-40B4-BE49-F238E27FC236}">
                      <a16:creationId xmlns:a16="http://schemas.microsoft.com/office/drawing/2014/main" id="{DFC98597-F6F8-413B-873B-0582015BF1E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5">
                  <a:extLst>
                    <a:ext uri="{FF2B5EF4-FFF2-40B4-BE49-F238E27FC236}">
                      <a16:creationId xmlns:a16="http://schemas.microsoft.com/office/drawing/2014/main" id="{AEACEEE6-A713-4806-A186-C865F4748B1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6">
                  <a:extLst>
                    <a:ext uri="{FF2B5EF4-FFF2-40B4-BE49-F238E27FC236}">
                      <a16:creationId xmlns:a16="http://schemas.microsoft.com/office/drawing/2014/main" id="{D0BE59FC-6B1D-499D-8CC1-8801320C0E4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7">
                  <a:extLst>
                    <a:ext uri="{FF2B5EF4-FFF2-40B4-BE49-F238E27FC236}">
                      <a16:creationId xmlns:a16="http://schemas.microsoft.com/office/drawing/2014/main" id="{3389736A-83C4-41B8-A3E5-8F3B8EC0E88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8">
                  <a:extLst>
                    <a:ext uri="{FF2B5EF4-FFF2-40B4-BE49-F238E27FC236}">
                      <a16:creationId xmlns:a16="http://schemas.microsoft.com/office/drawing/2014/main" id="{10FFE8F2-0A7D-45BD-B850-EFF5D7314C9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9">
                  <a:extLst>
                    <a:ext uri="{FF2B5EF4-FFF2-40B4-BE49-F238E27FC236}">
                      <a16:creationId xmlns:a16="http://schemas.microsoft.com/office/drawing/2014/main" id="{76F9DE01-0CB1-4233-ACF8-7C194D3373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0">
                  <a:extLst>
                    <a:ext uri="{FF2B5EF4-FFF2-40B4-BE49-F238E27FC236}">
                      <a16:creationId xmlns:a16="http://schemas.microsoft.com/office/drawing/2014/main" id="{E1ADEA28-A5A3-46E4-B784-470F380C84A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1">
                  <a:extLst>
                    <a:ext uri="{FF2B5EF4-FFF2-40B4-BE49-F238E27FC236}">
                      <a16:creationId xmlns:a16="http://schemas.microsoft.com/office/drawing/2014/main" id="{883E643E-FA87-4897-AB60-68E6766E332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2">
                  <a:extLst>
                    <a:ext uri="{FF2B5EF4-FFF2-40B4-BE49-F238E27FC236}">
                      <a16:creationId xmlns:a16="http://schemas.microsoft.com/office/drawing/2014/main" id="{AF39DB9A-25BE-4B01-BC5A-978942C0246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3">
                  <a:extLst>
                    <a:ext uri="{FF2B5EF4-FFF2-40B4-BE49-F238E27FC236}">
                      <a16:creationId xmlns:a16="http://schemas.microsoft.com/office/drawing/2014/main" id="{39975B54-5C53-4FD1-BBE1-2CFD328F20CE}"/>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4">
                  <a:extLst>
                    <a:ext uri="{FF2B5EF4-FFF2-40B4-BE49-F238E27FC236}">
                      <a16:creationId xmlns:a16="http://schemas.microsoft.com/office/drawing/2014/main" id="{33C9685E-20BD-4783-9FAC-AA7483338A0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5">
                  <a:extLst>
                    <a:ext uri="{FF2B5EF4-FFF2-40B4-BE49-F238E27FC236}">
                      <a16:creationId xmlns:a16="http://schemas.microsoft.com/office/drawing/2014/main" id="{3C5F0C41-B90A-4493-B0EA-D4E5022D4AB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6">
                  <a:extLst>
                    <a:ext uri="{FF2B5EF4-FFF2-40B4-BE49-F238E27FC236}">
                      <a16:creationId xmlns:a16="http://schemas.microsoft.com/office/drawing/2014/main" id="{1552B270-1C03-4BEB-B9D5-4A1898C22B4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7">
                  <a:extLst>
                    <a:ext uri="{FF2B5EF4-FFF2-40B4-BE49-F238E27FC236}">
                      <a16:creationId xmlns:a16="http://schemas.microsoft.com/office/drawing/2014/main" id="{8CA014FC-367A-41CE-99A3-C948AF287337}"/>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8">
                  <a:extLst>
                    <a:ext uri="{FF2B5EF4-FFF2-40B4-BE49-F238E27FC236}">
                      <a16:creationId xmlns:a16="http://schemas.microsoft.com/office/drawing/2014/main" id="{E41AF02E-241D-476E-87A2-574DB8B17A4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9">
                  <a:extLst>
                    <a:ext uri="{FF2B5EF4-FFF2-40B4-BE49-F238E27FC236}">
                      <a16:creationId xmlns:a16="http://schemas.microsoft.com/office/drawing/2014/main" id="{00CFF0C6-B4D8-4D67-A702-2FC093082BBE}"/>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0">
                  <a:extLst>
                    <a:ext uri="{FF2B5EF4-FFF2-40B4-BE49-F238E27FC236}">
                      <a16:creationId xmlns:a16="http://schemas.microsoft.com/office/drawing/2014/main" id="{48DD892B-09D6-4017-8069-CD99A934D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1">
                  <a:extLst>
                    <a:ext uri="{FF2B5EF4-FFF2-40B4-BE49-F238E27FC236}">
                      <a16:creationId xmlns:a16="http://schemas.microsoft.com/office/drawing/2014/main" id="{16278466-0AC4-417A-A95C-A55D1F24EECA}"/>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2">
                  <a:extLst>
                    <a:ext uri="{FF2B5EF4-FFF2-40B4-BE49-F238E27FC236}">
                      <a16:creationId xmlns:a16="http://schemas.microsoft.com/office/drawing/2014/main" id="{45BCE868-6757-4A1C-B055-14BF7947CFE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3">
                  <a:extLst>
                    <a:ext uri="{FF2B5EF4-FFF2-40B4-BE49-F238E27FC236}">
                      <a16:creationId xmlns:a16="http://schemas.microsoft.com/office/drawing/2014/main" id="{4715512D-2B04-4CB6-9564-89504E4B3F6C}"/>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4">
                  <a:extLst>
                    <a:ext uri="{FF2B5EF4-FFF2-40B4-BE49-F238E27FC236}">
                      <a16:creationId xmlns:a16="http://schemas.microsoft.com/office/drawing/2014/main" id="{711A7AB7-A430-4710-8295-B0D932A26A6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5">
                  <a:extLst>
                    <a:ext uri="{FF2B5EF4-FFF2-40B4-BE49-F238E27FC236}">
                      <a16:creationId xmlns:a16="http://schemas.microsoft.com/office/drawing/2014/main" id="{6255BAE5-6F8E-46D8-BF2E-1C070916AD5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6">
                  <a:extLst>
                    <a:ext uri="{FF2B5EF4-FFF2-40B4-BE49-F238E27FC236}">
                      <a16:creationId xmlns:a16="http://schemas.microsoft.com/office/drawing/2014/main" id="{A45FEC60-4FF0-46EB-8EAF-37C82117C964}"/>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7">
                  <a:extLst>
                    <a:ext uri="{FF2B5EF4-FFF2-40B4-BE49-F238E27FC236}">
                      <a16:creationId xmlns:a16="http://schemas.microsoft.com/office/drawing/2014/main" id="{EC013A5A-1403-4A69-BCE8-27253D75ADD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8">
                  <a:extLst>
                    <a:ext uri="{FF2B5EF4-FFF2-40B4-BE49-F238E27FC236}">
                      <a16:creationId xmlns:a16="http://schemas.microsoft.com/office/drawing/2014/main" id="{DC5CC0DD-C766-4149-9FED-22A44D357C6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9">
                  <a:extLst>
                    <a:ext uri="{FF2B5EF4-FFF2-40B4-BE49-F238E27FC236}">
                      <a16:creationId xmlns:a16="http://schemas.microsoft.com/office/drawing/2014/main" id="{6B173FAD-BF75-4904-8C0E-1E7F2F2481E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0">
                  <a:extLst>
                    <a:ext uri="{FF2B5EF4-FFF2-40B4-BE49-F238E27FC236}">
                      <a16:creationId xmlns:a16="http://schemas.microsoft.com/office/drawing/2014/main" id="{6B395EA2-ACF3-4ACE-8584-07CDF8722EF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1">
                  <a:extLst>
                    <a:ext uri="{FF2B5EF4-FFF2-40B4-BE49-F238E27FC236}">
                      <a16:creationId xmlns:a16="http://schemas.microsoft.com/office/drawing/2014/main" id="{5CC9C077-0EA0-4772-923C-F378EB0BFAD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2">
                  <a:extLst>
                    <a:ext uri="{FF2B5EF4-FFF2-40B4-BE49-F238E27FC236}">
                      <a16:creationId xmlns:a16="http://schemas.microsoft.com/office/drawing/2014/main" id="{9F596560-6226-422E-8C5A-6AF41D67F86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3">
                  <a:extLst>
                    <a:ext uri="{FF2B5EF4-FFF2-40B4-BE49-F238E27FC236}">
                      <a16:creationId xmlns:a16="http://schemas.microsoft.com/office/drawing/2014/main" id="{F23CCCC9-D0D7-40AD-8900-A0020D00E818}"/>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4">
                  <a:extLst>
                    <a:ext uri="{FF2B5EF4-FFF2-40B4-BE49-F238E27FC236}">
                      <a16:creationId xmlns:a16="http://schemas.microsoft.com/office/drawing/2014/main" id="{EC1840F2-B0DB-47CF-B055-EFF68735067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5">
                  <a:extLst>
                    <a:ext uri="{FF2B5EF4-FFF2-40B4-BE49-F238E27FC236}">
                      <a16:creationId xmlns:a16="http://schemas.microsoft.com/office/drawing/2014/main" id="{7E0F32F5-849E-4778-B286-7341FFE836B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6">
                  <a:extLst>
                    <a:ext uri="{FF2B5EF4-FFF2-40B4-BE49-F238E27FC236}">
                      <a16:creationId xmlns:a16="http://schemas.microsoft.com/office/drawing/2014/main" id="{43892C67-FC08-4A95-95AE-F7E280CEBFD9}"/>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7">
                  <a:extLst>
                    <a:ext uri="{FF2B5EF4-FFF2-40B4-BE49-F238E27FC236}">
                      <a16:creationId xmlns:a16="http://schemas.microsoft.com/office/drawing/2014/main" id="{BC773F19-5210-4400-9550-E31E6002F66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8">
                  <a:extLst>
                    <a:ext uri="{FF2B5EF4-FFF2-40B4-BE49-F238E27FC236}">
                      <a16:creationId xmlns:a16="http://schemas.microsoft.com/office/drawing/2014/main" id="{AD136FB3-362D-4F4D-9E4C-FF9A0793C52E}"/>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9">
                  <a:extLst>
                    <a:ext uri="{FF2B5EF4-FFF2-40B4-BE49-F238E27FC236}">
                      <a16:creationId xmlns:a16="http://schemas.microsoft.com/office/drawing/2014/main" id="{E996F4B1-C266-4C90-B6A3-FCD5B7490943}"/>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0">
                  <a:extLst>
                    <a:ext uri="{FF2B5EF4-FFF2-40B4-BE49-F238E27FC236}">
                      <a16:creationId xmlns:a16="http://schemas.microsoft.com/office/drawing/2014/main" id="{EB8A27F0-3E0F-4690-9326-18E62A06713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91">
                  <a:extLst>
                    <a:ext uri="{FF2B5EF4-FFF2-40B4-BE49-F238E27FC236}">
                      <a16:creationId xmlns:a16="http://schemas.microsoft.com/office/drawing/2014/main" id="{ACF132F0-BB5B-47D1-BF32-B3053BBB1FD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92">
                  <a:extLst>
                    <a:ext uri="{FF2B5EF4-FFF2-40B4-BE49-F238E27FC236}">
                      <a16:creationId xmlns:a16="http://schemas.microsoft.com/office/drawing/2014/main" id="{F5960859-D2F7-46DD-8A3F-1F0611859686}"/>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8" name="文本框 49">
              <a:extLst>
                <a:ext uri="{FF2B5EF4-FFF2-40B4-BE49-F238E27FC236}">
                  <a16:creationId xmlns:a16="http://schemas.microsoft.com/office/drawing/2014/main" id="{35C8638A-8528-4341-AD1C-62AF34756379}"/>
                </a:ext>
              </a:extLst>
            </p:cNvPr>
            <p:cNvSpPr txBox="1">
              <a:spLocks noChangeArrowheads="1"/>
            </p:cNvSpPr>
            <p:nvPr/>
          </p:nvSpPr>
          <p:spPr bwMode="auto">
            <a:xfrm>
              <a:off x="2034273" y="2096548"/>
              <a:ext cx="2925908" cy="524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lvl="0" algn="ctr">
                <a:buNone/>
                <a:defRPr/>
              </a:pP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1, </a:t>
              </a:r>
              <a:r>
                <a:rPr lang="en-US" dirty="0" err="1">
                  <a:solidFill>
                    <a:srgbClr val="0070C0"/>
                  </a:solidFill>
                  <a:latin typeface="Times New Roman" panose="02020603050405020304" pitchFamily="18" charset="0"/>
                  <a:cs typeface="Times New Roman" panose="02020603050405020304" pitchFamily="18" charset="0"/>
                </a:rPr>
                <a:t>Em</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hãy</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thực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hiện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kế</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hoạch</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đã</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đề</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ra</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ở</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bài</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tập</a:t>
              </a:r>
              <a:r>
                <a:rPr lang="en-US" dirty="0">
                  <a:solidFill>
                    <a:srgbClr val="0070C0"/>
                  </a:solidFill>
                  <a:latin typeface="Times New Roman" panose="02020603050405020304" pitchFamily="18" charset="0"/>
                  <a:cs typeface="Times New Roman" panose="02020603050405020304" pitchFamily="18" charset="0"/>
                </a:rPr>
                <a:t> 5.</a:t>
              </a:r>
              <a:endPar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grpSp>
      <p:grpSp>
        <p:nvGrpSpPr>
          <p:cNvPr id="98" name="组合 3">
            <a:extLst>
              <a:ext uri="{FF2B5EF4-FFF2-40B4-BE49-F238E27FC236}">
                <a16:creationId xmlns:a16="http://schemas.microsoft.com/office/drawing/2014/main" id="{38D25246-65BA-4855-A3D9-A8EC1F3632CF}"/>
              </a:ext>
            </a:extLst>
          </p:cNvPr>
          <p:cNvGrpSpPr/>
          <p:nvPr/>
        </p:nvGrpSpPr>
        <p:grpSpPr>
          <a:xfrm>
            <a:off x="5947635" y="1599997"/>
            <a:ext cx="6570616" cy="5415707"/>
            <a:chOff x="7522624" y="1711467"/>
            <a:chExt cx="2698523" cy="1980244"/>
          </a:xfrm>
        </p:grpSpPr>
        <p:grpSp>
          <p:nvGrpSpPr>
            <p:cNvPr id="99" name="组合 225">
              <a:extLst>
                <a:ext uri="{FF2B5EF4-FFF2-40B4-BE49-F238E27FC236}">
                  <a16:creationId xmlns:a16="http://schemas.microsoft.com/office/drawing/2014/main" id="{3E1C6EDD-57C8-41B1-91C8-7F0CD50A933A}"/>
                </a:ext>
              </a:extLst>
            </p:cNvPr>
            <p:cNvGrpSpPr/>
            <p:nvPr/>
          </p:nvGrpSpPr>
          <p:grpSpPr>
            <a:xfrm flipH="1">
              <a:off x="7522624" y="1711467"/>
              <a:ext cx="2698523" cy="1980244"/>
              <a:chOff x="3246438" y="1068388"/>
              <a:chExt cx="5711825" cy="4678363"/>
            </a:xfrm>
            <a:solidFill>
              <a:schemeClr val="tx1"/>
            </a:solidFill>
          </p:grpSpPr>
          <p:sp>
            <p:nvSpPr>
              <p:cNvPr id="101" name="Freeform 5">
                <a:extLst>
                  <a:ext uri="{FF2B5EF4-FFF2-40B4-BE49-F238E27FC236}">
                    <a16:creationId xmlns:a16="http://schemas.microsoft.com/office/drawing/2014/main" id="{138F6791-500E-4672-9473-80AC1694AB88}"/>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6">
                <a:extLst>
                  <a:ext uri="{FF2B5EF4-FFF2-40B4-BE49-F238E27FC236}">
                    <a16:creationId xmlns:a16="http://schemas.microsoft.com/office/drawing/2014/main" id="{C8EE571C-BE94-4368-98EF-27D423DF6DB3}"/>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7">
                <a:extLst>
                  <a:ext uri="{FF2B5EF4-FFF2-40B4-BE49-F238E27FC236}">
                    <a16:creationId xmlns:a16="http://schemas.microsoft.com/office/drawing/2014/main" id="{C1AD819C-F0EC-487E-AD04-E2C3F97676B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
                <a:extLst>
                  <a:ext uri="{FF2B5EF4-FFF2-40B4-BE49-F238E27FC236}">
                    <a16:creationId xmlns:a16="http://schemas.microsoft.com/office/drawing/2014/main" id="{FAB47E01-9665-455C-9CA4-FB75E51DE670}"/>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9">
                <a:extLst>
                  <a:ext uri="{FF2B5EF4-FFF2-40B4-BE49-F238E27FC236}">
                    <a16:creationId xmlns:a16="http://schemas.microsoft.com/office/drawing/2014/main" id="{732BA37F-0C87-4610-9517-3706A35D938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10">
                <a:extLst>
                  <a:ext uri="{FF2B5EF4-FFF2-40B4-BE49-F238E27FC236}">
                    <a16:creationId xmlns:a16="http://schemas.microsoft.com/office/drawing/2014/main" id="{F3C507FD-3D22-46F6-9BB4-A4643AED8E41}"/>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11">
                <a:extLst>
                  <a:ext uri="{FF2B5EF4-FFF2-40B4-BE49-F238E27FC236}">
                    <a16:creationId xmlns:a16="http://schemas.microsoft.com/office/drawing/2014/main" id="{E66FE954-408D-4E0D-A552-8AD26413F42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08" name="组合 233">
                <a:extLst>
                  <a:ext uri="{FF2B5EF4-FFF2-40B4-BE49-F238E27FC236}">
                    <a16:creationId xmlns:a16="http://schemas.microsoft.com/office/drawing/2014/main" id="{39B4C5E4-DC5F-44F5-B216-6241B87E7B64}"/>
                  </a:ext>
                </a:extLst>
              </p:cNvPr>
              <p:cNvGrpSpPr/>
              <p:nvPr/>
            </p:nvGrpSpPr>
            <p:grpSpPr>
              <a:xfrm>
                <a:off x="3517901" y="1225551"/>
                <a:ext cx="5260975" cy="4090987"/>
                <a:chOff x="3517901" y="1225551"/>
                <a:chExt cx="5260975" cy="4090987"/>
              </a:xfrm>
              <a:grpFill/>
            </p:grpSpPr>
            <p:sp>
              <p:nvSpPr>
                <p:cNvPr id="109" name="Freeform 12">
                  <a:extLst>
                    <a:ext uri="{FF2B5EF4-FFF2-40B4-BE49-F238E27FC236}">
                      <a16:creationId xmlns:a16="http://schemas.microsoft.com/office/drawing/2014/main" id="{1CC1FB4F-B2CF-47C3-9CCD-80CD8B4CD99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13">
                  <a:extLst>
                    <a:ext uri="{FF2B5EF4-FFF2-40B4-BE49-F238E27FC236}">
                      <a16:creationId xmlns:a16="http://schemas.microsoft.com/office/drawing/2014/main" id="{7C133459-1916-4948-BB53-75F3ED57D23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14">
                  <a:extLst>
                    <a:ext uri="{FF2B5EF4-FFF2-40B4-BE49-F238E27FC236}">
                      <a16:creationId xmlns:a16="http://schemas.microsoft.com/office/drawing/2014/main" id="{3AA93844-824F-45BB-A6B2-9D0AB648370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5">
                  <a:extLst>
                    <a:ext uri="{FF2B5EF4-FFF2-40B4-BE49-F238E27FC236}">
                      <a16:creationId xmlns:a16="http://schemas.microsoft.com/office/drawing/2014/main" id="{6EAB2814-52AC-40B4-A6B6-8B81CD2EB8CA}"/>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6">
                  <a:extLst>
                    <a:ext uri="{FF2B5EF4-FFF2-40B4-BE49-F238E27FC236}">
                      <a16:creationId xmlns:a16="http://schemas.microsoft.com/office/drawing/2014/main" id="{F143E963-4EF0-4CA1-A15E-F39081093ED2}"/>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7">
                  <a:extLst>
                    <a:ext uri="{FF2B5EF4-FFF2-40B4-BE49-F238E27FC236}">
                      <a16:creationId xmlns:a16="http://schemas.microsoft.com/office/drawing/2014/main" id="{C9DDCA32-C0E3-4D59-BEB4-40C9C09803B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8">
                  <a:extLst>
                    <a:ext uri="{FF2B5EF4-FFF2-40B4-BE49-F238E27FC236}">
                      <a16:creationId xmlns:a16="http://schemas.microsoft.com/office/drawing/2014/main" id="{5C4D6D36-804E-467D-9CD0-84A58C8A687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9">
                  <a:extLst>
                    <a:ext uri="{FF2B5EF4-FFF2-40B4-BE49-F238E27FC236}">
                      <a16:creationId xmlns:a16="http://schemas.microsoft.com/office/drawing/2014/main" id="{CDBE172D-007E-4CE4-B3B6-18DF211AE60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20">
                  <a:extLst>
                    <a:ext uri="{FF2B5EF4-FFF2-40B4-BE49-F238E27FC236}">
                      <a16:creationId xmlns:a16="http://schemas.microsoft.com/office/drawing/2014/main" id="{65919255-C9E6-4279-BFA2-EACEAD6BB35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21">
                  <a:extLst>
                    <a:ext uri="{FF2B5EF4-FFF2-40B4-BE49-F238E27FC236}">
                      <a16:creationId xmlns:a16="http://schemas.microsoft.com/office/drawing/2014/main" id="{8262A73B-76DF-46F6-A017-2DB28844E466}"/>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2">
                  <a:extLst>
                    <a:ext uri="{FF2B5EF4-FFF2-40B4-BE49-F238E27FC236}">
                      <a16:creationId xmlns:a16="http://schemas.microsoft.com/office/drawing/2014/main" id="{2166994C-8017-472E-924E-AC6D0B12B2FB}"/>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3">
                  <a:extLst>
                    <a:ext uri="{FF2B5EF4-FFF2-40B4-BE49-F238E27FC236}">
                      <a16:creationId xmlns:a16="http://schemas.microsoft.com/office/drawing/2014/main" id="{F045F14A-16A9-4917-975D-C2DFE2F31B1C}"/>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4">
                  <a:extLst>
                    <a:ext uri="{FF2B5EF4-FFF2-40B4-BE49-F238E27FC236}">
                      <a16:creationId xmlns:a16="http://schemas.microsoft.com/office/drawing/2014/main" id="{EE62BF87-937C-49F2-8594-789C0228B24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5">
                  <a:extLst>
                    <a:ext uri="{FF2B5EF4-FFF2-40B4-BE49-F238E27FC236}">
                      <a16:creationId xmlns:a16="http://schemas.microsoft.com/office/drawing/2014/main" id="{35100BBB-E0AC-43DC-9C0C-B49CC2F80E72}"/>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6">
                  <a:extLst>
                    <a:ext uri="{FF2B5EF4-FFF2-40B4-BE49-F238E27FC236}">
                      <a16:creationId xmlns:a16="http://schemas.microsoft.com/office/drawing/2014/main" id="{A4250710-0030-41C4-A118-42702E39265E}"/>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7">
                  <a:extLst>
                    <a:ext uri="{FF2B5EF4-FFF2-40B4-BE49-F238E27FC236}">
                      <a16:creationId xmlns:a16="http://schemas.microsoft.com/office/drawing/2014/main" id="{01237B13-6F7F-491D-9747-64988C355B2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8">
                  <a:extLst>
                    <a:ext uri="{FF2B5EF4-FFF2-40B4-BE49-F238E27FC236}">
                      <a16:creationId xmlns:a16="http://schemas.microsoft.com/office/drawing/2014/main" id="{48998569-D0E7-4FE7-AD34-C6804B15784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9">
                  <a:extLst>
                    <a:ext uri="{FF2B5EF4-FFF2-40B4-BE49-F238E27FC236}">
                      <a16:creationId xmlns:a16="http://schemas.microsoft.com/office/drawing/2014/main" id="{5911464F-C5E6-40F0-87AF-CC6DC3E2DA1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30">
                  <a:extLst>
                    <a:ext uri="{FF2B5EF4-FFF2-40B4-BE49-F238E27FC236}">
                      <a16:creationId xmlns:a16="http://schemas.microsoft.com/office/drawing/2014/main" id="{2A901C36-7899-488A-8774-FC22B73A5E2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31">
                  <a:extLst>
                    <a:ext uri="{FF2B5EF4-FFF2-40B4-BE49-F238E27FC236}">
                      <a16:creationId xmlns:a16="http://schemas.microsoft.com/office/drawing/2014/main" id="{3BF0A5E6-C302-4853-9DC9-91DDD3D53BB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2">
                  <a:extLst>
                    <a:ext uri="{FF2B5EF4-FFF2-40B4-BE49-F238E27FC236}">
                      <a16:creationId xmlns:a16="http://schemas.microsoft.com/office/drawing/2014/main" id="{7862D852-3291-40B6-AAEC-8E02BF4424B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3">
                  <a:extLst>
                    <a:ext uri="{FF2B5EF4-FFF2-40B4-BE49-F238E27FC236}">
                      <a16:creationId xmlns:a16="http://schemas.microsoft.com/office/drawing/2014/main" id="{A9D89ED5-817A-46F9-98EE-2D5196B8E3D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4">
                  <a:extLst>
                    <a:ext uri="{FF2B5EF4-FFF2-40B4-BE49-F238E27FC236}">
                      <a16:creationId xmlns:a16="http://schemas.microsoft.com/office/drawing/2014/main" id="{997C34EF-41BB-4774-A449-9B320C7AAF71}"/>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5">
                  <a:extLst>
                    <a:ext uri="{FF2B5EF4-FFF2-40B4-BE49-F238E27FC236}">
                      <a16:creationId xmlns:a16="http://schemas.microsoft.com/office/drawing/2014/main" id="{B46FB9B3-3F48-44ED-938B-34042FD2162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6">
                  <a:extLst>
                    <a:ext uri="{FF2B5EF4-FFF2-40B4-BE49-F238E27FC236}">
                      <a16:creationId xmlns:a16="http://schemas.microsoft.com/office/drawing/2014/main" id="{1F008D06-40D3-4FF0-AF4E-760FC38E529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7">
                  <a:extLst>
                    <a:ext uri="{FF2B5EF4-FFF2-40B4-BE49-F238E27FC236}">
                      <a16:creationId xmlns:a16="http://schemas.microsoft.com/office/drawing/2014/main" id="{E89D109A-09FB-47BF-95C7-DEB7A295F555}"/>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8">
                  <a:extLst>
                    <a:ext uri="{FF2B5EF4-FFF2-40B4-BE49-F238E27FC236}">
                      <a16:creationId xmlns:a16="http://schemas.microsoft.com/office/drawing/2014/main" id="{EE77FF00-5C58-44E9-BB0B-45BD2474FDC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9">
                  <a:extLst>
                    <a:ext uri="{FF2B5EF4-FFF2-40B4-BE49-F238E27FC236}">
                      <a16:creationId xmlns:a16="http://schemas.microsoft.com/office/drawing/2014/main" id="{0A70D915-7975-4B26-8215-ADC77D1C8C1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40">
                  <a:extLst>
                    <a:ext uri="{FF2B5EF4-FFF2-40B4-BE49-F238E27FC236}">
                      <a16:creationId xmlns:a16="http://schemas.microsoft.com/office/drawing/2014/main" id="{3A10452F-9644-45D9-92BE-70CC51ABC58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41">
                  <a:extLst>
                    <a:ext uri="{FF2B5EF4-FFF2-40B4-BE49-F238E27FC236}">
                      <a16:creationId xmlns:a16="http://schemas.microsoft.com/office/drawing/2014/main" id="{CE14F9EA-6686-4B47-B127-E1C0C764F9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2">
                  <a:extLst>
                    <a:ext uri="{FF2B5EF4-FFF2-40B4-BE49-F238E27FC236}">
                      <a16:creationId xmlns:a16="http://schemas.microsoft.com/office/drawing/2014/main" id="{5BAA95B5-C22D-4B49-9C42-ADF80D3AFBBC}"/>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3">
                  <a:extLst>
                    <a:ext uri="{FF2B5EF4-FFF2-40B4-BE49-F238E27FC236}">
                      <a16:creationId xmlns:a16="http://schemas.microsoft.com/office/drawing/2014/main" id="{1140603F-DDF7-4CC2-99B4-88685E6A63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4">
                  <a:extLst>
                    <a:ext uri="{FF2B5EF4-FFF2-40B4-BE49-F238E27FC236}">
                      <a16:creationId xmlns:a16="http://schemas.microsoft.com/office/drawing/2014/main" id="{0AC024F1-DC05-49BA-9A81-05953DDF0082}"/>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5">
                  <a:extLst>
                    <a:ext uri="{FF2B5EF4-FFF2-40B4-BE49-F238E27FC236}">
                      <a16:creationId xmlns:a16="http://schemas.microsoft.com/office/drawing/2014/main" id="{7B9E12D0-5B37-4E6D-A404-AB9D23C7B605}"/>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6">
                  <a:extLst>
                    <a:ext uri="{FF2B5EF4-FFF2-40B4-BE49-F238E27FC236}">
                      <a16:creationId xmlns:a16="http://schemas.microsoft.com/office/drawing/2014/main" id="{07BFA8B6-CB7F-4A04-9867-07A652FE30EB}"/>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7">
                  <a:extLst>
                    <a:ext uri="{FF2B5EF4-FFF2-40B4-BE49-F238E27FC236}">
                      <a16:creationId xmlns:a16="http://schemas.microsoft.com/office/drawing/2014/main" id="{C5629273-BD2C-4770-A38F-5B0D2FEA784B}"/>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8">
                  <a:extLst>
                    <a:ext uri="{FF2B5EF4-FFF2-40B4-BE49-F238E27FC236}">
                      <a16:creationId xmlns:a16="http://schemas.microsoft.com/office/drawing/2014/main" id="{76586D56-42EF-40DE-940B-1B930962816F}"/>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9">
                  <a:extLst>
                    <a:ext uri="{FF2B5EF4-FFF2-40B4-BE49-F238E27FC236}">
                      <a16:creationId xmlns:a16="http://schemas.microsoft.com/office/drawing/2014/main" id="{26B0524B-A76C-4DB4-88C2-16187AF308BF}"/>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50">
                  <a:extLst>
                    <a:ext uri="{FF2B5EF4-FFF2-40B4-BE49-F238E27FC236}">
                      <a16:creationId xmlns:a16="http://schemas.microsoft.com/office/drawing/2014/main" id="{21B9EA90-4C1D-4167-9A44-F568EF4DD17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51">
                  <a:extLst>
                    <a:ext uri="{FF2B5EF4-FFF2-40B4-BE49-F238E27FC236}">
                      <a16:creationId xmlns:a16="http://schemas.microsoft.com/office/drawing/2014/main" id="{D66D5AB6-570D-4152-A01F-D16F0FC607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2">
                  <a:extLst>
                    <a:ext uri="{FF2B5EF4-FFF2-40B4-BE49-F238E27FC236}">
                      <a16:creationId xmlns:a16="http://schemas.microsoft.com/office/drawing/2014/main" id="{2DAD9EA2-3613-4DDC-AD81-749D1D9BDA3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3">
                  <a:extLst>
                    <a:ext uri="{FF2B5EF4-FFF2-40B4-BE49-F238E27FC236}">
                      <a16:creationId xmlns:a16="http://schemas.microsoft.com/office/drawing/2014/main" id="{43C07C96-020C-46C1-97FB-5B4F05F927F3}"/>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4">
                  <a:extLst>
                    <a:ext uri="{FF2B5EF4-FFF2-40B4-BE49-F238E27FC236}">
                      <a16:creationId xmlns:a16="http://schemas.microsoft.com/office/drawing/2014/main" id="{41917549-21FE-4767-8652-C8252389BBF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5">
                  <a:extLst>
                    <a:ext uri="{FF2B5EF4-FFF2-40B4-BE49-F238E27FC236}">
                      <a16:creationId xmlns:a16="http://schemas.microsoft.com/office/drawing/2014/main" id="{BCB4FF85-8A04-4C3C-9123-8CA7AD2F9112}"/>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6">
                  <a:extLst>
                    <a:ext uri="{FF2B5EF4-FFF2-40B4-BE49-F238E27FC236}">
                      <a16:creationId xmlns:a16="http://schemas.microsoft.com/office/drawing/2014/main" id="{792143BC-6F5B-4250-BFF4-C4162C94197E}"/>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7">
                  <a:extLst>
                    <a:ext uri="{FF2B5EF4-FFF2-40B4-BE49-F238E27FC236}">
                      <a16:creationId xmlns:a16="http://schemas.microsoft.com/office/drawing/2014/main" id="{34DC1236-58D2-4DDF-8D7F-CAD94CE9488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8">
                  <a:extLst>
                    <a:ext uri="{FF2B5EF4-FFF2-40B4-BE49-F238E27FC236}">
                      <a16:creationId xmlns:a16="http://schemas.microsoft.com/office/drawing/2014/main" id="{2998E4D6-6BA5-4B9A-9D49-D3E4B78CA34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9">
                  <a:extLst>
                    <a:ext uri="{FF2B5EF4-FFF2-40B4-BE49-F238E27FC236}">
                      <a16:creationId xmlns:a16="http://schemas.microsoft.com/office/drawing/2014/main" id="{6541D4D3-056B-4DFB-8B65-C197D5C456C0}"/>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60">
                  <a:extLst>
                    <a:ext uri="{FF2B5EF4-FFF2-40B4-BE49-F238E27FC236}">
                      <a16:creationId xmlns:a16="http://schemas.microsoft.com/office/drawing/2014/main" id="{B7B4A084-78B5-41A0-9590-81AF5189964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61">
                  <a:extLst>
                    <a:ext uri="{FF2B5EF4-FFF2-40B4-BE49-F238E27FC236}">
                      <a16:creationId xmlns:a16="http://schemas.microsoft.com/office/drawing/2014/main" id="{75839296-7F04-4D21-9076-5A169350312D}"/>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2">
                  <a:extLst>
                    <a:ext uri="{FF2B5EF4-FFF2-40B4-BE49-F238E27FC236}">
                      <a16:creationId xmlns:a16="http://schemas.microsoft.com/office/drawing/2014/main" id="{6DBA870F-E396-4BA5-B855-405F188CAD0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3">
                  <a:extLst>
                    <a:ext uri="{FF2B5EF4-FFF2-40B4-BE49-F238E27FC236}">
                      <a16:creationId xmlns:a16="http://schemas.microsoft.com/office/drawing/2014/main" id="{D0C7CA47-F7D8-4A40-995A-7F4585E95A2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4">
                  <a:extLst>
                    <a:ext uri="{FF2B5EF4-FFF2-40B4-BE49-F238E27FC236}">
                      <a16:creationId xmlns:a16="http://schemas.microsoft.com/office/drawing/2014/main" id="{6D8A8B14-CCA5-4E70-A70F-405229297AC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5">
                  <a:extLst>
                    <a:ext uri="{FF2B5EF4-FFF2-40B4-BE49-F238E27FC236}">
                      <a16:creationId xmlns:a16="http://schemas.microsoft.com/office/drawing/2014/main" id="{2C46D352-AFF9-4E41-AD2D-02D8CEC39792}"/>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6">
                  <a:extLst>
                    <a:ext uri="{FF2B5EF4-FFF2-40B4-BE49-F238E27FC236}">
                      <a16:creationId xmlns:a16="http://schemas.microsoft.com/office/drawing/2014/main" id="{D9E44860-9C2F-4A6B-AA1F-18EBF15D4AF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7">
                  <a:extLst>
                    <a:ext uri="{FF2B5EF4-FFF2-40B4-BE49-F238E27FC236}">
                      <a16:creationId xmlns:a16="http://schemas.microsoft.com/office/drawing/2014/main" id="{BA575C10-FB46-4807-88A2-82EC68CE5A3D}"/>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8">
                  <a:extLst>
                    <a:ext uri="{FF2B5EF4-FFF2-40B4-BE49-F238E27FC236}">
                      <a16:creationId xmlns:a16="http://schemas.microsoft.com/office/drawing/2014/main" id="{B12F8FB1-ABC3-4B38-B0E7-25D186856CB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9">
                  <a:extLst>
                    <a:ext uri="{FF2B5EF4-FFF2-40B4-BE49-F238E27FC236}">
                      <a16:creationId xmlns:a16="http://schemas.microsoft.com/office/drawing/2014/main" id="{DA438AF0-6E56-423C-8BCD-DF1F1DB3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70">
                  <a:extLst>
                    <a:ext uri="{FF2B5EF4-FFF2-40B4-BE49-F238E27FC236}">
                      <a16:creationId xmlns:a16="http://schemas.microsoft.com/office/drawing/2014/main" id="{D27E61F2-39A4-4AD1-B705-ED5E45888F9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71">
                  <a:extLst>
                    <a:ext uri="{FF2B5EF4-FFF2-40B4-BE49-F238E27FC236}">
                      <a16:creationId xmlns:a16="http://schemas.microsoft.com/office/drawing/2014/main" id="{56AB6D5D-986C-4DC0-ACD3-4FB129E86281}"/>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2">
                  <a:extLst>
                    <a:ext uri="{FF2B5EF4-FFF2-40B4-BE49-F238E27FC236}">
                      <a16:creationId xmlns:a16="http://schemas.microsoft.com/office/drawing/2014/main" id="{516DA4F5-8AAE-4161-8897-E02DE6B1276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3">
                  <a:extLst>
                    <a:ext uri="{FF2B5EF4-FFF2-40B4-BE49-F238E27FC236}">
                      <a16:creationId xmlns:a16="http://schemas.microsoft.com/office/drawing/2014/main" id="{7C2D6C3D-DDC6-48C5-8CE6-800AC2AC74F7}"/>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4">
                  <a:extLst>
                    <a:ext uri="{FF2B5EF4-FFF2-40B4-BE49-F238E27FC236}">
                      <a16:creationId xmlns:a16="http://schemas.microsoft.com/office/drawing/2014/main" id="{9BA404AD-1970-4144-82DB-712EE103E16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5">
                  <a:extLst>
                    <a:ext uri="{FF2B5EF4-FFF2-40B4-BE49-F238E27FC236}">
                      <a16:creationId xmlns:a16="http://schemas.microsoft.com/office/drawing/2014/main" id="{DC9A9698-B5F9-4011-87A6-FBB7FED0B56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6">
                  <a:extLst>
                    <a:ext uri="{FF2B5EF4-FFF2-40B4-BE49-F238E27FC236}">
                      <a16:creationId xmlns:a16="http://schemas.microsoft.com/office/drawing/2014/main" id="{CAB6EEA6-3020-461A-8CEE-B6355A940D79}"/>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7">
                  <a:extLst>
                    <a:ext uri="{FF2B5EF4-FFF2-40B4-BE49-F238E27FC236}">
                      <a16:creationId xmlns:a16="http://schemas.microsoft.com/office/drawing/2014/main" id="{4FAD6DFB-BED5-4431-A55F-8F051E1AEAB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8">
                  <a:extLst>
                    <a:ext uri="{FF2B5EF4-FFF2-40B4-BE49-F238E27FC236}">
                      <a16:creationId xmlns:a16="http://schemas.microsoft.com/office/drawing/2014/main" id="{9D035AC7-BCDF-4A3B-BB01-666EF57EB15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9">
                  <a:extLst>
                    <a:ext uri="{FF2B5EF4-FFF2-40B4-BE49-F238E27FC236}">
                      <a16:creationId xmlns:a16="http://schemas.microsoft.com/office/drawing/2014/main" id="{901DAD0C-E4D9-4E7B-B8F3-8C43AAB535A0}"/>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80">
                  <a:extLst>
                    <a:ext uri="{FF2B5EF4-FFF2-40B4-BE49-F238E27FC236}">
                      <a16:creationId xmlns:a16="http://schemas.microsoft.com/office/drawing/2014/main" id="{7030CB47-E5EA-429C-9095-F39D3122ECBF}"/>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81">
                  <a:extLst>
                    <a:ext uri="{FF2B5EF4-FFF2-40B4-BE49-F238E27FC236}">
                      <a16:creationId xmlns:a16="http://schemas.microsoft.com/office/drawing/2014/main" id="{028E487A-102D-4D24-B41E-F41475259626}"/>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2">
                  <a:extLst>
                    <a:ext uri="{FF2B5EF4-FFF2-40B4-BE49-F238E27FC236}">
                      <a16:creationId xmlns:a16="http://schemas.microsoft.com/office/drawing/2014/main" id="{B49748B3-2631-4DB2-BA2B-40929909C61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3">
                  <a:extLst>
                    <a:ext uri="{FF2B5EF4-FFF2-40B4-BE49-F238E27FC236}">
                      <a16:creationId xmlns:a16="http://schemas.microsoft.com/office/drawing/2014/main" id="{F6C39CC8-9FD5-475B-BA1E-7B0528EFDFB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4">
                  <a:extLst>
                    <a:ext uri="{FF2B5EF4-FFF2-40B4-BE49-F238E27FC236}">
                      <a16:creationId xmlns:a16="http://schemas.microsoft.com/office/drawing/2014/main" id="{9DAB5AF1-26C9-4ACF-B89B-9D324A364918}"/>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5">
                  <a:extLst>
                    <a:ext uri="{FF2B5EF4-FFF2-40B4-BE49-F238E27FC236}">
                      <a16:creationId xmlns:a16="http://schemas.microsoft.com/office/drawing/2014/main" id="{C85816B1-8B16-4672-8F69-EFB0BA5222F8}"/>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6">
                  <a:extLst>
                    <a:ext uri="{FF2B5EF4-FFF2-40B4-BE49-F238E27FC236}">
                      <a16:creationId xmlns:a16="http://schemas.microsoft.com/office/drawing/2014/main" id="{FC25FD9C-AA2D-4033-A268-4EF58D72478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7">
                  <a:extLst>
                    <a:ext uri="{FF2B5EF4-FFF2-40B4-BE49-F238E27FC236}">
                      <a16:creationId xmlns:a16="http://schemas.microsoft.com/office/drawing/2014/main" id="{48F21E75-CC89-4294-B9C1-84784387278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8">
                  <a:extLst>
                    <a:ext uri="{FF2B5EF4-FFF2-40B4-BE49-F238E27FC236}">
                      <a16:creationId xmlns:a16="http://schemas.microsoft.com/office/drawing/2014/main" id="{DFA1DA33-CFE9-4D8C-B439-EF4D83169FFF}"/>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9">
                  <a:extLst>
                    <a:ext uri="{FF2B5EF4-FFF2-40B4-BE49-F238E27FC236}">
                      <a16:creationId xmlns:a16="http://schemas.microsoft.com/office/drawing/2014/main" id="{191681FE-B991-4A6D-8800-1D15F08B564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90">
                  <a:extLst>
                    <a:ext uri="{FF2B5EF4-FFF2-40B4-BE49-F238E27FC236}">
                      <a16:creationId xmlns:a16="http://schemas.microsoft.com/office/drawing/2014/main" id="{1B26377A-3621-4AD6-B49D-E61F17470EB8}"/>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91">
                  <a:extLst>
                    <a:ext uri="{FF2B5EF4-FFF2-40B4-BE49-F238E27FC236}">
                      <a16:creationId xmlns:a16="http://schemas.microsoft.com/office/drawing/2014/main" id="{E73381C5-8925-48C5-AF8B-7EE058B8A337}"/>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2">
                  <a:extLst>
                    <a:ext uri="{FF2B5EF4-FFF2-40B4-BE49-F238E27FC236}">
                      <a16:creationId xmlns:a16="http://schemas.microsoft.com/office/drawing/2014/main" id="{8DEE9A68-A3F7-41AA-B7E6-777579998DA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0" name="文本框 49">
              <a:extLst>
                <a:ext uri="{FF2B5EF4-FFF2-40B4-BE49-F238E27FC236}">
                  <a16:creationId xmlns:a16="http://schemas.microsoft.com/office/drawing/2014/main" id="{CBBC6582-21DE-424C-8A09-2A31C8141ACA}"/>
                </a:ext>
              </a:extLst>
            </p:cNvPr>
            <p:cNvSpPr txBox="1">
              <a:spLocks noChangeArrowheads="1"/>
            </p:cNvSpPr>
            <p:nvPr/>
          </p:nvSpPr>
          <p:spPr bwMode="auto">
            <a:xfrm>
              <a:off x="7990767" y="2018766"/>
              <a:ext cx="1909517" cy="10060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buNone/>
              </a:pP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lang="en-US" sz="3200" dirty="0" err="1">
                  <a:solidFill>
                    <a:srgbClr val="0070C0"/>
                  </a:solidFill>
                  <a:latin typeface="Times New Roman" panose="02020603050405020304" pitchFamily="18" charset="0"/>
                  <a:cs typeface="Times New Roman" panose="02020603050405020304" pitchFamily="18" charset="0"/>
                </a:rPr>
                <a:t>Em</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hãy</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áp</a:t>
              </a:r>
              <a:r>
                <a:rPr lang="en-US" sz="3200" dirty="0">
                  <a:solidFill>
                    <a:srgbClr val="0070C0"/>
                  </a:solidFill>
                  <a:latin typeface="Times New Roman" panose="02020603050405020304" pitchFamily="18" charset="0"/>
                  <a:cs typeface="Times New Roman" panose="02020603050405020304" pitchFamily="18" charset="0"/>
                </a:rPr>
                <a:t> dung </a:t>
              </a:r>
              <a:r>
                <a:rPr lang="en-US" sz="3200" dirty="0" err="1">
                  <a:solidFill>
                    <a:srgbClr val="0070C0"/>
                  </a:solidFill>
                  <a:latin typeface="Times New Roman" panose="02020603050405020304" pitchFamily="18" charset="0"/>
                  <a:cs typeface="Times New Roman" panose="02020603050405020304" pitchFamily="18" charset="0"/>
                </a:rPr>
                <a:t>mô</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hình</a:t>
              </a:r>
              <a:r>
                <a:rPr lang="en-US" sz="3200" dirty="0">
                  <a:solidFill>
                    <a:srgbClr val="0070C0"/>
                  </a:solidFill>
                  <a:latin typeface="Times New Roman" panose="02020603050405020304" pitchFamily="18" charset="0"/>
                  <a:cs typeface="Times New Roman" panose="02020603050405020304" pitchFamily="18" charset="0"/>
                </a:rPr>
                <a:t> S.M.A.R.T </a:t>
              </a:r>
              <a:r>
                <a:rPr lang="en-US" sz="3200" dirty="0" err="1">
                  <a:solidFill>
                    <a:srgbClr val="0070C0"/>
                  </a:solidFill>
                  <a:latin typeface="Times New Roman" panose="02020603050405020304" pitchFamily="18" charset="0"/>
                  <a:cs typeface="Times New Roman" panose="02020603050405020304" pitchFamily="18" charset="0"/>
                </a:rPr>
                <a:t>để</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xác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định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một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mục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tiêu</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cụ</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thể</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ngắn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hạn</a:t>
              </a:r>
              <a:r>
                <a:rPr lang="en-US" sz="3200" dirty="0">
                  <a:solidFill>
                    <a:srgbClr val="0070C0"/>
                  </a:solidFill>
                  <a:latin typeface="Times New Roman" panose="02020603050405020304" pitchFamily="18" charset="0"/>
                  <a:cs typeface="Times New Roman" panose="02020603050405020304" pitchFamily="18" charset="0"/>
                </a:rPr>
                <a:t>/</a:t>
              </a:r>
              <a:r>
                <a:rPr lang="en-US" sz="3200" dirty="0" err="1">
                  <a:solidFill>
                    <a:srgbClr val="0070C0"/>
                  </a:solidFill>
                  <a:latin typeface="Times New Roman" panose="02020603050405020304" pitchFamily="18" charset="0"/>
                  <a:cs typeface="Times New Roman" panose="02020603050405020304" pitchFamily="18" charset="0"/>
                </a:rPr>
                <a:t>trung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hạn</a:t>
              </a:r>
              <a:r>
                <a:rPr lang="en-US" sz="3200" dirty="0">
                  <a:solidFill>
                    <a:srgbClr val="0070C0"/>
                  </a:solidFill>
                  <a:latin typeface="Times New Roman" panose="02020603050405020304" pitchFamily="18" charset="0"/>
                  <a:cs typeface="Times New Roman" panose="02020603050405020304" pitchFamily="18" charset="0"/>
                </a:rPr>
                <a:t>/</a:t>
              </a:r>
              <a:r>
                <a:rPr lang="en-US" sz="3200" dirty="0" err="1">
                  <a:solidFill>
                    <a:srgbClr val="0070C0"/>
                  </a:solidFill>
                  <a:latin typeface="Times New Roman" panose="02020603050405020304" pitchFamily="18" charset="0"/>
                  <a:cs typeface="Times New Roman" panose="02020603050405020304" pitchFamily="18" charset="0"/>
                </a:rPr>
                <a:t>dài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hạn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của</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bản</a:t>
              </a:r>
              <a:r>
                <a:rPr lang="en-US" sz="3200" dirty="0">
                  <a:solidFill>
                    <a:srgbClr val="0070C0"/>
                  </a:solidFill>
                  <a:latin typeface="Times New Roman" panose="02020603050405020304" pitchFamily="18" charset="0"/>
                  <a:cs typeface="Times New Roman" panose="02020603050405020304" pitchFamily="18" charset="0"/>
                </a:rPr>
                <a:t> than </a:t>
              </a:r>
              <a:r>
                <a:rPr lang="en-US" sz="3200" dirty="0" err="1">
                  <a:solidFill>
                    <a:srgbClr val="0070C0"/>
                  </a:solidFill>
                  <a:latin typeface="Times New Roman" panose="02020603050405020304" pitchFamily="18" charset="0"/>
                  <a:cs typeface="Times New Roman" panose="02020603050405020304" pitchFamily="18" charset="0"/>
                </a:rPr>
                <a:t>và</a:t>
              </a:r>
              <a:r>
                <a:rPr lang="en-US" sz="3200" dirty="0">
                  <a:solidFill>
                    <a:srgbClr val="0070C0"/>
                  </a:solidFill>
                  <a:latin typeface="Times New Roman" panose="02020603050405020304" pitchFamily="18" charset="0"/>
                  <a:cs typeface="Times New Roman" panose="02020603050405020304" pitchFamily="18" charset="0"/>
                </a:rPr>
                <a:t> chia </a:t>
              </a:r>
              <a:r>
                <a:rPr lang="en-US" sz="3200" dirty="0" err="1">
                  <a:solidFill>
                    <a:srgbClr val="0070C0"/>
                  </a:solidFill>
                  <a:latin typeface="Times New Roman" panose="02020603050405020304" pitchFamily="18" charset="0"/>
                  <a:cs typeface="Times New Roman" panose="02020603050405020304" pitchFamily="18" charset="0"/>
                </a:rPr>
                <a:t>sẻ</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với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các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bạn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trong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lớp</a:t>
              </a:r>
              <a:r>
                <a:rPr lang="en-US" sz="3200" dirty="0">
                  <a:solidFill>
                    <a:srgbClr val="0070C0"/>
                  </a:solidFill>
                  <a:latin typeface="Times New Roman" panose="02020603050405020304" pitchFamily="18" charset="0"/>
                  <a:cs typeface="Times New Roman" panose="02020603050405020304" pitchFamily="18" charset="0"/>
                </a:rPr>
                <a:t>.</a:t>
              </a:r>
            </a:p>
          </p:txBody>
        </p:sp>
      </p:grpSp>
      <p:sp>
        <p:nvSpPr>
          <p:cNvPr id="234" name="TextBox 233">
            <a:extLst>
              <a:ext uri="{FF2B5EF4-FFF2-40B4-BE49-F238E27FC236}">
                <a16:creationId xmlns:a16="http://schemas.microsoft.com/office/drawing/2014/main" id="{BBE72E53-9686-4F93-A5FE-C2ED56B0EFB0}"/>
              </a:ext>
            </a:extLst>
          </p:cNvPr>
          <p:cNvSpPr txBox="1"/>
          <p:nvPr/>
        </p:nvSpPr>
        <p:spPr>
          <a:xfrm>
            <a:off x="2510106" y="361349"/>
            <a:ext cx="73889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400" b="1"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767025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8"/>
                                        </p:tgtEl>
                                        <p:attrNameLst>
                                          <p:attrName>style.visibility</p:attrName>
                                        </p:attrNameLst>
                                      </p:cBhvr>
                                      <p:to>
                                        <p:strVal val="visible"/>
                                      </p:to>
                                    </p:set>
                                    <p:animEffect transition="in" filter="fade">
                                      <p:cBhvr>
                                        <p:cTn id="26"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 y="121920"/>
            <a:ext cx="11109960" cy="6339840"/>
          </a:xfrm>
          <a:prstGeom prst="rect">
            <a:avLst/>
          </a:prstGeom>
        </p:spPr>
      </p:pic>
      <p:sp>
        <p:nvSpPr>
          <p:cNvPr id="6" name="Rectangle 5"/>
          <p:cNvSpPr/>
          <p:nvPr/>
        </p:nvSpPr>
        <p:spPr>
          <a:xfrm>
            <a:off x="4292926" y="2438401"/>
            <a:ext cx="4623060" cy="1177245"/>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ED1E28"/>
                </a:solidFill>
                <a:effectLst/>
                <a:uLnTx/>
                <a:uFillTx/>
                <a:latin typeface="Calibri" panose="020F0502020204030204"/>
                <a:ea typeface="+mn-ea"/>
                <a:cs typeface="+mn-cs"/>
              </a:rPr>
              <a:t>TẠM BIỆT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ED1E28"/>
                </a:solidFill>
                <a:effectLst/>
                <a:uLnTx/>
                <a:uFillTx/>
                <a:latin typeface="Calibri" panose="020F0502020204030204"/>
                <a:ea typeface="+mn-ea"/>
                <a:cs typeface="+mn-cs"/>
              </a:rPr>
              <a:t>CHÚC CÁC EM HỌC TỐT</a:t>
            </a:r>
          </a:p>
        </p:txBody>
      </p:sp>
    </p:spTree>
    <p:extLst>
      <p:ext uri="{BB962C8B-B14F-4D97-AF65-F5344CB8AC3E}">
        <p14:creationId xmlns:p14="http://schemas.microsoft.com/office/powerpoint/2010/main" val="7828547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8C623B-985A-8AD5-BF47-8ABC90AF0BD6}"/>
              </a:ext>
            </a:extLst>
          </p:cNvPr>
          <p:cNvSpPr>
            <a:spLocks noGrp="1"/>
          </p:cNvSpPr>
          <p:nvPr>
            <p:ph idx="1"/>
          </p:nvPr>
        </p:nvSpPr>
        <p:spPr>
          <a:xfrm>
            <a:off x="838199" y="228600"/>
            <a:ext cx="11025353" cy="5948363"/>
          </a:xfrm>
        </p:spPr>
        <p:txBody>
          <a:bodyPr>
            <a:normAutofit/>
          </a:bodyPr>
          <a:lstStyle/>
          <a:p>
            <a:r>
              <a:rPr lang="en-VN" sz="5400" dirty="0">
                <a:solidFill>
                  <a:srgbClr val="FF0000"/>
                </a:solidFill>
                <a:latin typeface="Times New Roman" panose="02020603050405020304" pitchFamily="18" charset="0"/>
                <a:cs typeface="Times New Roman" panose="02020603050405020304" pitchFamily="18" charset="0"/>
              </a:rPr>
              <a:t>Bài kiểm tra 15’</a:t>
            </a:r>
          </a:p>
          <a:p>
            <a:r>
              <a:rPr lang="en-VN" sz="5400" dirty="0">
                <a:latin typeface="Times New Roman" panose="02020603050405020304" pitchFamily="18" charset="0"/>
                <a:cs typeface="Times New Roman" panose="02020603050405020304" pitchFamily="18" charset="0"/>
              </a:rPr>
              <a:t>- Hãy xác định mục tiêu cá nhân: </a:t>
            </a:r>
          </a:p>
          <a:p>
            <a:pPr marL="0" indent="0">
              <a:buNone/>
            </a:pPr>
            <a:r>
              <a:rPr lang="en-VN" sz="5400" dirty="0">
                <a:latin typeface="Times New Roman" panose="02020603050405020304" pitchFamily="18" charset="0"/>
                <a:cs typeface="Times New Roman" panose="02020603050405020304" pitchFamily="18" charset="0"/>
              </a:rPr>
              <a:t>+ Trong học tập của mình ở Học kỳ II.</a:t>
            </a:r>
          </a:p>
          <a:p>
            <a:pPr marL="0" indent="0">
              <a:buNone/>
            </a:pPr>
            <a:r>
              <a:rPr lang="en-VN" sz="5400" dirty="0">
                <a:latin typeface="Times New Roman" panose="02020603050405020304" pitchFamily="18" charset="0"/>
                <a:cs typeface="Times New Roman" panose="02020603050405020304" pitchFamily="18" charset="0"/>
              </a:rPr>
              <a:t>+ Trong phát triển bản thân.</a:t>
            </a:r>
          </a:p>
          <a:p>
            <a:r>
              <a:rPr lang="en-VN" sz="5400" dirty="0">
                <a:latin typeface="Times New Roman" panose="02020603050405020304" pitchFamily="18" charset="0"/>
                <a:cs typeface="Times New Roman" panose="02020603050405020304" pitchFamily="18" charset="0"/>
              </a:rPr>
              <a:t>- Để đạt được mục tiêu đó, em cần phải làm gì?</a:t>
            </a:r>
          </a:p>
        </p:txBody>
      </p:sp>
    </p:spTree>
    <p:extLst>
      <p:ext uri="{BB962C8B-B14F-4D97-AF65-F5344CB8AC3E}">
        <p14:creationId xmlns:p14="http://schemas.microsoft.com/office/powerpoint/2010/main" val="3160090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F5A2EE1-AA86-479F-A0F6-4B200ACB2B7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871" y="-205900"/>
            <a:ext cx="12191980" cy="6856718"/>
          </a:xfrm>
          <a:prstGeom prst="rect">
            <a:avLst/>
          </a:prstGeom>
        </p:spPr>
      </p:pic>
      <p:pic>
        <p:nvPicPr>
          <p:cNvPr id="6" name="图片 11">
            <a:extLst>
              <a:ext uri="{FF2B5EF4-FFF2-40B4-BE49-F238E27FC236}">
                <a16:creationId xmlns:a16="http://schemas.microsoft.com/office/drawing/2014/main" id="{22158275-793E-4BE1-A862-10544D902D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799638">
            <a:off x="82093" y="-32119"/>
            <a:ext cx="1875686" cy="3157731"/>
          </a:xfrm>
          <a:prstGeom prst="rect">
            <a:avLst/>
          </a:prstGeom>
        </p:spPr>
      </p:pic>
      <p:pic>
        <p:nvPicPr>
          <p:cNvPr id="9" name="Picture 8">
            <a:extLst>
              <a:ext uri="{FF2B5EF4-FFF2-40B4-BE49-F238E27FC236}">
                <a16:creationId xmlns:a16="http://schemas.microsoft.com/office/drawing/2014/main" id="{611F461A-49C0-450F-8E8C-B4EAA22EF3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65839" y="696176"/>
            <a:ext cx="3691514" cy="5206435"/>
          </a:xfrm>
          <a:prstGeom prst="rect">
            <a:avLst/>
          </a:prstGeom>
        </p:spPr>
      </p:pic>
      <p:sp>
        <p:nvSpPr>
          <p:cNvPr id="3" name="TextBox 2">
            <a:extLst>
              <a:ext uri="{FF2B5EF4-FFF2-40B4-BE49-F238E27FC236}">
                <a16:creationId xmlns:a16="http://schemas.microsoft.com/office/drawing/2014/main" id="{F7A0A18A-7FCA-448C-8F68-69A2E4264B17}"/>
              </a:ext>
            </a:extLst>
          </p:cNvPr>
          <p:cNvSpPr txBox="1"/>
          <p:nvPr/>
        </p:nvSpPr>
        <p:spPr>
          <a:xfrm>
            <a:off x="816873" y="3791880"/>
            <a:ext cx="3461375" cy="1384995"/>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Xác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mục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endParaRPr lang="en-US" sz="2800" b="1" dirty="0">
              <a:latin typeface="Times New Roman" panose="02020603050405020304" pitchFamily="18" charset="0"/>
              <a:cs typeface="Times New Roman" panose="02020603050405020304" pitchFamily="18" charset="0"/>
            </a:endParaRPr>
          </a:p>
          <a:p>
            <a:pPr algn="ct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ngày</a:t>
            </a:r>
            <a:endParaRPr lang="en-US" sz="28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4C43CEF-8132-4C9F-AC38-91831CE09785}"/>
              </a:ext>
            </a:extLst>
          </p:cNvPr>
          <p:cNvSpPr txBox="1"/>
          <p:nvPr/>
        </p:nvSpPr>
        <p:spPr>
          <a:xfrm>
            <a:off x="4301597" y="3791880"/>
            <a:ext cx="2859395" cy="954107"/>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cực</a:t>
            </a:r>
            <a:r>
              <a:rPr lang="en-US" sz="2800" b="1" dirty="0">
                <a:latin typeface="Times New Roman" panose="02020603050405020304" pitchFamily="18" charset="0"/>
                <a:cs typeface="Times New Roman" panose="02020603050405020304" pitchFamily="18" charset="0"/>
              </a:rPr>
              <a:t>, </a:t>
            </a:r>
          </a:p>
          <a:p>
            <a:pPr algn="ct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endParaRPr lang="en-US" sz="2800"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FAE3B5A9-6838-43DC-BDF6-F32488688C0F}"/>
              </a:ext>
            </a:extLst>
          </p:cNvPr>
          <p:cNvSpPr txBox="1"/>
          <p:nvPr/>
        </p:nvSpPr>
        <p:spPr>
          <a:xfrm>
            <a:off x="6999880" y="3791880"/>
            <a:ext cx="3461375" cy="954107"/>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endParaRPr lang="en-US" sz="2800" b="1" dirty="0">
              <a:latin typeface="Times New Roman" panose="02020603050405020304" pitchFamily="18" charset="0"/>
              <a:cs typeface="Times New Roman" panose="02020603050405020304" pitchFamily="18" charset="0"/>
            </a:endParaRPr>
          </a:p>
        </p:txBody>
      </p:sp>
      <p:pic>
        <p:nvPicPr>
          <p:cNvPr id="1026" name="Picture 2" descr="Em hãy đặt tên cho mỗi hình ảnh dưới đây và kết nối các hình ảnh đó ">
            <a:extLst>
              <a:ext uri="{FF2B5EF4-FFF2-40B4-BE49-F238E27FC236}">
                <a16:creationId xmlns:a16="http://schemas.microsoft.com/office/drawing/2014/main" id="{BEAB7E62-44E0-9591-4D20-29B130C8FF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0940" y="-180860"/>
            <a:ext cx="8636000" cy="3739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32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1" y="-274700"/>
            <a:ext cx="128027" cy="4389500"/>
          </a:xfrm>
          <a:prstGeom prst="rect">
            <a:avLst/>
          </a:prstGeom>
        </p:spPr>
      </p:pic>
      <p:pic>
        <p:nvPicPr>
          <p:cNvPr id="6" name="图片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3789041"/>
            <a:ext cx="3941366" cy="2256395"/>
          </a:xfrm>
          <a:prstGeom prst="rect">
            <a:avLst/>
          </a:prstGeom>
        </p:spPr>
      </p:pic>
      <p:pic>
        <p:nvPicPr>
          <p:cNvPr id="5" name="图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15480" y="873711"/>
            <a:ext cx="2452528" cy="2452528"/>
          </a:xfrm>
          <a:prstGeom prst="rect">
            <a:avLst/>
          </a:prstGeom>
        </p:spPr>
      </p:pic>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33660" y="0"/>
            <a:ext cx="1158340" cy="1048603"/>
          </a:xfrm>
          <a:prstGeom prst="rect">
            <a:avLst/>
          </a:prstGeom>
        </p:spPr>
      </p:pic>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80504" y="1295401"/>
            <a:ext cx="4359018" cy="2914141"/>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95800" y="2508535"/>
            <a:ext cx="2999492" cy="725487"/>
          </a:xfrm>
          <a:prstGeom prst="rect">
            <a:avLst/>
          </a:prstGeom>
        </p:spPr>
      </p:pic>
    </p:spTree>
    <p:extLst>
      <p:ext uri="{BB962C8B-B14F-4D97-AF65-F5344CB8AC3E}">
        <p14:creationId xmlns:p14="http://schemas.microsoft.com/office/powerpoint/2010/main" val="618242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6069416" y="1638490"/>
            <a:ext cx="0" cy="5102879"/>
          </a:xfrm>
          <a:prstGeom prst="line">
            <a:avLst/>
          </a:prstGeom>
          <a:noFill/>
          <a:ln w="28575" cap="flat" cmpd="sng" algn="ctr">
            <a:solidFill>
              <a:srgbClr val="3F404B"/>
            </a:solidFill>
            <a:prstDash val="sysDot"/>
            <a:miter lim="800000"/>
          </a:ln>
          <a:effectLst/>
        </p:spPr>
      </p:cxnSp>
      <p:sp>
        <p:nvSpPr>
          <p:cNvPr id="27" name="文本框 53"/>
          <p:cNvSpPr txBox="1"/>
          <p:nvPr/>
        </p:nvSpPr>
        <p:spPr>
          <a:xfrm>
            <a:off x="7004908" y="3522929"/>
            <a:ext cx="1920574" cy="523220"/>
          </a:xfrm>
          <a:prstGeom prst="rect">
            <a:avLst/>
          </a:prstGeom>
          <a:noFill/>
        </p:spPr>
        <p:txBody>
          <a:bodyPr wrap="square" rtlCol="0">
            <a:spAutoFit/>
          </a:bodyPr>
          <a:lstStyle>
            <a:defPPr>
              <a:defRPr lang="zh-CN"/>
            </a:defPPr>
            <a:lvl1pPr algn="ctr">
              <a:defRPr sz="2800" b="1">
                <a:solidFill>
                  <a:schemeClr val="bg1"/>
                </a:solidFill>
                <a:latin typeface="+mj-ea"/>
                <a:ea typeface="+mj-ea"/>
                <a:cs typeface="+mn-ea"/>
              </a:defRPr>
            </a:lvl1pPr>
          </a:lstStyle>
          <a:p>
            <a:pPr>
              <a:defRPr/>
            </a:pPr>
            <a:r>
              <a:rPr lang="zh-CN" altLang="en-US" kern="0" dirty="0">
                <a:solidFill>
                  <a:srgbClr val="FFFFFF"/>
                </a:solidFill>
                <a:latin typeface="微软雅黑"/>
                <a:ea typeface="微软雅黑"/>
                <a:sym typeface="+mn-lt"/>
              </a:rPr>
              <a:t>关键文本</a:t>
            </a:r>
          </a:p>
        </p:txBody>
      </p:sp>
      <p:sp>
        <p:nvSpPr>
          <p:cNvPr id="33" name="TextBox 106"/>
          <p:cNvSpPr txBox="1"/>
          <p:nvPr/>
        </p:nvSpPr>
        <p:spPr>
          <a:xfrm>
            <a:off x="-1" y="969822"/>
            <a:ext cx="5943595" cy="1292662"/>
          </a:xfrm>
          <a:prstGeom prst="rect">
            <a:avLst/>
          </a:prstGeom>
          <a:noFill/>
        </p:spPr>
        <p:txBody>
          <a:bodyPr wrap="square" lIns="0" tIns="0" rIns="0" bIns="0" rtlCol="0">
            <a:spAutoFit/>
          </a:bodyPr>
          <a:lstStyle/>
          <a:p>
            <a:pPr algn="just"/>
            <a:r>
              <a:rPr lang="en-US" sz="2800" b="1" dirty="0"/>
              <a:t>1. </a:t>
            </a:r>
            <a:r>
              <a:rPr lang="en-US" sz="2800" b="1" dirty="0" err="1"/>
              <a:t>Khái</a:t>
            </a:r>
            <a:r>
              <a:rPr lang="en-US" sz="2800" b="1" dirty="0"/>
              <a:t> </a:t>
            </a:r>
            <a:r>
              <a:rPr lang="en-US" sz="2800" b="1" dirty="0" err="1"/>
              <a:t>niệm</a:t>
            </a:r>
            <a:r>
              <a:rPr lang="en-US" sz="2800" b="1" dirty="0"/>
              <a:t> </a:t>
            </a:r>
            <a:r>
              <a:rPr lang="en-US" sz="2800" b="1" dirty="0" err="1"/>
              <a:t>mục</a:t>
            </a:r>
            <a:r>
              <a:rPr lang="en-US" sz="2800" b="1" dirty="0"/>
              <a:t> </a:t>
            </a:r>
            <a:r>
              <a:rPr lang="en-US" sz="2800" b="1" dirty="0" err="1"/>
              <a:t>tiêu</a:t>
            </a:r>
            <a:r>
              <a:rPr lang="en-US" sz="2800" b="1" dirty="0"/>
              <a:t> </a:t>
            </a:r>
            <a:r>
              <a:rPr lang="en-US" sz="2800" b="1" dirty="0" err="1"/>
              <a:t>cá</a:t>
            </a:r>
            <a:r>
              <a:rPr lang="en-US" sz="2800" b="1" dirty="0"/>
              <a:t> </a:t>
            </a:r>
            <a:r>
              <a:rPr lang="en-US" sz="2800" b="1" dirty="0" err="1"/>
              <a:t>nhân</a:t>
            </a:r>
            <a:r>
              <a:rPr lang="en-US" sz="2800" b="1" dirty="0"/>
              <a:t> </a:t>
            </a:r>
            <a:r>
              <a:rPr lang="en-US" sz="2800" b="1" dirty="0" err="1"/>
              <a:t>và</a:t>
            </a:r>
            <a:r>
              <a:rPr lang="en-US" sz="2800" b="1" dirty="0"/>
              <a:t> </a:t>
            </a:r>
            <a:r>
              <a:rPr lang="en-US" sz="2800" b="1" dirty="0" err="1"/>
              <a:t>các</a:t>
            </a:r>
            <a:r>
              <a:rPr lang="en-US" sz="2800" b="1" dirty="0"/>
              <a:t> </a:t>
            </a:r>
            <a:r>
              <a:rPr lang="en-US" sz="2800" b="1" dirty="0" err="1"/>
              <a:t>loại</a:t>
            </a:r>
            <a:r>
              <a:rPr lang="en-US" sz="2800" b="1" dirty="0"/>
              <a:t> </a:t>
            </a:r>
            <a:r>
              <a:rPr lang="en-US" sz="2800" b="1" dirty="0" err="1"/>
              <a:t>mục</a:t>
            </a:r>
            <a:r>
              <a:rPr lang="en-US" sz="2800" b="1" dirty="0"/>
              <a:t> </a:t>
            </a:r>
            <a:r>
              <a:rPr lang="en-US" sz="2800" b="1" dirty="0" err="1"/>
              <a:t>tiêu</a:t>
            </a:r>
            <a:r>
              <a:rPr lang="en-US" sz="2800" b="1" dirty="0"/>
              <a:t> </a:t>
            </a:r>
            <a:r>
              <a:rPr lang="en-US" sz="2800" b="1" dirty="0" err="1"/>
              <a:t>cá</a:t>
            </a:r>
            <a:r>
              <a:rPr lang="en-US" sz="2800" b="1" dirty="0"/>
              <a:t> </a:t>
            </a:r>
            <a:r>
              <a:rPr lang="en-US" sz="2800" b="1" dirty="0" err="1"/>
              <a:t>nhân</a:t>
            </a:r>
            <a:r>
              <a:rPr lang="en-US" sz="2800" b="1" dirty="0"/>
              <a:t>. </a:t>
            </a:r>
            <a:endParaRPr lang="en-US" sz="2800" dirty="0"/>
          </a:p>
          <a:p>
            <a:pPr algn="r"/>
            <a:endParaRPr lang="en-US" altLang="zh-CN" sz="2800" dirty="0">
              <a:solidFill>
                <a:prstClr val="black"/>
              </a:solidFill>
              <a:latin typeface="微软雅黑" panose="020B0503020204020204" pitchFamily="34" charset="-122"/>
              <a:ea typeface="微软雅黑" panose="020B0503020204020204" pitchFamily="34" charset="-122"/>
            </a:endParaRPr>
          </a:p>
        </p:txBody>
      </p:sp>
      <p:sp>
        <p:nvSpPr>
          <p:cNvPr id="11" name="TextBox 10">
            <a:extLst>
              <a:ext uri="{FF2B5EF4-FFF2-40B4-BE49-F238E27FC236}">
                <a16:creationId xmlns:a16="http://schemas.microsoft.com/office/drawing/2014/main" id="{EB64B881-BC20-401D-97BD-C53EA990330D}"/>
              </a:ext>
            </a:extLst>
          </p:cNvPr>
          <p:cNvSpPr txBox="1"/>
          <p:nvPr/>
        </p:nvSpPr>
        <p:spPr>
          <a:xfrm>
            <a:off x="2444656" y="92428"/>
            <a:ext cx="9991183" cy="984885"/>
          </a:xfrm>
          <a:prstGeom prst="rect">
            <a:avLst/>
          </a:prstGeom>
          <a:noFill/>
        </p:spPr>
        <p:txBody>
          <a:bodyPr wrap="square" rtlCol="0">
            <a:spAutoFit/>
          </a:bodyPr>
          <a:lstStyle/>
          <a:p>
            <a:pPr algn="ctr"/>
            <a:r>
              <a:rPr lang="nl-NL" sz="4000" b="1" dirty="0">
                <a:solidFill>
                  <a:srgbClr val="7030A0"/>
                </a:solidFill>
                <a:cs typeface="Times New Roman" panose="02020603050405020304" pitchFamily="18" charset="0"/>
              </a:rPr>
              <a:t>XÁC ĐỊNH MỤC TIÊU CÁ NHÂN</a:t>
            </a:r>
            <a:endParaRPr lang="en-US" sz="4000" dirty="0">
              <a:solidFill>
                <a:srgbClr val="7030A0"/>
              </a:solidFill>
              <a:cs typeface="Times New Roman" panose="02020603050405020304" pitchFamily="18" charset="0"/>
            </a:endParaRPr>
          </a:p>
          <a:p>
            <a:pPr algn="ctr"/>
            <a:endParaRPr lang="en-US" dirty="0">
              <a:solidFill>
                <a:prstClr val="black"/>
              </a:solidFill>
              <a:latin typeface="等线"/>
            </a:endParaRPr>
          </a:p>
        </p:txBody>
      </p:sp>
      <p:sp>
        <p:nvSpPr>
          <p:cNvPr id="12" name="文本框 8">
            <a:extLst>
              <a:ext uri="{FF2B5EF4-FFF2-40B4-BE49-F238E27FC236}">
                <a16:creationId xmlns:a16="http://schemas.microsoft.com/office/drawing/2014/main" id="{E89179A1-59C5-43AA-9FE3-D377E67F701C}"/>
              </a:ext>
            </a:extLst>
          </p:cNvPr>
          <p:cNvSpPr txBox="1"/>
          <p:nvPr/>
        </p:nvSpPr>
        <p:spPr>
          <a:xfrm>
            <a:off x="1114255" y="43499"/>
            <a:ext cx="1939955" cy="769441"/>
          </a:xfrm>
          <a:prstGeom prst="rect">
            <a:avLst/>
          </a:prstGeom>
          <a:noFill/>
        </p:spPr>
        <p:txBody>
          <a:bodyPr wrap="none" rtlCol="0">
            <a:spAutoFit/>
          </a:bodyPr>
          <a:lstStyle/>
          <a:p>
            <a:pPr defTabSz="914377"/>
            <a:r>
              <a:rPr lang="en-US" altLang="zh-CN" sz="4400" b="1" dirty="0">
                <a:solidFill>
                  <a:srgbClr val="0070C0"/>
                </a:solidFill>
                <a:cs typeface="Times New Roman" panose="02020603050405020304" pitchFamily="18" charset="0"/>
              </a:rPr>
              <a:t>BÀI 7: </a:t>
            </a:r>
            <a:endParaRPr lang="zh-CN" altLang="en-US" sz="4400" b="1" dirty="0">
              <a:solidFill>
                <a:srgbClr val="0070C0"/>
              </a:solidFill>
              <a:cs typeface="Times New Roman" panose="02020603050405020304" pitchFamily="18" charset="0"/>
            </a:endParaRPr>
          </a:p>
        </p:txBody>
      </p:sp>
      <p:pic>
        <p:nvPicPr>
          <p:cNvPr id="14" name="图片 5">
            <a:extLst>
              <a:ext uri="{FF2B5EF4-FFF2-40B4-BE49-F238E27FC236}">
                <a16:creationId xmlns:a16="http://schemas.microsoft.com/office/drawing/2014/main" id="{C064E1D8-632C-4879-9928-F191F58A27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4764401"/>
            <a:ext cx="3941366" cy="2256395"/>
          </a:xfrm>
          <a:prstGeom prst="rect">
            <a:avLst/>
          </a:prstGeom>
        </p:spPr>
      </p:pic>
      <p:sp>
        <p:nvSpPr>
          <p:cNvPr id="2" name="TextBox 1">
            <a:extLst>
              <a:ext uri="{FF2B5EF4-FFF2-40B4-BE49-F238E27FC236}">
                <a16:creationId xmlns:a16="http://schemas.microsoft.com/office/drawing/2014/main" id="{974744DB-122E-40EF-954D-781F9FA6A901}"/>
              </a:ext>
            </a:extLst>
          </p:cNvPr>
          <p:cNvSpPr txBox="1"/>
          <p:nvPr/>
        </p:nvSpPr>
        <p:spPr>
          <a:xfrm>
            <a:off x="411912" y="2392019"/>
            <a:ext cx="5212078" cy="830997"/>
          </a:xfrm>
          <a:prstGeom prst="rect">
            <a:avLst/>
          </a:prstGeom>
          <a:noFill/>
        </p:spPr>
        <p:txBody>
          <a:bodyPr wrap="square" rtlCol="0">
            <a:spAutoFit/>
          </a:bodyPr>
          <a:lstStyle/>
          <a:p>
            <a:r>
              <a:rPr lang="en-US" sz="4800" dirty="0">
                <a:solidFill>
                  <a:srgbClr val="00B0F0"/>
                </a:solidFill>
                <a:latin typeface="Algerian" panose="04020705040A02060702" pitchFamily="82" charset="0"/>
              </a:rPr>
              <a:t>THẢO LUẬN NHÓM </a:t>
            </a:r>
          </a:p>
        </p:txBody>
      </p:sp>
      <p:sp>
        <p:nvSpPr>
          <p:cNvPr id="4" name="TextBox 3">
            <a:extLst>
              <a:ext uri="{FF2B5EF4-FFF2-40B4-BE49-F238E27FC236}">
                <a16:creationId xmlns:a16="http://schemas.microsoft.com/office/drawing/2014/main" id="{48772D5D-61FF-4821-8743-B147606E2B64}"/>
              </a:ext>
            </a:extLst>
          </p:cNvPr>
          <p:cNvSpPr txBox="1"/>
          <p:nvPr/>
        </p:nvSpPr>
        <p:spPr>
          <a:xfrm>
            <a:off x="-1" y="3803869"/>
            <a:ext cx="6035905" cy="1077218"/>
          </a:xfrm>
          <a:prstGeom prst="rect">
            <a:avLst/>
          </a:prstGeom>
          <a:noFill/>
        </p:spPr>
        <p:txBody>
          <a:bodyPr wrap="square" rtlCol="0">
            <a:spAutoFit/>
          </a:bodyPr>
          <a:lstStyle/>
          <a:p>
            <a:pPr algn="just"/>
            <a:r>
              <a:rPr lang="en-US" sz="3200" b="1" dirty="0" err="1">
                <a:solidFill>
                  <a:srgbClr val="7030A0"/>
                </a:solidFill>
                <a:latin typeface="Times New Roman" panose="02020603050405020304" pitchFamily="18" charset="0"/>
                <a:cs typeface="Times New Roman" panose="02020603050405020304" pitchFamily="18" charset="0"/>
              </a:rPr>
              <a:t>Hoàn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thành</a:t>
            </a:r>
            <a:r>
              <a:rPr lang="en-US" sz="3200" b="1" dirty="0">
                <a:solidFill>
                  <a:srgbClr val="7030A0"/>
                </a:solidFill>
                <a:latin typeface="Times New Roman" panose="02020603050405020304" pitchFamily="18" charset="0"/>
                <a:cs typeface="Times New Roman" panose="02020603050405020304" pitchFamily="18" charset="0"/>
              </a:rPr>
              <a:t> 2 </a:t>
            </a:r>
            <a:r>
              <a:rPr lang="en-US" sz="3200" b="1" dirty="0" err="1">
                <a:solidFill>
                  <a:srgbClr val="7030A0"/>
                </a:solidFill>
                <a:latin typeface="Times New Roman" panose="02020603050405020304" pitchFamily="18" charset="0"/>
                <a:cs typeface="Times New Roman" panose="02020603050405020304" pitchFamily="18" charset="0"/>
              </a:rPr>
              <a:t>phiếu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bài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tập</a:t>
            </a:r>
            <a:r>
              <a:rPr lang="en-US" sz="3200" b="1" dirty="0">
                <a:solidFill>
                  <a:srgbClr val="7030A0"/>
                </a:solidFill>
                <a:latin typeface="Times New Roman" panose="02020603050405020304" pitchFamily="18" charset="0"/>
                <a:cs typeface="Times New Roman" panose="02020603050405020304" pitchFamily="18" charset="0"/>
              </a:rPr>
              <a:t> t</a:t>
            </a:r>
            <a:r>
              <a:rPr lang="vi-VN" sz="3200" b="1" dirty="0">
                <a:solidFill>
                  <a:srgbClr val="7030A0"/>
                </a:solidFill>
                <a:latin typeface="Times New Roman" panose="02020603050405020304" pitchFamily="18" charset="0"/>
                <a:cs typeface="Times New Roman" panose="02020603050405020304" pitchFamily="18" charset="0"/>
              </a:rPr>
              <a:t>ư</a:t>
            </a:r>
            <a:r>
              <a:rPr lang="en-US" sz="3200" b="1" dirty="0" err="1">
                <a:solidFill>
                  <a:srgbClr val="7030A0"/>
                </a:solidFill>
                <a:latin typeface="Times New Roman" panose="02020603050405020304" pitchFamily="18" charset="0"/>
                <a:cs typeface="Times New Roman" panose="02020603050405020304" pitchFamily="18" charset="0"/>
              </a:rPr>
              <a:t>ơng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ứng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với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hỏi</a:t>
            </a:r>
            <a:r>
              <a:rPr lang="en-US" sz="3200" b="1" dirty="0">
                <a:solidFill>
                  <a:srgbClr val="7030A0"/>
                </a:solidFill>
                <a:latin typeface="Times New Roman" panose="02020603050405020304" pitchFamily="18" charset="0"/>
                <a:cs typeface="Times New Roman" panose="02020603050405020304" pitchFamily="18" charset="0"/>
              </a:rPr>
              <a:t> a </a:t>
            </a:r>
            <a:r>
              <a:rPr lang="en-US" sz="3200" b="1" dirty="0" err="1">
                <a:solidFill>
                  <a:srgbClr val="7030A0"/>
                </a:solidFill>
                <a:latin typeface="Times New Roman" panose="02020603050405020304" pitchFamily="18" charset="0"/>
                <a:cs typeface="Times New Roman" panose="02020603050405020304" pitchFamily="18" charset="0"/>
              </a:rPr>
              <a:t>và</a:t>
            </a:r>
            <a:r>
              <a:rPr lang="en-US" sz="3200" b="1" dirty="0">
                <a:solidFill>
                  <a:srgbClr val="7030A0"/>
                </a:solidFill>
                <a:latin typeface="Times New Roman" panose="02020603050405020304" pitchFamily="18" charset="0"/>
                <a:cs typeface="Times New Roman" panose="02020603050405020304" pitchFamily="18" charset="0"/>
              </a:rPr>
              <a:t> b.</a:t>
            </a:r>
          </a:p>
        </p:txBody>
      </p:sp>
      <p:pic>
        <p:nvPicPr>
          <p:cNvPr id="6" name="Picture 5">
            <a:extLst>
              <a:ext uri="{FF2B5EF4-FFF2-40B4-BE49-F238E27FC236}">
                <a16:creationId xmlns:a16="http://schemas.microsoft.com/office/drawing/2014/main" id="{2B1B8C74-39C9-89F0-A539-AAB0D85060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969823"/>
            <a:ext cx="6096000" cy="5888178"/>
          </a:xfrm>
          <a:prstGeom prst="rect">
            <a:avLst/>
          </a:prstGeom>
        </p:spPr>
      </p:pic>
    </p:spTree>
    <p:extLst>
      <p:ext uri="{BB962C8B-B14F-4D97-AF65-F5344CB8AC3E}">
        <p14:creationId xmlns:p14="http://schemas.microsoft.com/office/powerpoint/2010/main" val="4073675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checkerboard(across)">
                                      <p:cBhvr>
                                        <p:cTn id="29" dur="500"/>
                                        <p:tgtEl>
                                          <p:spTgt spid="2"/>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heckerboard(across)">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3" grpId="0"/>
      <p:bldP spid="11" grpId="0"/>
      <p:bldP spid="12" grpId="0"/>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E07A7A-35D0-4727-A1FE-84E16CF579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2269"/>
            <a:ext cx="12192000" cy="6793462"/>
          </a:xfrm>
          <a:prstGeom prst="rect">
            <a:avLst/>
          </a:prstGeom>
        </p:spPr>
      </p:pic>
      <p:pic>
        <p:nvPicPr>
          <p:cNvPr id="8" name="Picture 2" descr="http://photos.myjoyonline.com/photos/news/201311/6579331693860_200143784020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73600" y="5323745"/>
            <a:ext cx="2225041"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254F2268-2D24-4D93-9366-79F50807D51A}"/>
              </a:ext>
            </a:extLst>
          </p:cNvPr>
          <p:cNvGraphicFramePr>
            <a:graphicFrameLocks noGrp="1"/>
          </p:cNvGraphicFramePr>
          <p:nvPr>
            <p:extLst>
              <p:ext uri="{D42A27DB-BD31-4B8C-83A1-F6EECF244321}">
                <p14:modId xmlns:p14="http://schemas.microsoft.com/office/powerpoint/2010/main" val="1465450218"/>
              </p:ext>
            </p:extLst>
          </p:nvPr>
        </p:nvGraphicFramePr>
        <p:xfrm>
          <a:off x="2207871" y="1691640"/>
          <a:ext cx="8305800" cy="1737360"/>
        </p:xfrm>
        <a:graphic>
          <a:graphicData uri="http://schemas.openxmlformats.org/drawingml/2006/table">
            <a:tbl>
              <a:tblPr firstRow="1" firstCol="1" bandRow="1"/>
              <a:tblGrid>
                <a:gridCol w="776476">
                  <a:extLst>
                    <a:ext uri="{9D8B030D-6E8A-4147-A177-3AD203B41FA5}">
                      <a16:colId xmlns:a16="http://schemas.microsoft.com/office/drawing/2014/main" val="933412515"/>
                    </a:ext>
                  </a:extLst>
                </a:gridCol>
                <a:gridCol w="1981192">
                  <a:extLst>
                    <a:ext uri="{9D8B030D-6E8A-4147-A177-3AD203B41FA5}">
                      <a16:colId xmlns:a16="http://schemas.microsoft.com/office/drawing/2014/main" val="3418520780"/>
                    </a:ext>
                  </a:extLst>
                </a:gridCol>
                <a:gridCol w="5548132">
                  <a:extLst>
                    <a:ext uri="{9D8B030D-6E8A-4147-A177-3AD203B41FA5}">
                      <a16:colId xmlns:a16="http://schemas.microsoft.com/office/drawing/2014/main" val="2244609507"/>
                    </a:ext>
                  </a:extLst>
                </a:gridCol>
              </a:tblGrid>
              <a:tr h="887154">
                <a:tc>
                  <a:txBody>
                    <a:bodyPr/>
                    <a:lstStyle/>
                    <a:p>
                      <a:pPr algn="ctr">
                        <a:lnSpc>
                          <a:spcPct val="115000"/>
                        </a:lnSpc>
                        <a:spcAft>
                          <a:spcPts val="0"/>
                        </a:spcAft>
                      </a:pP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Mục</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endParaRPr lang="en-US" sz="2400" b="1"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9052628"/>
                  </a:ext>
                </a:extLst>
              </a:tr>
              <a:tr h="425103">
                <a:tc>
                  <a:txBody>
                    <a:bodyPr/>
                    <a:lstStyle/>
                    <a:p>
                      <a:pPr algn="ctr">
                        <a:lnSpc>
                          <a:spcPct val="115000"/>
                        </a:lnSpc>
                        <a:spcAft>
                          <a:spcPts val="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5874225"/>
                  </a:ext>
                </a:extLst>
              </a:tr>
              <a:tr h="425103">
                <a:tc>
                  <a:txBody>
                    <a:bodyPr/>
                    <a:lstStyle/>
                    <a:p>
                      <a:pPr algn="ctr">
                        <a:lnSpc>
                          <a:spcPct val="115000"/>
                        </a:lnSpc>
                        <a:spcAft>
                          <a:spcPts val="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7228356"/>
                  </a:ext>
                </a:extLst>
              </a:tr>
            </a:tbl>
          </a:graphicData>
        </a:graphic>
      </p:graphicFrame>
      <p:sp>
        <p:nvSpPr>
          <p:cNvPr id="10" name="TextBox 3">
            <a:extLst>
              <a:ext uri="{FF2B5EF4-FFF2-40B4-BE49-F238E27FC236}">
                <a16:creationId xmlns:a16="http://schemas.microsoft.com/office/drawing/2014/main" id="{76ECF7D9-C5AD-4FEC-AC87-66879CA246C3}"/>
              </a:ext>
            </a:extLst>
          </p:cNvPr>
          <p:cNvSpPr txBox="1">
            <a:spLocks noChangeArrowheads="1"/>
          </p:cNvSpPr>
          <p:nvPr/>
        </p:nvSpPr>
        <p:spPr bwMode="auto">
          <a:xfrm>
            <a:off x="403961" y="99350"/>
            <a:ext cx="1067950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srgbClr val="FF0000"/>
                </a:solidFill>
                <a:effectLst/>
                <a:uLnTx/>
                <a:uFillTx/>
                <a:latin typeface="Algerian" panose="04020705040A02060702" pitchFamily="82" charset="0"/>
                <a:ea typeface="+mn-ea"/>
                <a:cs typeface="+mn-cs"/>
              </a:rPr>
              <a:t>PHIẾU HỌC TẬP</a:t>
            </a:r>
          </a:p>
        </p:txBody>
      </p:sp>
    </p:spTree>
    <p:extLst>
      <p:ext uri="{BB962C8B-B14F-4D97-AF65-F5344CB8AC3E}">
        <p14:creationId xmlns:p14="http://schemas.microsoft.com/office/powerpoint/2010/main" val="342013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ÔN TOÁN 3: TRƯỜNG TIỂU HỌC ĐẰNG LÂM (16/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660010" y="494506"/>
            <a:ext cx="106795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lgerian" panose="04020705040A02060702" pitchFamily="82" charset="0"/>
                <a:ea typeface="+mn-ea"/>
                <a:cs typeface="+mn-cs"/>
              </a:rPr>
              <a:t>PHIẾU HỌC TẬP </a:t>
            </a:r>
          </a:p>
        </p:txBody>
      </p:sp>
      <p:graphicFrame>
        <p:nvGraphicFramePr>
          <p:cNvPr id="5" name="Table 4">
            <a:extLst>
              <a:ext uri="{FF2B5EF4-FFF2-40B4-BE49-F238E27FC236}">
                <a16:creationId xmlns:a16="http://schemas.microsoft.com/office/drawing/2014/main" id="{E66962AB-E57A-4862-B51F-99340D5BA9EB}"/>
              </a:ext>
            </a:extLst>
          </p:cNvPr>
          <p:cNvGraphicFramePr>
            <a:graphicFrameLocks noGrp="1"/>
          </p:cNvGraphicFramePr>
          <p:nvPr>
            <p:extLst>
              <p:ext uri="{D42A27DB-BD31-4B8C-83A1-F6EECF244321}">
                <p14:modId xmlns:p14="http://schemas.microsoft.com/office/powerpoint/2010/main" val="3267525049"/>
              </p:ext>
            </p:extLst>
          </p:nvPr>
        </p:nvGraphicFramePr>
        <p:xfrm>
          <a:off x="660010" y="1099502"/>
          <a:ext cx="10509560" cy="3135601"/>
        </p:xfrm>
        <a:graphic>
          <a:graphicData uri="http://schemas.openxmlformats.org/drawingml/2006/table">
            <a:tbl>
              <a:tblPr firstRow="1" firstCol="1" bandRow="1"/>
              <a:tblGrid>
                <a:gridCol w="1042634">
                  <a:extLst>
                    <a:ext uri="{9D8B030D-6E8A-4147-A177-3AD203B41FA5}">
                      <a16:colId xmlns:a16="http://schemas.microsoft.com/office/drawing/2014/main" val="933412515"/>
                    </a:ext>
                  </a:extLst>
                </a:gridCol>
                <a:gridCol w="2766076">
                  <a:extLst>
                    <a:ext uri="{9D8B030D-6E8A-4147-A177-3AD203B41FA5}">
                      <a16:colId xmlns:a16="http://schemas.microsoft.com/office/drawing/2014/main" val="3418520780"/>
                    </a:ext>
                  </a:extLst>
                </a:gridCol>
                <a:gridCol w="6700850">
                  <a:extLst>
                    <a:ext uri="{9D8B030D-6E8A-4147-A177-3AD203B41FA5}">
                      <a16:colId xmlns:a16="http://schemas.microsoft.com/office/drawing/2014/main" val="2244609507"/>
                    </a:ext>
                  </a:extLst>
                </a:gridCol>
              </a:tblGrid>
              <a:tr h="662970">
                <a:tc>
                  <a:txBody>
                    <a:bodyPr/>
                    <a:lstStyle/>
                    <a:p>
                      <a:pPr algn="ctr">
                        <a:lnSpc>
                          <a:spcPct val="115000"/>
                        </a:lnSpc>
                        <a:spcAft>
                          <a:spcPts val="0"/>
                        </a:spcAft>
                      </a:pP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huống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9052628"/>
                  </a:ext>
                </a:extLst>
              </a:tr>
              <a:tr h="881603">
                <a:tc>
                  <a:txBody>
                    <a:bodyPr/>
                    <a:lstStyle/>
                    <a:p>
                      <a:pPr algn="ctr">
                        <a:lnSpc>
                          <a:spcPct val="115000"/>
                        </a:lnSpc>
                        <a:spcAft>
                          <a:spcPts val="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5874225"/>
                  </a:ext>
                </a:extLst>
              </a:tr>
              <a:tr h="795514">
                <a:tc>
                  <a:txBody>
                    <a:bodyPr/>
                    <a:lstStyle/>
                    <a:p>
                      <a:pPr algn="ctr">
                        <a:lnSpc>
                          <a:spcPct val="115000"/>
                        </a:lnSpc>
                        <a:spcAft>
                          <a:spcPts val="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7228356"/>
                  </a:ext>
                </a:extLst>
              </a:tr>
              <a:tr h="795514">
                <a:tc>
                  <a:txBody>
                    <a:bodyPr/>
                    <a:lstStyle/>
                    <a:p>
                      <a:pPr algn="ctr">
                        <a:lnSpc>
                          <a:spcPct val="115000"/>
                        </a:lnSpc>
                        <a:spcAft>
                          <a:spcPts val="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4384010"/>
                  </a:ext>
                </a:extLst>
              </a:tr>
            </a:tbl>
          </a:graphicData>
        </a:graphic>
      </p:graphicFrame>
      <p:sp>
        <p:nvSpPr>
          <p:cNvPr id="2" name="TextBox 1">
            <a:extLst>
              <a:ext uri="{FF2B5EF4-FFF2-40B4-BE49-F238E27FC236}">
                <a16:creationId xmlns:a16="http://schemas.microsoft.com/office/drawing/2014/main" id="{BA4CDE64-0F6B-43B2-BA8B-A8FBBC7BFB4D}"/>
              </a:ext>
            </a:extLst>
          </p:cNvPr>
          <p:cNvSpPr txBox="1"/>
          <p:nvPr/>
        </p:nvSpPr>
        <p:spPr>
          <a:xfrm>
            <a:off x="1755108" y="1953451"/>
            <a:ext cx="2453640" cy="461665"/>
          </a:xfrm>
          <a:prstGeom prst="rect">
            <a:avLst/>
          </a:prstGeom>
          <a:noFill/>
        </p:spPr>
        <p:txBody>
          <a:bodyPr wrap="square" rtlCol="0">
            <a:spAutoFit/>
          </a:bodyPr>
          <a:lstStyle/>
          <a:p>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a:t>
            </a:r>
            <a:endParaRPr lang="en-US" sz="2400" dirty="0"/>
          </a:p>
        </p:txBody>
      </p:sp>
      <p:sp>
        <p:nvSpPr>
          <p:cNvPr id="8" name="TextBox 7">
            <a:extLst>
              <a:ext uri="{FF2B5EF4-FFF2-40B4-BE49-F238E27FC236}">
                <a16:creationId xmlns:a16="http://schemas.microsoft.com/office/drawing/2014/main" id="{E95A7673-8533-4D89-90EA-ABE3CF601173}"/>
              </a:ext>
            </a:extLst>
          </p:cNvPr>
          <p:cNvSpPr txBox="1"/>
          <p:nvPr/>
        </p:nvSpPr>
        <p:spPr>
          <a:xfrm>
            <a:off x="1755108" y="2807400"/>
            <a:ext cx="2560320" cy="461665"/>
          </a:xfrm>
          <a:prstGeom prst="rect">
            <a:avLst/>
          </a:prstGeom>
          <a:noFill/>
        </p:spPr>
        <p:txBody>
          <a:bodyPr wrap="square" rtlCol="0">
            <a:spAutoFit/>
          </a:bodyPr>
          <a:lstStyle/>
          <a:p>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a:t>
            </a:r>
            <a:endParaRPr lang="en-US" sz="2400" dirty="0"/>
          </a:p>
        </p:txBody>
      </p:sp>
      <p:sp>
        <p:nvSpPr>
          <p:cNvPr id="10" name="TextBox 9">
            <a:extLst>
              <a:ext uri="{FF2B5EF4-FFF2-40B4-BE49-F238E27FC236}">
                <a16:creationId xmlns:a16="http://schemas.microsoft.com/office/drawing/2014/main" id="{3FB9FB81-EDFF-4088-9409-E0A349B4461E}"/>
              </a:ext>
            </a:extLst>
          </p:cNvPr>
          <p:cNvSpPr txBox="1"/>
          <p:nvPr/>
        </p:nvSpPr>
        <p:spPr>
          <a:xfrm>
            <a:off x="1755108" y="3521251"/>
            <a:ext cx="2560320" cy="461665"/>
          </a:xfrm>
          <a:prstGeom prst="rect">
            <a:avLst/>
          </a:prstGeom>
          <a:noFill/>
        </p:spPr>
        <p:txBody>
          <a:bodyPr wrap="square" rtlCol="0">
            <a:spAutoFit/>
          </a:bodyPr>
          <a:lstStyle/>
          <a:p>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a:t>
            </a:r>
            <a:endParaRPr lang="en-US" sz="2400" dirty="0"/>
          </a:p>
        </p:txBody>
      </p:sp>
      <p:sp>
        <p:nvSpPr>
          <p:cNvPr id="6" name="TextBox 5">
            <a:extLst>
              <a:ext uri="{FF2B5EF4-FFF2-40B4-BE49-F238E27FC236}">
                <a16:creationId xmlns:a16="http://schemas.microsoft.com/office/drawing/2014/main" id="{0546EC11-EB33-4DF3-B4E3-FC03F313B8BC}"/>
              </a:ext>
            </a:extLst>
          </p:cNvPr>
          <p:cNvSpPr txBox="1"/>
          <p:nvPr/>
        </p:nvSpPr>
        <p:spPr>
          <a:xfrm>
            <a:off x="4620614" y="1953450"/>
            <a:ext cx="624377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FF1DC451-855A-4FA4-B4FB-F326F621FD10}"/>
              </a:ext>
            </a:extLst>
          </p:cNvPr>
          <p:cNvSpPr txBox="1"/>
          <p:nvPr/>
        </p:nvSpPr>
        <p:spPr>
          <a:xfrm>
            <a:off x="4533804" y="2824116"/>
            <a:ext cx="5986812"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khỏe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ADE8F404-4993-47CC-87B0-67D34243DD24}"/>
              </a:ext>
            </a:extLst>
          </p:cNvPr>
          <p:cNvSpPr txBox="1"/>
          <p:nvPr/>
        </p:nvSpPr>
        <p:spPr>
          <a:xfrm>
            <a:off x="4533804" y="3594114"/>
            <a:ext cx="6417390" cy="461665"/>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a:t>
            </a:r>
          </a:p>
        </p:txBody>
      </p:sp>
      <p:graphicFrame>
        <p:nvGraphicFramePr>
          <p:cNvPr id="4" name="Table 3">
            <a:extLst>
              <a:ext uri="{FF2B5EF4-FFF2-40B4-BE49-F238E27FC236}">
                <a16:creationId xmlns:a16="http://schemas.microsoft.com/office/drawing/2014/main" id="{2C71FF58-521E-0424-6C0F-76DD9F6706E6}"/>
              </a:ext>
            </a:extLst>
          </p:cNvPr>
          <p:cNvGraphicFramePr>
            <a:graphicFrameLocks noGrp="1"/>
          </p:cNvGraphicFramePr>
          <p:nvPr>
            <p:extLst>
              <p:ext uri="{D42A27DB-BD31-4B8C-83A1-F6EECF244321}">
                <p14:modId xmlns:p14="http://schemas.microsoft.com/office/powerpoint/2010/main" val="1228592212"/>
              </p:ext>
            </p:extLst>
          </p:nvPr>
        </p:nvGraphicFramePr>
        <p:xfrm>
          <a:off x="660010" y="4235102"/>
          <a:ext cx="10509560" cy="795514"/>
        </p:xfrm>
        <a:graphic>
          <a:graphicData uri="http://schemas.openxmlformats.org/drawingml/2006/table">
            <a:tbl>
              <a:tblPr firstRow="1" firstCol="1" bandRow="1"/>
              <a:tblGrid>
                <a:gridCol w="1042634">
                  <a:extLst>
                    <a:ext uri="{9D8B030D-6E8A-4147-A177-3AD203B41FA5}">
                      <a16:colId xmlns:a16="http://schemas.microsoft.com/office/drawing/2014/main" val="1895798330"/>
                    </a:ext>
                  </a:extLst>
                </a:gridCol>
                <a:gridCol w="2766076">
                  <a:extLst>
                    <a:ext uri="{9D8B030D-6E8A-4147-A177-3AD203B41FA5}">
                      <a16:colId xmlns:a16="http://schemas.microsoft.com/office/drawing/2014/main" val="1838197197"/>
                    </a:ext>
                  </a:extLst>
                </a:gridCol>
                <a:gridCol w="6700850">
                  <a:extLst>
                    <a:ext uri="{9D8B030D-6E8A-4147-A177-3AD203B41FA5}">
                      <a16:colId xmlns:a16="http://schemas.microsoft.com/office/drawing/2014/main" val="3528069208"/>
                    </a:ext>
                  </a:extLst>
                </a:gridCol>
              </a:tblGrid>
              <a:tr h="795514">
                <a:tc>
                  <a:txBody>
                    <a:bodyPr/>
                    <a:lstStyle/>
                    <a:p>
                      <a:pPr algn="ctr">
                        <a:lnSpc>
                          <a:spcPct val="115000"/>
                        </a:lnSpc>
                        <a:spcAft>
                          <a:spcPts val="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092477"/>
                  </a:ext>
                </a:extLst>
              </a:tr>
            </a:tbl>
          </a:graphicData>
        </a:graphic>
      </p:graphicFrame>
      <p:graphicFrame>
        <p:nvGraphicFramePr>
          <p:cNvPr id="13" name="Table 12">
            <a:extLst>
              <a:ext uri="{FF2B5EF4-FFF2-40B4-BE49-F238E27FC236}">
                <a16:creationId xmlns:a16="http://schemas.microsoft.com/office/drawing/2014/main" id="{7FC6DD74-C403-E909-07C2-FA95D962CABF}"/>
              </a:ext>
            </a:extLst>
          </p:cNvPr>
          <p:cNvGraphicFramePr>
            <a:graphicFrameLocks noGrp="1"/>
          </p:cNvGraphicFramePr>
          <p:nvPr>
            <p:extLst>
              <p:ext uri="{D42A27DB-BD31-4B8C-83A1-F6EECF244321}">
                <p14:modId xmlns:p14="http://schemas.microsoft.com/office/powerpoint/2010/main" val="4231909923"/>
              </p:ext>
            </p:extLst>
          </p:nvPr>
        </p:nvGraphicFramePr>
        <p:xfrm>
          <a:off x="660010" y="5030616"/>
          <a:ext cx="10509560" cy="795514"/>
        </p:xfrm>
        <a:graphic>
          <a:graphicData uri="http://schemas.openxmlformats.org/drawingml/2006/table">
            <a:tbl>
              <a:tblPr firstRow="1" firstCol="1" bandRow="1"/>
              <a:tblGrid>
                <a:gridCol w="1042634">
                  <a:extLst>
                    <a:ext uri="{9D8B030D-6E8A-4147-A177-3AD203B41FA5}">
                      <a16:colId xmlns:a16="http://schemas.microsoft.com/office/drawing/2014/main" val="1895798330"/>
                    </a:ext>
                  </a:extLst>
                </a:gridCol>
                <a:gridCol w="2766076">
                  <a:extLst>
                    <a:ext uri="{9D8B030D-6E8A-4147-A177-3AD203B41FA5}">
                      <a16:colId xmlns:a16="http://schemas.microsoft.com/office/drawing/2014/main" val="1838197197"/>
                    </a:ext>
                  </a:extLst>
                </a:gridCol>
                <a:gridCol w="6700850">
                  <a:extLst>
                    <a:ext uri="{9D8B030D-6E8A-4147-A177-3AD203B41FA5}">
                      <a16:colId xmlns:a16="http://schemas.microsoft.com/office/drawing/2014/main" val="3528069208"/>
                    </a:ext>
                  </a:extLst>
                </a:gridCol>
              </a:tblGrid>
              <a:tr h="795514">
                <a:tc>
                  <a:txBody>
                    <a:bodyPr/>
                    <a:lstStyle/>
                    <a:p>
                      <a:pPr algn="ctr">
                        <a:lnSpc>
                          <a:spcPct val="115000"/>
                        </a:lnSpc>
                        <a:spcAft>
                          <a:spcPts val="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092477"/>
                  </a:ext>
                </a:extLst>
              </a:tr>
            </a:tbl>
          </a:graphicData>
        </a:graphic>
      </p:graphicFrame>
      <p:sp>
        <p:nvSpPr>
          <p:cNvPr id="15" name="TextBox 14">
            <a:extLst>
              <a:ext uri="{FF2B5EF4-FFF2-40B4-BE49-F238E27FC236}">
                <a16:creationId xmlns:a16="http://schemas.microsoft.com/office/drawing/2014/main" id="{4EFE95D9-C41E-23A6-A022-B62B2D109447}"/>
              </a:ext>
            </a:extLst>
          </p:cNvPr>
          <p:cNvSpPr txBox="1"/>
          <p:nvPr/>
        </p:nvSpPr>
        <p:spPr>
          <a:xfrm>
            <a:off x="1755108" y="4338119"/>
            <a:ext cx="2560320" cy="461665"/>
          </a:xfrm>
          <a:prstGeom prst="rect">
            <a:avLst/>
          </a:prstGeom>
          <a:noFill/>
        </p:spPr>
        <p:txBody>
          <a:bodyPr wrap="square" rtlCol="0">
            <a:spAutoFit/>
          </a:bodyPr>
          <a:lstStyle/>
          <a:p>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4</a:t>
            </a:r>
            <a:endParaRPr lang="en-US" sz="2400" dirty="0"/>
          </a:p>
        </p:txBody>
      </p:sp>
      <p:sp>
        <p:nvSpPr>
          <p:cNvPr id="16" name="TextBox 15">
            <a:extLst>
              <a:ext uri="{FF2B5EF4-FFF2-40B4-BE49-F238E27FC236}">
                <a16:creationId xmlns:a16="http://schemas.microsoft.com/office/drawing/2014/main" id="{0997ABD0-886A-73A5-7126-0E5835FCE20D}"/>
              </a:ext>
            </a:extLst>
          </p:cNvPr>
          <p:cNvSpPr txBox="1"/>
          <p:nvPr/>
        </p:nvSpPr>
        <p:spPr>
          <a:xfrm>
            <a:off x="1798320" y="5175571"/>
            <a:ext cx="2560320" cy="461665"/>
          </a:xfrm>
          <a:prstGeom prst="rect">
            <a:avLst/>
          </a:prstGeom>
          <a:noFill/>
        </p:spPr>
        <p:txBody>
          <a:bodyPr wrap="square" rtlCol="0">
            <a:spAutoFit/>
          </a:bodyPr>
          <a:lstStyle/>
          <a:p>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5</a:t>
            </a:r>
            <a:endParaRPr lang="en-US" sz="2400" dirty="0"/>
          </a:p>
        </p:txBody>
      </p:sp>
      <p:sp>
        <p:nvSpPr>
          <p:cNvPr id="17" name="TextBox 16">
            <a:extLst>
              <a:ext uri="{FF2B5EF4-FFF2-40B4-BE49-F238E27FC236}">
                <a16:creationId xmlns:a16="http://schemas.microsoft.com/office/drawing/2014/main" id="{954DC049-0A51-F5C6-BDC1-D40ED8F2E992}"/>
              </a:ext>
            </a:extLst>
          </p:cNvPr>
          <p:cNvSpPr txBox="1"/>
          <p:nvPr/>
        </p:nvSpPr>
        <p:spPr>
          <a:xfrm>
            <a:off x="4620614" y="4338118"/>
            <a:ext cx="6417390" cy="461665"/>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1A7C75AF-87C1-0727-D132-46308EE5ABAA}"/>
              </a:ext>
            </a:extLst>
          </p:cNvPr>
          <p:cNvSpPr txBox="1"/>
          <p:nvPr/>
        </p:nvSpPr>
        <p:spPr>
          <a:xfrm>
            <a:off x="4752180" y="5129217"/>
            <a:ext cx="6417390" cy="461665"/>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6735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2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circle(in)">
                                      <p:cBhvr>
                                        <p:cTn id="41" dur="20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circle(in)">
                                      <p:cBhvr>
                                        <p:cTn id="46" dur="20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circle(in)">
                                      <p:cBhvr>
                                        <p:cTn id="51" dur="20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circle(in)">
                                      <p:cBhvr>
                                        <p:cTn id="56" dur="20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circle(in)">
                                      <p:cBhvr>
                                        <p:cTn id="61"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utoUpdateAnimBg="0"/>
      <p:bldP spid="2" grpId="0"/>
      <p:bldP spid="8" grpId="0"/>
      <p:bldP spid="10" grpId="0"/>
      <p:bldP spid="6" grpId="0"/>
      <p:bldP spid="7" grpId="0"/>
      <p:bldP spid="9" grpId="0"/>
      <p:bldP spid="15" grpId="0"/>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48507" y="769385"/>
            <a:ext cx="5049079" cy="5432632"/>
          </a:xfrm>
          <a:prstGeom prst="rect">
            <a:avLst/>
          </a:prstGeom>
        </p:spPr>
      </p:pic>
      <p:grpSp>
        <p:nvGrpSpPr>
          <p:cNvPr id="2" name="Group 1"/>
          <p:cNvGrpSpPr/>
          <p:nvPr/>
        </p:nvGrpSpPr>
        <p:grpSpPr>
          <a:xfrm>
            <a:off x="597753" y="248268"/>
            <a:ext cx="10100727" cy="5330758"/>
            <a:chOff x="597753" y="248268"/>
            <a:chExt cx="9307899" cy="5330758"/>
          </a:xfrm>
        </p:grpSpPr>
        <p:grpSp>
          <p:nvGrpSpPr>
            <p:cNvPr id="18" name="Group 17"/>
            <p:cNvGrpSpPr/>
            <p:nvPr/>
          </p:nvGrpSpPr>
          <p:grpSpPr>
            <a:xfrm>
              <a:off x="597753" y="248268"/>
              <a:ext cx="5015423" cy="5330758"/>
              <a:chOff x="-813819" y="1817009"/>
              <a:chExt cx="6852236" cy="4502962"/>
            </a:xfrm>
          </p:grpSpPr>
          <p:pic>
            <p:nvPicPr>
              <p:cNvPr id="19" name="Google Shape;154;p8"/>
              <p:cNvPicPr preferRelativeResize="0"/>
              <p:nvPr/>
            </p:nvPicPr>
            <p:blipFill rotWithShape="1">
              <a:blip r:embed="rId4" cstate="email">
                <a:alphaModFix/>
                <a:extLst>
                  <a:ext uri="{28A0092B-C50C-407E-A947-70E740481C1C}">
                    <a14:useLocalDpi xmlns:a14="http://schemas.microsoft.com/office/drawing/2010/main"/>
                  </a:ext>
                </a:extLst>
              </a:blip>
              <a:srcRect t="-1130"/>
              <a:stretch/>
            </p:blipFill>
            <p:spPr>
              <a:xfrm>
                <a:off x="-813819" y="1817009"/>
                <a:ext cx="6852236" cy="4502962"/>
              </a:xfrm>
              <a:prstGeom prst="rect">
                <a:avLst/>
              </a:prstGeom>
              <a:noFill/>
              <a:ln>
                <a:noFill/>
              </a:ln>
            </p:spPr>
          </p:pic>
          <p:pic>
            <p:nvPicPr>
              <p:cNvPr id="20" name="Google Shape;155;p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694414" y="1760932"/>
              <a:ext cx="4497483"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7:</a:t>
              </a: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p>
            <a:p>
              <a:pPr algn="ctr"/>
              <a:r>
                <a:rPr lang="nl-NL" sz="3600" b="1" dirty="0">
                  <a:solidFill>
                    <a:srgbClr val="7030A0"/>
                  </a:solidFill>
                  <a:cs typeface="Times New Roman" panose="02020603050405020304" pitchFamily="18" charset="0"/>
                </a:rPr>
                <a:t>XÁC ĐỊNH MỤC </a:t>
              </a:r>
            </a:p>
            <a:p>
              <a:pPr algn="ctr"/>
              <a:r>
                <a:rPr lang="nl-NL" sz="3600" b="1" dirty="0">
                  <a:solidFill>
                    <a:srgbClr val="7030A0"/>
                  </a:solidFill>
                  <a:cs typeface="Times New Roman" panose="02020603050405020304" pitchFamily="18" charset="0"/>
                </a:rPr>
                <a:t>TIÊU CÁ NHÂN</a:t>
              </a:r>
              <a:endParaRPr lang="en-US" sz="3600" dirty="0">
                <a:solidFill>
                  <a:srgbClr val="7030A0"/>
                </a:solidFill>
                <a:cs typeface="Times New Roman" panose="02020603050405020304" pitchFamily="18" charset="0"/>
              </a:endParaRPr>
            </a:p>
          </p:txBody>
        </p:sp>
        <p:sp>
          <p:nvSpPr>
            <p:cNvPr id="16" name="Rectangle 189"/>
            <p:cNvSpPr>
              <a:spLocks noChangeArrowheads="1"/>
            </p:cNvSpPr>
            <p:nvPr/>
          </p:nvSpPr>
          <p:spPr bwMode="auto">
            <a:xfrm>
              <a:off x="7238652" y="2868310"/>
              <a:ext cx="2667000" cy="584775"/>
            </a:xfrm>
            <a:prstGeom prst="rect">
              <a:avLst/>
            </a:prstGeom>
            <a:noFill/>
            <a:ln>
              <a:noFill/>
            </a:ln>
            <a:effectLst/>
          </p:spPr>
          <p:txBody>
            <a:bodyPr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1" i="0" u="none" strike="noStrike" kern="0" cap="none" spc="0" normalizeH="0" baseline="0" noProof="0" dirty="0">
                <a:ln>
                  <a:noFill/>
                </a:ln>
                <a:solidFill>
                  <a:srgbClr val="0000FF"/>
                </a:solidFill>
                <a:effectLst/>
                <a:uLnTx/>
                <a:uFillTx/>
                <a:latin typeface="SVN-Vanilla Daisy Pro" panose="00000500000000000000" pitchFamily="2" charset="0"/>
                <a:ea typeface="微软雅黑" pitchFamily="34" charset="-122"/>
                <a:cs typeface="Times New Roman" pitchFamily="18" charset="0"/>
              </a:endParaRPr>
            </a:p>
          </p:txBody>
        </p:sp>
      </p:grpSp>
      <p:pic>
        <p:nvPicPr>
          <p:cNvPr id="17" name="Shape 1"/>
          <p:cNvPicPr/>
          <p:nvPr/>
        </p:nvPicPr>
        <p:blipFill>
          <a:blip r:embed="rId6"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3" name="TextBox 2">
            <a:extLst>
              <a:ext uri="{FF2B5EF4-FFF2-40B4-BE49-F238E27FC236}">
                <a16:creationId xmlns:a16="http://schemas.microsoft.com/office/drawing/2014/main" id="{544BC29B-8617-420C-AB2F-6CBE35F7D4C2}"/>
              </a:ext>
            </a:extLst>
          </p:cNvPr>
          <p:cNvSpPr txBox="1"/>
          <p:nvPr/>
        </p:nvSpPr>
        <p:spPr>
          <a:xfrm>
            <a:off x="6301659" y="600525"/>
            <a:ext cx="4249973" cy="1384995"/>
          </a:xfrm>
          <a:prstGeom prst="rect">
            <a:avLst/>
          </a:prstGeom>
          <a:noFill/>
        </p:spPr>
        <p:txBody>
          <a:bodyPr wrap="square" rtlCol="0">
            <a:spAutoFit/>
          </a:bodyPr>
          <a:lstStyle/>
          <a:p>
            <a:pPr algn="just"/>
            <a:r>
              <a:rPr lang="en-US" sz="2800" b="1" dirty="0">
                <a:solidFill>
                  <a:srgbClr val="FF0000"/>
                </a:solidFill>
              </a:rPr>
              <a:t>1. </a:t>
            </a:r>
            <a:r>
              <a:rPr lang="en-US" sz="2800" b="1" dirty="0" err="1">
                <a:solidFill>
                  <a:srgbClr val="FF0000"/>
                </a:solidFill>
              </a:rPr>
              <a:t>Khái</a:t>
            </a:r>
            <a:r>
              <a:rPr lang="en-US" sz="2800" b="1" dirty="0">
                <a:solidFill>
                  <a:srgbClr val="FF0000"/>
                </a:solidFill>
              </a:rPr>
              <a:t> </a:t>
            </a:r>
            <a:r>
              <a:rPr lang="en-US" sz="2800" b="1" dirty="0" err="1">
                <a:solidFill>
                  <a:srgbClr val="FF0000"/>
                </a:solidFill>
              </a:rPr>
              <a:t>niệm</a:t>
            </a:r>
            <a:r>
              <a:rPr lang="en-US" sz="2800" b="1" dirty="0">
                <a:solidFill>
                  <a:srgbClr val="FF0000"/>
                </a:solidFill>
              </a:rPr>
              <a:t> </a:t>
            </a:r>
            <a:r>
              <a:rPr lang="en-US" sz="2800" b="1" dirty="0" err="1">
                <a:solidFill>
                  <a:srgbClr val="FF0000"/>
                </a:solidFill>
              </a:rPr>
              <a:t>mục</a:t>
            </a:r>
            <a:r>
              <a:rPr lang="en-US" sz="2800" b="1" dirty="0">
                <a:solidFill>
                  <a:srgbClr val="FF0000"/>
                </a:solidFill>
              </a:rPr>
              <a:t> </a:t>
            </a:r>
            <a:r>
              <a:rPr lang="en-US" sz="2800" b="1" dirty="0" err="1">
                <a:solidFill>
                  <a:srgbClr val="FF0000"/>
                </a:solidFill>
              </a:rPr>
              <a:t>tiêu</a:t>
            </a:r>
            <a:r>
              <a:rPr lang="en-US" sz="2800" b="1" dirty="0">
                <a:solidFill>
                  <a:srgbClr val="FF0000"/>
                </a:solidFill>
              </a:rPr>
              <a:t> </a:t>
            </a:r>
            <a:r>
              <a:rPr lang="en-US" sz="2800" b="1" dirty="0" err="1">
                <a:solidFill>
                  <a:srgbClr val="FF0000"/>
                </a:solidFill>
              </a:rPr>
              <a:t>cá</a:t>
            </a:r>
            <a:r>
              <a:rPr lang="en-US" sz="2800" b="1" dirty="0">
                <a:solidFill>
                  <a:srgbClr val="FF0000"/>
                </a:solidFill>
              </a:rPr>
              <a:t> </a:t>
            </a:r>
            <a:r>
              <a:rPr lang="en-US" sz="2800" b="1" dirty="0" err="1">
                <a:solidFill>
                  <a:srgbClr val="FF0000"/>
                </a:solidFill>
              </a:rPr>
              <a:t>nhân</a:t>
            </a:r>
            <a:r>
              <a:rPr lang="en-US" sz="2800" b="1" dirty="0">
                <a:solidFill>
                  <a:srgbClr val="FF0000"/>
                </a:solidFill>
              </a:rPr>
              <a:t> </a:t>
            </a:r>
            <a:r>
              <a:rPr lang="en-US" sz="2800" b="1" dirty="0" err="1">
                <a:solidFill>
                  <a:srgbClr val="FF0000"/>
                </a:solidFill>
              </a:rPr>
              <a:t>và</a:t>
            </a:r>
            <a:r>
              <a:rPr lang="en-US" sz="2800" b="1" dirty="0">
                <a:solidFill>
                  <a:srgbClr val="FF0000"/>
                </a:solidFill>
              </a:rPr>
              <a:t> </a:t>
            </a:r>
            <a:r>
              <a:rPr lang="en-US" sz="2800" b="1" dirty="0" err="1">
                <a:solidFill>
                  <a:srgbClr val="FF0000"/>
                </a:solidFill>
              </a:rPr>
              <a:t>các</a:t>
            </a:r>
            <a:r>
              <a:rPr lang="en-US" sz="2800" b="1" dirty="0">
                <a:solidFill>
                  <a:srgbClr val="FF0000"/>
                </a:solidFill>
              </a:rPr>
              <a:t> </a:t>
            </a:r>
            <a:r>
              <a:rPr lang="en-US" sz="2800" b="1" dirty="0" err="1">
                <a:solidFill>
                  <a:srgbClr val="FF0000"/>
                </a:solidFill>
              </a:rPr>
              <a:t>loại</a:t>
            </a:r>
            <a:r>
              <a:rPr lang="en-US" sz="2800" b="1" dirty="0">
                <a:solidFill>
                  <a:srgbClr val="FF0000"/>
                </a:solidFill>
              </a:rPr>
              <a:t> </a:t>
            </a:r>
            <a:r>
              <a:rPr lang="en-US" sz="2800" b="1" dirty="0" err="1">
                <a:solidFill>
                  <a:srgbClr val="FF0000"/>
                </a:solidFill>
              </a:rPr>
              <a:t>mục</a:t>
            </a:r>
            <a:r>
              <a:rPr lang="en-US" sz="2800" b="1" dirty="0">
                <a:solidFill>
                  <a:srgbClr val="FF0000"/>
                </a:solidFill>
              </a:rPr>
              <a:t> </a:t>
            </a:r>
            <a:r>
              <a:rPr lang="en-US" sz="2800" b="1" dirty="0" err="1">
                <a:solidFill>
                  <a:srgbClr val="FF0000"/>
                </a:solidFill>
              </a:rPr>
              <a:t>tiêu</a:t>
            </a:r>
            <a:r>
              <a:rPr lang="en-US" sz="2800" b="1" dirty="0">
                <a:solidFill>
                  <a:srgbClr val="FF0000"/>
                </a:solidFill>
              </a:rPr>
              <a:t> </a:t>
            </a:r>
            <a:r>
              <a:rPr lang="en-US" sz="2800" b="1" dirty="0" err="1">
                <a:solidFill>
                  <a:srgbClr val="FF0000"/>
                </a:solidFill>
              </a:rPr>
              <a:t>cá</a:t>
            </a:r>
            <a:r>
              <a:rPr lang="en-US" sz="2800" b="1" dirty="0">
                <a:solidFill>
                  <a:srgbClr val="FF0000"/>
                </a:solidFill>
              </a:rPr>
              <a:t> </a:t>
            </a:r>
            <a:r>
              <a:rPr lang="en-US" sz="2800" b="1" dirty="0" err="1">
                <a:solidFill>
                  <a:srgbClr val="FF0000"/>
                </a:solidFill>
              </a:rPr>
              <a:t>nhân</a:t>
            </a:r>
            <a:r>
              <a:rPr lang="en-US" sz="2800" b="1" dirty="0">
                <a:solidFill>
                  <a:srgbClr val="FF0000"/>
                </a:solidFill>
              </a:rPr>
              <a:t>. </a:t>
            </a:r>
            <a:endParaRPr lang="en-US" sz="2800" dirty="0">
              <a:solidFill>
                <a:srgbClr val="FF0000"/>
              </a:solidFill>
            </a:endParaRPr>
          </a:p>
        </p:txBody>
      </p:sp>
      <p:sp>
        <p:nvSpPr>
          <p:cNvPr id="4" name="TextBox 3">
            <a:extLst>
              <a:ext uri="{FF2B5EF4-FFF2-40B4-BE49-F238E27FC236}">
                <a16:creationId xmlns:a16="http://schemas.microsoft.com/office/drawing/2014/main" id="{ABB1C43D-A721-4E8B-B51E-8E0631056E11}"/>
              </a:ext>
            </a:extLst>
          </p:cNvPr>
          <p:cNvSpPr txBox="1"/>
          <p:nvPr/>
        </p:nvSpPr>
        <p:spPr>
          <a:xfrm>
            <a:off x="6301658" y="2024768"/>
            <a:ext cx="5187694" cy="3887603"/>
          </a:xfrm>
          <a:prstGeom prst="rect">
            <a:avLst/>
          </a:prstGeom>
          <a:noFill/>
        </p:spPr>
        <p:txBody>
          <a:bodyPr wrap="square" rtlCol="0">
            <a:spAutoFit/>
          </a:bodyPr>
          <a:lstStyle/>
          <a:p>
            <a:pPr algn="just">
              <a:lnSpc>
                <a:spcPct val="115000"/>
              </a:lnSpc>
              <a:spcAft>
                <a:spcPts val="0"/>
              </a:spcAft>
            </a:pPr>
            <a:r>
              <a:rPr lang="vi-VN" sz="2400" dirty="0"/>
              <a:t>• Mục tiêu cá nhân là những kết quả cụ thể mà mỗi người mong muốn đạt được trong khoảng thời gian nhất định. </a:t>
            </a:r>
          </a:p>
          <a:p>
            <a:pPr algn="just">
              <a:lnSpc>
                <a:spcPct val="115000"/>
              </a:lnSpc>
              <a:spcAft>
                <a:spcPts val="0"/>
              </a:spcAft>
            </a:pPr>
            <a:r>
              <a:rPr lang="vi-VN" sz="2400" dirty="0"/>
              <a:t>• Xét theo lĩnh vực, mục tiêu cá nhân gồm mục tiêu học tập, gia đình, tài chính, sức khoe, phát triển kĩ năng, mở rộng quan hệ xã hội, cộng đồng.... </a:t>
            </a:r>
            <a:endParaRPr lang="en-US" sz="3200" b="1" dirty="0">
              <a:solidFill>
                <a:srgbClr val="00B0F0"/>
              </a:solidFill>
            </a:endParaRPr>
          </a:p>
        </p:txBody>
      </p:sp>
    </p:spTree>
    <p:extLst>
      <p:ext uri="{BB962C8B-B14F-4D97-AF65-F5344CB8AC3E}">
        <p14:creationId xmlns:p14="http://schemas.microsoft.com/office/powerpoint/2010/main" val="343533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5.xml><?xml version="1.0" encoding="utf-8"?>
<a:theme xmlns:a="http://schemas.openxmlformats.org/drawingml/2006/main" name="www.33ppt.com ​​">
  <a:themeElements>
    <a:clrScheme name="自定义 159">
      <a:dk1>
        <a:sysClr val="windowText" lastClr="000000"/>
      </a:dk1>
      <a:lt1>
        <a:sysClr val="window" lastClr="FFFFFF"/>
      </a:lt1>
      <a:dk2>
        <a:srgbClr val="1F497D"/>
      </a:dk2>
      <a:lt2>
        <a:srgbClr val="EEECE1"/>
      </a:lt2>
      <a:accent1>
        <a:srgbClr val="02B3C5"/>
      </a:accent1>
      <a:accent2>
        <a:srgbClr val="F07474"/>
      </a:accent2>
      <a:accent3>
        <a:srgbClr val="FFBF53"/>
      </a:accent3>
      <a:accent4>
        <a:srgbClr val="673B77"/>
      </a:accent4>
      <a:accent5>
        <a:srgbClr val="00B9FA"/>
      </a:accent5>
      <a:accent6>
        <a:srgbClr val="BECE37"/>
      </a:accent6>
      <a:hlink>
        <a:srgbClr val="B381D9"/>
      </a:hlink>
      <a:folHlink>
        <a:srgbClr val="800080"/>
      </a:folHlink>
    </a:clrScheme>
    <a:fontScheme name="自定义 3">
      <a:majorFont>
        <a:latin typeface="Impact"/>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1541</Words>
  <Application>Microsoft Macintosh PowerPoint</Application>
  <PresentationFormat>Widescreen</PresentationFormat>
  <Paragraphs>145</Paragraphs>
  <Slides>32</Slides>
  <Notes>7</Notes>
  <HiddenSlides>0</HiddenSlides>
  <MMClips>0</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32</vt:i4>
      </vt:variant>
    </vt:vector>
  </HeadingPairs>
  <TitlesOfParts>
    <vt:vector size="55" baseType="lpstr">
      <vt:lpstr>等线</vt:lpstr>
      <vt:lpstr>等线 Light</vt:lpstr>
      <vt:lpstr>微软雅黑</vt:lpstr>
      <vt:lpstr>#9Slide05 Brannboll Ny</vt:lpstr>
      <vt:lpstr>#9Slide07 Marbelia Regular</vt:lpstr>
      <vt:lpstr>Algerian</vt:lpstr>
      <vt:lpstr>Arial</vt:lpstr>
      <vt:lpstr>Calibri</vt:lpstr>
      <vt:lpstr>Calibri Light</vt:lpstr>
      <vt:lpstr>ITC Avant Garde Std Bk</vt:lpstr>
      <vt:lpstr>SVN-Vanilla Daisy Pro</vt:lpstr>
      <vt:lpstr>Tahoma</vt:lpstr>
      <vt:lpstr>Times New Roman</vt:lpstr>
      <vt:lpstr>方正静蕾简体</vt:lpstr>
      <vt:lpstr>Office 主题​​</vt:lpstr>
      <vt:lpstr>4_Office Theme</vt:lpstr>
      <vt:lpstr>1_Office Theme</vt:lpstr>
      <vt:lpstr>第一PPT，www.1ppt.com</vt:lpstr>
      <vt:lpstr>www.33ppt.com ​​</vt:lpstr>
      <vt:lpstr>2_Office Theme</vt:lpstr>
      <vt:lpstr>1_Thiết kế: Thạch Trương Thảo (0987 039 863)</vt:lpstr>
      <vt:lpstr>26_Office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
  <cp:revision>1</cp:revision>
  <dcterms:created xsi:type="dcterms:W3CDTF">2022-09-15T04:02:31Z</dcterms:created>
  <dcterms:modified xsi:type="dcterms:W3CDTF">2024-01-18T02:27:36Z</dcterms:modified>
</cp:coreProperties>
</file>