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Patrick Hand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7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latin typeface="+mn-lt"/>
              </a:rPr>
              <a:t>LUYỆN TẬP</a:t>
            </a:r>
            <a:br>
              <a:rPr lang="en-US" sz="6600" dirty="0" smtClean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(KTCN)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kĩ</a:t>
            </a:r>
            <a:r>
              <a:rPr lang="en-US" sz="2000" dirty="0" smtClean="0"/>
              <a:t> </a:t>
            </a:r>
            <a:r>
              <a:rPr lang="en-US" sz="2000" dirty="0" err="1" smtClean="0"/>
              <a:t>thuật</a:t>
            </a:r>
            <a:r>
              <a:rPr lang="en-US" sz="2000" dirty="0" smtClean="0"/>
              <a:t> </a:t>
            </a:r>
            <a:r>
              <a:rPr lang="en-US" sz="2000" dirty="0" err="1" smtClean="0"/>
              <a:t>nông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(KTNN)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10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(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).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tiên</a:t>
            </a:r>
            <a:r>
              <a:rPr lang="en-US" sz="2000" dirty="0" smtClean="0"/>
              <a:t>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Dựa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14, so </a:t>
            </a:r>
            <a:r>
              <a:rPr lang="en-US" sz="2000" dirty="0" err="1" smtClean="0"/>
              <a:t>sánh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dung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KTCN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 </a:t>
            </a:r>
            <a:r>
              <a:rPr lang="en-US" sz="2000" dirty="0" err="1" smtClean="0"/>
              <a:t>về</a:t>
            </a:r>
            <a:r>
              <a:rPr lang="en-US" sz="2000" dirty="0" smtClean="0"/>
              <a:t> KTNN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Trả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lời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tránh</a:t>
            </a:r>
            <a:r>
              <a:rPr lang="en-US" sz="2000" dirty="0" smtClean="0"/>
              <a:t> </a:t>
            </a:r>
            <a:r>
              <a:rPr lang="en-US" sz="2000" dirty="0" err="1" smtClean="0"/>
              <a:t>lãng</a:t>
            </a:r>
            <a:r>
              <a:rPr lang="en-US" sz="2000" dirty="0" smtClean="0"/>
              <a:t> </a:t>
            </a:r>
            <a:r>
              <a:rPr lang="en-US" sz="2000" dirty="0" err="1" smtClean="0"/>
              <a:t>phí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khóa</a:t>
            </a:r>
            <a:r>
              <a:rPr lang="en-US" sz="2000" dirty="0" smtClean="0"/>
              <a:t> </a:t>
            </a:r>
            <a:r>
              <a:rPr lang="en-US" sz="2000" dirty="0" err="1" smtClean="0"/>
              <a:t>bồi</a:t>
            </a:r>
            <a:r>
              <a:rPr lang="en-US" sz="2000" dirty="0" smtClean="0"/>
              <a:t> </a:t>
            </a:r>
            <a:r>
              <a:rPr lang="en-US" sz="2000" dirty="0" err="1" smtClean="0"/>
              <a:t>dưỡng</a:t>
            </a:r>
            <a:r>
              <a:rPr lang="en-US" sz="2000" dirty="0" smtClean="0"/>
              <a:t> (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dùng</a:t>
            </a:r>
            <a:r>
              <a:rPr lang="en-US" sz="2000" dirty="0" smtClean="0"/>
              <a:t> 1 </a:t>
            </a:r>
            <a:r>
              <a:rPr lang="en-US" sz="2000" dirty="0" err="1" smtClean="0"/>
              <a:t>cốc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khát</a:t>
            </a:r>
            <a:r>
              <a:rPr lang="en-US" sz="2000" dirty="0" smtClean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45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60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80 </a:t>
            </a:r>
            <a:r>
              <a:rPr lang="en-US" sz="1800" dirty="0" err="1" smtClean="0"/>
              <a:t>cốc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khát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 smtClean="0">
                <a:solidFill>
                  <a:srgbClr val="002060"/>
                </a:solidFill>
                <a:latin typeface="+mn-lt"/>
              </a:rPr>
              <a:t>ể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dirty="0" smtClean="0"/>
              <a:t>a)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15 </a:t>
            </a:r>
            <a:r>
              <a:rPr lang="en-US" sz="2000" dirty="0" err="1" smtClean="0"/>
              <a:t>thống</a:t>
            </a:r>
            <a:r>
              <a:rPr lang="en-US" sz="2000" dirty="0" smtClean="0"/>
              <a:t> </a:t>
            </a:r>
            <a:r>
              <a:rPr lang="en-US" sz="2000" dirty="0" err="1" smtClean="0"/>
              <a:t>kê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,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1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700 000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2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400 000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“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càng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”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 m</a:t>
            </a:r>
            <a:r>
              <a:rPr lang="vi-VN" sz="2000" b="1" dirty="0" smtClean="0">
                <a:solidFill>
                  <a:srgbClr val="002060"/>
                </a:solidFill>
              </a:rPr>
              <a:t>ỗi </a:t>
            </a:r>
            <a:r>
              <a:rPr lang="vi-VN" sz="2000" b="1" dirty="0">
                <a:solidFill>
                  <a:srgbClr val="002060"/>
                </a:solidFill>
              </a:rPr>
              <a:t>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16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smtClean="0"/>
              <a:t>a. So </a:t>
            </a:r>
            <a:r>
              <a:rPr lang="en-US" sz="1800" dirty="0" err="1" smtClean="0"/>
              <a:t>sánh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ti</a:t>
            </a:r>
            <a:r>
              <a:rPr lang="en-US" sz="1800" dirty="0" smtClean="0"/>
              <a:t> vi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</a:t>
            </a:r>
            <a:r>
              <a:rPr lang="vi-VN" sz="1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Ở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3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</a:t>
            </a:r>
            <a:r>
              <a:rPr lang="en-US" sz="2000" dirty="0" smtClean="0"/>
              <a:t> vi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đưa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do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ý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rẻ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chăm</a:t>
            </a:r>
            <a:r>
              <a:rPr lang="en-US" sz="1800" dirty="0" smtClean="0"/>
              <a:t> </a:t>
            </a:r>
            <a:r>
              <a:rPr lang="en-US" sz="1800" dirty="0" err="1" smtClean="0"/>
              <a:t>sóc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tốt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tivi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lựa</a:t>
            </a:r>
            <a:r>
              <a:rPr lang="en-US" sz="1800" dirty="0" smtClean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3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thuận</a:t>
            </a:r>
            <a:r>
              <a:rPr lang="en-US" sz="1800" dirty="0" smtClean="0"/>
              <a:t> </a:t>
            </a:r>
            <a:r>
              <a:rPr lang="en-US" sz="1800" dirty="0" err="1" smtClean="0"/>
              <a:t>lợi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việc</a:t>
            </a:r>
            <a:r>
              <a:rPr lang="en-US" sz="1800" dirty="0" smtClean="0"/>
              <a:t>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lại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bán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</a:t>
            </a: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5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?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giải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 World Cup 2018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6 hay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lượng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d.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mươi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(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2018),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cửa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tivi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</a:t>
            </a:r>
            <a:r>
              <a:rPr lang="vi-VN" sz="1800" b="1" dirty="0" smtClean="0">
                <a:solidFill>
                  <a:srgbClr val="002060"/>
                </a:solidFill>
              </a:rPr>
              <a:t>năm</a:t>
            </a:r>
            <a:r>
              <a:rPr lang="en-US" sz="1800" b="1" dirty="0" smtClean="0">
                <a:solidFill>
                  <a:srgbClr val="002060"/>
                </a:solidFill>
              </a:rPr>
              <a:t>.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 smtClean="0">
                <a:solidFill>
                  <a:srgbClr val="002060"/>
                </a:solidFill>
              </a:rPr>
              <a:t>Làm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 </a:t>
            </a:r>
            <a:r>
              <a:rPr lang="en-US" sz="2800" b="1" u="sng" dirty="0" err="1" smtClean="0"/>
              <a:t>Yêu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cầu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1, 2, 3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phiếu</a:t>
            </a:r>
            <a:r>
              <a:rPr lang="en-US" sz="28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 smtClean="0"/>
              <a:t>- </a:t>
            </a:r>
            <a:r>
              <a:rPr lang="en-US" sz="2800" b="1" u="sng" dirty="0" err="1" smtClean="0"/>
              <a:t>Thời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gian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10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</a:t>
            </a:r>
            <a:r>
              <a:rPr lang="en-US" sz="2800" b="1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</a:t>
            </a:r>
            <a:r>
              <a:rPr lang="en-US" sz="2000" dirty="0" smtClean="0"/>
              <a:t>2018.</a:t>
            </a:r>
            <a:endParaRPr lang="en-US" sz="2000" dirty="0"/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xã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xã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B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 smtClean="0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Tổ</a:t>
                      </a:r>
                      <a:r>
                        <a:rPr lang="en-US" sz="1800" baseline="0" dirty="0" smtClean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Quý</a:t>
                      </a:r>
                      <a:r>
                        <a:rPr lang="en-US" sz="1800" baseline="0" dirty="0" smtClean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Số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lượng</a:t>
              </a:r>
              <a:r>
                <a:rPr lang="en-US" b="1" dirty="0" smtClean="0"/>
                <a:t> (</a:t>
              </a:r>
              <a:r>
                <a:rPr lang="en-US" b="1" dirty="0" err="1" smtClean="0"/>
                <a:t>chiếc</a:t>
              </a:r>
              <a:r>
                <a:rPr lang="en-US" b="1" dirty="0" smtClean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</a:t>
            </a:r>
            <a:r>
              <a:rPr lang="vi-VN" sz="2400" dirty="0" smtClean="0"/>
              <a:t>các</a:t>
            </a:r>
            <a:r>
              <a:rPr lang="en-US" sz="2400" dirty="0" smtClean="0"/>
              <a:t> </a:t>
            </a:r>
            <a:r>
              <a:rPr lang="en-GB" sz="2400" dirty="0" err="1" smtClean="0"/>
              <a:t>bài</a:t>
            </a:r>
            <a:r>
              <a:rPr lang="en-GB" sz="2400" dirty="0" smtClean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2073182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729159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 smtClean="0">
                  <a:solidFill>
                    <a:srgbClr val="002060"/>
                  </a:solidFill>
                </a:rPr>
                <a:t>Quan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sát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10,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đọc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mô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tả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phân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xử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nhận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biết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tính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lí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dữ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liệu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từ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biểu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đồ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cột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 smtClean="0">
                  <a:solidFill>
                    <a:srgbClr val="002060"/>
                  </a:solidFill>
                </a:rPr>
                <a:t>kép</a:t>
              </a:r>
              <a:r>
                <a:rPr lang="en-US" sz="1800" i="1" dirty="0" smtClean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loại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chương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Vàng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Bạc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Đồng</a:t>
            </a:r>
            <a:r>
              <a:rPr lang="en-US" sz="1800" b="1" dirty="0" smtClean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: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huy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chương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loại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mỗi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nước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mỗi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tiêu</a:t>
            </a:r>
            <a:r>
              <a:rPr lang="en-US" sz="1800" dirty="0" smtClean="0"/>
              <a:t> </a:t>
            </a:r>
            <a:r>
              <a:rPr lang="en-US" sz="1800" dirty="0" err="1" smtClean="0"/>
              <a:t>chí</a:t>
            </a:r>
            <a:r>
              <a:rPr lang="en-US" sz="1800" dirty="0" smtClean="0"/>
              <a:t>, </a:t>
            </a:r>
            <a:r>
              <a:rPr lang="en-US" sz="1800" dirty="0" err="1" smtClean="0"/>
              <a:t>lần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lượt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ở </a:t>
            </a:r>
            <a:r>
              <a:rPr lang="en-US" sz="1800" dirty="0" err="1" smtClean="0"/>
              <a:t>trục</a:t>
            </a:r>
            <a:r>
              <a:rPr lang="en-US" sz="1800" dirty="0" smtClean="0"/>
              <a:t> </a:t>
            </a:r>
            <a:r>
              <a:rPr lang="en-US" sz="1800" dirty="0" err="1" smtClean="0"/>
              <a:t>thẳng</a:t>
            </a:r>
            <a:r>
              <a:rPr lang="en-US" sz="1800" dirty="0" smtClean="0"/>
              <a:t> </a:t>
            </a:r>
            <a:r>
              <a:rPr lang="en-US" sz="1800" dirty="0" err="1" smtClean="0"/>
              <a:t>đứng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đỏ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Đoàn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Thao </a:t>
            </a:r>
            <a:r>
              <a:rPr lang="en-US" sz="1800" dirty="0" err="1" smtClean="0"/>
              <a:t>Thái</a:t>
            </a:r>
            <a:r>
              <a:rPr lang="en-US" sz="1800" dirty="0" smtClean="0"/>
              <a:t> Lan,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đều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tô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chữ</a:t>
            </a:r>
            <a:r>
              <a:rPr lang="en-US" sz="1800" dirty="0" smtClean="0"/>
              <a:t> 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dirty="0" err="1" smtClean="0"/>
              <a:t>xanh</a:t>
            </a:r>
            <a:r>
              <a:rPr lang="en-US" sz="1800" dirty="0" smtClean="0"/>
              <a:t> ở </a:t>
            </a:r>
            <a:r>
              <a:rPr lang="en-US" sz="1800" dirty="0" err="1" smtClean="0"/>
              <a:t>phía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thi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Khôi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liệu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kiểm</a:t>
            </a:r>
            <a:r>
              <a:rPr lang="en-US" sz="2000" dirty="0" smtClean="0"/>
              <a:t>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10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ở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12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địa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3,26 + 2,55 + 4,02 + 17,8 + 5,27 + 18,7 + 6,0 + 20,3 = 77,9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 </a:t>
            </a:r>
            <a:r>
              <a:rPr lang="en-US" sz="2000" dirty="0" err="1" smtClean="0"/>
              <a:t>bốn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Một</a:t>
            </a:r>
            <a:r>
              <a:rPr lang="en-US" sz="2000" dirty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Nội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2018 </a:t>
            </a:r>
            <a:r>
              <a:rPr lang="en-US" sz="2000" dirty="0" err="1" smtClean="0"/>
              <a:t>là</a:t>
            </a:r>
            <a:r>
              <a:rPr lang="en-US" sz="2000" dirty="0" smtClean="0"/>
              <a:t> 28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tin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báo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 du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đến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Nội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i="1" dirty="0" smtClean="0">
                <a:solidFill>
                  <a:srgbClr val="002060"/>
                </a:solidFill>
              </a:rPr>
              <a:t> 2018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triệu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lượt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khách</a:t>
            </a:r>
            <a:r>
              <a:rPr lang="en-US" sz="2000" b="1" i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 smtClean="0">
                <a:solidFill>
                  <a:srgbClr val="002060"/>
                </a:solidFill>
              </a:rPr>
              <a:t>Vậy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thông</a:t>
            </a:r>
            <a:r>
              <a:rPr lang="en-US" sz="2000" b="1" i="1" dirty="0" smtClean="0">
                <a:solidFill>
                  <a:srgbClr val="002060"/>
                </a:solidFill>
              </a:rPr>
              <a:t> tin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báo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là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không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chính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xác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 </a:t>
            </a:r>
            <a:r>
              <a:rPr lang="en-US" sz="2000" dirty="0" err="1" smtClean="0"/>
              <a:t>cột</a:t>
            </a:r>
            <a:r>
              <a:rPr lang="en-US" sz="2000" dirty="0" smtClean="0"/>
              <a:t> </a:t>
            </a:r>
            <a:r>
              <a:rPr lang="en-US" sz="2000" dirty="0" err="1" smtClean="0"/>
              <a:t>kép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13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diễn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sở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: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đá</a:t>
            </a:r>
            <a:r>
              <a:rPr lang="en-US" sz="2000" dirty="0" smtClean="0"/>
              <a:t>,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rổ</a:t>
            </a:r>
            <a:r>
              <a:rPr lang="en-US" sz="2000" dirty="0" smtClean="0"/>
              <a:t>, </a:t>
            </a:r>
            <a:r>
              <a:rPr lang="en-US" sz="2000" dirty="0" err="1" smtClean="0"/>
              <a:t>bơi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Môn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thao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sinh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đá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</a:t>
            </a:r>
            <a:r>
              <a:rPr lang="vi-VN" sz="2000" b="1" dirty="0" smtClean="0">
                <a:latin typeface="+mn-lt"/>
                <a:ea typeface="Calibri" panose="020F0502020204030204" pitchFamily="34" charset="0"/>
              </a:rPr>
              <a:t>sinh</a:t>
            </a:r>
            <a:r>
              <a:rPr lang="en-US" sz="2000" b="1" dirty="0" smtClean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1834</Words>
  <Application>Microsoft Office PowerPoint</Application>
  <PresentationFormat>On-screen Show (16:9)</PresentationFormat>
  <Paragraphs>142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Times New Roman</vt:lpstr>
      <vt:lpstr>Patrick Hand</vt:lpstr>
      <vt:lpstr>Calibri</vt:lpstr>
      <vt:lpstr>Lato</vt:lpstr>
      <vt:lpstr>Roboto Condensed Light</vt:lpstr>
      <vt:lpstr>Roboto</vt:lpstr>
      <vt:lpstr>Arial</vt:lpstr>
      <vt:lpstr>Livvic</vt:lpstr>
      <vt:lpstr>Open Sans</vt:lpstr>
      <vt:lpstr>Wingdings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48</cp:revision>
  <dcterms:modified xsi:type="dcterms:W3CDTF">2025-02-11T07:20:43Z</dcterms:modified>
</cp:coreProperties>
</file>