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445" r:id="rId2"/>
    <p:sldId id="348" r:id="rId3"/>
    <p:sldId id="6447" r:id="rId4"/>
    <p:sldId id="303" r:id="rId5"/>
    <p:sldId id="6453" r:id="rId6"/>
    <p:sldId id="6454" r:id="rId7"/>
    <p:sldId id="6416" r:id="rId8"/>
    <p:sldId id="6449" r:id="rId9"/>
    <p:sldId id="275" r:id="rId10"/>
    <p:sldId id="6452" r:id="rId11"/>
    <p:sldId id="6451" r:id="rId12"/>
    <p:sldId id="6448" r:id="rId13"/>
    <p:sldId id="315" r:id="rId14"/>
    <p:sldId id="6419" r:id="rId15"/>
    <p:sldId id="257" r:id="rId16"/>
    <p:sldId id="492" r:id="rId17"/>
    <p:sldId id="493" r:id="rId18"/>
    <p:sldId id="494" r:id="rId19"/>
    <p:sldId id="495" r:id="rId20"/>
    <p:sldId id="274" r:id="rId21"/>
    <p:sldId id="273" r:id="rId22"/>
    <p:sldId id="64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8B8"/>
    <a:srgbClr val="FDF3E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32" autoAdjust="0"/>
  </p:normalViewPr>
  <p:slideViewPr>
    <p:cSldViewPr snapToGrid="0">
      <p:cViewPr varScale="1">
        <p:scale>
          <a:sx n="78" d="100"/>
          <a:sy n="78" d="100"/>
        </p:scale>
        <p:origin x="8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E9C96-FA15-45A9-B40B-EA0A03437B6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92065-F69A-4DE8-9A01-00E561081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0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a8b45c5ec1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a8b45c5ec1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https://www.facebook.com/watch/?v=1607920249340193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solidFill>
                  <a:srgbClr val="00B05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</a:t>
            </a:r>
            <a:r>
              <a:rPr lang="en-US" sz="1200">
                <a:solidFill>
                  <a:srgbClr val="00B050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ó thể sử dụng sơ đồ tư duy </a:t>
            </a:r>
            <a:endParaRPr lang="en-US" sz="1200">
              <a:solidFill>
                <a:srgbClr val="00B050"/>
              </a:solidFill>
              <a:latin typeface="#9Slide03 SFU Futura_12" panose="00000400000000000000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8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3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7813e18fd8_0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7813e18fd8_0_1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https://www.youtube.com/watch?v=hKI9txrx7sU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34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8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0580-FB1F-5CDD-2C11-01CD9FCB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33373-4EE6-9A7F-56F3-5B98E306F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5BFD0-8618-DFD1-C9CC-2DD60056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CEDE-3D4B-1797-6EF0-BBAC7D6B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3DE8A-72F1-E6D0-41DB-65FEB78E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83E8-D319-48DA-EF5D-2C0C038F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1B3FB-F432-B963-1CB4-63D509D64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19E04-B5DE-567B-1BD0-A2DDA7E5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68209-DF40-9833-6F54-9D9711A7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2AACC-D35B-ED67-1E81-74040D69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1C007-2794-2DF5-4EF4-2BA7262F4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3A535-EA47-C57D-D423-9474FBEA3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F29CA-69BB-B39F-EF95-FD67A1CB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5D4BC-3D69-6C00-15BC-DE6EC866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A51F-4B94-F402-A90A-C08F881B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1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Quote 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>
            <a:spLocks noGrp="1"/>
          </p:cNvSpPr>
          <p:nvPr>
            <p:ph type="title"/>
          </p:nvPr>
        </p:nvSpPr>
        <p:spPr>
          <a:xfrm>
            <a:off x="4111600" y="5104633"/>
            <a:ext cx="39688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subTitle" idx="1"/>
          </p:nvPr>
        </p:nvSpPr>
        <p:spPr>
          <a:xfrm>
            <a:off x="4083400" y="1910467"/>
            <a:ext cx="4025200" cy="17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11047634" y="5724925"/>
            <a:ext cx="1144359" cy="1158393"/>
          </a:xfrm>
          <a:custGeom>
            <a:avLst/>
            <a:gdLst/>
            <a:ahLst/>
            <a:cxnLst/>
            <a:rect l="l" t="t" r="r" b="b"/>
            <a:pathLst>
              <a:path w="17530" h="17745" extrusionOk="0">
                <a:moveTo>
                  <a:pt x="8308" y="8012"/>
                </a:moveTo>
                <a:lnTo>
                  <a:pt x="8308" y="8012"/>
                </a:lnTo>
                <a:cubicBezTo>
                  <a:pt x="6937" y="9545"/>
                  <a:pt x="5135" y="12287"/>
                  <a:pt x="3710" y="13712"/>
                </a:cubicBezTo>
                <a:cubicBezTo>
                  <a:pt x="3979" y="13282"/>
                  <a:pt x="4275" y="12852"/>
                  <a:pt x="4571" y="12394"/>
                </a:cubicBezTo>
                <a:cubicBezTo>
                  <a:pt x="4732" y="12179"/>
                  <a:pt x="4867" y="11964"/>
                  <a:pt x="5028" y="11722"/>
                </a:cubicBezTo>
                <a:lnTo>
                  <a:pt x="5512" y="11104"/>
                </a:lnTo>
                <a:cubicBezTo>
                  <a:pt x="5861" y="10486"/>
                  <a:pt x="6265" y="9894"/>
                  <a:pt x="6749" y="9383"/>
                </a:cubicBezTo>
                <a:cubicBezTo>
                  <a:pt x="7206" y="8872"/>
                  <a:pt x="7743" y="8415"/>
                  <a:pt x="8308" y="8012"/>
                </a:cubicBezTo>
                <a:close/>
                <a:moveTo>
                  <a:pt x="17503" y="0"/>
                </a:moveTo>
                <a:cubicBezTo>
                  <a:pt x="16696" y="403"/>
                  <a:pt x="15863" y="887"/>
                  <a:pt x="15164" y="1344"/>
                </a:cubicBezTo>
                <a:cubicBezTo>
                  <a:pt x="12448" y="3119"/>
                  <a:pt x="9921" y="5189"/>
                  <a:pt x="7690" y="7528"/>
                </a:cubicBezTo>
                <a:cubicBezTo>
                  <a:pt x="5135" y="10109"/>
                  <a:pt x="2877" y="12986"/>
                  <a:pt x="968" y="16078"/>
                </a:cubicBezTo>
                <a:cubicBezTo>
                  <a:pt x="619" y="16616"/>
                  <a:pt x="323" y="17153"/>
                  <a:pt x="0" y="17718"/>
                </a:cubicBezTo>
                <a:lnTo>
                  <a:pt x="4598" y="17718"/>
                </a:lnTo>
                <a:cubicBezTo>
                  <a:pt x="4678" y="17610"/>
                  <a:pt x="4759" y="17503"/>
                  <a:pt x="4813" y="17395"/>
                </a:cubicBezTo>
                <a:lnTo>
                  <a:pt x="5566" y="16185"/>
                </a:lnTo>
                <a:lnTo>
                  <a:pt x="5754" y="15890"/>
                </a:lnTo>
                <a:lnTo>
                  <a:pt x="5969" y="15621"/>
                </a:lnTo>
                <a:lnTo>
                  <a:pt x="6372" y="15056"/>
                </a:lnTo>
                <a:cubicBezTo>
                  <a:pt x="6641" y="14680"/>
                  <a:pt x="6910" y="14330"/>
                  <a:pt x="7179" y="13981"/>
                </a:cubicBezTo>
                <a:cubicBezTo>
                  <a:pt x="7286" y="13793"/>
                  <a:pt x="7421" y="13631"/>
                  <a:pt x="7555" y="13470"/>
                </a:cubicBezTo>
                <a:lnTo>
                  <a:pt x="7958" y="12986"/>
                </a:lnTo>
                <a:cubicBezTo>
                  <a:pt x="8227" y="12690"/>
                  <a:pt x="8469" y="12394"/>
                  <a:pt x="8711" y="12126"/>
                </a:cubicBezTo>
                <a:cubicBezTo>
                  <a:pt x="8819" y="11991"/>
                  <a:pt x="8926" y="11884"/>
                  <a:pt x="9034" y="11749"/>
                </a:cubicBezTo>
                <a:lnTo>
                  <a:pt x="9383" y="11427"/>
                </a:lnTo>
                <a:cubicBezTo>
                  <a:pt x="10061" y="10749"/>
                  <a:pt x="10561" y="10338"/>
                  <a:pt x="10724" y="10338"/>
                </a:cubicBezTo>
                <a:cubicBezTo>
                  <a:pt x="10762" y="10338"/>
                  <a:pt x="10781" y="10360"/>
                  <a:pt x="10781" y="10405"/>
                </a:cubicBezTo>
                <a:cubicBezTo>
                  <a:pt x="10889" y="10459"/>
                  <a:pt x="10459" y="10996"/>
                  <a:pt x="9760" y="11803"/>
                </a:cubicBezTo>
                <a:lnTo>
                  <a:pt x="9491" y="12126"/>
                </a:lnTo>
                <a:lnTo>
                  <a:pt x="9195" y="12475"/>
                </a:lnTo>
                <a:cubicBezTo>
                  <a:pt x="9007" y="12717"/>
                  <a:pt x="8792" y="12986"/>
                  <a:pt x="8577" y="13255"/>
                </a:cubicBezTo>
                <a:lnTo>
                  <a:pt x="7878" y="14088"/>
                </a:lnTo>
                <a:lnTo>
                  <a:pt x="7179" y="15002"/>
                </a:lnTo>
                <a:cubicBezTo>
                  <a:pt x="6722" y="15621"/>
                  <a:pt x="6211" y="16239"/>
                  <a:pt x="5808" y="16911"/>
                </a:cubicBezTo>
                <a:cubicBezTo>
                  <a:pt x="5619" y="17180"/>
                  <a:pt x="5431" y="17476"/>
                  <a:pt x="5243" y="17745"/>
                </a:cubicBezTo>
                <a:lnTo>
                  <a:pt x="7125" y="17745"/>
                </a:lnTo>
                <a:cubicBezTo>
                  <a:pt x="7286" y="17503"/>
                  <a:pt x="7448" y="17261"/>
                  <a:pt x="7555" y="17100"/>
                </a:cubicBezTo>
                <a:cubicBezTo>
                  <a:pt x="8093" y="16374"/>
                  <a:pt x="8604" y="15675"/>
                  <a:pt x="9115" y="15029"/>
                </a:cubicBezTo>
                <a:cubicBezTo>
                  <a:pt x="9652" y="14411"/>
                  <a:pt x="10217" y="13846"/>
                  <a:pt x="10835" y="13282"/>
                </a:cubicBezTo>
                <a:lnTo>
                  <a:pt x="10835" y="13282"/>
                </a:lnTo>
                <a:cubicBezTo>
                  <a:pt x="10513" y="13739"/>
                  <a:pt x="10190" y="14169"/>
                  <a:pt x="9840" y="14599"/>
                </a:cubicBezTo>
                <a:cubicBezTo>
                  <a:pt x="9679" y="14841"/>
                  <a:pt x="9518" y="15056"/>
                  <a:pt x="9330" y="15271"/>
                </a:cubicBezTo>
                <a:cubicBezTo>
                  <a:pt x="9141" y="15486"/>
                  <a:pt x="8980" y="15701"/>
                  <a:pt x="8819" y="15943"/>
                </a:cubicBezTo>
                <a:lnTo>
                  <a:pt x="9195" y="15486"/>
                </a:lnTo>
                <a:lnTo>
                  <a:pt x="9195" y="15486"/>
                </a:lnTo>
                <a:cubicBezTo>
                  <a:pt x="8738" y="16051"/>
                  <a:pt x="8200" y="16858"/>
                  <a:pt x="7582" y="17745"/>
                </a:cubicBezTo>
                <a:lnTo>
                  <a:pt x="12529" y="17745"/>
                </a:lnTo>
                <a:cubicBezTo>
                  <a:pt x="13147" y="16911"/>
                  <a:pt x="13766" y="16078"/>
                  <a:pt x="14411" y="15298"/>
                </a:cubicBezTo>
                <a:lnTo>
                  <a:pt x="14411" y="15298"/>
                </a:lnTo>
                <a:cubicBezTo>
                  <a:pt x="14088" y="15486"/>
                  <a:pt x="13766" y="15675"/>
                  <a:pt x="13497" y="15863"/>
                </a:cubicBezTo>
                <a:cubicBezTo>
                  <a:pt x="13336" y="15970"/>
                  <a:pt x="13174" y="16078"/>
                  <a:pt x="12986" y="16159"/>
                </a:cubicBezTo>
                <a:cubicBezTo>
                  <a:pt x="12905" y="16159"/>
                  <a:pt x="12905" y="16105"/>
                  <a:pt x="13067" y="15863"/>
                </a:cubicBezTo>
                <a:cubicBezTo>
                  <a:pt x="13362" y="15433"/>
                  <a:pt x="13712" y="15029"/>
                  <a:pt x="14088" y="14653"/>
                </a:cubicBezTo>
                <a:lnTo>
                  <a:pt x="14545" y="14169"/>
                </a:lnTo>
                <a:lnTo>
                  <a:pt x="14787" y="13927"/>
                </a:lnTo>
                <a:lnTo>
                  <a:pt x="15029" y="13685"/>
                </a:lnTo>
                <a:cubicBezTo>
                  <a:pt x="15379" y="13362"/>
                  <a:pt x="15728" y="13040"/>
                  <a:pt x="16078" y="12717"/>
                </a:cubicBezTo>
                <a:lnTo>
                  <a:pt x="16320" y="12475"/>
                </a:lnTo>
                <a:lnTo>
                  <a:pt x="16562" y="12233"/>
                </a:lnTo>
                <a:cubicBezTo>
                  <a:pt x="16723" y="12099"/>
                  <a:pt x="16885" y="11937"/>
                  <a:pt x="17019" y="11776"/>
                </a:cubicBezTo>
                <a:cubicBezTo>
                  <a:pt x="17207" y="11588"/>
                  <a:pt x="17368" y="11373"/>
                  <a:pt x="17503" y="11158"/>
                </a:cubicBezTo>
                <a:lnTo>
                  <a:pt x="17503" y="10970"/>
                </a:lnTo>
                <a:cubicBezTo>
                  <a:pt x="17207" y="11131"/>
                  <a:pt x="16938" y="11346"/>
                  <a:pt x="16669" y="11561"/>
                </a:cubicBezTo>
                <a:cubicBezTo>
                  <a:pt x="16293" y="11857"/>
                  <a:pt x="15944" y="12179"/>
                  <a:pt x="15594" y="12529"/>
                </a:cubicBezTo>
                <a:cubicBezTo>
                  <a:pt x="15271" y="12852"/>
                  <a:pt x="14895" y="13201"/>
                  <a:pt x="14572" y="13497"/>
                </a:cubicBezTo>
                <a:cubicBezTo>
                  <a:pt x="14250" y="13766"/>
                  <a:pt x="13927" y="14035"/>
                  <a:pt x="13578" y="14223"/>
                </a:cubicBezTo>
                <a:cubicBezTo>
                  <a:pt x="13631" y="14061"/>
                  <a:pt x="13739" y="13900"/>
                  <a:pt x="13873" y="13685"/>
                </a:cubicBezTo>
                <a:cubicBezTo>
                  <a:pt x="14008" y="13443"/>
                  <a:pt x="14169" y="13228"/>
                  <a:pt x="14330" y="13013"/>
                </a:cubicBezTo>
                <a:cubicBezTo>
                  <a:pt x="14680" y="12556"/>
                  <a:pt x="15110" y="12018"/>
                  <a:pt x="15594" y="11507"/>
                </a:cubicBezTo>
                <a:cubicBezTo>
                  <a:pt x="16051" y="10970"/>
                  <a:pt x="16589" y="10486"/>
                  <a:pt x="17073" y="10029"/>
                </a:cubicBezTo>
                <a:lnTo>
                  <a:pt x="17503" y="9625"/>
                </a:lnTo>
                <a:lnTo>
                  <a:pt x="17503" y="8550"/>
                </a:lnTo>
                <a:cubicBezTo>
                  <a:pt x="17207" y="8792"/>
                  <a:pt x="16911" y="9034"/>
                  <a:pt x="16616" y="9276"/>
                </a:cubicBezTo>
                <a:cubicBezTo>
                  <a:pt x="16078" y="9733"/>
                  <a:pt x="15567" y="10217"/>
                  <a:pt x="15056" y="10647"/>
                </a:cubicBezTo>
                <a:cubicBezTo>
                  <a:pt x="14545" y="11077"/>
                  <a:pt x="14088" y="11534"/>
                  <a:pt x="13631" y="11884"/>
                </a:cubicBezTo>
                <a:cubicBezTo>
                  <a:pt x="13201" y="12206"/>
                  <a:pt x="12852" y="12475"/>
                  <a:pt x="12637" y="12610"/>
                </a:cubicBezTo>
                <a:cubicBezTo>
                  <a:pt x="12523" y="12681"/>
                  <a:pt x="12432" y="12714"/>
                  <a:pt x="12371" y="12714"/>
                </a:cubicBezTo>
                <a:cubicBezTo>
                  <a:pt x="12317" y="12714"/>
                  <a:pt x="12287" y="12687"/>
                  <a:pt x="12287" y="12636"/>
                </a:cubicBezTo>
                <a:cubicBezTo>
                  <a:pt x="12260" y="12448"/>
                  <a:pt x="12610" y="11830"/>
                  <a:pt x="13309" y="11023"/>
                </a:cubicBezTo>
                <a:cubicBezTo>
                  <a:pt x="13497" y="10835"/>
                  <a:pt x="13685" y="10620"/>
                  <a:pt x="13873" y="10405"/>
                </a:cubicBezTo>
                <a:lnTo>
                  <a:pt x="14142" y="10109"/>
                </a:lnTo>
                <a:lnTo>
                  <a:pt x="14465" y="9813"/>
                </a:lnTo>
                <a:cubicBezTo>
                  <a:pt x="14868" y="9410"/>
                  <a:pt x="15298" y="9034"/>
                  <a:pt x="15728" y="8657"/>
                </a:cubicBezTo>
                <a:cubicBezTo>
                  <a:pt x="16186" y="8308"/>
                  <a:pt x="16643" y="7958"/>
                  <a:pt x="17100" y="7609"/>
                </a:cubicBezTo>
                <a:lnTo>
                  <a:pt x="17422" y="7340"/>
                </a:lnTo>
                <a:lnTo>
                  <a:pt x="17530" y="7286"/>
                </a:lnTo>
                <a:lnTo>
                  <a:pt x="17530" y="5673"/>
                </a:lnTo>
                <a:cubicBezTo>
                  <a:pt x="16745" y="6163"/>
                  <a:pt x="16075" y="6597"/>
                  <a:pt x="15906" y="6597"/>
                </a:cubicBezTo>
                <a:cubicBezTo>
                  <a:pt x="15843" y="6597"/>
                  <a:pt x="15849" y="6537"/>
                  <a:pt x="15944" y="6399"/>
                </a:cubicBezTo>
                <a:cubicBezTo>
                  <a:pt x="16427" y="5942"/>
                  <a:pt x="16965" y="5539"/>
                  <a:pt x="17530" y="5162"/>
                </a:cubicBezTo>
                <a:lnTo>
                  <a:pt x="17530" y="4382"/>
                </a:lnTo>
                <a:cubicBezTo>
                  <a:pt x="17288" y="4490"/>
                  <a:pt x="17019" y="4651"/>
                  <a:pt x="16750" y="4840"/>
                </a:cubicBezTo>
                <a:cubicBezTo>
                  <a:pt x="16454" y="5001"/>
                  <a:pt x="16159" y="5189"/>
                  <a:pt x="15863" y="5377"/>
                </a:cubicBezTo>
                <a:lnTo>
                  <a:pt x="15003" y="5996"/>
                </a:lnTo>
                <a:cubicBezTo>
                  <a:pt x="14707" y="6184"/>
                  <a:pt x="14438" y="6372"/>
                  <a:pt x="14223" y="6506"/>
                </a:cubicBezTo>
                <a:cubicBezTo>
                  <a:pt x="13981" y="6668"/>
                  <a:pt x="13793" y="6802"/>
                  <a:pt x="13658" y="6883"/>
                </a:cubicBezTo>
                <a:cubicBezTo>
                  <a:pt x="13538" y="6959"/>
                  <a:pt x="13453" y="7000"/>
                  <a:pt x="13410" y="7000"/>
                </a:cubicBezTo>
                <a:cubicBezTo>
                  <a:pt x="13346" y="7000"/>
                  <a:pt x="13369" y="6913"/>
                  <a:pt x="13497" y="6722"/>
                </a:cubicBezTo>
                <a:cubicBezTo>
                  <a:pt x="13604" y="6560"/>
                  <a:pt x="13739" y="6426"/>
                  <a:pt x="13873" y="6291"/>
                </a:cubicBezTo>
                <a:cubicBezTo>
                  <a:pt x="14008" y="6157"/>
                  <a:pt x="14196" y="5969"/>
                  <a:pt x="14384" y="5807"/>
                </a:cubicBezTo>
                <a:cubicBezTo>
                  <a:pt x="14787" y="5485"/>
                  <a:pt x="15271" y="5081"/>
                  <a:pt x="15755" y="4705"/>
                </a:cubicBezTo>
                <a:cubicBezTo>
                  <a:pt x="16266" y="4356"/>
                  <a:pt x="16804" y="4006"/>
                  <a:pt x="17261" y="3683"/>
                </a:cubicBezTo>
                <a:lnTo>
                  <a:pt x="17503" y="3549"/>
                </a:lnTo>
                <a:lnTo>
                  <a:pt x="17503" y="2823"/>
                </a:lnTo>
                <a:lnTo>
                  <a:pt x="16885" y="3173"/>
                </a:lnTo>
                <a:cubicBezTo>
                  <a:pt x="16330" y="3462"/>
                  <a:pt x="15905" y="3665"/>
                  <a:pt x="15688" y="3665"/>
                </a:cubicBezTo>
                <a:cubicBezTo>
                  <a:pt x="15663" y="3665"/>
                  <a:pt x="15640" y="3662"/>
                  <a:pt x="15621" y="3657"/>
                </a:cubicBezTo>
                <a:cubicBezTo>
                  <a:pt x="15513" y="3630"/>
                  <a:pt x="15675" y="3441"/>
                  <a:pt x="15997" y="3173"/>
                </a:cubicBezTo>
                <a:cubicBezTo>
                  <a:pt x="16401" y="2823"/>
                  <a:pt x="16804" y="2527"/>
                  <a:pt x="17261" y="2232"/>
                </a:cubicBezTo>
                <a:lnTo>
                  <a:pt x="17503" y="2070"/>
                </a:lnTo>
                <a:lnTo>
                  <a:pt x="17503" y="1452"/>
                </a:lnTo>
                <a:cubicBezTo>
                  <a:pt x="16427" y="2124"/>
                  <a:pt x="15433" y="2850"/>
                  <a:pt x="14599" y="3388"/>
                </a:cubicBezTo>
                <a:cubicBezTo>
                  <a:pt x="13766" y="3925"/>
                  <a:pt x="13147" y="4356"/>
                  <a:pt x="12852" y="4356"/>
                </a:cubicBezTo>
                <a:cubicBezTo>
                  <a:pt x="12529" y="4356"/>
                  <a:pt x="14115" y="2957"/>
                  <a:pt x="16078" y="1586"/>
                </a:cubicBezTo>
                <a:cubicBezTo>
                  <a:pt x="16535" y="1291"/>
                  <a:pt x="17019" y="968"/>
                  <a:pt x="17503" y="672"/>
                </a:cubicBezTo>
                <a:lnTo>
                  <a:pt x="175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4"/>
          <p:cNvSpPr/>
          <p:nvPr/>
        </p:nvSpPr>
        <p:spPr>
          <a:xfrm flipH="1">
            <a:off x="-25" y="5724937"/>
            <a:ext cx="1144359" cy="1158393"/>
          </a:xfrm>
          <a:custGeom>
            <a:avLst/>
            <a:gdLst/>
            <a:ahLst/>
            <a:cxnLst/>
            <a:rect l="l" t="t" r="r" b="b"/>
            <a:pathLst>
              <a:path w="17530" h="17745" extrusionOk="0">
                <a:moveTo>
                  <a:pt x="8308" y="8012"/>
                </a:moveTo>
                <a:lnTo>
                  <a:pt x="8308" y="8012"/>
                </a:lnTo>
                <a:cubicBezTo>
                  <a:pt x="6937" y="9545"/>
                  <a:pt x="5135" y="12287"/>
                  <a:pt x="3710" y="13712"/>
                </a:cubicBezTo>
                <a:cubicBezTo>
                  <a:pt x="3979" y="13282"/>
                  <a:pt x="4275" y="12852"/>
                  <a:pt x="4571" y="12394"/>
                </a:cubicBezTo>
                <a:cubicBezTo>
                  <a:pt x="4732" y="12179"/>
                  <a:pt x="4867" y="11964"/>
                  <a:pt x="5028" y="11722"/>
                </a:cubicBezTo>
                <a:lnTo>
                  <a:pt x="5512" y="11104"/>
                </a:lnTo>
                <a:cubicBezTo>
                  <a:pt x="5861" y="10486"/>
                  <a:pt x="6265" y="9894"/>
                  <a:pt x="6749" y="9383"/>
                </a:cubicBezTo>
                <a:cubicBezTo>
                  <a:pt x="7206" y="8872"/>
                  <a:pt x="7743" y="8415"/>
                  <a:pt x="8308" y="8012"/>
                </a:cubicBezTo>
                <a:close/>
                <a:moveTo>
                  <a:pt x="17503" y="0"/>
                </a:moveTo>
                <a:cubicBezTo>
                  <a:pt x="16696" y="403"/>
                  <a:pt x="15863" y="887"/>
                  <a:pt x="15164" y="1344"/>
                </a:cubicBezTo>
                <a:cubicBezTo>
                  <a:pt x="12448" y="3119"/>
                  <a:pt x="9921" y="5189"/>
                  <a:pt x="7690" y="7528"/>
                </a:cubicBezTo>
                <a:cubicBezTo>
                  <a:pt x="5135" y="10109"/>
                  <a:pt x="2877" y="12986"/>
                  <a:pt x="968" y="16078"/>
                </a:cubicBezTo>
                <a:cubicBezTo>
                  <a:pt x="619" y="16616"/>
                  <a:pt x="323" y="17153"/>
                  <a:pt x="0" y="17718"/>
                </a:cubicBezTo>
                <a:lnTo>
                  <a:pt x="4598" y="17718"/>
                </a:lnTo>
                <a:cubicBezTo>
                  <a:pt x="4678" y="17610"/>
                  <a:pt x="4759" y="17503"/>
                  <a:pt x="4813" y="17395"/>
                </a:cubicBezTo>
                <a:lnTo>
                  <a:pt x="5566" y="16185"/>
                </a:lnTo>
                <a:lnTo>
                  <a:pt x="5754" y="15890"/>
                </a:lnTo>
                <a:lnTo>
                  <a:pt x="5969" y="15621"/>
                </a:lnTo>
                <a:lnTo>
                  <a:pt x="6372" y="15056"/>
                </a:lnTo>
                <a:cubicBezTo>
                  <a:pt x="6641" y="14680"/>
                  <a:pt x="6910" y="14330"/>
                  <a:pt x="7179" y="13981"/>
                </a:cubicBezTo>
                <a:cubicBezTo>
                  <a:pt x="7286" y="13793"/>
                  <a:pt x="7421" y="13631"/>
                  <a:pt x="7555" y="13470"/>
                </a:cubicBezTo>
                <a:lnTo>
                  <a:pt x="7958" y="12986"/>
                </a:lnTo>
                <a:cubicBezTo>
                  <a:pt x="8227" y="12690"/>
                  <a:pt x="8469" y="12394"/>
                  <a:pt x="8711" y="12126"/>
                </a:cubicBezTo>
                <a:cubicBezTo>
                  <a:pt x="8819" y="11991"/>
                  <a:pt x="8926" y="11884"/>
                  <a:pt x="9034" y="11749"/>
                </a:cubicBezTo>
                <a:lnTo>
                  <a:pt x="9383" y="11427"/>
                </a:lnTo>
                <a:cubicBezTo>
                  <a:pt x="10061" y="10749"/>
                  <a:pt x="10561" y="10338"/>
                  <a:pt x="10724" y="10338"/>
                </a:cubicBezTo>
                <a:cubicBezTo>
                  <a:pt x="10762" y="10338"/>
                  <a:pt x="10781" y="10360"/>
                  <a:pt x="10781" y="10405"/>
                </a:cubicBezTo>
                <a:cubicBezTo>
                  <a:pt x="10889" y="10459"/>
                  <a:pt x="10459" y="10996"/>
                  <a:pt x="9760" y="11803"/>
                </a:cubicBezTo>
                <a:lnTo>
                  <a:pt x="9491" y="12126"/>
                </a:lnTo>
                <a:lnTo>
                  <a:pt x="9195" y="12475"/>
                </a:lnTo>
                <a:cubicBezTo>
                  <a:pt x="9007" y="12717"/>
                  <a:pt x="8792" y="12986"/>
                  <a:pt x="8577" y="13255"/>
                </a:cubicBezTo>
                <a:lnTo>
                  <a:pt x="7878" y="14088"/>
                </a:lnTo>
                <a:lnTo>
                  <a:pt x="7179" y="15002"/>
                </a:lnTo>
                <a:cubicBezTo>
                  <a:pt x="6722" y="15621"/>
                  <a:pt x="6211" y="16239"/>
                  <a:pt x="5808" y="16911"/>
                </a:cubicBezTo>
                <a:cubicBezTo>
                  <a:pt x="5619" y="17180"/>
                  <a:pt x="5431" y="17476"/>
                  <a:pt x="5243" y="17745"/>
                </a:cubicBezTo>
                <a:lnTo>
                  <a:pt x="7125" y="17745"/>
                </a:lnTo>
                <a:cubicBezTo>
                  <a:pt x="7286" y="17503"/>
                  <a:pt x="7448" y="17261"/>
                  <a:pt x="7555" y="17100"/>
                </a:cubicBezTo>
                <a:cubicBezTo>
                  <a:pt x="8093" y="16374"/>
                  <a:pt x="8604" y="15675"/>
                  <a:pt x="9115" y="15029"/>
                </a:cubicBezTo>
                <a:cubicBezTo>
                  <a:pt x="9652" y="14411"/>
                  <a:pt x="10217" y="13846"/>
                  <a:pt x="10835" y="13282"/>
                </a:cubicBezTo>
                <a:lnTo>
                  <a:pt x="10835" y="13282"/>
                </a:lnTo>
                <a:cubicBezTo>
                  <a:pt x="10513" y="13739"/>
                  <a:pt x="10190" y="14169"/>
                  <a:pt x="9840" y="14599"/>
                </a:cubicBezTo>
                <a:cubicBezTo>
                  <a:pt x="9679" y="14841"/>
                  <a:pt x="9518" y="15056"/>
                  <a:pt x="9330" y="15271"/>
                </a:cubicBezTo>
                <a:cubicBezTo>
                  <a:pt x="9141" y="15486"/>
                  <a:pt x="8980" y="15701"/>
                  <a:pt x="8819" y="15943"/>
                </a:cubicBezTo>
                <a:lnTo>
                  <a:pt x="9195" y="15486"/>
                </a:lnTo>
                <a:lnTo>
                  <a:pt x="9195" y="15486"/>
                </a:lnTo>
                <a:cubicBezTo>
                  <a:pt x="8738" y="16051"/>
                  <a:pt x="8200" y="16858"/>
                  <a:pt x="7582" y="17745"/>
                </a:cubicBezTo>
                <a:lnTo>
                  <a:pt x="12529" y="17745"/>
                </a:lnTo>
                <a:cubicBezTo>
                  <a:pt x="13147" y="16911"/>
                  <a:pt x="13766" y="16078"/>
                  <a:pt x="14411" y="15298"/>
                </a:cubicBezTo>
                <a:lnTo>
                  <a:pt x="14411" y="15298"/>
                </a:lnTo>
                <a:cubicBezTo>
                  <a:pt x="14088" y="15486"/>
                  <a:pt x="13766" y="15675"/>
                  <a:pt x="13497" y="15863"/>
                </a:cubicBezTo>
                <a:cubicBezTo>
                  <a:pt x="13336" y="15970"/>
                  <a:pt x="13174" y="16078"/>
                  <a:pt x="12986" y="16159"/>
                </a:cubicBezTo>
                <a:cubicBezTo>
                  <a:pt x="12905" y="16159"/>
                  <a:pt x="12905" y="16105"/>
                  <a:pt x="13067" y="15863"/>
                </a:cubicBezTo>
                <a:cubicBezTo>
                  <a:pt x="13362" y="15433"/>
                  <a:pt x="13712" y="15029"/>
                  <a:pt x="14088" y="14653"/>
                </a:cubicBezTo>
                <a:lnTo>
                  <a:pt x="14545" y="14169"/>
                </a:lnTo>
                <a:lnTo>
                  <a:pt x="14787" y="13927"/>
                </a:lnTo>
                <a:lnTo>
                  <a:pt x="15029" y="13685"/>
                </a:lnTo>
                <a:cubicBezTo>
                  <a:pt x="15379" y="13362"/>
                  <a:pt x="15728" y="13040"/>
                  <a:pt x="16078" y="12717"/>
                </a:cubicBezTo>
                <a:lnTo>
                  <a:pt x="16320" y="12475"/>
                </a:lnTo>
                <a:lnTo>
                  <a:pt x="16562" y="12233"/>
                </a:lnTo>
                <a:cubicBezTo>
                  <a:pt x="16723" y="12099"/>
                  <a:pt x="16885" y="11937"/>
                  <a:pt x="17019" y="11776"/>
                </a:cubicBezTo>
                <a:cubicBezTo>
                  <a:pt x="17207" y="11588"/>
                  <a:pt x="17368" y="11373"/>
                  <a:pt x="17503" y="11158"/>
                </a:cubicBezTo>
                <a:lnTo>
                  <a:pt x="17503" y="10970"/>
                </a:lnTo>
                <a:cubicBezTo>
                  <a:pt x="17207" y="11131"/>
                  <a:pt x="16938" y="11346"/>
                  <a:pt x="16669" y="11561"/>
                </a:cubicBezTo>
                <a:cubicBezTo>
                  <a:pt x="16293" y="11857"/>
                  <a:pt x="15944" y="12179"/>
                  <a:pt x="15594" y="12529"/>
                </a:cubicBezTo>
                <a:cubicBezTo>
                  <a:pt x="15271" y="12852"/>
                  <a:pt x="14895" y="13201"/>
                  <a:pt x="14572" y="13497"/>
                </a:cubicBezTo>
                <a:cubicBezTo>
                  <a:pt x="14250" y="13766"/>
                  <a:pt x="13927" y="14035"/>
                  <a:pt x="13578" y="14223"/>
                </a:cubicBezTo>
                <a:cubicBezTo>
                  <a:pt x="13631" y="14061"/>
                  <a:pt x="13739" y="13900"/>
                  <a:pt x="13873" y="13685"/>
                </a:cubicBezTo>
                <a:cubicBezTo>
                  <a:pt x="14008" y="13443"/>
                  <a:pt x="14169" y="13228"/>
                  <a:pt x="14330" y="13013"/>
                </a:cubicBezTo>
                <a:cubicBezTo>
                  <a:pt x="14680" y="12556"/>
                  <a:pt x="15110" y="12018"/>
                  <a:pt x="15594" y="11507"/>
                </a:cubicBezTo>
                <a:cubicBezTo>
                  <a:pt x="16051" y="10970"/>
                  <a:pt x="16589" y="10486"/>
                  <a:pt x="17073" y="10029"/>
                </a:cubicBezTo>
                <a:lnTo>
                  <a:pt x="17503" y="9625"/>
                </a:lnTo>
                <a:lnTo>
                  <a:pt x="17503" y="8550"/>
                </a:lnTo>
                <a:cubicBezTo>
                  <a:pt x="17207" y="8792"/>
                  <a:pt x="16911" y="9034"/>
                  <a:pt x="16616" y="9276"/>
                </a:cubicBezTo>
                <a:cubicBezTo>
                  <a:pt x="16078" y="9733"/>
                  <a:pt x="15567" y="10217"/>
                  <a:pt x="15056" y="10647"/>
                </a:cubicBezTo>
                <a:cubicBezTo>
                  <a:pt x="14545" y="11077"/>
                  <a:pt x="14088" y="11534"/>
                  <a:pt x="13631" y="11884"/>
                </a:cubicBezTo>
                <a:cubicBezTo>
                  <a:pt x="13201" y="12206"/>
                  <a:pt x="12852" y="12475"/>
                  <a:pt x="12637" y="12610"/>
                </a:cubicBezTo>
                <a:cubicBezTo>
                  <a:pt x="12523" y="12681"/>
                  <a:pt x="12432" y="12714"/>
                  <a:pt x="12371" y="12714"/>
                </a:cubicBezTo>
                <a:cubicBezTo>
                  <a:pt x="12317" y="12714"/>
                  <a:pt x="12287" y="12687"/>
                  <a:pt x="12287" y="12636"/>
                </a:cubicBezTo>
                <a:cubicBezTo>
                  <a:pt x="12260" y="12448"/>
                  <a:pt x="12610" y="11830"/>
                  <a:pt x="13309" y="11023"/>
                </a:cubicBezTo>
                <a:cubicBezTo>
                  <a:pt x="13497" y="10835"/>
                  <a:pt x="13685" y="10620"/>
                  <a:pt x="13873" y="10405"/>
                </a:cubicBezTo>
                <a:lnTo>
                  <a:pt x="14142" y="10109"/>
                </a:lnTo>
                <a:lnTo>
                  <a:pt x="14465" y="9813"/>
                </a:lnTo>
                <a:cubicBezTo>
                  <a:pt x="14868" y="9410"/>
                  <a:pt x="15298" y="9034"/>
                  <a:pt x="15728" y="8657"/>
                </a:cubicBezTo>
                <a:cubicBezTo>
                  <a:pt x="16186" y="8308"/>
                  <a:pt x="16643" y="7958"/>
                  <a:pt x="17100" y="7609"/>
                </a:cubicBezTo>
                <a:lnTo>
                  <a:pt x="17422" y="7340"/>
                </a:lnTo>
                <a:lnTo>
                  <a:pt x="17530" y="7286"/>
                </a:lnTo>
                <a:lnTo>
                  <a:pt x="17530" y="5673"/>
                </a:lnTo>
                <a:cubicBezTo>
                  <a:pt x="16745" y="6163"/>
                  <a:pt x="16075" y="6597"/>
                  <a:pt x="15906" y="6597"/>
                </a:cubicBezTo>
                <a:cubicBezTo>
                  <a:pt x="15843" y="6597"/>
                  <a:pt x="15849" y="6537"/>
                  <a:pt x="15944" y="6399"/>
                </a:cubicBezTo>
                <a:cubicBezTo>
                  <a:pt x="16427" y="5942"/>
                  <a:pt x="16965" y="5539"/>
                  <a:pt x="17530" y="5162"/>
                </a:cubicBezTo>
                <a:lnTo>
                  <a:pt x="17530" y="4382"/>
                </a:lnTo>
                <a:cubicBezTo>
                  <a:pt x="17288" y="4490"/>
                  <a:pt x="17019" y="4651"/>
                  <a:pt x="16750" y="4840"/>
                </a:cubicBezTo>
                <a:cubicBezTo>
                  <a:pt x="16454" y="5001"/>
                  <a:pt x="16159" y="5189"/>
                  <a:pt x="15863" y="5377"/>
                </a:cubicBezTo>
                <a:lnTo>
                  <a:pt x="15003" y="5996"/>
                </a:lnTo>
                <a:cubicBezTo>
                  <a:pt x="14707" y="6184"/>
                  <a:pt x="14438" y="6372"/>
                  <a:pt x="14223" y="6506"/>
                </a:cubicBezTo>
                <a:cubicBezTo>
                  <a:pt x="13981" y="6668"/>
                  <a:pt x="13793" y="6802"/>
                  <a:pt x="13658" y="6883"/>
                </a:cubicBezTo>
                <a:cubicBezTo>
                  <a:pt x="13538" y="6959"/>
                  <a:pt x="13453" y="7000"/>
                  <a:pt x="13410" y="7000"/>
                </a:cubicBezTo>
                <a:cubicBezTo>
                  <a:pt x="13346" y="7000"/>
                  <a:pt x="13369" y="6913"/>
                  <a:pt x="13497" y="6722"/>
                </a:cubicBezTo>
                <a:cubicBezTo>
                  <a:pt x="13604" y="6560"/>
                  <a:pt x="13739" y="6426"/>
                  <a:pt x="13873" y="6291"/>
                </a:cubicBezTo>
                <a:cubicBezTo>
                  <a:pt x="14008" y="6157"/>
                  <a:pt x="14196" y="5969"/>
                  <a:pt x="14384" y="5807"/>
                </a:cubicBezTo>
                <a:cubicBezTo>
                  <a:pt x="14787" y="5485"/>
                  <a:pt x="15271" y="5081"/>
                  <a:pt x="15755" y="4705"/>
                </a:cubicBezTo>
                <a:cubicBezTo>
                  <a:pt x="16266" y="4356"/>
                  <a:pt x="16804" y="4006"/>
                  <a:pt x="17261" y="3683"/>
                </a:cubicBezTo>
                <a:lnTo>
                  <a:pt x="17503" y="3549"/>
                </a:lnTo>
                <a:lnTo>
                  <a:pt x="17503" y="2823"/>
                </a:lnTo>
                <a:lnTo>
                  <a:pt x="16885" y="3173"/>
                </a:lnTo>
                <a:cubicBezTo>
                  <a:pt x="16330" y="3462"/>
                  <a:pt x="15905" y="3665"/>
                  <a:pt x="15688" y="3665"/>
                </a:cubicBezTo>
                <a:cubicBezTo>
                  <a:pt x="15663" y="3665"/>
                  <a:pt x="15640" y="3662"/>
                  <a:pt x="15621" y="3657"/>
                </a:cubicBezTo>
                <a:cubicBezTo>
                  <a:pt x="15513" y="3630"/>
                  <a:pt x="15675" y="3441"/>
                  <a:pt x="15997" y="3173"/>
                </a:cubicBezTo>
                <a:cubicBezTo>
                  <a:pt x="16401" y="2823"/>
                  <a:pt x="16804" y="2527"/>
                  <a:pt x="17261" y="2232"/>
                </a:cubicBezTo>
                <a:lnTo>
                  <a:pt x="17503" y="2070"/>
                </a:lnTo>
                <a:lnTo>
                  <a:pt x="17503" y="1452"/>
                </a:lnTo>
                <a:cubicBezTo>
                  <a:pt x="16427" y="2124"/>
                  <a:pt x="15433" y="2850"/>
                  <a:pt x="14599" y="3388"/>
                </a:cubicBezTo>
                <a:cubicBezTo>
                  <a:pt x="13766" y="3925"/>
                  <a:pt x="13147" y="4356"/>
                  <a:pt x="12852" y="4356"/>
                </a:cubicBezTo>
                <a:cubicBezTo>
                  <a:pt x="12529" y="4356"/>
                  <a:pt x="14115" y="2957"/>
                  <a:pt x="16078" y="1586"/>
                </a:cubicBezTo>
                <a:cubicBezTo>
                  <a:pt x="16535" y="1291"/>
                  <a:pt x="17019" y="968"/>
                  <a:pt x="17503" y="672"/>
                </a:cubicBezTo>
                <a:lnTo>
                  <a:pt x="175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163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6F083-55A2-0D53-5CC4-14F2D824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94C3E-133F-34A1-D43E-92D54477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8953E-35A1-9BA1-88DA-ACDC3536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07700-4C01-D711-740C-4DC37CE2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9C570-5807-33D5-4D8E-222B4AB5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FBAB-D007-14B1-5C80-1095DEE6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BC09-7D96-99D0-9F4E-385B63BB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6F06F-EA7E-F158-FB95-ADC432D5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0E98-489D-2C32-DE0C-842057AC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8A01F-320E-001D-EBF2-94E47E08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3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88F0-E480-28F7-C2E5-DA7F32A6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9CCA-D8A5-B66B-AEA7-8ADB55896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839D3-07AF-353A-42E1-B63ACD6E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E183B-4534-3108-BBD5-4476A34E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5DDF6-DE43-C923-3E8C-F98F5926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DD279-A75B-7F78-096E-4F2F0DD0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E5A7-6C93-6145-E1D2-6E654EFE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FE0BC-6218-272C-C06F-EB764FED1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B8A30-4414-9DF3-42D0-71B0E4A19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D1CD1-5A54-3039-A805-C28AF9800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4434B-72B4-6CE7-9E48-A220630EE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2BDFA-15B8-339A-8CCF-AD20A831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F5C1A-E627-70F8-395A-6BBF3076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E04D8-8D2B-CD5F-1FC6-5ED7BF87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5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FD56-2F96-B43E-F884-9B77AD24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F609A-CCE7-3DD7-B86A-101197FE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F399D-4F36-B948-3AF8-C069C346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27D1D-A38F-CF96-1CD6-B9A7235B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8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FF8F9-1C74-14BA-DAF5-E5D8ACB5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AB3ED-69E7-65E0-6521-256970EB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BF49-EA69-E81E-CAC0-C8A529C6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2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A450-B2EC-2B14-F07D-2C14D710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B90-A41E-5C0C-BB3A-797119AE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634E1-F99E-35FE-0E3B-EE077C31A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D1B67-45D7-E99D-8132-60AA5DD6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3400E-03EF-5A6D-3018-2BEEEF09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50A15-B7E5-16A2-9CB8-5F74070E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DB8E-3356-5979-E65F-2915A808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9A060-1F11-F7F4-EF11-0C84FBCE3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CD539-48D7-B019-1BB4-46B86C1E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E0E1D-F924-5A3D-2AB9-FFC7ED41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B6EB8-AAC0-CE58-FAF7-681B922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E5E26-7B9E-5076-D5CB-EDD96406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72E86-836C-3ED9-8BDA-6BD3A296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E8769-299B-005E-7F82-72E4A8D9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9CCC-DE97-5F0A-5CAC-52A9F51A1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8D33CB-3FDC-468A-8A1E-8831AD1959D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9D31-4E08-ECEC-703B-B0B5D54AF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AF23F-7ABE-9B22-8204-9CCA7347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6" Type="http://schemas.openxmlformats.org/officeDocument/2006/relationships/image" Target="../media/image43.emf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vide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microsoft.com/office/2007/relationships/media" Target="../media/media5.mp4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microsoft.com/office/2007/relationships/media" Target="../media/media6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video" Target="../media/media6.mp4"/><Relationship Id="rId9" Type="http://schemas.openxmlformats.org/officeDocument/2006/relationships/image" Target="../media/image37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microsoft.com/office/2007/relationships/media" Target="../media/media4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3.emf"/><Relationship Id="rId10" Type="http://schemas.openxmlformats.org/officeDocument/2006/relationships/image" Target="../media/image38.png"/><Relationship Id="rId4" Type="http://schemas.openxmlformats.org/officeDocument/2006/relationships/video" Target="../media/media4.mp4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microsoft.com/office/2007/relationships/media" Target="../media/media6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video" Target="../media/media6.mp4"/><Relationship Id="rId9" Type="http://schemas.openxmlformats.org/officeDocument/2006/relationships/image" Target="../media/image37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òa nhịp khoảng lặng bình yên bên dòng sông Hương xứ Huế">
            <a:extLst>
              <a:ext uri="{FF2B5EF4-FFF2-40B4-BE49-F238E27FC236}">
                <a16:creationId xmlns:a16="http://schemas.microsoft.com/office/drawing/2014/main" id="{ED9B0B9D-D1BC-FA22-C66E-E4ABD86A7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ược dòng thời gian với quần thể di tích Cố đô Huế">
            <a:extLst>
              <a:ext uri="{FF2B5EF4-FFF2-40B4-BE49-F238E27FC236}">
                <a16:creationId xmlns:a16="http://schemas.microsoft.com/office/drawing/2014/main" id="{F454A3C4-D8A8-C4D7-1DE3-24BF5947D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r="-3" b="2348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ong Nha Kẻ Bàng - Vẻ đẹp huyền bí của di sản thế giới">
            <a:extLst>
              <a:ext uri="{FF2B5EF4-FFF2-40B4-BE49-F238E27FC236}">
                <a16:creationId xmlns:a16="http://schemas.microsoft.com/office/drawing/2014/main" id="{4B73420C-1E23-A404-DC46-C96E0426A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 b="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yết minh về Vườn Quốc gia Phong Nha Kẻ Bàng tỉnh Quảng Bình - Kiến Thức  Việt">
            <a:extLst>
              <a:ext uri="{FF2B5EF4-FFF2-40B4-BE49-F238E27FC236}">
                <a16:creationId xmlns:a16="http://schemas.microsoft.com/office/drawing/2014/main" id="{0FE0C6D3-6D10-F23B-D74A-6706DE77E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-2" b="-2"/>
          <a:stretch/>
        </p:blipFill>
        <p:spPr bwMode="auto"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ườn quốc gia Phong Nha Kẻ Bàng - Khám phá vẻ đẹp kỳ quan thiên nhiên">
            <a:extLst>
              <a:ext uri="{FF2B5EF4-FFF2-40B4-BE49-F238E27FC236}">
                <a16:creationId xmlns:a16="http://schemas.microsoft.com/office/drawing/2014/main" id="{D48AA321-A65A-1157-48CD-D8405527D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2" b="-2"/>
          <a:stretch/>
        </p:blipFill>
        <p:spPr bwMode="auto"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5">
            <a:extLst>
              <a:ext uri="{FF2B5EF4-FFF2-40B4-BE49-F238E27FC236}">
                <a16:creationId xmlns:a16="http://schemas.microsoft.com/office/drawing/2014/main" id="{BEC439D8-61DA-07F4-88DA-4A527A96FB18}"/>
              </a:ext>
            </a:extLst>
          </p:cNvPr>
          <p:cNvSpPr txBox="1">
            <a:spLocks/>
          </p:cNvSpPr>
          <p:nvPr/>
        </p:nvSpPr>
        <p:spPr>
          <a:xfrm>
            <a:off x="6514445" y="3512924"/>
            <a:ext cx="5661441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vi-VN" sz="6000" b="1" kern="1200">
                <a:solidFill>
                  <a:srgbClr val="FFFFFF"/>
                </a:solidFill>
                <a:ea typeface="+mj-ea"/>
                <a:cs typeface="+mj-cs"/>
              </a:rPr>
              <a:t>BÀI 1</a:t>
            </a:r>
            <a:r>
              <a:rPr lang="en-US" sz="6000" b="1" kern="1200">
                <a:solidFill>
                  <a:srgbClr val="FFFFFF"/>
                </a:solidFill>
                <a:ea typeface="+mj-ea"/>
                <a:cs typeface="+mj-cs"/>
              </a:rPr>
              <a:t>4</a:t>
            </a:r>
            <a:endParaRPr lang="vi-VN" sz="6000" b="1" kern="1200">
              <a:solidFill>
                <a:srgbClr val="FFFFFF"/>
              </a:solidFill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vi-VN" sz="6000" b="1" kern="120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sz="6000" b="1" kern="1200">
                <a:solidFill>
                  <a:srgbClr val="FFFFFF"/>
                </a:solidFill>
                <a:ea typeface="+mj-ea"/>
                <a:cs typeface="+mj-cs"/>
              </a:rPr>
              <a:t>BẮC TRUNG BỘ</a:t>
            </a:r>
            <a:endParaRPr lang="vi-VN" sz="6000" b="1" kern="1200">
              <a:solidFill>
                <a:srgbClr val="FFFFFF"/>
              </a:solidFill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vi-VN" sz="6000" b="1">
                <a:solidFill>
                  <a:srgbClr val="FFFFFF"/>
                </a:solidFill>
                <a:ea typeface="+mj-ea"/>
                <a:cs typeface="+mj-cs"/>
              </a:rPr>
              <a:t>(tiết 2)</a:t>
            </a:r>
            <a:endParaRPr lang="en-US" sz="6000" b="1" kern="1200">
              <a:solidFill>
                <a:srgbClr val="FFFFFF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316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2;p37">
            <a:extLst>
              <a:ext uri="{FF2B5EF4-FFF2-40B4-BE49-F238E27FC236}">
                <a16:creationId xmlns:a16="http://schemas.microsoft.com/office/drawing/2014/main" id="{317AB91D-2F91-8C5F-DA3C-FED0814B1B26}"/>
              </a:ext>
            </a:extLst>
          </p:cNvPr>
          <p:cNvSpPr>
            <a:spLocks/>
          </p:cNvSpPr>
          <p:nvPr/>
        </p:nvSpPr>
        <p:spPr>
          <a:xfrm>
            <a:off x="4277133" y="0"/>
            <a:ext cx="3217397" cy="1631092"/>
          </a:xfrm>
          <a:custGeom>
            <a:avLst/>
            <a:gdLst/>
            <a:ahLst/>
            <a:cxnLst/>
            <a:rect l="l" t="t" r="r" b="b"/>
            <a:pathLst>
              <a:path w="63318" h="60738" extrusionOk="0">
                <a:moveTo>
                  <a:pt x="33991" y="1"/>
                </a:moveTo>
                <a:cubicBezTo>
                  <a:pt x="33776" y="1"/>
                  <a:pt x="33550" y="43"/>
                  <a:pt x="33314" y="133"/>
                </a:cubicBezTo>
                <a:cubicBezTo>
                  <a:pt x="29730" y="1502"/>
                  <a:pt x="29599" y="9384"/>
                  <a:pt x="29599" y="9384"/>
                </a:cubicBezTo>
                <a:cubicBezTo>
                  <a:pt x="29599" y="9384"/>
                  <a:pt x="28875" y="2283"/>
                  <a:pt x="25336" y="2283"/>
                </a:cubicBezTo>
                <a:cubicBezTo>
                  <a:pt x="24970" y="2283"/>
                  <a:pt x="24574" y="2359"/>
                  <a:pt x="24146" y="2526"/>
                </a:cubicBezTo>
                <a:cubicBezTo>
                  <a:pt x="19574" y="4324"/>
                  <a:pt x="22836" y="11503"/>
                  <a:pt x="22836" y="11503"/>
                </a:cubicBezTo>
                <a:cubicBezTo>
                  <a:pt x="22836" y="11503"/>
                  <a:pt x="18860" y="7209"/>
                  <a:pt x="15788" y="7209"/>
                </a:cubicBezTo>
                <a:cubicBezTo>
                  <a:pt x="15199" y="7209"/>
                  <a:pt x="14644" y="7366"/>
                  <a:pt x="14157" y="7741"/>
                </a:cubicBezTo>
                <a:cubicBezTo>
                  <a:pt x="11132" y="10063"/>
                  <a:pt x="14966" y="16695"/>
                  <a:pt x="14966" y="16695"/>
                </a:cubicBezTo>
                <a:cubicBezTo>
                  <a:pt x="14966" y="16695"/>
                  <a:pt x="12131" y="14371"/>
                  <a:pt x="9435" y="14371"/>
                </a:cubicBezTo>
                <a:cubicBezTo>
                  <a:pt x="8615" y="14371"/>
                  <a:pt x="7807" y="14586"/>
                  <a:pt x="7096" y="15147"/>
                </a:cubicBezTo>
                <a:cubicBezTo>
                  <a:pt x="4048" y="17552"/>
                  <a:pt x="10918" y="24041"/>
                  <a:pt x="10918" y="24041"/>
                </a:cubicBezTo>
                <a:cubicBezTo>
                  <a:pt x="10918" y="24041"/>
                  <a:pt x="9282" y="23480"/>
                  <a:pt x="7370" y="23480"/>
                </a:cubicBezTo>
                <a:cubicBezTo>
                  <a:pt x="5303" y="23480"/>
                  <a:pt x="2913" y="24135"/>
                  <a:pt x="1917" y="26862"/>
                </a:cubicBezTo>
                <a:cubicBezTo>
                  <a:pt x="0" y="32113"/>
                  <a:pt x="8692" y="33756"/>
                  <a:pt x="8692" y="33756"/>
                </a:cubicBezTo>
                <a:cubicBezTo>
                  <a:pt x="8692" y="33756"/>
                  <a:pt x="2620" y="35780"/>
                  <a:pt x="3024" y="39209"/>
                </a:cubicBezTo>
                <a:cubicBezTo>
                  <a:pt x="3228" y="40945"/>
                  <a:pt x="5268" y="41375"/>
                  <a:pt x="7240" y="41375"/>
                </a:cubicBezTo>
                <a:cubicBezTo>
                  <a:pt x="9177" y="41375"/>
                  <a:pt x="11049" y="40959"/>
                  <a:pt x="11049" y="40959"/>
                </a:cubicBezTo>
                <a:lnTo>
                  <a:pt x="11049" y="40959"/>
                </a:lnTo>
                <a:cubicBezTo>
                  <a:pt x="11049" y="40960"/>
                  <a:pt x="4882" y="44067"/>
                  <a:pt x="5489" y="47710"/>
                </a:cubicBezTo>
                <a:cubicBezTo>
                  <a:pt x="5702" y="48986"/>
                  <a:pt x="6966" y="49400"/>
                  <a:pt x="8521" y="49400"/>
                </a:cubicBezTo>
                <a:cubicBezTo>
                  <a:pt x="11406" y="49400"/>
                  <a:pt x="15287" y="47972"/>
                  <a:pt x="15288" y="47972"/>
                </a:cubicBezTo>
                <a:lnTo>
                  <a:pt x="15288" y="47972"/>
                </a:lnTo>
                <a:cubicBezTo>
                  <a:pt x="15288" y="47972"/>
                  <a:pt x="11585" y="54259"/>
                  <a:pt x="16121" y="56056"/>
                </a:cubicBezTo>
                <a:cubicBezTo>
                  <a:pt x="16787" y="56320"/>
                  <a:pt x="17402" y="56433"/>
                  <a:pt x="17966" y="56433"/>
                </a:cubicBezTo>
                <a:cubicBezTo>
                  <a:pt x="21250" y="56433"/>
                  <a:pt x="22836" y="52628"/>
                  <a:pt x="22836" y="52627"/>
                </a:cubicBezTo>
                <a:lnTo>
                  <a:pt x="22836" y="52627"/>
                </a:lnTo>
                <a:cubicBezTo>
                  <a:pt x="22836" y="52628"/>
                  <a:pt x="21254" y="60737"/>
                  <a:pt x="25578" y="60737"/>
                </a:cubicBezTo>
                <a:cubicBezTo>
                  <a:pt x="25612" y="60737"/>
                  <a:pt x="25647" y="60737"/>
                  <a:pt x="25682" y="60736"/>
                </a:cubicBezTo>
                <a:cubicBezTo>
                  <a:pt x="30135" y="60605"/>
                  <a:pt x="30742" y="54187"/>
                  <a:pt x="30742" y="54187"/>
                </a:cubicBezTo>
                <a:cubicBezTo>
                  <a:pt x="30742" y="54187"/>
                  <a:pt x="34563" y="60490"/>
                  <a:pt x="37901" y="60490"/>
                </a:cubicBezTo>
                <a:cubicBezTo>
                  <a:pt x="38219" y="60490"/>
                  <a:pt x="38533" y="60432"/>
                  <a:pt x="38838" y="60307"/>
                </a:cubicBezTo>
                <a:cubicBezTo>
                  <a:pt x="42350" y="58866"/>
                  <a:pt x="39244" y="54390"/>
                  <a:pt x="39243" y="54390"/>
                </a:cubicBezTo>
                <a:lnTo>
                  <a:pt x="39243" y="54390"/>
                </a:lnTo>
                <a:cubicBezTo>
                  <a:pt x="39244" y="54390"/>
                  <a:pt x="42938" y="58662"/>
                  <a:pt x="45920" y="58662"/>
                </a:cubicBezTo>
                <a:cubicBezTo>
                  <a:pt x="46494" y="58662"/>
                  <a:pt x="47041" y="58504"/>
                  <a:pt x="47530" y="58128"/>
                </a:cubicBezTo>
                <a:cubicBezTo>
                  <a:pt x="50566" y="55807"/>
                  <a:pt x="46447" y="51390"/>
                  <a:pt x="46446" y="51389"/>
                </a:cubicBezTo>
                <a:lnTo>
                  <a:pt x="46446" y="51389"/>
                </a:lnTo>
                <a:cubicBezTo>
                  <a:pt x="46447" y="51390"/>
                  <a:pt x="50264" y="54169"/>
                  <a:pt x="53002" y="54169"/>
                </a:cubicBezTo>
                <a:cubicBezTo>
                  <a:pt x="53857" y="54169"/>
                  <a:pt x="54607" y="53898"/>
                  <a:pt x="55102" y="53187"/>
                </a:cubicBezTo>
                <a:cubicBezTo>
                  <a:pt x="57174" y="50199"/>
                  <a:pt x="52590" y="45484"/>
                  <a:pt x="52590" y="45484"/>
                </a:cubicBezTo>
                <a:lnTo>
                  <a:pt x="52590" y="45484"/>
                </a:lnTo>
                <a:cubicBezTo>
                  <a:pt x="52590" y="45484"/>
                  <a:pt x="54816" y="46074"/>
                  <a:pt x="57042" y="46074"/>
                </a:cubicBezTo>
                <a:cubicBezTo>
                  <a:pt x="58741" y="46074"/>
                  <a:pt x="60440" y="45730"/>
                  <a:pt x="61151" y="44519"/>
                </a:cubicBezTo>
                <a:cubicBezTo>
                  <a:pt x="63318" y="40828"/>
                  <a:pt x="54352" y="36185"/>
                  <a:pt x="54352" y="36185"/>
                </a:cubicBezTo>
                <a:lnTo>
                  <a:pt x="54352" y="36185"/>
                </a:lnTo>
                <a:cubicBezTo>
                  <a:pt x="54352" y="36185"/>
                  <a:pt x="54373" y="36185"/>
                  <a:pt x="54411" y="36185"/>
                </a:cubicBezTo>
                <a:cubicBezTo>
                  <a:pt x="55180" y="36185"/>
                  <a:pt x="63163" y="36088"/>
                  <a:pt x="63163" y="32054"/>
                </a:cubicBezTo>
                <a:cubicBezTo>
                  <a:pt x="63163" y="27963"/>
                  <a:pt x="55699" y="27886"/>
                  <a:pt x="55136" y="27886"/>
                </a:cubicBezTo>
                <a:cubicBezTo>
                  <a:pt x="55114" y="27886"/>
                  <a:pt x="55102" y="27886"/>
                  <a:pt x="55102" y="27886"/>
                </a:cubicBezTo>
                <a:cubicBezTo>
                  <a:pt x="55102" y="27886"/>
                  <a:pt x="62889" y="25457"/>
                  <a:pt x="60317" y="20195"/>
                </a:cubicBezTo>
                <a:cubicBezTo>
                  <a:pt x="59334" y="18183"/>
                  <a:pt x="57898" y="17561"/>
                  <a:pt x="56499" y="17561"/>
                </a:cubicBezTo>
                <a:cubicBezTo>
                  <a:pt x="54240" y="17561"/>
                  <a:pt x="52078" y="19183"/>
                  <a:pt x="52078" y="19183"/>
                </a:cubicBezTo>
                <a:cubicBezTo>
                  <a:pt x="52078" y="19183"/>
                  <a:pt x="57793" y="13813"/>
                  <a:pt x="54352" y="10694"/>
                </a:cubicBezTo>
                <a:cubicBezTo>
                  <a:pt x="53636" y="10042"/>
                  <a:pt x="52825" y="9784"/>
                  <a:pt x="51991" y="9784"/>
                </a:cubicBezTo>
                <a:cubicBezTo>
                  <a:pt x="48819" y="9784"/>
                  <a:pt x="45303" y="13516"/>
                  <a:pt x="45303" y="13516"/>
                </a:cubicBezTo>
                <a:cubicBezTo>
                  <a:pt x="45303" y="13516"/>
                  <a:pt x="47327" y="5431"/>
                  <a:pt x="43887" y="3752"/>
                </a:cubicBezTo>
                <a:cubicBezTo>
                  <a:pt x="43490" y="3560"/>
                  <a:pt x="43108" y="3475"/>
                  <a:pt x="42741" y="3475"/>
                </a:cubicBezTo>
                <a:cubicBezTo>
                  <a:pt x="39929" y="3475"/>
                  <a:pt x="38029" y="8467"/>
                  <a:pt x="38029" y="8467"/>
                </a:cubicBezTo>
                <a:cubicBezTo>
                  <a:pt x="38029" y="8467"/>
                  <a:pt x="37042" y="1"/>
                  <a:pt x="339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ỨNG PHÓ</a:t>
            </a:r>
          </a:p>
          <a:p>
            <a:pPr algn="ctr"/>
            <a:r>
              <a:rPr lang="vi-VN"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BIẾN ĐỔI KHÍ HẬU</a:t>
            </a:r>
            <a:endParaRPr sz="2400" b="1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2007;p38">
            <a:extLst>
              <a:ext uri="{FF2B5EF4-FFF2-40B4-BE49-F238E27FC236}">
                <a16:creationId xmlns:a16="http://schemas.microsoft.com/office/drawing/2014/main" id="{F5490127-7F3E-9686-E4C3-12AA50224819}"/>
              </a:ext>
            </a:extLst>
          </p:cNvPr>
          <p:cNvSpPr>
            <a:spLocks/>
          </p:cNvSpPr>
          <p:nvPr/>
        </p:nvSpPr>
        <p:spPr>
          <a:xfrm>
            <a:off x="7206008" y="1883583"/>
            <a:ext cx="3924843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THÍCH ỨNG BĐKH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007;p38">
            <a:extLst>
              <a:ext uri="{FF2B5EF4-FFF2-40B4-BE49-F238E27FC236}">
                <a16:creationId xmlns:a16="http://schemas.microsoft.com/office/drawing/2014/main" id="{F673E51F-4DE9-CC90-E59B-29B268B12F43}"/>
              </a:ext>
            </a:extLst>
          </p:cNvPr>
          <p:cNvSpPr>
            <a:spLocks/>
          </p:cNvSpPr>
          <p:nvPr/>
        </p:nvSpPr>
        <p:spPr>
          <a:xfrm>
            <a:off x="336697" y="1883583"/>
            <a:ext cx="4405423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GIẢM NHẸ BĐKH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259C9FC9-568C-6358-5C80-CF07948883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54371" y="722487"/>
            <a:ext cx="2987750" cy="1085047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D6345A8E-B2DB-291B-725B-130FDE572A6C}"/>
              </a:ext>
            </a:extLst>
          </p:cNvPr>
          <p:cNvCxnSpPr>
            <a:cxnSpLocks/>
          </p:cNvCxnSpPr>
          <p:nvPr/>
        </p:nvCxnSpPr>
        <p:spPr>
          <a:xfrm>
            <a:off x="6938138" y="850605"/>
            <a:ext cx="3184057" cy="1032976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73E1A-D47A-8772-9061-C0FBD4D05F36}"/>
              </a:ext>
            </a:extLst>
          </p:cNvPr>
          <p:cNvSpPr>
            <a:spLocks/>
          </p:cNvSpPr>
          <p:nvPr/>
        </p:nvSpPr>
        <p:spPr>
          <a:xfrm>
            <a:off x="157142" y="2689148"/>
            <a:ext cx="5182807" cy="4073823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89C0DB7-C6AF-0C94-3366-0EF3A455D5D0}"/>
              </a:ext>
            </a:extLst>
          </p:cNvPr>
          <p:cNvSpPr>
            <a:spLocks/>
          </p:cNvSpPr>
          <p:nvPr/>
        </p:nvSpPr>
        <p:spPr>
          <a:xfrm>
            <a:off x="6643814" y="2669876"/>
            <a:ext cx="5474043" cy="4073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13BBE-29DA-3CDD-E7A2-63B9FC3E5E62}"/>
              </a:ext>
            </a:extLst>
          </p:cNvPr>
          <p:cNvSpPr txBox="1"/>
          <p:nvPr/>
        </p:nvSpPr>
        <p:spPr>
          <a:xfrm>
            <a:off x="240876" y="2730908"/>
            <a:ext cx="48670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S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ử dụng năng lượng tiết kiệm và hiệu quả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49EE8-D600-8E5D-737B-F23AB7E17ED3}"/>
              </a:ext>
            </a:extLst>
          </p:cNvPr>
          <p:cNvSpPr txBox="1"/>
          <p:nvPr/>
        </p:nvSpPr>
        <p:spPr>
          <a:xfrm>
            <a:off x="240876" y="3736854"/>
            <a:ext cx="49736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ạn chế sử dụng nhiên liệu hoá thạch; phát triển năng lượng tái tạo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A3FF8-8E61-748E-F34A-DA2E27895F23}"/>
              </a:ext>
            </a:extLst>
          </p:cNvPr>
          <p:cNvSpPr txBox="1"/>
          <p:nvPr/>
        </p:nvSpPr>
        <p:spPr>
          <a:xfrm>
            <a:off x="240876" y="5174040"/>
            <a:ext cx="48670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Á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p dụng các công nghệ xanh, ít phát thải khí nhà kính, trồng rừng...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20B6D-E341-B068-13A8-E3A50E8BFFCA}"/>
              </a:ext>
            </a:extLst>
          </p:cNvPr>
          <p:cNvSpPr txBox="1"/>
          <p:nvPr/>
        </p:nvSpPr>
        <p:spPr>
          <a:xfrm>
            <a:off x="6622159" y="2877188"/>
            <a:ext cx="5092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ây dựng hệ thống cảnh báo, dự báo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C5F42-F39D-1E0A-98D8-2C6DEA154499}"/>
              </a:ext>
            </a:extLst>
          </p:cNvPr>
          <p:cNvSpPr txBox="1"/>
          <p:nvPr/>
        </p:nvSpPr>
        <p:spPr>
          <a:xfrm>
            <a:off x="6643814" y="3883414"/>
            <a:ext cx="6165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ủng cố đê chắn sóng và đê biển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8F9F9-AE7D-5C01-8812-879D0CCE8B1E}"/>
              </a:ext>
            </a:extLst>
          </p:cNvPr>
          <p:cNvSpPr txBox="1"/>
          <p:nvPr/>
        </p:nvSpPr>
        <p:spPr>
          <a:xfrm>
            <a:off x="6643814" y="4406634"/>
            <a:ext cx="5178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rồng giống lúa ngắn ngày và giống lúa chịu hạn</a:t>
            </a:r>
            <a:endParaRPr lang="vi-VN" sz="2800" kern="100">
              <a:solidFill>
                <a:srgbClr val="2A08B8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57E27-8E8D-52A0-533C-0C4997F700B2}"/>
              </a:ext>
            </a:extLst>
          </p:cNvPr>
          <p:cNvSpPr txBox="1"/>
          <p:nvPr/>
        </p:nvSpPr>
        <p:spPr>
          <a:xfrm>
            <a:off x="6677503" y="5381336"/>
            <a:ext cx="5514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uyên truyền và nâng cao năng lực thích ứng cho người dân,...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8" name="Picture 17" descr="A logo of hands holding a tree&#10;&#10;Description automatically generated">
            <a:extLst>
              <a:ext uri="{FF2B5EF4-FFF2-40B4-BE49-F238E27FC236}">
                <a16:creationId xmlns:a16="http://schemas.microsoft.com/office/drawing/2014/main" id="{D6BD82A4-9F11-BA8B-3BE4-6724ABB70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8" y="873470"/>
            <a:ext cx="2193164" cy="1460682"/>
          </a:xfrm>
          <a:prstGeom prst="rect">
            <a:avLst/>
          </a:prstGeom>
        </p:spPr>
      </p:pic>
      <p:pic>
        <p:nvPicPr>
          <p:cNvPr id="21" name="Picture 20" descr="A person standing in front of a thermometer&#10;&#10;Description automatically generated">
            <a:extLst>
              <a:ext uri="{FF2B5EF4-FFF2-40B4-BE49-F238E27FC236}">
                <a16:creationId xmlns:a16="http://schemas.microsoft.com/office/drawing/2014/main" id="{685C479A-90B5-441B-2242-ECF0DC705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33" y="1390436"/>
            <a:ext cx="3189134" cy="1864271"/>
          </a:xfrm>
          <a:prstGeom prst="rect">
            <a:avLst/>
          </a:prstGeom>
        </p:spPr>
      </p:pic>
      <p:pic>
        <p:nvPicPr>
          <p:cNvPr id="28" name="Picture 27" descr="A yellow and blue megaphone with white text&#10;&#10;Description automatically generated">
            <a:extLst>
              <a:ext uri="{FF2B5EF4-FFF2-40B4-BE49-F238E27FC236}">
                <a16:creationId xmlns:a16="http://schemas.microsoft.com/office/drawing/2014/main" id="{9A1B245A-00B1-29D5-FBEB-848FC65F1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34" y="403931"/>
            <a:ext cx="1600632" cy="1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BCAE7A-3D95-E9E5-D7B3-57C5F5AAD703}"/>
              </a:ext>
            </a:extLst>
          </p:cNvPr>
          <p:cNvSpPr txBox="1"/>
          <p:nvPr/>
        </p:nvSpPr>
        <p:spPr>
          <a:xfrm>
            <a:off x="0" y="1005943"/>
            <a:ext cx="12327923" cy="556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0335" lvl="0" indent="-342900" algn="just" fontAlgn="base">
              <a:lnSpc>
                <a:spcPct val="112000"/>
              </a:lnSpc>
              <a:spcAft>
                <a:spcPts val="35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u="none" strike="noStrike" kern="100">
                <a:solidFill>
                  <a:srgbClr val="2A08B8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 pháp phòng, chống thiên tai: cần phòng ngừa, ứng phó, khắc phục hậu quả thiên tai.</a:t>
            </a:r>
          </a:p>
          <a:p>
            <a:pPr marL="342900" marR="140335" lvl="0" indent="-342900" algn="just" fontAlgn="base">
              <a:lnSpc>
                <a:spcPct val="112000"/>
              </a:lnSpc>
              <a:spcAft>
                <a:spcPts val="35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u="none" strike="noStrike" kern="100">
                <a:solidFill>
                  <a:srgbClr val="2A08B8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 pháp ứng phó với biến đổi khí hậu:</a:t>
            </a:r>
          </a:p>
          <a:p>
            <a:pPr marL="6350" marR="220345" indent="-6350" algn="just">
              <a:lnSpc>
                <a:spcPct val="112000"/>
              </a:lnSpc>
              <a:spcAft>
                <a:spcPts val="35"/>
              </a:spcAft>
            </a:pPr>
            <a:r>
              <a:rPr lang="en-US" sz="32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Giảm nhẹ, cần thực hiện các biện pháp: sử dụng năng lượng tiết kiệm và hiệu quả; hạn chế sử dụng nhiên liệu hoá thạch; phát triển năng lượng tái tạo; áp dụng các công nghệ xanh, ít phát thải khí nhà kính, trồng rừng...</a:t>
            </a:r>
          </a:p>
          <a:p>
            <a:pPr marL="6350" marR="220345" indent="-6350" algn="just">
              <a:lnSpc>
                <a:spcPct val="112000"/>
              </a:lnSpc>
              <a:spcAft>
                <a:spcPts val="590"/>
              </a:spcAft>
            </a:pPr>
            <a:r>
              <a:rPr lang="en-US" sz="32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+ Thích ứng, cần: xây dựng hệ thống cảnh báo, dự báo; củng cố đê chắn sóng và đê biển; trồng giống lúa ngắn ngày và giống lúa chịu hạn; tuyên truyền và nâng cao năng lực thích ứng cho người dân,...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783EF-0A7B-80A7-F30B-2B15EDE96F71}"/>
              </a:ext>
            </a:extLst>
          </p:cNvPr>
          <p:cNvSpPr txBox="1"/>
          <p:nvPr/>
        </p:nvSpPr>
        <p:spPr>
          <a:xfrm>
            <a:off x="0" y="12357"/>
            <a:ext cx="10794130" cy="861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>
                <a:solidFill>
                  <a:srgbClr val="00B050"/>
                </a:solidFill>
                <a:latin typeface="#9Slide03 Bebas Neue Bold" panose="020B0606020202050201" pitchFamily="34" charset="0"/>
                <a:ea typeface="+mj-ea"/>
                <a:cs typeface="+mj-cs"/>
              </a:rPr>
              <a:t>2. Phòng chống thiên tai và ứng phó biến đổi khí hậu</a:t>
            </a:r>
            <a:endParaRPr lang="vi-VN" sz="4800" b="1" kern="1200">
              <a:solidFill>
                <a:srgbClr val="00B050"/>
              </a:solidFill>
              <a:latin typeface="#9Slide03 Bebas Neue Bold" panose="020B0606020202050201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1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playing on a playground&#10;&#10;Description automatically generated">
            <a:extLst>
              <a:ext uri="{FF2B5EF4-FFF2-40B4-BE49-F238E27FC236}">
                <a16:creationId xmlns:a16="http://schemas.microsoft.com/office/drawing/2014/main" id="{5D382496-52F6-2A25-D69A-185E86050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2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49569C-963D-4C9E-BC43-3290218EA1B0}"/>
              </a:ext>
            </a:extLst>
          </p:cNvPr>
          <p:cNvSpPr txBox="1"/>
          <p:nvPr/>
        </p:nvSpPr>
        <p:spPr>
          <a:xfrm>
            <a:off x="209994" y="2127639"/>
            <a:ext cx="6939310" cy="120032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C00000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và giải thích đặc điểm phân bố dân cư ở Bắc Trung Bộ.</a:t>
            </a:r>
            <a:endParaRPr lang="en-US" sz="3600">
              <a:solidFill>
                <a:srgbClr val="C0000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7" name="Picture 6" descr="VÌ SAO NÊN CHO TRẺ HỌC TIẾNG NHẬT NGAY TỪ NHỎ">
            <a:extLst>
              <a:ext uri="{FF2B5EF4-FFF2-40B4-BE49-F238E27FC236}">
                <a16:creationId xmlns:a16="http://schemas.microsoft.com/office/drawing/2014/main" id="{7460B0D2-AE08-928B-BA7A-F89FBF5AE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18518" r="13364"/>
          <a:stretch/>
        </p:blipFill>
        <p:spPr bwMode="auto">
          <a:xfrm>
            <a:off x="720486" y="3625859"/>
            <a:ext cx="2112984" cy="13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DCC864-235A-9ABA-9193-3503C45C39CD}"/>
              </a:ext>
            </a:extLst>
          </p:cNvPr>
          <p:cNvSpPr/>
          <p:nvPr/>
        </p:nvSpPr>
        <p:spPr>
          <a:xfrm>
            <a:off x="576029" y="5276778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81225E-8423-4881-AC5B-BC31DB3260B9}"/>
              </a:ext>
            </a:extLst>
          </p:cNvPr>
          <p:cNvSpPr/>
          <p:nvPr/>
        </p:nvSpPr>
        <p:spPr>
          <a:xfrm>
            <a:off x="3731358" y="5279807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28412-86B7-93F1-96CA-2B37EB107EC5}"/>
              </a:ext>
            </a:extLst>
          </p:cNvPr>
          <p:cNvSpPr txBox="1"/>
          <p:nvPr/>
        </p:nvSpPr>
        <p:spPr>
          <a:xfrm>
            <a:off x="1218940" y="1142585"/>
            <a:ext cx="5363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00B050"/>
                </a:solidFill>
                <a:latin typeface="#9Slide03 SFU Futura_05" panose="00000800000000000000" pitchFamily="2" charset="0"/>
              </a:rPr>
              <a:t>AI NHANH HƠN</a:t>
            </a:r>
            <a:endParaRPr lang="en-US" sz="4400">
              <a:solidFill>
                <a:srgbClr val="00B050"/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B3BEA-2594-ADD1-333F-391224A0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-3721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Google Shape;1535;p34"/>
          <p:cNvGrpSpPr/>
          <p:nvPr/>
        </p:nvGrpSpPr>
        <p:grpSpPr>
          <a:xfrm>
            <a:off x="408022" y="2078101"/>
            <a:ext cx="3090120" cy="2857202"/>
            <a:chOff x="3686475" y="1877375"/>
            <a:chExt cx="1914674" cy="1774800"/>
          </a:xfrm>
        </p:grpSpPr>
        <p:sp>
          <p:nvSpPr>
            <p:cNvPr id="1536" name="Google Shape;1536;p34"/>
            <p:cNvSpPr/>
            <p:nvPr/>
          </p:nvSpPr>
          <p:spPr>
            <a:xfrm>
              <a:off x="3686475" y="1877375"/>
              <a:ext cx="1775225" cy="1774800"/>
            </a:xfrm>
            <a:custGeom>
              <a:avLst/>
              <a:gdLst/>
              <a:ahLst/>
              <a:cxnLst/>
              <a:rect l="l" t="t" r="r" b="b"/>
              <a:pathLst>
                <a:path w="71009" h="70992" extrusionOk="0">
                  <a:moveTo>
                    <a:pt x="35440" y="1"/>
                  </a:moveTo>
                  <a:cubicBezTo>
                    <a:pt x="35103" y="1"/>
                    <a:pt x="34766" y="7"/>
                    <a:pt x="34433" y="19"/>
                  </a:cubicBezTo>
                  <a:lnTo>
                    <a:pt x="34445" y="519"/>
                  </a:lnTo>
                  <a:cubicBezTo>
                    <a:pt x="34778" y="507"/>
                    <a:pt x="35112" y="501"/>
                    <a:pt x="35445" y="501"/>
                  </a:cubicBezTo>
                  <a:cubicBezTo>
                    <a:pt x="35778" y="501"/>
                    <a:pt x="36112" y="507"/>
                    <a:pt x="36445" y="519"/>
                  </a:cubicBezTo>
                  <a:lnTo>
                    <a:pt x="36457" y="19"/>
                  </a:lnTo>
                  <a:cubicBezTo>
                    <a:pt x="36118" y="7"/>
                    <a:pt x="35778" y="1"/>
                    <a:pt x="35440" y="1"/>
                  </a:cubicBezTo>
                  <a:close/>
                  <a:moveTo>
                    <a:pt x="38481" y="126"/>
                  </a:moveTo>
                  <a:lnTo>
                    <a:pt x="38445" y="626"/>
                  </a:lnTo>
                  <a:cubicBezTo>
                    <a:pt x="39100" y="685"/>
                    <a:pt x="39767" y="757"/>
                    <a:pt x="40422" y="852"/>
                  </a:cubicBezTo>
                  <a:lnTo>
                    <a:pt x="40493" y="352"/>
                  </a:lnTo>
                  <a:cubicBezTo>
                    <a:pt x="39826" y="257"/>
                    <a:pt x="39160" y="185"/>
                    <a:pt x="38481" y="126"/>
                  </a:cubicBezTo>
                  <a:close/>
                  <a:moveTo>
                    <a:pt x="32409" y="138"/>
                  </a:moveTo>
                  <a:cubicBezTo>
                    <a:pt x="31742" y="197"/>
                    <a:pt x="31063" y="269"/>
                    <a:pt x="30397" y="364"/>
                  </a:cubicBezTo>
                  <a:lnTo>
                    <a:pt x="30468" y="864"/>
                  </a:lnTo>
                  <a:cubicBezTo>
                    <a:pt x="31123" y="769"/>
                    <a:pt x="31790" y="697"/>
                    <a:pt x="32456" y="638"/>
                  </a:cubicBezTo>
                  <a:lnTo>
                    <a:pt x="32409" y="138"/>
                  </a:lnTo>
                  <a:close/>
                  <a:moveTo>
                    <a:pt x="42493" y="685"/>
                  </a:moveTo>
                  <a:lnTo>
                    <a:pt x="42398" y="1185"/>
                  </a:lnTo>
                  <a:cubicBezTo>
                    <a:pt x="43041" y="1316"/>
                    <a:pt x="43708" y="1459"/>
                    <a:pt x="44339" y="1626"/>
                  </a:cubicBezTo>
                  <a:lnTo>
                    <a:pt x="44470" y="1138"/>
                  </a:lnTo>
                  <a:cubicBezTo>
                    <a:pt x="43815" y="971"/>
                    <a:pt x="43160" y="816"/>
                    <a:pt x="42493" y="685"/>
                  </a:cubicBezTo>
                  <a:close/>
                  <a:moveTo>
                    <a:pt x="28396" y="709"/>
                  </a:moveTo>
                  <a:cubicBezTo>
                    <a:pt x="27742" y="852"/>
                    <a:pt x="27075" y="1007"/>
                    <a:pt x="26420" y="1173"/>
                  </a:cubicBezTo>
                  <a:lnTo>
                    <a:pt x="26551" y="1662"/>
                  </a:lnTo>
                  <a:cubicBezTo>
                    <a:pt x="27194" y="1495"/>
                    <a:pt x="27849" y="1340"/>
                    <a:pt x="28504" y="1209"/>
                  </a:cubicBezTo>
                  <a:lnTo>
                    <a:pt x="28396" y="709"/>
                  </a:lnTo>
                  <a:close/>
                  <a:moveTo>
                    <a:pt x="46423" y="1709"/>
                  </a:moveTo>
                  <a:lnTo>
                    <a:pt x="46268" y="2186"/>
                  </a:lnTo>
                  <a:cubicBezTo>
                    <a:pt x="46899" y="2388"/>
                    <a:pt x="47530" y="2614"/>
                    <a:pt x="48149" y="2864"/>
                  </a:cubicBezTo>
                  <a:lnTo>
                    <a:pt x="48328" y="2388"/>
                  </a:lnTo>
                  <a:cubicBezTo>
                    <a:pt x="47708" y="2150"/>
                    <a:pt x="47054" y="1912"/>
                    <a:pt x="46423" y="1709"/>
                  </a:cubicBezTo>
                  <a:close/>
                  <a:moveTo>
                    <a:pt x="24479" y="1745"/>
                  </a:moveTo>
                  <a:cubicBezTo>
                    <a:pt x="23836" y="1959"/>
                    <a:pt x="23193" y="2186"/>
                    <a:pt x="22574" y="2436"/>
                  </a:cubicBezTo>
                  <a:lnTo>
                    <a:pt x="22753" y="2900"/>
                  </a:lnTo>
                  <a:cubicBezTo>
                    <a:pt x="23372" y="2662"/>
                    <a:pt x="24003" y="2436"/>
                    <a:pt x="24634" y="2221"/>
                  </a:cubicBezTo>
                  <a:lnTo>
                    <a:pt x="24479" y="1745"/>
                  </a:lnTo>
                  <a:close/>
                  <a:moveTo>
                    <a:pt x="50209" y="3174"/>
                  </a:moveTo>
                  <a:lnTo>
                    <a:pt x="49994" y="3638"/>
                  </a:lnTo>
                  <a:cubicBezTo>
                    <a:pt x="50602" y="3912"/>
                    <a:pt x="51209" y="4210"/>
                    <a:pt x="51792" y="4519"/>
                  </a:cubicBezTo>
                  <a:lnTo>
                    <a:pt x="52030" y="4067"/>
                  </a:lnTo>
                  <a:cubicBezTo>
                    <a:pt x="51435" y="3757"/>
                    <a:pt x="50816" y="3459"/>
                    <a:pt x="50209" y="3174"/>
                  </a:cubicBezTo>
                  <a:close/>
                  <a:moveTo>
                    <a:pt x="20705" y="3221"/>
                  </a:moveTo>
                  <a:cubicBezTo>
                    <a:pt x="20098" y="3507"/>
                    <a:pt x="19491" y="3805"/>
                    <a:pt x="18895" y="4114"/>
                  </a:cubicBezTo>
                  <a:lnTo>
                    <a:pt x="19133" y="4567"/>
                  </a:lnTo>
                  <a:cubicBezTo>
                    <a:pt x="19717" y="4257"/>
                    <a:pt x="20312" y="3960"/>
                    <a:pt x="20919" y="3674"/>
                  </a:cubicBezTo>
                  <a:lnTo>
                    <a:pt x="20705" y="3221"/>
                  </a:lnTo>
                  <a:close/>
                  <a:moveTo>
                    <a:pt x="53793" y="5067"/>
                  </a:moveTo>
                  <a:lnTo>
                    <a:pt x="53531" y="5495"/>
                  </a:lnTo>
                  <a:cubicBezTo>
                    <a:pt x="54102" y="5841"/>
                    <a:pt x="54674" y="6210"/>
                    <a:pt x="55221" y="6579"/>
                  </a:cubicBezTo>
                  <a:lnTo>
                    <a:pt x="55495" y="6162"/>
                  </a:lnTo>
                  <a:cubicBezTo>
                    <a:pt x="54947" y="5781"/>
                    <a:pt x="54364" y="5412"/>
                    <a:pt x="53793" y="5067"/>
                  </a:cubicBezTo>
                  <a:close/>
                  <a:moveTo>
                    <a:pt x="17133" y="5114"/>
                  </a:moveTo>
                  <a:cubicBezTo>
                    <a:pt x="16562" y="5472"/>
                    <a:pt x="15990" y="5841"/>
                    <a:pt x="15431" y="6222"/>
                  </a:cubicBezTo>
                  <a:lnTo>
                    <a:pt x="15716" y="6627"/>
                  </a:lnTo>
                  <a:cubicBezTo>
                    <a:pt x="16264" y="6257"/>
                    <a:pt x="16824" y="5888"/>
                    <a:pt x="17395" y="5543"/>
                  </a:cubicBezTo>
                  <a:lnTo>
                    <a:pt x="17133" y="5114"/>
                  </a:lnTo>
                  <a:close/>
                  <a:moveTo>
                    <a:pt x="57138" y="7353"/>
                  </a:moveTo>
                  <a:lnTo>
                    <a:pt x="56841" y="7758"/>
                  </a:lnTo>
                  <a:cubicBezTo>
                    <a:pt x="57364" y="8162"/>
                    <a:pt x="57888" y="8579"/>
                    <a:pt x="58388" y="9020"/>
                  </a:cubicBezTo>
                  <a:lnTo>
                    <a:pt x="58710" y="8639"/>
                  </a:lnTo>
                  <a:cubicBezTo>
                    <a:pt x="58210" y="8198"/>
                    <a:pt x="57674" y="7770"/>
                    <a:pt x="57138" y="7353"/>
                  </a:cubicBezTo>
                  <a:close/>
                  <a:moveTo>
                    <a:pt x="13799" y="7412"/>
                  </a:moveTo>
                  <a:cubicBezTo>
                    <a:pt x="13264" y="7817"/>
                    <a:pt x="12740" y="8258"/>
                    <a:pt x="12228" y="8698"/>
                  </a:cubicBezTo>
                  <a:lnTo>
                    <a:pt x="12561" y="9079"/>
                  </a:lnTo>
                  <a:cubicBezTo>
                    <a:pt x="13061" y="8639"/>
                    <a:pt x="13573" y="8210"/>
                    <a:pt x="14097" y="7805"/>
                  </a:cubicBezTo>
                  <a:lnTo>
                    <a:pt x="13799" y="7412"/>
                  </a:lnTo>
                  <a:close/>
                  <a:moveTo>
                    <a:pt x="60210" y="10008"/>
                  </a:moveTo>
                  <a:lnTo>
                    <a:pt x="59853" y="10365"/>
                  </a:lnTo>
                  <a:cubicBezTo>
                    <a:pt x="60341" y="10829"/>
                    <a:pt x="60805" y="11306"/>
                    <a:pt x="61258" y="11794"/>
                  </a:cubicBezTo>
                  <a:lnTo>
                    <a:pt x="61627" y="11460"/>
                  </a:lnTo>
                  <a:cubicBezTo>
                    <a:pt x="61162" y="10960"/>
                    <a:pt x="60698" y="10472"/>
                    <a:pt x="60210" y="10008"/>
                  </a:cubicBezTo>
                  <a:close/>
                  <a:moveTo>
                    <a:pt x="10739" y="10067"/>
                  </a:moveTo>
                  <a:cubicBezTo>
                    <a:pt x="10251" y="10544"/>
                    <a:pt x="9775" y="11032"/>
                    <a:pt x="9323" y="11520"/>
                  </a:cubicBezTo>
                  <a:lnTo>
                    <a:pt x="9692" y="11865"/>
                  </a:lnTo>
                  <a:cubicBezTo>
                    <a:pt x="10144" y="11377"/>
                    <a:pt x="10609" y="10889"/>
                    <a:pt x="11085" y="10425"/>
                  </a:cubicBezTo>
                  <a:lnTo>
                    <a:pt x="10739" y="10067"/>
                  </a:lnTo>
                  <a:close/>
                  <a:moveTo>
                    <a:pt x="62948" y="12984"/>
                  </a:moveTo>
                  <a:lnTo>
                    <a:pt x="62567" y="13306"/>
                  </a:lnTo>
                  <a:cubicBezTo>
                    <a:pt x="62984" y="13818"/>
                    <a:pt x="63401" y="14354"/>
                    <a:pt x="63794" y="14889"/>
                  </a:cubicBezTo>
                  <a:lnTo>
                    <a:pt x="64199" y="14592"/>
                  </a:lnTo>
                  <a:cubicBezTo>
                    <a:pt x="63794" y="14044"/>
                    <a:pt x="63377" y="13508"/>
                    <a:pt x="62948" y="12984"/>
                  </a:cubicBezTo>
                  <a:close/>
                  <a:moveTo>
                    <a:pt x="8001" y="13056"/>
                  </a:moveTo>
                  <a:cubicBezTo>
                    <a:pt x="7572" y="13580"/>
                    <a:pt x="7156" y="14116"/>
                    <a:pt x="6763" y="14663"/>
                  </a:cubicBezTo>
                  <a:lnTo>
                    <a:pt x="7168" y="14961"/>
                  </a:lnTo>
                  <a:cubicBezTo>
                    <a:pt x="7561" y="14425"/>
                    <a:pt x="7965" y="13889"/>
                    <a:pt x="8382" y="13377"/>
                  </a:cubicBezTo>
                  <a:lnTo>
                    <a:pt x="8001" y="13056"/>
                  </a:lnTo>
                  <a:close/>
                  <a:moveTo>
                    <a:pt x="65342" y="16259"/>
                  </a:moveTo>
                  <a:lnTo>
                    <a:pt x="64925" y="16533"/>
                  </a:lnTo>
                  <a:cubicBezTo>
                    <a:pt x="65282" y="17092"/>
                    <a:pt x="65627" y="17664"/>
                    <a:pt x="65961" y="18235"/>
                  </a:cubicBezTo>
                  <a:lnTo>
                    <a:pt x="66389" y="17985"/>
                  </a:lnTo>
                  <a:cubicBezTo>
                    <a:pt x="66056" y="17402"/>
                    <a:pt x="65711" y="16818"/>
                    <a:pt x="65342" y="16259"/>
                  </a:cubicBezTo>
                  <a:close/>
                  <a:moveTo>
                    <a:pt x="5620" y="16342"/>
                  </a:moveTo>
                  <a:cubicBezTo>
                    <a:pt x="5251" y="16902"/>
                    <a:pt x="4894" y="17485"/>
                    <a:pt x="4572" y="18080"/>
                  </a:cubicBezTo>
                  <a:lnTo>
                    <a:pt x="5001" y="18318"/>
                  </a:lnTo>
                  <a:cubicBezTo>
                    <a:pt x="5334" y="17747"/>
                    <a:pt x="5679" y="17164"/>
                    <a:pt x="6037" y="16604"/>
                  </a:cubicBezTo>
                  <a:lnTo>
                    <a:pt x="5620" y="16342"/>
                  </a:lnTo>
                  <a:close/>
                  <a:moveTo>
                    <a:pt x="67342" y="19783"/>
                  </a:moveTo>
                  <a:lnTo>
                    <a:pt x="66889" y="19997"/>
                  </a:lnTo>
                  <a:cubicBezTo>
                    <a:pt x="67187" y="20593"/>
                    <a:pt x="67461" y="21200"/>
                    <a:pt x="67723" y="21819"/>
                  </a:cubicBezTo>
                  <a:lnTo>
                    <a:pt x="68187" y="21616"/>
                  </a:lnTo>
                  <a:cubicBezTo>
                    <a:pt x="67925" y="20997"/>
                    <a:pt x="67639" y="20378"/>
                    <a:pt x="67342" y="19783"/>
                  </a:cubicBezTo>
                  <a:close/>
                  <a:moveTo>
                    <a:pt x="3620" y="19866"/>
                  </a:moveTo>
                  <a:cubicBezTo>
                    <a:pt x="3322" y="20473"/>
                    <a:pt x="3036" y="21093"/>
                    <a:pt x="2774" y="21724"/>
                  </a:cubicBezTo>
                  <a:lnTo>
                    <a:pt x="3239" y="21914"/>
                  </a:lnTo>
                  <a:cubicBezTo>
                    <a:pt x="3500" y="21307"/>
                    <a:pt x="3774" y="20688"/>
                    <a:pt x="4072" y="20092"/>
                  </a:cubicBezTo>
                  <a:lnTo>
                    <a:pt x="3620" y="19866"/>
                  </a:lnTo>
                  <a:close/>
                  <a:moveTo>
                    <a:pt x="68925" y="23498"/>
                  </a:moveTo>
                  <a:lnTo>
                    <a:pt x="68449" y="23664"/>
                  </a:lnTo>
                  <a:cubicBezTo>
                    <a:pt x="68675" y="24295"/>
                    <a:pt x="68890" y="24938"/>
                    <a:pt x="69068" y="25569"/>
                  </a:cubicBezTo>
                  <a:lnTo>
                    <a:pt x="69556" y="25426"/>
                  </a:lnTo>
                  <a:cubicBezTo>
                    <a:pt x="69366" y="24784"/>
                    <a:pt x="69152" y="24129"/>
                    <a:pt x="68925" y="23498"/>
                  </a:cubicBezTo>
                  <a:close/>
                  <a:moveTo>
                    <a:pt x="2048" y="23617"/>
                  </a:moveTo>
                  <a:cubicBezTo>
                    <a:pt x="1822" y="24248"/>
                    <a:pt x="1607" y="24891"/>
                    <a:pt x="1417" y="25546"/>
                  </a:cubicBezTo>
                  <a:lnTo>
                    <a:pt x="1905" y="25677"/>
                  </a:lnTo>
                  <a:cubicBezTo>
                    <a:pt x="2084" y="25045"/>
                    <a:pt x="2298" y="24403"/>
                    <a:pt x="2512" y="23783"/>
                  </a:cubicBezTo>
                  <a:lnTo>
                    <a:pt x="2048" y="23617"/>
                  </a:lnTo>
                  <a:close/>
                  <a:moveTo>
                    <a:pt x="70080" y="27391"/>
                  </a:moveTo>
                  <a:lnTo>
                    <a:pt x="69580" y="27498"/>
                  </a:lnTo>
                  <a:cubicBezTo>
                    <a:pt x="69735" y="28141"/>
                    <a:pt x="69866" y="28808"/>
                    <a:pt x="69985" y="29463"/>
                  </a:cubicBezTo>
                  <a:lnTo>
                    <a:pt x="70485" y="29367"/>
                  </a:lnTo>
                  <a:cubicBezTo>
                    <a:pt x="70366" y="28713"/>
                    <a:pt x="70223" y="28046"/>
                    <a:pt x="70080" y="27391"/>
                  </a:cubicBezTo>
                  <a:close/>
                  <a:moveTo>
                    <a:pt x="905" y="27498"/>
                  </a:moveTo>
                  <a:cubicBezTo>
                    <a:pt x="762" y="28153"/>
                    <a:pt x="619" y="28832"/>
                    <a:pt x="512" y="29486"/>
                  </a:cubicBezTo>
                  <a:lnTo>
                    <a:pt x="1012" y="29570"/>
                  </a:lnTo>
                  <a:cubicBezTo>
                    <a:pt x="1119" y="28915"/>
                    <a:pt x="1250" y="28260"/>
                    <a:pt x="1393" y="27617"/>
                  </a:cubicBezTo>
                  <a:lnTo>
                    <a:pt x="905" y="27498"/>
                  </a:lnTo>
                  <a:close/>
                  <a:moveTo>
                    <a:pt x="70771" y="31380"/>
                  </a:moveTo>
                  <a:lnTo>
                    <a:pt x="70271" y="31439"/>
                  </a:lnTo>
                  <a:cubicBezTo>
                    <a:pt x="70342" y="32094"/>
                    <a:pt x="70402" y="32761"/>
                    <a:pt x="70437" y="33427"/>
                  </a:cubicBezTo>
                  <a:lnTo>
                    <a:pt x="70949" y="33392"/>
                  </a:lnTo>
                  <a:cubicBezTo>
                    <a:pt x="70902" y="32725"/>
                    <a:pt x="70842" y="32046"/>
                    <a:pt x="70771" y="31380"/>
                  </a:cubicBezTo>
                  <a:close/>
                  <a:moveTo>
                    <a:pt x="226" y="31499"/>
                  </a:moveTo>
                  <a:cubicBezTo>
                    <a:pt x="155" y="32165"/>
                    <a:pt x="95" y="32844"/>
                    <a:pt x="60" y="33511"/>
                  </a:cubicBezTo>
                  <a:lnTo>
                    <a:pt x="560" y="33547"/>
                  </a:lnTo>
                  <a:cubicBezTo>
                    <a:pt x="595" y="32880"/>
                    <a:pt x="655" y="32213"/>
                    <a:pt x="726" y="31558"/>
                  </a:cubicBezTo>
                  <a:lnTo>
                    <a:pt x="226" y="31499"/>
                  </a:lnTo>
                  <a:close/>
                  <a:moveTo>
                    <a:pt x="70509" y="35428"/>
                  </a:moveTo>
                  <a:lnTo>
                    <a:pt x="70509" y="35499"/>
                  </a:lnTo>
                  <a:cubicBezTo>
                    <a:pt x="70509" y="36166"/>
                    <a:pt x="70485" y="36845"/>
                    <a:pt x="70449" y="37499"/>
                  </a:cubicBezTo>
                  <a:lnTo>
                    <a:pt x="70949" y="37523"/>
                  </a:lnTo>
                  <a:cubicBezTo>
                    <a:pt x="70985" y="36856"/>
                    <a:pt x="71009" y="36178"/>
                    <a:pt x="71009" y="35499"/>
                  </a:cubicBezTo>
                  <a:lnTo>
                    <a:pt x="71009" y="35428"/>
                  </a:lnTo>
                  <a:close/>
                  <a:moveTo>
                    <a:pt x="0" y="35547"/>
                  </a:moveTo>
                  <a:cubicBezTo>
                    <a:pt x="0" y="36214"/>
                    <a:pt x="24" y="36892"/>
                    <a:pt x="60" y="37571"/>
                  </a:cubicBezTo>
                  <a:lnTo>
                    <a:pt x="560" y="37535"/>
                  </a:lnTo>
                  <a:cubicBezTo>
                    <a:pt x="524" y="36880"/>
                    <a:pt x="512" y="36202"/>
                    <a:pt x="500" y="35547"/>
                  </a:cubicBezTo>
                  <a:close/>
                  <a:moveTo>
                    <a:pt x="70283" y="39488"/>
                  </a:moveTo>
                  <a:cubicBezTo>
                    <a:pt x="70199" y="40154"/>
                    <a:pt x="70104" y="40821"/>
                    <a:pt x="69997" y="41464"/>
                  </a:cubicBezTo>
                  <a:lnTo>
                    <a:pt x="70497" y="41559"/>
                  </a:lnTo>
                  <a:cubicBezTo>
                    <a:pt x="70604" y="40893"/>
                    <a:pt x="70699" y="40214"/>
                    <a:pt x="70783" y="39547"/>
                  </a:cubicBezTo>
                  <a:lnTo>
                    <a:pt x="70283" y="39488"/>
                  </a:lnTo>
                  <a:close/>
                  <a:moveTo>
                    <a:pt x="738" y="39535"/>
                  </a:moveTo>
                  <a:lnTo>
                    <a:pt x="238" y="39583"/>
                  </a:lnTo>
                  <a:cubicBezTo>
                    <a:pt x="310" y="40262"/>
                    <a:pt x="405" y="40928"/>
                    <a:pt x="524" y="41595"/>
                  </a:cubicBezTo>
                  <a:lnTo>
                    <a:pt x="1024" y="41512"/>
                  </a:lnTo>
                  <a:cubicBezTo>
                    <a:pt x="905" y="40857"/>
                    <a:pt x="810" y="40190"/>
                    <a:pt x="738" y="39535"/>
                  </a:cubicBezTo>
                  <a:close/>
                  <a:moveTo>
                    <a:pt x="69604" y="43429"/>
                  </a:moveTo>
                  <a:cubicBezTo>
                    <a:pt x="69449" y="44072"/>
                    <a:pt x="69283" y="44726"/>
                    <a:pt x="69092" y="45357"/>
                  </a:cubicBezTo>
                  <a:lnTo>
                    <a:pt x="69580" y="45500"/>
                  </a:lnTo>
                  <a:cubicBezTo>
                    <a:pt x="69771" y="44857"/>
                    <a:pt x="69937" y="44203"/>
                    <a:pt x="70092" y="43548"/>
                  </a:cubicBezTo>
                  <a:lnTo>
                    <a:pt x="69604" y="43429"/>
                  </a:lnTo>
                  <a:close/>
                  <a:moveTo>
                    <a:pt x="1417" y="43464"/>
                  </a:moveTo>
                  <a:lnTo>
                    <a:pt x="929" y="43583"/>
                  </a:lnTo>
                  <a:cubicBezTo>
                    <a:pt x="1084" y="44238"/>
                    <a:pt x="1250" y="44893"/>
                    <a:pt x="1441" y="45536"/>
                  </a:cubicBezTo>
                  <a:lnTo>
                    <a:pt x="1929" y="45393"/>
                  </a:lnTo>
                  <a:cubicBezTo>
                    <a:pt x="1738" y="44762"/>
                    <a:pt x="1572" y="44107"/>
                    <a:pt x="1417" y="43464"/>
                  </a:cubicBezTo>
                  <a:close/>
                  <a:moveTo>
                    <a:pt x="68485" y="47262"/>
                  </a:moveTo>
                  <a:cubicBezTo>
                    <a:pt x="68259" y="47882"/>
                    <a:pt x="68009" y="48513"/>
                    <a:pt x="67747" y="49132"/>
                  </a:cubicBezTo>
                  <a:lnTo>
                    <a:pt x="68211" y="49322"/>
                  </a:lnTo>
                  <a:cubicBezTo>
                    <a:pt x="68473" y="48703"/>
                    <a:pt x="68723" y="48060"/>
                    <a:pt x="68949" y="47429"/>
                  </a:cubicBezTo>
                  <a:lnTo>
                    <a:pt x="68485" y="47262"/>
                  </a:lnTo>
                  <a:close/>
                  <a:moveTo>
                    <a:pt x="2548" y="47298"/>
                  </a:moveTo>
                  <a:lnTo>
                    <a:pt x="2072" y="47465"/>
                  </a:lnTo>
                  <a:cubicBezTo>
                    <a:pt x="2298" y="48096"/>
                    <a:pt x="2548" y="48739"/>
                    <a:pt x="2810" y="49358"/>
                  </a:cubicBezTo>
                  <a:lnTo>
                    <a:pt x="3274" y="49156"/>
                  </a:lnTo>
                  <a:cubicBezTo>
                    <a:pt x="3012" y="48548"/>
                    <a:pt x="2762" y="47917"/>
                    <a:pt x="2548" y="47298"/>
                  </a:cubicBezTo>
                  <a:close/>
                  <a:moveTo>
                    <a:pt x="66925" y="50942"/>
                  </a:moveTo>
                  <a:cubicBezTo>
                    <a:pt x="66627" y="51537"/>
                    <a:pt x="66318" y="52132"/>
                    <a:pt x="65985" y="52716"/>
                  </a:cubicBezTo>
                  <a:lnTo>
                    <a:pt x="66425" y="52966"/>
                  </a:lnTo>
                  <a:cubicBezTo>
                    <a:pt x="66758" y="52382"/>
                    <a:pt x="67080" y="51775"/>
                    <a:pt x="67366" y="51168"/>
                  </a:cubicBezTo>
                  <a:lnTo>
                    <a:pt x="66925" y="50942"/>
                  </a:lnTo>
                  <a:close/>
                  <a:moveTo>
                    <a:pt x="4096" y="50965"/>
                  </a:moveTo>
                  <a:lnTo>
                    <a:pt x="3643" y="51192"/>
                  </a:lnTo>
                  <a:cubicBezTo>
                    <a:pt x="3941" y="51799"/>
                    <a:pt x="4262" y="52394"/>
                    <a:pt x="4596" y="52977"/>
                  </a:cubicBezTo>
                  <a:lnTo>
                    <a:pt x="5036" y="52727"/>
                  </a:lnTo>
                  <a:cubicBezTo>
                    <a:pt x="4703" y="52156"/>
                    <a:pt x="4393" y="51561"/>
                    <a:pt x="4096" y="50965"/>
                  </a:cubicBezTo>
                  <a:close/>
                  <a:moveTo>
                    <a:pt x="64949" y="54430"/>
                  </a:moveTo>
                  <a:cubicBezTo>
                    <a:pt x="64591" y="54990"/>
                    <a:pt x="64210" y="55537"/>
                    <a:pt x="63818" y="56073"/>
                  </a:cubicBezTo>
                  <a:lnTo>
                    <a:pt x="64222" y="56371"/>
                  </a:lnTo>
                  <a:cubicBezTo>
                    <a:pt x="64627" y="55835"/>
                    <a:pt x="65008" y="55263"/>
                    <a:pt x="65377" y="54704"/>
                  </a:cubicBezTo>
                  <a:lnTo>
                    <a:pt x="64949" y="54430"/>
                  </a:lnTo>
                  <a:close/>
                  <a:moveTo>
                    <a:pt x="6072" y="54442"/>
                  </a:moveTo>
                  <a:lnTo>
                    <a:pt x="5644" y="54716"/>
                  </a:lnTo>
                  <a:cubicBezTo>
                    <a:pt x="6013" y="55275"/>
                    <a:pt x="6394" y="55847"/>
                    <a:pt x="6787" y="56383"/>
                  </a:cubicBezTo>
                  <a:lnTo>
                    <a:pt x="7203" y="56085"/>
                  </a:lnTo>
                  <a:cubicBezTo>
                    <a:pt x="6810" y="55549"/>
                    <a:pt x="6429" y="55002"/>
                    <a:pt x="6072" y="54442"/>
                  </a:cubicBezTo>
                  <a:close/>
                  <a:moveTo>
                    <a:pt x="8418" y="57669"/>
                  </a:moveTo>
                  <a:lnTo>
                    <a:pt x="8025" y="57990"/>
                  </a:lnTo>
                  <a:cubicBezTo>
                    <a:pt x="8453" y="58514"/>
                    <a:pt x="8906" y="59026"/>
                    <a:pt x="9358" y="59514"/>
                  </a:cubicBezTo>
                  <a:lnTo>
                    <a:pt x="9727" y="59181"/>
                  </a:lnTo>
                  <a:cubicBezTo>
                    <a:pt x="9275" y="58692"/>
                    <a:pt x="8834" y="58180"/>
                    <a:pt x="8418" y="57669"/>
                  </a:cubicBezTo>
                  <a:close/>
                  <a:moveTo>
                    <a:pt x="62603" y="57657"/>
                  </a:moveTo>
                  <a:cubicBezTo>
                    <a:pt x="62175" y="58169"/>
                    <a:pt x="61734" y="58681"/>
                    <a:pt x="61282" y="59169"/>
                  </a:cubicBezTo>
                  <a:lnTo>
                    <a:pt x="61663" y="59514"/>
                  </a:lnTo>
                  <a:cubicBezTo>
                    <a:pt x="62115" y="59014"/>
                    <a:pt x="62556" y="58502"/>
                    <a:pt x="62984" y="57978"/>
                  </a:cubicBezTo>
                  <a:lnTo>
                    <a:pt x="62603" y="57657"/>
                  </a:lnTo>
                  <a:close/>
                  <a:moveTo>
                    <a:pt x="59889" y="60597"/>
                  </a:moveTo>
                  <a:cubicBezTo>
                    <a:pt x="59412" y="61062"/>
                    <a:pt x="58924" y="61514"/>
                    <a:pt x="58424" y="61955"/>
                  </a:cubicBezTo>
                  <a:lnTo>
                    <a:pt x="58757" y="62336"/>
                  </a:lnTo>
                  <a:cubicBezTo>
                    <a:pt x="59257" y="61895"/>
                    <a:pt x="59758" y="61431"/>
                    <a:pt x="60246" y="60967"/>
                  </a:cubicBezTo>
                  <a:lnTo>
                    <a:pt x="59889" y="60597"/>
                  </a:lnTo>
                  <a:close/>
                  <a:moveTo>
                    <a:pt x="11120" y="60609"/>
                  </a:moveTo>
                  <a:lnTo>
                    <a:pt x="10775" y="60967"/>
                  </a:lnTo>
                  <a:cubicBezTo>
                    <a:pt x="11251" y="61443"/>
                    <a:pt x="11752" y="61907"/>
                    <a:pt x="12263" y="62348"/>
                  </a:cubicBezTo>
                  <a:lnTo>
                    <a:pt x="12597" y="61967"/>
                  </a:lnTo>
                  <a:cubicBezTo>
                    <a:pt x="12097" y="61526"/>
                    <a:pt x="11597" y="61074"/>
                    <a:pt x="11120" y="60609"/>
                  </a:cubicBezTo>
                  <a:close/>
                  <a:moveTo>
                    <a:pt x="56876" y="63217"/>
                  </a:moveTo>
                  <a:cubicBezTo>
                    <a:pt x="56352" y="63622"/>
                    <a:pt x="55805" y="64015"/>
                    <a:pt x="55257" y="64396"/>
                  </a:cubicBezTo>
                  <a:lnTo>
                    <a:pt x="55543" y="64812"/>
                  </a:lnTo>
                  <a:cubicBezTo>
                    <a:pt x="56102" y="64431"/>
                    <a:pt x="56650" y="64026"/>
                    <a:pt x="57186" y="63622"/>
                  </a:cubicBezTo>
                  <a:lnTo>
                    <a:pt x="56876" y="63217"/>
                  </a:lnTo>
                  <a:close/>
                  <a:moveTo>
                    <a:pt x="14145" y="63229"/>
                  </a:moveTo>
                  <a:lnTo>
                    <a:pt x="13835" y="63622"/>
                  </a:lnTo>
                  <a:cubicBezTo>
                    <a:pt x="14371" y="64038"/>
                    <a:pt x="14919" y="64443"/>
                    <a:pt x="15478" y="64824"/>
                  </a:cubicBezTo>
                  <a:lnTo>
                    <a:pt x="15764" y="64407"/>
                  </a:lnTo>
                  <a:cubicBezTo>
                    <a:pt x="15216" y="64026"/>
                    <a:pt x="14669" y="63634"/>
                    <a:pt x="14145" y="63229"/>
                  </a:cubicBezTo>
                  <a:close/>
                  <a:moveTo>
                    <a:pt x="53578" y="65479"/>
                  </a:moveTo>
                  <a:cubicBezTo>
                    <a:pt x="53019" y="65824"/>
                    <a:pt x="52435" y="66146"/>
                    <a:pt x="51840" y="66455"/>
                  </a:cubicBezTo>
                  <a:lnTo>
                    <a:pt x="52078" y="66908"/>
                  </a:lnTo>
                  <a:cubicBezTo>
                    <a:pt x="52673" y="66586"/>
                    <a:pt x="53269" y="66253"/>
                    <a:pt x="53840" y="65908"/>
                  </a:cubicBezTo>
                  <a:lnTo>
                    <a:pt x="53578" y="65479"/>
                  </a:lnTo>
                  <a:close/>
                  <a:moveTo>
                    <a:pt x="17443" y="65491"/>
                  </a:moveTo>
                  <a:lnTo>
                    <a:pt x="17181" y="65920"/>
                  </a:lnTo>
                  <a:cubicBezTo>
                    <a:pt x="17764" y="66265"/>
                    <a:pt x="18348" y="66598"/>
                    <a:pt x="18943" y="66920"/>
                  </a:cubicBezTo>
                  <a:lnTo>
                    <a:pt x="19181" y="66467"/>
                  </a:lnTo>
                  <a:cubicBezTo>
                    <a:pt x="18598" y="66158"/>
                    <a:pt x="18014" y="65824"/>
                    <a:pt x="17443" y="65491"/>
                  </a:cubicBezTo>
                  <a:close/>
                  <a:moveTo>
                    <a:pt x="50054" y="67336"/>
                  </a:moveTo>
                  <a:cubicBezTo>
                    <a:pt x="49459" y="67622"/>
                    <a:pt x="48840" y="67884"/>
                    <a:pt x="48220" y="68122"/>
                  </a:cubicBezTo>
                  <a:lnTo>
                    <a:pt x="48399" y="68587"/>
                  </a:lnTo>
                  <a:cubicBezTo>
                    <a:pt x="49030" y="68348"/>
                    <a:pt x="49649" y="68075"/>
                    <a:pt x="50268" y="67801"/>
                  </a:cubicBezTo>
                  <a:lnTo>
                    <a:pt x="50054" y="67336"/>
                  </a:lnTo>
                  <a:close/>
                  <a:moveTo>
                    <a:pt x="20979" y="67348"/>
                  </a:moveTo>
                  <a:lnTo>
                    <a:pt x="20765" y="67813"/>
                  </a:lnTo>
                  <a:cubicBezTo>
                    <a:pt x="21384" y="68086"/>
                    <a:pt x="22015" y="68360"/>
                    <a:pt x="22646" y="68598"/>
                  </a:cubicBezTo>
                  <a:lnTo>
                    <a:pt x="22824" y="68134"/>
                  </a:lnTo>
                  <a:cubicBezTo>
                    <a:pt x="22205" y="67896"/>
                    <a:pt x="21586" y="67634"/>
                    <a:pt x="20979" y="67348"/>
                  </a:cubicBezTo>
                  <a:close/>
                  <a:moveTo>
                    <a:pt x="46339" y="68789"/>
                  </a:moveTo>
                  <a:cubicBezTo>
                    <a:pt x="45708" y="68991"/>
                    <a:pt x="45065" y="69182"/>
                    <a:pt x="44422" y="69360"/>
                  </a:cubicBezTo>
                  <a:lnTo>
                    <a:pt x="44541" y="69837"/>
                  </a:lnTo>
                  <a:cubicBezTo>
                    <a:pt x="45196" y="69670"/>
                    <a:pt x="45851" y="69480"/>
                    <a:pt x="46494" y="69265"/>
                  </a:cubicBezTo>
                  <a:lnTo>
                    <a:pt x="46339" y="68789"/>
                  </a:lnTo>
                  <a:close/>
                  <a:moveTo>
                    <a:pt x="24706" y="68801"/>
                  </a:moveTo>
                  <a:lnTo>
                    <a:pt x="24551" y="69277"/>
                  </a:lnTo>
                  <a:cubicBezTo>
                    <a:pt x="25194" y="69491"/>
                    <a:pt x="25849" y="69682"/>
                    <a:pt x="26503" y="69849"/>
                  </a:cubicBezTo>
                  <a:lnTo>
                    <a:pt x="26622" y="69360"/>
                  </a:lnTo>
                  <a:cubicBezTo>
                    <a:pt x="25991" y="69194"/>
                    <a:pt x="25337" y="69003"/>
                    <a:pt x="24706" y="68801"/>
                  </a:cubicBezTo>
                  <a:close/>
                  <a:moveTo>
                    <a:pt x="28575" y="69813"/>
                  </a:moveTo>
                  <a:lnTo>
                    <a:pt x="28480" y="70313"/>
                  </a:lnTo>
                  <a:cubicBezTo>
                    <a:pt x="29135" y="70444"/>
                    <a:pt x="29801" y="70551"/>
                    <a:pt x="30468" y="70646"/>
                  </a:cubicBezTo>
                  <a:lnTo>
                    <a:pt x="30540" y="70146"/>
                  </a:lnTo>
                  <a:cubicBezTo>
                    <a:pt x="29885" y="70063"/>
                    <a:pt x="29218" y="69944"/>
                    <a:pt x="28575" y="69813"/>
                  </a:cubicBezTo>
                  <a:close/>
                  <a:moveTo>
                    <a:pt x="42470" y="69801"/>
                  </a:moveTo>
                  <a:cubicBezTo>
                    <a:pt x="41827" y="69932"/>
                    <a:pt x="41160" y="70051"/>
                    <a:pt x="40505" y="70146"/>
                  </a:cubicBezTo>
                  <a:lnTo>
                    <a:pt x="40577" y="70646"/>
                  </a:lnTo>
                  <a:cubicBezTo>
                    <a:pt x="41243" y="70551"/>
                    <a:pt x="41910" y="70432"/>
                    <a:pt x="42577" y="70301"/>
                  </a:cubicBezTo>
                  <a:lnTo>
                    <a:pt x="42470" y="69801"/>
                  </a:lnTo>
                  <a:close/>
                  <a:moveTo>
                    <a:pt x="32528" y="70372"/>
                  </a:moveTo>
                  <a:lnTo>
                    <a:pt x="32492" y="70873"/>
                  </a:lnTo>
                  <a:cubicBezTo>
                    <a:pt x="33159" y="70932"/>
                    <a:pt x="33838" y="70968"/>
                    <a:pt x="34516" y="70992"/>
                  </a:cubicBezTo>
                  <a:lnTo>
                    <a:pt x="34528" y="70492"/>
                  </a:lnTo>
                  <a:cubicBezTo>
                    <a:pt x="33861" y="70468"/>
                    <a:pt x="33183" y="70432"/>
                    <a:pt x="32528" y="70372"/>
                  </a:cubicBezTo>
                  <a:close/>
                  <a:moveTo>
                    <a:pt x="38517" y="70372"/>
                  </a:moveTo>
                  <a:cubicBezTo>
                    <a:pt x="37862" y="70432"/>
                    <a:pt x="37183" y="70468"/>
                    <a:pt x="36528" y="70480"/>
                  </a:cubicBezTo>
                  <a:lnTo>
                    <a:pt x="36540" y="70992"/>
                  </a:lnTo>
                  <a:cubicBezTo>
                    <a:pt x="37207" y="70968"/>
                    <a:pt x="37898" y="70932"/>
                    <a:pt x="38564" y="70873"/>
                  </a:cubicBezTo>
                  <a:lnTo>
                    <a:pt x="38517" y="70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5226099" y="2709141"/>
              <a:ext cx="375050" cy="25"/>
            </a:xfrm>
            <a:custGeom>
              <a:avLst/>
              <a:gdLst/>
              <a:ahLst/>
              <a:cxnLst/>
              <a:rect l="l" t="t" r="r" b="b"/>
              <a:pathLst>
                <a:path w="15002" h="1" fill="none" extrusionOk="0">
                  <a:moveTo>
                    <a:pt x="0" y="0"/>
                  </a:moveTo>
                  <a:lnTo>
                    <a:pt x="15002" y="0"/>
                  </a:lnTo>
                </a:path>
              </a:pathLst>
            </a:custGeom>
            <a:noFill/>
            <a:ln w="24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3901434" y="2091625"/>
              <a:ext cx="1346025" cy="1346300"/>
            </a:xfrm>
            <a:custGeom>
              <a:avLst/>
              <a:gdLst/>
              <a:ahLst/>
              <a:cxnLst/>
              <a:rect l="l" t="t" r="r" b="b"/>
              <a:pathLst>
                <a:path w="53841" h="53852" extrusionOk="0">
                  <a:moveTo>
                    <a:pt x="26920" y="0"/>
                  </a:moveTo>
                  <a:cubicBezTo>
                    <a:pt x="12050" y="0"/>
                    <a:pt x="0" y="12049"/>
                    <a:pt x="0" y="26920"/>
                  </a:cubicBezTo>
                  <a:cubicBezTo>
                    <a:pt x="0" y="41791"/>
                    <a:pt x="12050" y="53852"/>
                    <a:pt x="26920" y="53852"/>
                  </a:cubicBezTo>
                  <a:cubicBezTo>
                    <a:pt x="41791" y="53852"/>
                    <a:pt x="53841" y="41791"/>
                    <a:pt x="53841" y="26920"/>
                  </a:cubicBezTo>
                  <a:cubicBezTo>
                    <a:pt x="53841" y="12049"/>
                    <a:pt x="41791" y="0"/>
                    <a:pt x="26920" y="0"/>
                  </a:cubicBezTo>
                  <a:close/>
                </a:path>
              </a:pathLst>
            </a:custGeom>
            <a:solidFill>
              <a:schemeClr val="lt2"/>
            </a:solidFill>
            <a:ln w="238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43" name="Google Shape;1543;p34"/>
            <p:cNvGrpSpPr/>
            <p:nvPr/>
          </p:nvGrpSpPr>
          <p:grpSpPr>
            <a:xfrm>
              <a:off x="4076100" y="2222500"/>
              <a:ext cx="995975" cy="1085000"/>
              <a:chOff x="4076100" y="2222500"/>
              <a:chExt cx="995975" cy="1085000"/>
            </a:xfrm>
          </p:grpSpPr>
          <p:grpSp>
            <p:nvGrpSpPr>
              <p:cNvPr id="1544" name="Google Shape;1544;p34"/>
              <p:cNvGrpSpPr/>
              <p:nvPr/>
            </p:nvGrpSpPr>
            <p:grpSpPr>
              <a:xfrm>
                <a:off x="4076100" y="2222500"/>
                <a:ext cx="476875" cy="1085000"/>
                <a:chOff x="4076100" y="2222500"/>
                <a:chExt cx="476875" cy="1085000"/>
              </a:xfrm>
            </p:grpSpPr>
            <p:sp>
              <p:nvSpPr>
                <p:cNvPr id="1545" name="Google Shape;1545;p34"/>
                <p:cNvSpPr/>
                <p:nvPr/>
              </p:nvSpPr>
              <p:spPr>
                <a:xfrm>
                  <a:off x="40761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16598" y="1"/>
                      </a:moveTo>
                      <a:cubicBezTo>
                        <a:pt x="15228" y="1"/>
                        <a:pt x="14574" y="775"/>
                        <a:pt x="14300" y="1906"/>
                      </a:cubicBezTo>
                      <a:cubicBezTo>
                        <a:pt x="14062" y="1870"/>
                        <a:pt x="13823" y="1846"/>
                        <a:pt x="13573" y="1846"/>
                      </a:cubicBezTo>
                      <a:cubicBezTo>
                        <a:pt x="10906" y="1846"/>
                        <a:pt x="8740" y="4013"/>
                        <a:pt x="8740" y="6680"/>
                      </a:cubicBezTo>
                      <a:cubicBezTo>
                        <a:pt x="8740" y="6823"/>
                        <a:pt x="8740" y="6954"/>
                        <a:pt x="8751" y="7073"/>
                      </a:cubicBezTo>
                      <a:cubicBezTo>
                        <a:pt x="8144" y="6823"/>
                        <a:pt x="7466" y="6680"/>
                        <a:pt x="6763" y="6680"/>
                      </a:cubicBezTo>
                      <a:cubicBezTo>
                        <a:pt x="3846" y="6680"/>
                        <a:pt x="1477" y="9050"/>
                        <a:pt x="1477" y="11967"/>
                      </a:cubicBezTo>
                      <a:cubicBezTo>
                        <a:pt x="1477" y="12895"/>
                        <a:pt x="1715" y="13776"/>
                        <a:pt x="2143" y="14527"/>
                      </a:cubicBezTo>
                      <a:cubicBezTo>
                        <a:pt x="834" y="15562"/>
                        <a:pt x="0" y="17170"/>
                        <a:pt x="0" y="18956"/>
                      </a:cubicBezTo>
                      <a:cubicBezTo>
                        <a:pt x="0" y="20980"/>
                        <a:pt x="1060" y="22742"/>
                        <a:pt x="2655" y="23754"/>
                      </a:cubicBezTo>
                      <a:cubicBezTo>
                        <a:pt x="1917" y="24659"/>
                        <a:pt x="1477" y="25814"/>
                        <a:pt x="1477" y="27076"/>
                      </a:cubicBezTo>
                      <a:cubicBezTo>
                        <a:pt x="1477" y="29112"/>
                        <a:pt x="2644" y="30886"/>
                        <a:pt x="4346" y="31767"/>
                      </a:cubicBezTo>
                      <a:cubicBezTo>
                        <a:pt x="4322" y="31957"/>
                        <a:pt x="4310" y="32160"/>
                        <a:pt x="4310" y="32350"/>
                      </a:cubicBezTo>
                      <a:cubicBezTo>
                        <a:pt x="4310" y="34815"/>
                        <a:pt x="5977" y="36863"/>
                        <a:pt x="8251" y="37458"/>
                      </a:cubicBezTo>
                      <a:cubicBezTo>
                        <a:pt x="8918" y="39339"/>
                        <a:pt x="10704" y="40696"/>
                        <a:pt x="12811" y="40696"/>
                      </a:cubicBezTo>
                      <a:cubicBezTo>
                        <a:pt x="13276" y="40696"/>
                        <a:pt x="13728" y="40625"/>
                        <a:pt x="14157" y="40506"/>
                      </a:cubicBezTo>
                      <a:cubicBezTo>
                        <a:pt x="14264" y="42149"/>
                        <a:pt x="14847" y="43399"/>
                        <a:pt x="16598" y="43399"/>
                      </a:cubicBezTo>
                      <a:cubicBezTo>
                        <a:pt x="19067" y="43399"/>
                        <a:pt x="19039" y="41268"/>
                        <a:pt x="19074" y="41268"/>
                      </a:cubicBezTo>
                      <a:cubicBezTo>
                        <a:pt x="19074" y="41268"/>
                        <a:pt x="19074" y="41268"/>
                        <a:pt x="19074" y="41268"/>
                      </a:cubicBezTo>
                      <a:cubicBezTo>
                        <a:pt x="19074" y="41268"/>
                        <a:pt x="19015" y="2323"/>
                        <a:pt x="18991" y="2323"/>
                      </a:cubicBezTo>
                      <a:cubicBezTo>
                        <a:pt x="18943" y="2013"/>
                        <a:pt x="18872" y="1727"/>
                        <a:pt x="18776" y="1465"/>
                      </a:cubicBezTo>
                      <a:cubicBezTo>
                        <a:pt x="18443" y="572"/>
                        <a:pt x="17788" y="1"/>
                        <a:pt x="165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46" name="Google Shape;1546;p34"/>
                <p:cNvGrpSpPr/>
                <p:nvPr/>
              </p:nvGrpSpPr>
              <p:grpSpPr>
                <a:xfrm>
                  <a:off x="4129675" y="2371050"/>
                  <a:ext cx="422100" cy="812925"/>
                  <a:chOff x="4129675" y="2371050"/>
                  <a:chExt cx="422100" cy="812925"/>
                </a:xfrm>
              </p:grpSpPr>
              <p:sp>
                <p:nvSpPr>
                  <p:cNvPr id="1547" name="Google Shape;1547;p34"/>
                  <p:cNvSpPr/>
                  <p:nvPr/>
                </p:nvSpPr>
                <p:spPr>
                  <a:xfrm>
                    <a:off x="43550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7871" y="0"/>
                        </a:moveTo>
                        <a:cubicBezTo>
                          <a:pt x="7871" y="0"/>
                          <a:pt x="0" y="477"/>
                          <a:pt x="2203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8" name="Google Shape;1548;p34"/>
                  <p:cNvSpPr/>
                  <p:nvPr/>
                </p:nvSpPr>
                <p:spPr>
                  <a:xfrm>
                    <a:off x="4422875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0" y="1524"/>
                        </a:moveTo>
                        <a:cubicBezTo>
                          <a:pt x="0" y="1524"/>
                          <a:pt x="5132" y="0"/>
                          <a:pt x="5132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9" name="Google Shape;1549;p34"/>
                  <p:cNvSpPr/>
                  <p:nvPr/>
                </p:nvSpPr>
                <p:spPr>
                  <a:xfrm>
                    <a:off x="4294575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" y="0"/>
                        </a:moveTo>
                        <a:cubicBezTo>
                          <a:pt x="1" y="0"/>
                          <a:pt x="1" y="2334"/>
                          <a:pt x="1679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0" name="Google Shape;1550;p34"/>
                  <p:cNvSpPr/>
                  <p:nvPr/>
                </p:nvSpPr>
                <p:spPr>
                  <a:xfrm>
                    <a:off x="4129675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0" y="2263"/>
                        </a:moveTo>
                        <a:cubicBezTo>
                          <a:pt x="2858" y="0"/>
                          <a:pt x="5632" y="2917"/>
                          <a:pt x="5632" y="2917"/>
                        </a:cubicBezTo>
                        <a:cubicBezTo>
                          <a:pt x="5632" y="2917"/>
                          <a:pt x="6227" y="322"/>
                          <a:pt x="10037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1" name="Google Shape;1551;p34"/>
                  <p:cNvSpPr/>
                  <p:nvPr/>
                </p:nvSpPr>
                <p:spPr>
                  <a:xfrm>
                    <a:off x="41832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24" y="9775"/>
                        </a:moveTo>
                        <a:cubicBezTo>
                          <a:pt x="24" y="9775"/>
                          <a:pt x="1" y="4894"/>
                          <a:pt x="3787" y="5370"/>
                        </a:cubicBezTo>
                        <a:cubicBezTo>
                          <a:pt x="3787" y="5370"/>
                          <a:pt x="1822" y="2691"/>
                          <a:pt x="5287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2" name="Google Shape;1552;p34"/>
                  <p:cNvSpPr/>
                  <p:nvPr/>
                </p:nvSpPr>
                <p:spPr>
                  <a:xfrm>
                    <a:off x="425587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2346" y="0"/>
                        </a:moveTo>
                        <a:cubicBezTo>
                          <a:pt x="2346" y="0"/>
                          <a:pt x="1" y="2536"/>
                          <a:pt x="1549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3" name="Google Shape;1553;p34"/>
                  <p:cNvSpPr/>
                  <p:nvPr/>
                </p:nvSpPr>
                <p:spPr>
                  <a:xfrm>
                    <a:off x="43806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6823" y="429"/>
                        </a:moveTo>
                        <a:cubicBezTo>
                          <a:pt x="3227" y="1"/>
                          <a:pt x="1691" y="3489"/>
                          <a:pt x="1691" y="3489"/>
                        </a:cubicBezTo>
                        <a:cubicBezTo>
                          <a:pt x="1691" y="3489"/>
                          <a:pt x="739" y="3072"/>
                          <a:pt x="0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4" name="Google Shape;1554;p34"/>
                  <p:cNvSpPr/>
                  <p:nvPr/>
                </p:nvSpPr>
                <p:spPr>
                  <a:xfrm>
                    <a:off x="4249625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6025" y="0"/>
                        </a:moveTo>
                        <a:cubicBezTo>
                          <a:pt x="6025" y="0"/>
                          <a:pt x="2394" y="3381"/>
                          <a:pt x="1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5" name="Google Shape;1555;p34"/>
                  <p:cNvSpPr/>
                  <p:nvPr/>
                </p:nvSpPr>
                <p:spPr>
                  <a:xfrm>
                    <a:off x="440025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0" y="965"/>
                        </a:moveTo>
                        <a:cubicBezTo>
                          <a:pt x="0" y="965"/>
                          <a:pt x="3763" y="0"/>
                          <a:pt x="6037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grpSp>
            <p:nvGrpSpPr>
              <p:cNvPr id="1556" name="Google Shape;1556;p34"/>
              <p:cNvGrpSpPr/>
              <p:nvPr/>
            </p:nvGrpSpPr>
            <p:grpSpPr>
              <a:xfrm>
                <a:off x="4595200" y="2222500"/>
                <a:ext cx="476875" cy="1085000"/>
                <a:chOff x="4595200" y="2222500"/>
                <a:chExt cx="476875" cy="1085000"/>
              </a:xfrm>
            </p:grpSpPr>
            <p:sp>
              <p:nvSpPr>
                <p:cNvPr id="1557" name="Google Shape;1557;p34"/>
                <p:cNvSpPr/>
                <p:nvPr/>
              </p:nvSpPr>
              <p:spPr>
                <a:xfrm>
                  <a:off x="45952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2477" y="1"/>
                      </a:moveTo>
                      <a:cubicBezTo>
                        <a:pt x="1287" y="1"/>
                        <a:pt x="632" y="572"/>
                        <a:pt x="298" y="1465"/>
                      </a:cubicBezTo>
                      <a:cubicBezTo>
                        <a:pt x="203" y="1727"/>
                        <a:pt x="132" y="2013"/>
                        <a:pt x="84" y="2323"/>
                      </a:cubicBezTo>
                      <a:cubicBezTo>
                        <a:pt x="60" y="2323"/>
                        <a:pt x="1" y="41268"/>
                        <a:pt x="1" y="41268"/>
                      </a:cubicBezTo>
                      <a:cubicBezTo>
                        <a:pt x="1" y="41268"/>
                        <a:pt x="1" y="41268"/>
                        <a:pt x="1" y="41268"/>
                      </a:cubicBezTo>
                      <a:cubicBezTo>
                        <a:pt x="36" y="41268"/>
                        <a:pt x="8" y="43399"/>
                        <a:pt x="2477" y="43399"/>
                      </a:cubicBezTo>
                      <a:cubicBezTo>
                        <a:pt x="4228" y="43399"/>
                        <a:pt x="4811" y="42149"/>
                        <a:pt x="4918" y="40506"/>
                      </a:cubicBezTo>
                      <a:cubicBezTo>
                        <a:pt x="5347" y="40625"/>
                        <a:pt x="5799" y="40696"/>
                        <a:pt x="6264" y="40696"/>
                      </a:cubicBezTo>
                      <a:cubicBezTo>
                        <a:pt x="8371" y="40696"/>
                        <a:pt x="10157" y="39339"/>
                        <a:pt x="10824" y="37458"/>
                      </a:cubicBezTo>
                      <a:cubicBezTo>
                        <a:pt x="13098" y="36863"/>
                        <a:pt x="14765" y="34815"/>
                        <a:pt x="14765" y="32350"/>
                      </a:cubicBezTo>
                      <a:cubicBezTo>
                        <a:pt x="14765" y="32160"/>
                        <a:pt x="14753" y="31957"/>
                        <a:pt x="14729" y="31767"/>
                      </a:cubicBezTo>
                      <a:cubicBezTo>
                        <a:pt x="16431" y="30886"/>
                        <a:pt x="17598" y="29112"/>
                        <a:pt x="17598" y="27076"/>
                      </a:cubicBezTo>
                      <a:cubicBezTo>
                        <a:pt x="17598" y="25814"/>
                        <a:pt x="17158" y="24659"/>
                        <a:pt x="16420" y="23754"/>
                      </a:cubicBezTo>
                      <a:cubicBezTo>
                        <a:pt x="18015" y="22742"/>
                        <a:pt x="19075" y="20980"/>
                        <a:pt x="19075" y="18956"/>
                      </a:cubicBezTo>
                      <a:cubicBezTo>
                        <a:pt x="19075" y="17170"/>
                        <a:pt x="18241" y="15562"/>
                        <a:pt x="16932" y="14527"/>
                      </a:cubicBezTo>
                      <a:cubicBezTo>
                        <a:pt x="17360" y="13776"/>
                        <a:pt x="17598" y="12895"/>
                        <a:pt x="17598" y="11967"/>
                      </a:cubicBezTo>
                      <a:cubicBezTo>
                        <a:pt x="17598" y="9050"/>
                        <a:pt x="15229" y="6680"/>
                        <a:pt x="12312" y="6680"/>
                      </a:cubicBezTo>
                      <a:cubicBezTo>
                        <a:pt x="11609" y="6680"/>
                        <a:pt x="10931" y="6823"/>
                        <a:pt x="10324" y="7073"/>
                      </a:cubicBezTo>
                      <a:cubicBezTo>
                        <a:pt x="10335" y="6954"/>
                        <a:pt x="10335" y="6823"/>
                        <a:pt x="10335" y="6680"/>
                      </a:cubicBezTo>
                      <a:cubicBezTo>
                        <a:pt x="10335" y="4013"/>
                        <a:pt x="8169" y="1846"/>
                        <a:pt x="5502" y="1846"/>
                      </a:cubicBezTo>
                      <a:cubicBezTo>
                        <a:pt x="5252" y="1846"/>
                        <a:pt x="5013" y="1870"/>
                        <a:pt x="4775" y="1906"/>
                      </a:cubicBezTo>
                      <a:cubicBezTo>
                        <a:pt x="4501" y="775"/>
                        <a:pt x="3847" y="1"/>
                        <a:pt x="24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58" name="Google Shape;1558;p34"/>
                <p:cNvGrpSpPr/>
                <p:nvPr/>
              </p:nvGrpSpPr>
              <p:grpSpPr>
                <a:xfrm>
                  <a:off x="4596400" y="2371050"/>
                  <a:ext cx="422100" cy="812925"/>
                  <a:chOff x="4596400" y="2371050"/>
                  <a:chExt cx="422100" cy="812925"/>
                </a:xfrm>
              </p:grpSpPr>
              <p:sp>
                <p:nvSpPr>
                  <p:cNvPr id="1559" name="Google Shape;1559;p34"/>
                  <p:cNvSpPr/>
                  <p:nvPr/>
                </p:nvSpPr>
                <p:spPr>
                  <a:xfrm>
                    <a:off x="45964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0" y="0"/>
                        </a:moveTo>
                        <a:cubicBezTo>
                          <a:pt x="0" y="0"/>
                          <a:pt x="7871" y="477"/>
                          <a:pt x="5668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0" name="Google Shape;1560;p34"/>
                  <p:cNvSpPr/>
                  <p:nvPr/>
                </p:nvSpPr>
                <p:spPr>
                  <a:xfrm>
                    <a:off x="4597000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5132" y="1524"/>
                        </a:moveTo>
                        <a:cubicBezTo>
                          <a:pt x="5132" y="1524"/>
                          <a:pt x="0" y="0"/>
                          <a:pt x="0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1" name="Google Shape;1561;p34"/>
                  <p:cNvSpPr/>
                  <p:nvPr/>
                </p:nvSpPr>
                <p:spPr>
                  <a:xfrm>
                    <a:off x="4811600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679" y="0"/>
                        </a:moveTo>
                        <a:cubicBezTo>
                          <a:pt x="1679" y="0"/>
                          <a:pt x="1679" y="2334"/>
                          <a:pt x="1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2" name="Google Shape;1562;p34"/>
                  <p:cNvSpPr/>
                  <p:nvPr/>
                </p:nvSpPr>
                <p:spPr>
                  <a:xfrm>
                    <a:off x="4767550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10038" y="2263"/>
                        </a:moveTo>
                        <a:cubicBezTo>
                          <a:pt x="7180" y="0"/>
                          <a:pt x="4406" y="2917"/>
                          <a:pt x="4406" y="2917"/>
                        </a:cubicBezTo>
                        <a:cubicBezTo>
                          <a:pt x="4406" y="2917"/>
                          <a:pt x="3811" y="322"/>
                          <a:pt x="1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3" name="Google Shape;1563;p34"/>
                  <p:cNvSpPr/>
                  <p:nvPr/>
                </p:nvSpPr>
                <p:spPr>
                  <a:xfrm>
                    <a:off x="48327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5263" y="9775"/>
                        </a:moveTo>
                        <a:cubicBezTo>
                          <a:pt x="5263" y="9775"/>
                          <a:pt x="5286" y="4894"/>
                          <a:pt x="1500" y="5370"/>
                        </a:cubicBezTo>
                        <a:cubicBezTo>
                          <a:pt x="1500" y="5370"/>
                          <a:pt x="3465" y="2691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4" name="Google Shape;1564;p34"/>
                  <p:cNvSpPr/>
                  <p:nvPr/>
                </p:nvSpPr>
                <p:spPr>
                  <a:xfrm>
                    <a:off x="483362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1" y="0"/>
                        </a:moveTo>
                        <a:cubicBezTo>
                          <a:pt x="1" y="0"/>
                          <a:pt x="2346" y="2536"/>
                          <a:pt x="798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5" name="Google Shape;1565;p34"/>
                  <p:cNvSpPr/>
                  <p:nvPr/>
                </p:nvSpPr>
                <p:spPr>
                  <a:xfrm>
                    <a:off x="45970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0" y="429"/>
                        </a:moveTo>
                        <a:cubicBezTo>
                          <a:pt x="3596" y="1"/>
                          <a:pt x="5132" y="3489"/>
                          <a:pt x="5132" y="3489"/>
                        </a:cubicBezTo>
                        <a:cubicBezTo>
                          <a:pt x="5132" y="3489"/>
                          <a:pt x="6084" y="3072"/>
                          <a:pt x="6823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6" name="Google Shape;1566;p34"/>
                  <p:cNvSpPr/>
                  <p:nvPr/>
                </p:nvSpPr>
                <p:spPr>
                  <a:xfrm>
                    <a:off x="4747900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1" y="0"/>
                        </a:moveTo>
                        <a:cubicBezTo>
                          <a:pt x="1" y="0"/>
                          <a:pt x="3632" y="3381"/>
                          <a:pt x="6025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7" name="Google Shape;1567;p34"/>
                  <p:cNvSpPr/>
                  <p:nvPr/>
                </p:nvSpPr>
                <p:spPr>
                  <a:xfrm>
                    <a:off x="459700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6037" y="965"/>
                        </a:moveTo>
                        <a:cubicBezTo>
                          <a:pt x="6037" y="965"/>
                          <a:pt x="2274" y="0"/>
                          <a:pt x="0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</p:grpSp>
        <p:sp>
          <p:nvSpPr>
            <p:cNvPr id="1568" name="Google Shape;1568;p34"/>
            <p:cNvSpPr/>
            <p:nvPr/>
          </p:nvSpPr>
          <p:spPr>
            <a:xfrm>
              <a:off x="4481174" y="2038425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74" y="4561"/>
                  </a:cubicBezTo>
                  <a:cubicBezTo>
                    <a:pt x="3536" y="4561"/>
                    <a:pt x="4560" y="3537"/>
                    <a:pt x="4560" y="2287"/>
                  </a:cubicBezTo>
                  <a:cubicBezTo>
                    <a:pt x="4560" y="1025"/>
                    <a:pt x="3536" y="1"/>
                    <a:pt x="2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4494162" y="3422246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74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4984250" y="2229950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86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86" y="4561"/>
                  </a:cubicBezTo>
                  <a:cubicBezTo>
                    <a:pt x="3548" y="4561"/>
                    <a:pt x="4560" y="3537"/>
                    <a:pt x="4560" y="2287"/>
                  </a:cubicBezTo>
                  <a:cubicBezTo>
                    <a:pt x="4560" y="1025"/>
                    <a:pt x="3548" y="1"/>
                    <a:pt x="2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662A34-28A3-F0BF-9760-01EAB37D33A0}"/>
              </a:ext>
            </a:extLst>
          </p:cNvPr>
          <p:cNvGrpSpPr/>
          <p:nvPr/>
        </p:nvGrpSpPr>
        <p:grpSpPr>
          <a:xfrm>
            <a:off x="1749456" y="505579"/>
            <a:ext cx="9636093" cy="1899688"/>
            <a:chOff x="1462375" y="165330"/>
            <a:chExt cx="9636093" cy="1899688"/>
          </a:xfrm>
        </p:grpSpPr>
        <p:grpSp>
          <p:nvGrpSpPr>
            <p:cNvPr id="1571" name="Google Shape;1571;p34"/>
            <p:cNvGrpSpPr/>
            <p:nvPr/>
          </p:nvGrpSpPr>
          <p:grpSpPr>
            <a:xfrm>
              <a:off x="1462375" y="165330"/>
              <a:ext cx="9636093" cy="1899688"/>
              <a:chOff x="5047950" y="1107101"/>
              <a:chExt cx="4666989" cy="1180024"/>
            </a:xfrm>
          </p:grpSpPr>
          <p:sp>
            <p:nvSpPr>
              <p:cNvPr id="1572" name="Google Shape;1572;p34"/>
              <p:cNvSpPr/>
              <p:nvPr/>
            </p:nvSpPr>
            <p:spPr>
              <a:xfrm>
                <a:off x="5047950" y="1459025"/>
                <a:ext cx="755475" cy="828100"/>
              </a:xfrm>
              <a:custGeom>
                <a:avLst/>
                <a:gdLst/>
                <a:ahLst/>
                <a:cxnLst/>
                <a:rect l="l" t="t" r="r" b="b"/>
                <a:pathLst>
                  <a:path w="30219" h="33124" fill="none" extrusionOk="0">
                    <a:moveTo>
                      <a:pt x="30218" y="1"/>
                    </a:moveTo>
                    <a:lnTo>
                      <a:pt x="15276" y="1"/>
                    </a:lnTo>
                    <a:cubicBezTo>
                      <a:pt x="12645" y="1"/>
                      <a:pt x="12109" y="2953"/>
                      <a:pt x="12109" y="2953"/>
                    </a:cubicBezTo>
                    <a:lnTo>
                      <a:pt x="12109" y="22551"/>
                    </a:lnTo>
                    <a:lnTo>
                      <a:pt x="0" y="22551"/>
                    </a:lnTo>
                    <a:lnTo>
                      <a:pt x="0" y="33124"/>
                    </a:lnTo>
                  </a:path>
                </a:pathLst>
              </a:custGeom>
              <a:noFill/>
              <a:ln w="26500" cap="rnd" cmpd="sng">
                <a:solidFill>
                  <a:srgbClr val="3D0AF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3" name="Google Shape;1573;p34"/>
              <p:cNvSpPr/>
              <p:nvPr/>
            </p:nvSpPr>
            <p:spPr>
              <a:xfrm>
                <a:off x="5747538" y="1445038"/>
                <a:ext cx="3908342" cy="28399"/>
              </a:xfrm>
              <a:custGeom>
                <a:avLst/>
                <a:gdLst/>
                <a:ahLst/>
                <a:cxnLst/>
                <a:rect l="l" t="t" r="r" b="b"/>
                <a:pathLst>
                  <a:path w="62938" h="1" fill="none" extrusionOk="0">
                    <a:moveTo>
                      <a:pt x="1" y="1"/>
                    </a:moveTo>
                    <a:lnTo>
                      <a:pt x="62937" y="1"/>
                    </a:lnTo>
                  </a:path>
                </a:pathLst>
              </a:custGeom>
              <a:noFill/>
              <a:ln w="24700" cap="rnd" cmpd="sng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4" name="Google Shape;1574;p34"/>
              <p:cNvSpPr/>
              <p:nvPr/>
            </p:nvSpPr>
            <p:spPr>
              <a:xfrm>
                <a:off x="9631305" y="1384175"/>
                <a:ext cx="83634" cy="121726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86" y="0"/>
                    </a:moveTo>
                    <a:cubicBezTo>
                      <a:pt x="1024" y="0"/>
                      <a:pt x="0" y="1024"/>
                      <a:pt x="0" y="2274"/>
                    </a:cubicBezTo>
                    <a:cubicBezTo>
                      <a:pt x="0" y="3536"/>
                      <a:pt x="1024" y="4560"/>
                      <a:pt x="2286" y="4560"/>
                    </a:cubicBezTo>
                    <a:cubicBezTo>
                      <a:pt x="3548" y="4560"/>
                      <a:pt x="4560" y="3536"/>
                      <a:pt x="4560" y="2274"/>
                    </a:cubicBezTo>
                    <a:cubicBezTo>
                      <a:pt x="4560" y="1024"/>
                      <a:pt x="3548" y="0"/>
                      <a:pt x="2286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5" name="Google Shape;1575;p34"/>
              <p:cNvSpPr/>
              <p:nvPr/>
            </p:nvSpPr>
            <p:spPr>
              <a:xfrm>
                <a:off x="5670350" y="1107101"/>
                <a:ext cx="1422200" cy="626998"/>
              </a:xfrm>
              <a:custGeom>
                <a:avLst/>
                <a:gdLst/>
                <a:ahLst/>
                <a:cxnLst/>
                <a:rect l="l" t="t" r="r" b="b"/>
                <a:pathLst>
                  <a:path w="31647" h="18289" extrusionOk="0">
                    <a:moveTo>
                      <a:pt x="4227" y="0"/>
                    </a:moveTo>
                    <a:cubicBezTo>
                      <a:pt x="1893" y="0"/>
                      <a:pt x="0" y="2286"/>
                      <a:pt x="0" y="5108"/>
                    </a:cubicBezTo>
                    <a:lnTo>
                      <a:pt x="0" y="13180"/>
                    </a:lnTo>
                    <a:cubicBezTo>
                      <a:pt x="0" y="16002"/>
                      <a:pt x="1893" y="18288"/>
                      <a:pt x="4227" y="18288"/>
                    </a:cubicBezTo>
                    <a:lnTo>
                      <a:pt x="27432" y="18288"/>
                    </a:lnTo>
                    <a:cubicBezTo>
                      <a:pt x="29754" y="18288"/>
                      <a:pt x="31647" y="16002"/>
                      <a:pt x="31647" y="13180"/>
                    </a:cubicBezTo>
                    <a:lnTo>
                      <a:pt x="31647" y="5108"/>
                    </a:lnTo>
                    <a:cubicBezTo>
                      <a:pt x="31647" y="2286"/>
                      <a:pt x="29754" y="0"/>
                      <a:pt x="2743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rgbClr val="5429F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533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E3872A-D287-BCDA-BF80-7D0AE2F6FC2E}"/>
                </a:ext>
              </a:extLst>
            </p:cNvPr>
            <p:cNvGrpSpPr/>
            <p:nvPr/>
          </p:nvGrpSpPr>
          <p:grpSpPr>
            <a:xfrm>
              <a:off x="2605762" y="239136"/>
              <a:ext cx="8370766" cy="1410101"/>
              <a:chOff x="2605762" y="239136"/>
              <a:chExt cx="8370766" cy="141010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85BFE4-3310-8C77-57D0-E335D1770230}"/>
                  </a:ext>
                </a:extLst>
              </p:cNvPr>
              <p:cNvSpPr txBox="1"/>
              <p:nvPr/>
            </p:nvSpPr>
            <p:spPr>
              <a:xfrm>
                <a:off x="2605762" y="378221"/>
                <a:ext cx="30520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>
                    <a:solidFill>
                      <a:srgbClr val="5429F3"/>
                    </a:solidFill>
                    <a:latin typeface="#9Slide03 SFU Futura_12" panose="00000400000000000000" pitchFamily="2" charset="0"/>
                  </a:rPr>
                  <a:t>Dân số</a:t>
                </a:r>
                <a:endParaRPr lang="en-US" sz="2400">
                  <a:solidFill>
                    <a:srgbClr val="5429F3"/>
                  </a:solidFill>
                  <a:latin typeface="#9Slide03 SFU Futura_12" panose="00000400000000000000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732AE9-7170-8104-C203-1BDB6EFF79D3}"/>
                  </a:ext>
                </a:extLst>
              </p:cNvPr>
              <p:cNvSpPr txBox="1"/>
              <p:nvPr/>
            </p:nvSpPr>
            <p:spPr>
              <a:xfrm>
                <a:off x="5805872" y="239136"/>
                <a:ext cx="517065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>
                    <a:solidFill>
                      <a:srgbClr val="0219F8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11</a:t>
                </a:r>
                <a:r>
                  <a:rPr lang="en-US" sz="2400">
                    <a:solidFill>
                      <a:srgbClr val="0219F8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,2 triệu người (</a:t>
                </a:r>
                <a:r>
                  <a:rPr lang="vi-VN" sz="2400">
                    <a:solidFill>
                      <a:srgbClr val="0219F8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11,3%</a:t>
                </a:r>
                <a:r>
                  <a:rPr lang="en-US" sz="2400">
                    <a:solidFill>
                      <a:srgbClr val="0219F8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)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D7383-6183-BC02-F739-55B3E2BC956A}"/>
                  </a:ext>
                </a:extLst>
              </p:cNvPr>
              <p:cNvSpPr txBox="1"/>
              <p:nvPr/>
            </p:nvSpPr>
            <p:spPr>
              <a:xfrm>
                <a:off x="5626364" y="849018"/>
                <a:ext cx="5299421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>
                    <a:solidFill>
                      <a:srgbClr val="0219F8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Mật độ dân số TB: </a:t>
                </a:r>
                <a:r>
                  <a:rPr lang="vi-VN" sz="2400" kern="100">
                    <a:solidFill>
                      <a:srgbClr val="0219F8"/>
                    </a:solidFill>
                    <a:effectLst/>
                    <a:latin typeface="#9Slide03 SFU Futura_12" panose="00000400000000000000" pitchFamily="2" charset="0"/>
                    <a:ea typeface="Times New Roman" panose="02020603050405020304" pitchFamily="18" charset="0"/>
                  </a:rPr>
                  <a:t>218 người/km</a:t>
                </a:r>
                <a:r>
                  <a:rPr lang="vi-VN" sz="2400" kern="100" baseline="30000">
                    <a:solidFill>
                      <a:srgbClr val="0219F8"/>
                    </a:solidFill>
                    <a:effectLst/>
                    <a:latin typeface="#9Slide03 SFU Futura_12" panose="00000400000000000000" pitchFamily="2" charset="0"/>
                    <a:ea typeface="Times New Roman" panose="02020603050405020304" pitchFamily="18" charset="0"/>
                  </a:rPr>
                  <a:t>2</a:t>
                </a:r>
                <a:endParaRPr lang="en-US" sz="2400" kern="100">
                  <a:solidFill>
                    <a:srgbClr val="0219F8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endParaRPr>
              </a:p>
              <a:p>
                <a:pPr algn="ctr"/>
                <a:endParaRPr lang="en-US" sz="2200">
                  <a:solidFill>
                    <a:srgbClr val="5429F3"/>
                  </a:solidFill>
                  <a:latin typeface="#9Slide03 SFU Futura_12" panose="00000400000000000000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FC5D63-1103-CDE8-E5A7-D04C8694CD1E}"/>
              </a:ext>
            </a:extLst>
          </p:cNvPr>
          <p:cNvGrpSpPr/>
          <p:nvPr/>
        </p:nvGrpSpPr>
        <p:grpSpPr>
          <a:xfrm>
            <a:off x="3502682" y="3199718"/>
            <a:ext cx="7620005" cy="1443934"/>
            <a:chOff x="3252883" y="3082618"/>
            <a:chExt cx="7620005" cy="1443934"/>
          </a:xfrm>
        </p:grpSpPr>
        <p:grpSp>
          <p:nvGrpSpPr>
            <p:cNvPr id="1591" name="Google Shape;1591;p34"/>
            <p:cNvGrpSpPr/>
            <p:nvPr/>
          </p:nvGrpSpPr>
          <p:grpSpPr>
            <a:xfrm>
              <a:off x="3252883" y="3082618"/>
              <a:ext cx="7533366" cy="948416"/>
              <a:chOff x="5620334" y="2712700"/>
              <a:chExt cx="5294157" cy="589125"/>
            </a:xfrm>
          </p:grpSpPr>
          <p:grpSp>
            <p:nvGrpSpPr>
              <p:cNvPr id="1592" name="Google Shape;1592;p34"/>
              <p:cNvGrpSpPr/>
              <p:nvPr/>
            </p:nvGrpSpPr>
            <p:grpSpPr>
              <a:xfrm>
                <a:off x="5620334" y="2712700"/>
                <a:ext cx="5237145" cy="545225"/>
                <a:chOff x="7009125" y="3498000"/>
                <a:chExt cx="4766240" cy="496200"/>
              </a:xfrm>
            </p:grpSpPr>
            <p:sp>
              <p:nvSpPr>
                <p:cNvPr id="1593" name="Google Shape;1593;p34"/>
                <p:cNvSpPr/>
                <p:nvPr/>
              </p:nvSpPr>
              <p:spPr>
                <a:xfrm rot="10800000">
                  <a:off x="7009125" y="3498000"/>
                  <a:ext cx="496200" cy="4962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cxnSp>
              <p:nvCxnSpPr>
                <p:cNvPr id="1594" name="Google Shape;1594;p34"/>
                <p:cNvCxnSpPr>
                  <a:cxnSpLocks/>
                  <a:stCxn id="1593" idx="0"/>
                </p:cNvCxnSpPr>
                <p:nvPr/>
              </p:nvCxnSpPr>
              <p:spPr>
                <a:xfrm>
                  <a:off x="7257225" y="3994200"/>
                  <a:ext cx="451814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34"/>
                <p:cNvCxnSpPr>
                  <a:cxnSpLocks/>
                  <a:stCxn id="1593" idx="2"/>
                </p:cNvCxnSpPr>
                <p:nvPr/>
              </p:nvCxnSpPr>
              <p:spPr>
                <a:xfrm rot="10800000">
                  <a:off x="7009125" y="3542100"/>
                  <a:ext cx="0" cy="20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597" name="Google Shape;1597;p34"/>
              <p:cNvSpPr/>
              <p:nvPr/>
            </p:nvSpPr>
            <p:spPr>
              <a:xfrm>
                <a:off x="10800466" y="3187800"/>
                <a:ext cx="1140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75" y="1"/>
                    </a:moveTo>
                    <a:cubicBezTo>
                      <a:pt x="1013" y="1"/>
                      <a:pt x="0" y="1025"/>
                      <a:pt x="0" y="2287"/>
                    </a:cubicBezTo>
                    <a:cubicBezTo>
                      <a:pt x="0" y="3549"/>
                      <a:pt x="1013" y="4561"/>
                      <a:pt x="2275" y="4561"/>
                    </a:cubicBezTo>
                    <a:cubicBezTo>
                      <a:pt x="3537" y="4561"/>
                      <a:pt x="4561" y="3549"/>
                      <a:pt x="4561" y="2287"/>
                    </a:cubicBezTo>
                    <a:cubicBezTo>
                      <a:pt x="4561" y="1025"/>
                      <a:pt x="3537" y="1"/>
                      <a:pt x="22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2982FA-5967-98C8-D2B8-004CA716AFE1}"/>
                </a:ext>
              </a:extLst>
            </p:cNvPr>
            <p:cNvSpPr txBox="1"/>
            <p:nvPr/>
          </p:nvSpPr>
          <p:spPr>
            <a:xfrm>
              <a:off x="6599168" y="3415190"/>
              <a:ext cx="4273720" cy="49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180340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2400">
                  <a:solidFill>
                    <a:srgbClr val="7030A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Cambria" panose="02040503050406030204" pitchFamily="18" charset="0"/>
                </a:rPr>
                <a:t>Tỉ lệ dân thành thị &gt;25%</a:t>
              </a:r>
              <a:endParaRPr lang="en-US" sz="2400" baseline="300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509BB6-BC99-1F2D-1B44-0FBFAAFB6A8E}"/>
                </a:ext>
              </a:extLst>
            </p:cNvPr>
            <p:cNvSpPr txBox="1"/>
            <p:nvPr/>
          </p:nvSpPr>
          <p:spPr>
            <a:xfrm>
              <a:off x="7136219" y="4064887"/>
              <a:ext cx="2957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rgbClr val="7030A0"/>
                  </a:solidFill>
                  <a:latin typeface="#9Slide03 SFU Futura_12" panose="00000400000000000000" pitchFamily="2" charset="0"/>
                  <a:ea typeface="Fira Sans Extra Condensed"/>
                  <a:cs typeface="Fira Sans Extra Condensed"/>
                  <a:sym typeface="Fira Sans Extra Condensed"/>
                </a:rPr>
                <a:t>Có xu hướng tăng</a:t>
              </a:r>
              <a:endParaRPr lang="en-US" sz="2400">
                <a:solidFill>
                  <a:srgbClr val="7030A0"/>
                </a:solidFill>
                <a:latin typeface="#9Slide03 SFU Futura_12" panose="000004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6BED4-FC51-BA7A-31CF-9EFFFB6D5F9B}"/>
              </a:ext>
            </a:extLst>
          </p:cNvPr>
          <p:cNvGrpSpPr/>
          <p:nvPr/>
        </p:nvGrpSpPr>
        <p:grpSpPr>
          <a:xfrm>
            <a:off x="1803572" y="4719633"/>
            <a:ext cx="8704631" cy="1839460"/>
            <a:chOff x="1469936" y="4454854"/>
            <a:chExt cx="8704631" cy="1839460"/>
          </a:xfrm>
        </p:grpSpPr>
        <p:grpSp>
          <p:nvGrpSpPr>
            <p:cNvPr id="1577" name="Google Shape;1577;p34"/>
            <p:cNvGrpSpPr/>
            <p:nvPr/>
          </p:nvGrpSpPr>
          <p:grpSpPr>
            <a:xfrm>
              <a:off x="1469936" y="4454854"/>
              <a:ext cx="8704631" cy="1633095"/>
              <a:chOff x="5022650" y="3259250"/>
              <a:chExt cx="6117277" cy="1014425"/>
            </a:xfrm>
          </p:grpSpPr>
          <p:sp>
            <p:nvSpPr>
              <p:cNvPr id="1578" name="Google Shape;1578;p34"/>
              <p:cNvSpPr/>
              <p:nvPr/>
            </p:nvSpPr>
            <p:spPr>
              <a:xfrm>
                <a:off x="5022650" y="3259250"/>
                <a:ext cx="755775" cy="790300"/>
              </a:xfrm>
              <a:custGeom>
                <a:avLst/>
                <a:gdLst/>
                <a:ahLst/>
                <a:cxnLst/>
                <a:rect l="l" t="t" r="r" b="b"/>
                <a:pathLst>
                  <a:path w="30231" h="31612" fill="none" extrusionOk="0">
                    <a:moveTo>
                      <a:pt x="30230" y="31611"/>
                    </a:moveTo>
                    <a:lnTo>
                      <a:pt x="15288" y="31611"/>
                    </a:lnTo>
                    <a:cubicBezTo>
                      <a:pt x="12645" y="31611"/>
                      <a:pt x="12121" y="28659"/>
                      <a:pt x="12121" y="28659"/>
                    </a:cubicBezTo>
                    <a:lnTo>
                      <a:pt x="12121" y="9061"/>
                    </a:lnTo>
                    <a:lnTo>
                      <a:pt x="0" y="9061"/>
                    </a:lnTo>
                    <a:lnTo>
                      <a:pt x="0" y="0"/>
                    </a:lnTo>
                  </a:path>
                </a:pathLst>
              </a:custGeom>
              <a:noFill/>
              <a:ln w="26500" cap="rnd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9" name="Google Shape;1579;p34"/>
              <p:cNvSpPr/>
              <p:nvPr/>
            </p:nvSpPr>
            <p:spPr>
              <a:xfrm>
                <a:off x="6040924" y="4049515"/>
                <a:ext cx="5049906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46626" h="1" fill="none" extrusionOk="0">
                    <a:moveTo>
                      <a:pt x="1" y="0"/>
                    </a:moveTo>
                    <a:lnTo>
                      <a:pt x="46625" y="0"/>
                    </a:lnTo>
                  </a:path>
                </a:pathLst>
              </a:custGeom>
              <a:noFill/>
              <a:ln w="21125" cap="rnd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0" name="Google Shape;1580;p34"/>
              <p:cNvSpPr/>
              <p:nvPr/>
            </p:nvSpPr>
            <p:spPr>
              <a:xfrm>
                <a:off x="11025902" y="3980698"/>
                <a:ext cx="1140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86" y="1"/>
                    </a:moveTo>
                    <a:cubicBezTo>
                      <a:pt x="1024" y="1"/>
                      <a:pt x="0" y="1024"/>
                      <a:pt x="0" y="2287"/>
                    </a:cubicBezTo>
                    <a:cubicBezTo>
                      <a:pt x="0" y="3549"/>
                      <a:pt x="1024" y="4561"/>
                      <a:pt x="2286" y="4561"/>
                    </a:cubicBezTo>
                    <a:cubicBezTo>
                      <a:pt x="3548" y="4561"/>
                      <a:pt x="4560" y="3549"/>
                      <a:pt x="4560" y="2287"/>
                    </a:cubicBezTo>
                    <a:cubicBezTo>
                      <a:pt x="4560" y="1024"/>
                      <a:pt x="3548" y="1"/>
                      <a:pt x="22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1" name="Google Shape;1581;p34"/>
              <p:cNvSpPr/>
              <p:nvPr/>
            </p:nvSpPr>
            <p:spPr>
              <a:xfrm>
                <a:off x="5637000" y="3642378"/>
                <a:ext cx="2269946" cy="631297"/>
              </a:xfrm>
              <a:custGeom>
                <a:avLst/>
                <a:gdLst/>
                <a:ahLst/>
                <a:cxnLst/>
                <a:rect l="l" t="t" r="r" b="b"/>
                <a:pathLst>
                  <a:path w="31636" h="18289" extrusionOk="0">
                    <a:moveTo>
                      <a:pt x="4216" y="1"/>
                    </a:moveTo>
                    <a:cubicBezTo>
                      <a:pt x="1882" y="1"/>
                      <a:pt x="1" y="2287"/>
                      <a:pt x="1" y="5109"/>
                    </a:cubicBezTo>
                    <a:lnTo>
                      <a:pt x="1" y="13181"/>
                    </a:lnTo>
                    <a:cubicBezTo>
                      <a:pt x="1" y="16003"/>
                      <a:pt x="1882" y="18289"/>
                      <a:pt x="4216" y="18289"/>
                    </a:cubicBezTo>
                    <a:lnTo>
                      <a:pt x="27421" y="18289"/>
                    </a:lnTo>
                    <a:cubicBezTo>
                      <a:pt x="29754" y="18289"/>
                      <a:pt x="31636" y="16003"/>
                      <a:pt x="31636" y="13181"/>
                    </a:cubicBezTo>
                    <a:lnTo>
                      <a:pt x="31636" y="5109"/>
                    </a:lnTo>
                    <a:cubicBezTo>
                      <a:pt x="31636" y="2287"/>
                      <a:pt x="29754" y="1"/>
                      <a:pt x="2742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rgbClr val="C0000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533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04</a:t>
                </a:r>
                <a:endParaRPr sz="2533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F485C2-4691-1F8F-99D5-5D6AFE8D4CDF}"/>
                </a:ext>
              </a:extLst>
            </p:cNvPr>
            <p:cNvSpPr txBox="1"/>
            <p:nvPr/>
          </p:nvSpPr>
          <p:spPr>
            <a:xfrm>
              <a:off x="2377994" y="5197377"/>
              <a:ext cx="32300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rgbClr val="C00000"/>
                  </a:solidFill>
                  <a:latin typeface="#9Slide03 SFU Futura_12" panose="00000400000000000000" pitchFamily="2" charset="0"/>
                </a:rPr>
                <a:t>Địa bàn cư trú nhiều dân tộc</a:t>
              </a:r>
              <a:endParaRPr lang="en-US" sz="2400">
                <a:solidFill>
                  <a:srgbClr val="C00000"/>
                </a:solidFill>
                <a:latin typeface="#9Slide03 SFU Futura_12" panose="000004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F2E723-F034-3B9B-F0F3-C0F4AF0108B4}"/>
                </a:ext>
              </a:extLst>
            </p:cNvPr>
            <p:cNvSpPr txBox="1"/>
            <p:nvPr/>
          </p:nvSpPr>
          <p:spPr>
            <a:xfrm>
              <a:off x="5895417" y="5214544"/>
              <a:ext cx="41179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chemeClr val="accent2">
                      <a:lumMod val="75000"/>
                    </a:schemeClr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Kinh</a:t>
              </a:r>
              <a:endParaRPr lang="vi-VN" sz="2400">
                <a:solidFill>
                  <a:schemeClr val="accent2">
                    <a:lumMod val="75000"/>
                  </a:schemeClr>
                </a:solidFill>
                <a:latin typeface="#9Slide03 SFU Futura_12" panose="000004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933C39-0D79-2CDB-2136-8547F4CF1EF6}"/>
                </a:ext>
              </a:extLst>
            </p:cNvPr>
            <p:cNvSpPr txBox="1"/>
            <p:nvPr/>
          </p:nvSpPr>
          <p:spPr>
            <a:xfrm>
              <a:off x="5683931" y="5832649"/>
              <a:ext cx="44906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chemeClr val="accent2">
                      <a:lumMod val="75000"/>
                    </a:schemeClr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Thái, Mường, Tày, Bru-vân Kiều</a:t>
              </a:r>
              <a:endParaRPr lang="vi-VN" sz="2400">
                <a:solidFill>
                  <a:schemeClr val="accent2">
                    <a:lumMod val="75000"/>
                  </a:schemeClr>
                </a:solidFill>
                <a:latin typeface="#9Slide03 SFU Futura_12" panose="00000400000000000000" pitchFamily="2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5146F13-50AB-DED1-5FF9-38E7056EFFEB}"/>
              </a:ext>
            </a:extLst>
          </p:cNvPr>
          <p:cNvSpPr/>
          <p:nvPr/>
        </p:nvSpPr>
        <p:spPr>
          <a:xfrm>
            <a:off x="857504" y="2519866"/>
            <a:ext cx="1958619" cy="1958619"/>
          </a:xfrm>
          <a:prstGeom prst="flowChartConnector">
            <a:avLst/>
          </a:prstGeom>
          <a:solidFill>
            <a:srgbClr val="FCFDC7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630A-7D4E-55C5-B9C1-0C687A2C1422}"/>
              </a:ext>
            </a:extLst>
          </p:cNvPr>
          <p:cNvSpPr txBox="1"/>
          <p:nvPr/>
        </p:nvSpPr>
        <p:spPr>
          <a:xfrm>
            <a:off x="900540" y="3013882"/>
            <a:ext cx="1923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3D0AF6"/>
                </a:solidFill>
                <a:latin typeface="#9Slide03 SFU Futura_12" panose="00000400000000000000" pitchFamily="2" charset="0"/>
              </a:rPr>
              <a:t>ĐẶC ĐIỂM DÂN CƯ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07B4B6-7ABD-3FA9-8133-B2DC57373BA6}"/>
              </a:ext>
            </a:extLst>
          </p:cNvPr>
          <p:cNvGrpSpPr/>
          <p:nvPr/>
        </p:nvGrpSpPr>
        <p:grpSpPr>
          <a:xfrm>
            <a:off x="3502683" y="2090524"/>
            <a:ext cx="7847849" cy="2289897"/>
            <a:chOff x="3241787" y="1867283"/>
            <a:chExt cx="7847849" cy="22898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AFB8A8-174E-B02D-955D-E995C18C2FA4}"/>
                </a:ext>
              </a:extLst>
            </p:cNvPr>
            <p:cNvGrpSpPr/>
            <p:nvPr/>
          </p:nvGrpSpPr>
          <p:grpSpPr>
            <a:xfrm>
              <a:off x="3241787" y="1867283"/>
              <a:ext cx="7847849" cy="2289897"/>
              <a:chOff x="3241787" y="1867283"/>
              <a:chExt cx="7847849" cy="2289897"/>
            </a:xfrm>
          </p:grpSpPr>
          <p:grpSp>
            <p:nvGrpSpPr>
              <p:cNvPr id="1583" name="Google Shape;1583;p34"/>
              <p:cNvGrpSpPr/>
              <p:nvPr/>
            </p:nvGrpSpPr>
            <p:grpSpPr>
              <a:xfrm>
                <a:off x="3241787" y="2127396"/>
                <a:ext cx="7765123" cy="2029784"/>
                <a:chOff x="5620333" y="2133947"/>
                <a:chExt cx="5457027" cy="1260837"/>
              </a:xfrm>
            </p:grpSpPr>
            <p:grpSp>
              <p:nvGrpSpPr>
                <p:cNvPr id="1584" name="Google Shape;1584;p34"/>
                <p:cNvGrpSpPr/>
                <p:nvPr/>
              </p:nvGrpSpPr>
              <p:grpSpPr>
                <a:xfrm rot="10800000" flipH="1">
                  <a:off x="5620333" y="2280030"/>
                  <a:ext cx="5457026" cy="552319"/>
                  <a:chOff x="7009125" y="3498000"/>
                  <a:chExt cx="4966350" cy="502656"/>
                </a:xfrm>
              </p:grpSpPr>
              <p:sp>
                <p:nvSpPr>
                  <p:cNvPr id="1585" name="Google Shape;1585;p34"/>
                  <p:cNvSpPr/>
                  <p:nvPr/>
                </p:nvSpPr>
                <p:spPr>
                  <a:xfrm rot="10800000">
                    <a:off x="7009125" y="3498000"/>
                    <a:ext cx="496200" cy="4962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2857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cxnSp>
                <p:nvCxnSpPr>
                  <p:cNvPr id="1586" name="Google Shape;1586;p34"/>
                  <p:cNvCxnSpPr>
                    <a:cxnSpLocks/>
                  </p:cNvCxnSpPr>
                  <p:nvPr/>
                </p:nvCxnSpPr>
                <p:spPr>
                  <a:xfrm rot="10800000" flipH="1">
                    <a:off x="7257225" y="3994200"/>
                    <a:ext cx="4718250" cy="6456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87" name="Google Shape;1587;p34"/>
                  <p:cNvCxnSpPr>
                    <a:stCxn id="1585" idx="2"/>
                  </p:cNvCxnSpPr>
                  <p:nvPr/>
                </p:nvCxnSpPr>
                <p:spPr>
                  <a:xfrm rot="10800000">
                    <a:off x="7009125" y="3542100"/>
                    <a:ext cx="0" cy="2040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1588" name="Google Shape;1588;p34"/>
                <p:cNvSpPr/>
                <p:nvPr/>
              </p:nvSpPr>
              <p:spPr>
                <a:xfrm>
                  <a:off x="5907644" y="2133947"/>
                  <a:ext cx="1870404" cy="126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48" h="18277" extrusionOk="0">
                      <a:moveTo>
                        <a:pt x="4215" y="1"/>
                      </a:moveTo>
                      <a:cubicBezTo>
                        <a:pt x="1894" y="1"/>
                        <a:pt x="1" y="2287"/>
                        <a:pt x="1" y="5096"/>
                      </a:cubicBezTo>
                      <a:lnTo>
                        <a:pt x="1" y="13181"/>
                      </a:lnTo>
                      <a:cubicBezTo>
                        <a:pt x="1" y="16003"/>
                        <a:pt x="1894" y="18277"/>
                        <a:pt x="4215" y="18277"/>
                      </a:cubicBezTo>
                      <a:lnTo>
                        <a:pt x="27421" y="18277"/>
                      </a:lnTo>
                      <a:cubicBezTo>
                        <a:pt x="29754" y="18277"/>
                        <a:pt x="31647" y="16003"/>
                        <a:pt x="31647" y="13181"/>
                      </a:cubicBezTo>
                      <a:lnTo>
                        <a:pt x="31647" y="5096"/>
                      </a:lnTo>
                      <a:cubicBezTo>
                        <a:pt x="31647" y="2287"/>
                        <a:pt x="29754" y="1"/>
                        <a:pt x="2742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2225" cap="flat" cmpd="sng">
                  <a:solidFill>
                    <a:srgbClr val="00B05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sz="2533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589" name="Google Shape;1589;p34"/>
                <p:cNvSpPr/>
                <p:nvPr/>
              </p:nvSpPr>
              <p:spPr>
                <a:xfrm>
                  <a:off x="10963335" y="2206624"/>
                  <a:ext cx="1140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4561" extrusionOk="0">
                      <a:moveTo>
                        <a:pt x="2275" y="0"/>
                      </a:moveTo>
                      <a:cubicBezTo>
                        <a:pt x="1013" y="0"/>
                        <a:pt x="0" y="1024"/>
                        <a:pt x="0" y="2274"/>
                      </a:cubicBezTo>
                      <a:cubicBezTo>
                        <a:pt x="0" y="3536"/>
                        <a:pt x="1013" y="4560"/>
                        <a:pt x="2275" y="4560"/>
                      </a:cubicBezTo>
                      <a:cubicBezTo>
                        <a:pt x="3537" y="4560"/>
                        <a:pt x="4561" y="3536"/>
                        <a:pt x="4561" y="2274"/>
                      </a:cubicBezTo>
                      <a:cubicBezTo>
                        <a:pt x="4561" y="1024"/>
                        <a:pt x="353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68D1FF-8276-6C3C-1A74-8B11E7161E1F}"/>
                  </a:ext>
                </a:extLst>
              </p:cNvPr>
              <p:cNvSpPr txBox="1"/>
              <p:nvPr/>
            </p:nvSpPr>
            <p:spPr>
              <a:xfrm>
                <a:off x="6428026" y="1867283"/>
                <a:ext cx="41848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200">
                    <a:solidFill>
                      <a:srgbClr val="00B050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Đông đúc đồng </a:t>
                </a:r>
                <a:r>
                  <a:rPr lang="vi-VN" sz="2400">
                    <a:solidFill>
                      <a:srgbClr val="00B050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bằng</a:t>
                </a:r>
                <a:r>
                  <a:rPr lang="vi-VN" sz="2200">
                    <a:solidFill>
                      <a:srgbClr val="00B050"/>
                    </a:solidFill>
                    <a:latin typeface="#9Slide03 SFU Futura_12" panose="00000400000000000000" pitchFamily="2" charset="0"/>
                    <a:ea typeface="Fira Sans Extra Condensed"/>
                    <a:cs typeface="Fira Sans Extra Condensed"/>
                    <a:sym typeface="Fira Sans Extra Condensed"/>
                  </a:rPr>
                  <a:t> ven biển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1F3ED-4169-03E3-9F90-658632029E33}"/>
                  </a:ext>
                </a:extLst>
              </p:cNvPr>
              <p:cNvSpPr txBox="1"/>
              <p:nvPr/>
            </p:nvSpPr>
            <p:spPr>
              <a:xfrm>
                <a:off x="6400028" y="2520511"/>
                <a:ext cx="4689608" cy="494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vi-VN" sz="2400">
                    <a:solidFill>
                      <a:srgbClr val="7030A0"/>
                    </a:solidFill>
                    <a:effectLst/>
                    <a:latin typeface="#9Slide03 SFU Futura_12" panose="00000400000000000000" pitchFamily="2" charset="0"/>
                    <a:ea typeface="Cambria" panose="02040503050406030204" pitchFamily="18" charset="0"/>
                    <a:cs typeface="Cambria" panose="02040503050406030204" pitchFamily="18" charset="0"/>
                  </a:rPr>
                  <a:t>Thưa thớt KV đồi núi phía tây</a:t>
                </a:r>
                <a:endParaRPr lang="en-US" sz="2400" baseline="30000">
                  <a:solidFill>
                    <a:srgbClr val="7030A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667384-3BD5-D2BA-9537-55695FCD04E6}"/>
                </a:ext>
              </a:extLst>
            </p:cNvPr>
            <p:cNvSpPr txBox="1"/>
            <p:nvPr/>
          </p:nvSpPr>
          <p:spPr>
            <a:xfrm>
              <a:off x="3717769" y="2657711"/>
              <a:ext cx="2527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219F8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Dân cư phân bố </a:t>
              </a:r>
              <a:endParaRPr lang="vi-VN" sz="2400">
                <a:solidFill>
                  <a:srgbClr val="0219F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2400">
                  <a:solidFill>
                    <a:srgbClr val="0219F8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Không đều</a:t>
              </a:r>
              <a:endParaRPr lang="en-US" sz="2400">
                <a:solidFill>
                  <a:srgbClr val="0219F8"/>
                </a:solidFill>
                <a:latin typeface="#9Slide03 SFU Futura_12" panose="00000400000000000000" pitchFamily="2" charset="0"/>
              </a:endParaRPr>
            </a:p>
          </p:txBody>
        </p:sp>
      </p:grpSp>
      <p:pic>
        <p:nvPicPr>
          <p:cNvPr id="21" name="Picture 20" descr="book9">
            <a:extLst>
              <a:ext uri="{FF2B5EF4-FFF2-40B4-BE49-F238E27FC236}">
                <a16:creationId xmlns:a16="http://schemas.microsoft.com/office/drawing/2014/main" id="{1F7CBB0A-A407-1733-5946-8E32F12F44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4" y="372148"/>
            <a:ext cx="1395758" cy="11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1541;p34"/>
          <p:cNvSpPr/>
          <p:nvPr/>
        </p:nvSpPr>
        <p:spPr>
          <a:xfrm>
            <a:off x="3446436" y="3289592"/>
            <a:ext cx="184027" cy="183566"/>
          </a:xfrm>
          <a:custGeom>
            <a:avLst/>
            <a:gdLst/>
            <a:ahLst/>
            <a:cxnLst/>
            <a:rect l="l" t="t" r="r" b="b"/>
            <a:pathLst>
              <a:path w="4561" h="4561" extrusionOk="0">
                <a:moveTo>
                  <a:pt x="2287" y="0"/>
                </a:moveTo>
                <a:cubicBezTo>
                  <a:pt x="1025" y="0"/>
                  <a:pt x="1" y="1024"/>
                  <a:pt x="1" y="2274"/>
                </a:cubicBezTo>
                <a:cubicBezTo>
                  <a:pt x="1" y="3536"/>
                  <a:pt x="1025" y="4560"/>
                  <a:pt x="2287" y="4560"/>
                </a:cubicBezTo>
                <a:cubicBezTo>
                  <a:pt x="3549" y="4560"/>
                  <a:pt x="4561" y="3536"/>
                  <a:pt x="4561" y="2274"/>
                </a:cubicBezTo>
                <a:cubicBezTo>
                  <a:pt x="4561" y="1024"/>
                  <a:pt x="3549" y="0"/>
                  <a:pt x="228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82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E74A4-B3A6-0EFC-F10C-8510AC2D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" y="26525"/>
            <a:ext cx="12155649" cy="683147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FD6F78D1-8F9E-5FD8-AAFA-DB13A8F0ACA8}"/>
              </a:ext>
            </a:extLst>
          </p:cNvPr>
          <p:cNvSpPr txBox="1"/>
          <p:nvPr/>
        </p:nvSpPr>
        <p:spPr>
          <a:xfrm>
            <a:off x="445039" y="2227050"/>
            <a:ext cx="10875091" cy="1666034"/>
          </a:xfrm>
          <a:prstGeom prst="rect">
            <a:avLst/>
          </a:prstGeom>
          <a:solidFill>
            <a:srgbClr val="92D050">
              <a:alpha val="88000"/>
            </a:srgbClr>
          </a:solidFill>
          <a:ln w="6985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endParaRPr lang="en-US" sz="6000" spc="543" dirty="0">
              <a:solidFill>
                <a:srgbClr val="FFFF00"/>
              </a:solidFill>
              <a:latin typeface="BHN Nexa Rust Slab Heav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06558-36D7-AFAC-358D-A2E2746FE1F8}"/>
              </a:ext>
            </a:extLst>
          </p:cNvPr>
          <p:cNvSpPr txBox="1"/>
          <p:nvPr/>
        </p:nvSpPr>
        <p:spPr>
          <a:xfrm>
            <a:off x="1616148" y="2594344"/>
            <a:ext cx="9703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543">
                <a:solidFill>
                  <a:srgbClr val="FFFF00"/>
                </a:solidFill>
                <a:latin typeface="BHN Nexa Rust Slab Heavy"/>
              </a:rPr>
              <a:t>LUYỆN TẬP</a:t>
            </a:r>
            <a:r>
              <a:rPr lang="vi-VN" sz="5400" spc="543">
                <a:solidFill>
                  <a:srgbClr val="FFFF00"/>
                </a:solidFill>
                <a:latin typeface="BHN Nexa Rust Slab Heavy"/>
              </a:rPr>
              <a:t>- VẬN DỤNG</a:t>
            </a:r>
            <a:endParaRPr lang="en-US" sz="5400" spc="543">
              <a:solidFill>
                <a:srgbClr val="FFFF00"/>
              </a:solidFill>
              <a:latin typeface="BHN Nexa Rust Slab Heavy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5" y="556476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69310" y="810427"/>
              <a:ext cx="2256040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46"/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20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9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43522" y="2133601"/>
            <a:ext cx="9081012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46">
              <a:lnSpc>
                <a:spcPct val="128000"/>
              </a:lnSpc>
            </a:pPr>
            <a: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Trò chơi sẽ có </a:t>
            </a:r>
            <a:r>
              <a:rPr lang="vi-VN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5</a:t>
            </a:r>
            <a: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 câu hỏi trắc nghiệm.</a:t>
            </a:r>
          </a:p>
          <a:p>
            <a:pPr algn="ctr" defTabSz="914446">
              <a:lnSpc>
                <a:spcPct val="128000"/>
              </a:lnSpc>
            </a:pPr>
            <a: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Để trả lời các câu hỏi này, em hãy đưa ra</a:t>
            </a:r>
            <a:b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</a:br>
            <a: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kí hiệu KÉO - BÚA - BAO chứa đáp án đúng</a:t>
            </a:r>
            <a:b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</a:br>
            <a:r>
              <a:rPr lang="en-US" sz="36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mà các em tìm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92" y="990600"/>
              <a:ext cx="13953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446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4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4400">
                  <a:solidFill>
                    <a:srgbClr val="2A08B8"/>
                  </a:solidFill>
                  <a:latin typeface="#9Slide03 SFU Futura_12" panose="00000400000000000000" pitchFamily="2" charset="0"/>
                  <a:ea typeface="#9Slide02 Noi dung rat dai" panose="02000000000000000000" pitchFamily="2" charset="0"/>
                </a:rPr>
                <a:t>Đồng bằng sông Hồng</a:t>
              </a:r>
              <a:endParaRPr lang="en-US" sz="4400">
                <a:solidFill>
                  <a:srgbClr val="2A08B8"/>
                </a:solidFill>
                <a:latin typeface="#9Slide03 SFU Futura_12" panose="000004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4400">
                  <a:solidFill>
                    <a:srgbClr val="2A08B8"/>
                  </a:solidFill>
                  <a:latin typeface="#9Slide03 SFU Futura_12" panose="00000400000000000000" pitchFamily="2" charset="0"/>
                  <a:ea typeface="#9Slide02 Noi dung rat dai" panose="02000000000000000000" pitchFamily="2" charset="0"/>
                </a:rPr>
                <a:t>Lào</a:t>
              </a:r>
              <a:endParaRPr lang="en-US" sz="4400">
                <a:solidFill>
                  <a:srgbClr val="2A08B8"/>
                </a:solidFill>
                <a:latin typeface="#9Slide03 SFU Futura_12" panose="000004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1"/>
            <a:ext cx="11448995" cy="1646551"/>
            <a:chOff x="537589" y="5248510"/>
            <a:chExt cx="11448995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47184" y="576694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6350" lvl="0" algn="ctr" fontAlgn="base">
                <a:lnSpc>
                  <a:spcPct val="112000"/>
                </a:lnSpc>
                <a:spcAft>
                  <a:spcPts val="475"/>
                </a:spcAft>
                <a:buClr>
                  <a:srgbClr val="181717"/>
                </a:buClr>
                <a:buSzPts val="1250"/>
              </a:pPr>
              <a:r>
                <a:rPr lang="en-US" sz="4400" u="none" strike="noStrike" kern="100">
                  <a:solidFill>
                    <a:srgbClr val="2A08B8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Trung du và miền núi Bắc Bộ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4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7761" y="3332203"/>
            <a:ext cx="15901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46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kiểm tra đáp án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CA562D-16D4-46E4-9159-DF6C57F63D70}"/>
              </a:ext>
            </a:extLst>
          </p:cNvPr>
          <p:cNvSpPr txBox="1"/>
          <p:nvPr/>
        </p:nvSpPr>
        <p:spPr>
          <a:xfrm>
            <a:off x="4168304" y="404675"/>
            <a:ext cx="6206187" cy="16510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7165" marR="6350" indent="-6350" algn="ctr">
              <a:lnSpc>
                <a:spcPct val="112000"/>
              </a:lnSpc>
              <a:spcAft>
                <a:spcPts val="475"/>
              </a:spcAft>
            </a:pPr>
            <a:r>
              <a:rPr lang="vi-VN" sz="4000">
                <a:solidFill>
                  <a:srgbClr val="F9705A"/>
                </a:solidFill>
                <a:latin typeface="#9Slide02 Tieu de dai"/>
              </a:rPr>
              <a:t> </a:t>
            </a:r>
            <a:r>
              <a:rPr lang="en-US" sz="48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Phía tây Bắc Trung Bộ </a:t>
            </a:r>
            <a:endParaRPr lang="vi-VN" sz="4800" kern="100">
              <a:solidFill>
                <a:srgbClr val="FF000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marL="177165" marR="6350" indent="-6350" algn="ctr">
              <a:lnSpc>
                <a:spcPct val="112000"/>
              </a:lnSpc>
              <a:spcAft>
                <a:spcPts val="475"/>
              </a:spcAft>
            </a:pPr>
            <a:r>
              <a:rPr lang="en-US" sz="48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tiếp giáp với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90" y="990600"/>
              <a:ext cx="13953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446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063026" y="499015"/>
            <a:ext cx="6625569" cy="1586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165" marR="6350" indent="-6350" algn="ctr">
              <a:lnSpc>
                <a:spcPct val="112000"/>
              </a:lnSpc>
              <a:spcAft>
                <a:spcPts val="475"/>
              </a:spcAft>
            </a:pPr>
            <a:r>
              <a:rPr lang="en-US" sz="48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Phía tây Bắc Trung Bộ là dãy núi nào sau đây?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4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4800">
                  <a:solidFill>
                    <a:srgbClr val="2A08B8"/>
                  </a:solidFill>
                  <a:latin typeface="#9Slide03 SFU Futura_12" panose="00000400000000000000" pitchFamily="2" charset="0"/>
                  <a:ea typeface="#9Slide02 Noi dung rat dai" panose="02000000000000000000" pitchFamily="2" charset="0"/>
                </a:rPr>
                <a:t>Trường Sơn Bắc</a:t>
              </a:r>
              <a:endParaRPr lang="en-US" sz="4800">
                <a:solidFill>
                  <a:srgbClr val="2A08B8"/>
                </a:solidFill>
                <a:latin typeface="#9Slide03 SFU Futura_12" panose="000004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4800">
                  <a:solidFill>
                    <a:srgbClr val="2A08B8"/>
                  </a:solidFill>
                  <a:latin typeface="#9Slide03 SFU Futura_12" panose="00000400000000000000" pitchFamily="2" charset="0"/>
                  <a:ea typeface="#9Slide02 Noi dung rat dai" panose="02000000000000000000" pitchFamily="2" charset="0"/>
                </a:rPr>
                <a:t>Bạch Mã</a:t>
              </a:r>
              <a:endParaRPr lang="en-US" sz="4800">
                <a:solidFill>
                  <a:srgbClr val="2A08B8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4800">
                  <a:solidFill>
                    <a:srgbClr val="2A08B8"/>
                  </a:solidFill>
                  <a:latin typeface="#9Slide03 SFU Futura_12" panose="00000400000000000000" pitchFamily="2" charset="0"/>
                  <a:ea typeface="#9Slide02 Noi dung rat dai" panose="02000000000000000000" pitchFamily="2" charset="0"/>
                </a:rPr>
                <a:t>Hoành Sơn</a:t>
              </a:r>
              <a:endParaRPr lang="en-US" sz="4800">
                <a:solidFill>
                  <a:srgbClr val="2A08B8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4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2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0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90" y="990600"/>
              <a:ext cx="139538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446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675583"/>
            <a:ext cx="8080289" cy="12563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8445" marR="6350" indent="-6350" algn="just">
              <a:lnSpc>
                <a:spcPct val="112000"/>
              </a:lnSpc>
              <a:spcAft>
                <a:spcPts val="475"/>
              </a:spcAft>
            </a:pPr>
            <a:r>
              <a:rPr lang="en-US" sz="38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Phía tây Bắc Trung Bộ có thể mạnh phát triển ngành kinh tế nào sau đây?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4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3400">
                  <a:solidFill>
                    <a:srgbClr val="2A08B8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Du lịch</a:t>
              </a:r>
              <a:endParaRPr lang="en-US" sz="3400">
                <a:solidFill>
                  <a:srgbClr val="2A08B8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3400">
                  <a:solidFill>
                    <a:srgbClr val="2A08B8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Thủy sản</a:t>
              </a:r>
              <a:endParaRPr lang="en-US" sz="3400">
                <a:solidFill>
                  <a:srgbClr val="2A08B8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r>
                <a:rPr lang="vi-VN" sz="3400">
                  <a:solidFill>
                    <a:srgbClr val="2A08B8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Lâm nghiệp</a:t>
              </a:r>
              <a:endParaRPr lang="en-US" sz="3400">
                <a:solidFill>
                  <a:srgbClr val="2A08B8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4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2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8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94224-9890-4310-9734-3790F261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737"/>
          <a:stretch>
            <a:fillRect/>
          </a:stretch>
        </p:blipFill>
        <p:spPr>
          <a:xfrm>
            <a:off x="63798" y="0"/>
            <a:ext cx="13216269" cy="7004514"/>
          </a:xfrm>
          <a:custGeom>
            <a:avLst/>
            <a:gdLst>
              <a:gd name="connsiteX0" fmla="*/ 12192000 w 13379134"/>
              <a:gd name="connsiteY0" fmla="*/ 1849737 h 6858000"/>
              <a:gd name="connsiteX1" fmla="*/ 12246603 w 13379134"/>
              <a:gd name="connsiteY1" fmla="*/ 1875540 h 6858000"/>
              <a:gd name="connsiteX2" fmla="*/ 12553078 w 13379134"/>
              <a:gd name="connsiteY2" fmla="*/ 2228193 h 6858000"/>
              <a:gd name="connsiteX3" fmla="*/ 12555682 w 13379134"/>
              <a:gd name="connsiteY3" fmla="*/ 2228817 h 6858000"/>
              <a:gd name="connsiteX4" fmla="*/ 12659341 w 13379134"/>
              <a:gd name="connsiteY4" fmla="*/ 2253643 h 6858000"/>
              <a:gd name="connsiteX5" fmla="*/ 13170510 w 13379134"/>
              <a:gd name="connsiteY5" fmla="*/ 2640186 h 6858000"/>
              <a:gd name="connsiteX6" fmla="*/ 13142873 w 13379134"/>
              <a:gd name="connsiteY6" fmla="*/ 3086933 h 6858000"/>
              <a:gd name="connsiteX7" fmla="*/ 13344752 w 13379134"/>
              <a:gd name="connsiteY7" fmla="*/ 3769997 h 6858000"/>
              <a:gd name="connsiteX8" fmla="*/ 12399057 w 13379134"/>
              <a:gd name="connsiteY8" fmla="*/ 4367917 h 6858000"/>
              <a:gd name="connsiteX9" fmla="*/ 12202892 w 13379134"/>
              <a:gd name="connsiteY9" fmla="*/ 4773657 h 6858000"/>
              <a:gd name="connsiteX10" fmla="*/ 12192000 w 13379134"/>
              <a:gd name="connsiteY10" fmla="*/ 4781812 h 6858000"/>
              <a:gd name="connsiteX11" fmla="*/ 0 w 13379134"/>
              <a:gd name="connsiteY11" fmla="*/ 0 h 6858000"/>
              <a:gd name="connsiteX12" fmla="*/ 12192000 w 13379134"/>
              <a:gd name="connsiteY12" fmla="*/ 0 h 6858000"/>
              <a:gd name="connsiteX13" fmla="*/ 12192000 w 13379134"/>
              <a:gd name="connsiteY13" fmla="*/ 1849737 h 6858000"/>
              <a:gd name="connsiteX14" fmla="*/ 12162986 w 13379134"/>
              <a:gd name="connsiteY14" fmla="*/ 1836026 h 6858000"/>
              <a:gd name="connsiteX15" fmla="*/ 12071974 w 13379134"/>
              <a:gd name="connsiteY15" fmla="*/ 1803689 h 6858000"/>
              <a:gd name="connsiteX16" fmla="*/ 11123246 w 13379134"/>
              <a:gd name="connsiteY16" fmla="*/ 1959294 h 6858000"/>
              <a:gd name="connsiteX17" fmla="*/ 11115599 w 13379134"/>
              <a:gd name="connsiteY17" fmla="*/ 1953155 h 6858000"/>
              <a:gd name="connsiteX18" fmla="*/ 11121055 w 13379134"/>
              <a:gd name="connsiteY18" fmla="*/ 1947044 h 6858000"/>
              <a:gd name="connsiteX19" fmla="*/ 11115098 w 13379134"/>
              <a:gd name="connsiteY19" fmla="*/ 1952752 h 6858000"/>
              <a:gd name="connsiteX20" fmla="*/ 11058135 w 13379134"/>
              <a:gd name="connsiteY20" fmla="*/ 1907022 h 6858000"/>
              <a:gd name="connsiteX21" fmla="*/ 10533658 w 13379134"/>
              <a:gd name="connsiteY21" fmla="*/ 1756002 h 6858000"/>
              <a:gd name="connsiteX22" fmla="*/ 10435039 w 13379134"/>
              <a:gd name="connsiteY22" fmla="*/ 1761117 h 6858000"/>
              <a:gd name="connsiteX23" fmla="*/ 9978727 w 13379134"/>
              <a:gd name="connsiteY23" fmla="*/ 1937284 h 6858000"/>
              <a:gd name="connsiteX24" fmla="*/ 9886478 w 13379134"/>
              <a:gd name="connsiteY24" fmla="*/ 2035178 h 6858000"/>
              <a:gd name="connsiteX25" fmla="*/ 9880126 w 13379134"/>
              <a:gd name="connsiteY25" fmla="*/ 2041919 h 6858000"/>
              <a:gd name="connsiteX26" fmla="*/ 8580588 w 13379134"/>
              <a:gd name="connsiteY26" fmla="*/ 2069853 h 6858000"/>
              <a:gd name="connsiteX27" fmla="*/ 8456342 w 13379134"/>
              <a:gd name="connsiteY27" fmla="*/ 2195377 h 6858000"/>
              <a:gd name="connsiteX28" fmla="*/ 8455181 w 13379134"/>
              <a:gd name="connsiteY28" fmla="*/ 2194830 h 6858000"/>
              <a:gd name="connsiteX29" fmla="*/ 8456294 w 13379134"/>
              <a:gd name="connsiteY29" fmla="*/ 2195426 h 6858000"/>
              <a:gd name="connsiteX30" fmla="*/ 8456024 w 13379134"/>
              <a:gd name="connsiteY30" fmla="*/ 2195699 h 6858000"/>
              <a:gd name="connsiteX31" fmla="*/ 7043548 w 13379134"/>
              <a:gd name="connsiteY31" fmla="*/ 2343833 h 6858000"/>
              <a:gd name="connsiteX32" fmla="*/ 6753201 w 13379134"/>
              <a:gd name="connsiteY32" fmla="*/ 2992232 h 6858000"/>
              <a:gd name="connsiteX33" fmla="*/ 6746966 w 13379134"/>
              <a:gd name="connsiteY33" fmla="*/ 3004134 h 6858000"/>
              <a:gd name="connsiteX34" fmla="*/ 6095158 w 13379134"/>
              <a:gd name="connsiteY34" fmla="*/ 3455659 h 6858000"/>
              <a:gd name="connsiteX35" fmla="*/ 6452069 w 13379134"/>
              <a:gd name="connsiteY35" fmla="*/ 3963657 h 6858000"/>
              <a:gd name="connsiteX36" fmla="*/ 6283050 w 13379134"/>
              <a:gd name="connsiteY36" fmla="*/ 4458796 h 6858000"/>
              <a:gd name="connsiteX37" fmla="*/ 7074049 w 13379134"/>
              <a:gd name="connsiteY37" fmla="*/ 4825611 h 6858000"/>
              <a:gd name="connsiteX38" fmla="*/ 8873093 w 13379134"/>
              <a:gd name="connsiteY38" fmla="*/ 5155240 h 6858000"/>
              <a:gd name="connsiteX39" fmla="*/ 10084195 w 13379134"/>
              <a:gd name="connsiteY39" fmla="*/ 5488866 h 6858000"/>
              <a:gd name="connsiteX40" fmla="*/ 10907886 w 13379134"/>
              <a:gd name="connsiteY40" fmla="*/ 4942293 h 6858000"/>
              <a:gd name="connsiteX41" fmla="*/ 12060514 w 13379134"/>
              <a:gd name="connsiteY41" fmla="*/ 4880259 h 6858000"/>
              <a:gd name="connsiteX42" fmla="*/ 12192000 w 13379134"/>
              <a:gd name="connsiteY42" fmla="*/ 4781812 h 6858000"/>
              <a:gd name="connsiteX43" fmla="*/ 12192000 w 13379134"/>
              <a:gd name="connsiteY43" fmla="*/ 6858000 h 6858000"/>
              <a:gd name="connsiteX44" fmla="*/ 0 w 13379134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379134" h="6858000">
                <a:moveTo>
                  <a:pt x="12192000" y="1849737"/>
                </a:moveTo>
                <a:lnTo>
                  <a:pt x="12246603" y="1875540"/>
                </a:lnTo>
                <a:cubicBezTo>
                  <a:pt x="12405966" y="1961325"/>
                  <a:pt x="12516679" y="2086402"/>
                  <a:pt x="12553078" y="2228193"/>
                </a:cubicBezTo>
                <a:lnTo>
                  <a:pt x="12555682" y="2228817"/>
                </a:lnTo>
                <a:lnTo>
                  <a:pt x="12659341" y="2253643"/>
                </a:lnTo>
                <a:cubicBezTo>
                  <a:pt x="12900088" y="2323367"/>
                  <a:pt x="13087938" y="2463816"/>
                  <a:pt x="13170510" y="2640186"/>
                </a:cubicBezTo>
                <a:cubicBezTo>
                  <a:pt x="13239094" y="2786496"/>
                  <a:pt x="13229320" y="2945402"/>
                  <a:pt x="13142873" y="3086933"/>
                </a:cubicBezTo>
                <a:cubicBezTo>
                  <a:pt x="13355368" y="3281026"/>
                  <a:pt x="13429682" y="3532636"/>
                  <a:pt x="13344752" y="3769997"/>
                </a:cubicBezTo>
                <a:cubicBezTo>
                  <a:pt x="13231848" y="4085552"/>
                  <a:pt x="12858086" y="4321870"/>
                  <a:pt x="12399057" y="4367917"/>
                </a:cubicBezTo>
                <a:cubicBezTo>
                  <a:pt x="12397414" y="4515638"/>
                  <a:pt x="12327523" y="4657641"/>
                  <a:pt x="12202892" y="4773657"/>
                </a:cubicBezTo>
                <a:lnTo>
                  <a:pt x="12192000" y="47818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849737"/>
                </a:lnTo>
                <a:lnTo>
                  <a:pt x="12162986" y="1836026"/>
                </a:lnTo>
                <a:cubicBezTo>
                  <a:pt x="12133842" y="1824016"/>
                  <a:pt x="12103465" y="1813202"/>
                  <a:pt x="12071974" y="1803689"/>
                </a:cubicBezTo>
                <a:cubicBezTo>
                  <a:pt x="11741351" y="1703775"/>
                  <a:pt x="11356130" y="1766938"/>
                  <a:pt x="11123246" y="1959294"/>
                </a:cubicBezTo>
                <a:lnTo>
                  <a:pt x="11115599" y="1953155"/>
                </a:lnTo>
                <a:lnTo>
                  <a:pt x="11121055" y="1947044"/>
                </a:lnTo>
                <a:lnTo>
                  <a:pt x="11115098" y="1952752"/>
                </a:lnTo>
                <a:lnTo>
                  <a:pt x="11058135" y="1907022"/>
                </a:lnTo>
                <a:cubicBezTo>
                  <a:pt x="10919163" y="1809540"/>
                  <a:pt x="10730072" y="1755107"/>
                  <a:pt x="10533658" y="1756002"/>
                </a:cubicBezTo>
                <a:cubicBezTo>
                  <a:pt x="10500922" y="1756151"/>
                  <a:pt x="10467984" y="1757837"/>
                  <a:pt x="10435039" y="1761117"/>
                </a:cubicBezTo>
                <a:cubicBezTo>
                  <a:pt x="10255446" y="1778971"/>
                  <a:pt x="10093864" y="1842519"/>
                  <a:pt x="9978727" y="1937284"/>
                </a:cubicBezTo>
                <a:lnTo>
                  <a:pt x="9886478" y="2035178"/>
                </a:lnTo>
                <a:lnTo>
                  <a:pt x="9880126" y="2041919"/>
                </a:lnTo>
                <a:cubicBezTo>
                  <a:pt x="9505311" y="1782685"/>
                  <a:pt x="8911940" y="1809283"/>
                  <a:pt x="8580588" y="2069853"/>
                </a:cubicBezTo>
                <a:lnTo>
                  <a:pt x="8456342" y="2195377"/>
                </a:lnTo>
                <a:lnTo>
                  <a:pt x="8455181" y="2194830"/>
                </a:lnTo>
                <a:lnTo>
                  <a:pt x="8456294" y="2195426"/>
                </a:lnTo>
                <a:lnTo>
                  <a:pt x="8456024" y="2195699"/>
                </a:lnTo>
                <a:cubicBezTo>
                  <a:pt x="7994130" y="2005862"/>
                  <a:pt x="7406188" y="2067462"/>
                  <a:pt x="7043548" y="2343833"/>
                </a:cubicBezTo>
                <a:cubicBezTo>
                  <a:pt x="6814034" y="2518813"/>
                  <a:pt x="6707534" y="2756521"/>
                  <a:pt x="6753201" y="2992232"/>
                </a:cubicBezTo>
                <a:cubicBezTo>
                  <a:pt x="6751179" y="2996228"/>
                  <a:pt x="6748988" y="3000138"/>
                  <a:pt x="6746966" y="3004134"/>
                </a:cubicBezTo>
                <a:cubicBezTo>
                  <a:pt x="6406907" y="3028809"/>
                  <a:pt x="6136275" y="3216300"/>
                  <a:pt x="6095158" y="3455659"/>
                </a:cubicBezTo>
                <a:cubicBezTo>
                  <a:pt x="6060107" y="3660092"/>
                  <a:pt x="6200310" y="3859659"/>
                  <a:pt x="6452069" y="3963657"/>
                </a:cubicBezTo>
                <a:cubicBezTo>
                  <a:pt x="6274624" y="4096238"/>
                  <a:pt x="6210421" y="4284424"/>
                  <a:pt x="6283050" y="4458796"/>
                </a:cubicBezTo>
                <a:cubicBezTo>
                  <a:pt x="6383315" y="4699806"/>
                  <a:pt x="6717813" y="4854890"/>
                  <a:pt x="7074049" y="4825611"/>
                </a:cubicBezTo>
                <a:cubicBezTo>
                  <a:pt x="7436689" y="5271054"/>
                  <a:pt x="8248247" y="5419708"/>
                  <a:pt x="8873093" y="5155240"/>
                </a:cubicBezTo>
                <a:cubicBezTo>
                  <a:pt x="9137827" y="5433870"/>
                  <a:pt x="9621122" y="5566973"/>
                  <a:pt x="10084195" y="5488866"/>
                </a:cubicBezTo>
                <a:cubicBezTo>
                  <a:pt x="10477168" y="5422575"/>
                  <a:pt x="10790770" y="5214494"/>
                  <a:pt x="10907886" y="4942293"/>
                </a:cubicBezTo>
                <a:cubicBezTo>
                  <a:pt x="11270020" y="5100765"/>
                  <a:pt x="11737138" y="5075656"/>
                  <a:pt x="12060514" y="4880259"/>
                </a:cubicBezTo>
                <a:lnTo>
                  <a:pt x="12192000" y="478181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97BE99-4545-1C3F-4C81-DB5691E7C786}"/>
              </a:ext>
            </a:extLst>
          </p:cNvPr>
          <p:cNvSpPr txBox="1"/>
          <p:nvPr/>
        </p:nvSpPr>
        <p:spPr>
          <a:xfrm>
            <a:off x="5813351" y="2800040"/>
            <a:ext cx="6097772" cy="1747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>
                <a:solidFill>
                  <a:srgbClr val="3D0AF6"/>
                </a:solidFill>
                <a:latin typeface="#9Slide03 Bebas Neue Bold" panose="020B0606020202050201" pitchFamily="34" charset="0"/>
                <a:ea typeface="+mj-ea"/>
                <a:cs typeface="+mj-cs"/>
              </a:rPr>
              <a:t>2. Phòng chống thiên tai và ứng phó biến đổi khí hậu</a:t>
            </a:r>
            <a:endParaRPr lang="vi-VN" sz="4800" b="1" kern="1200">
              <a:solidFill>
                <a:srgbClr val="3D0AF6"/>
              </a:solidFill>
              <a:latin typeface="#9Slide03 Bebas Neue Bold" panose="020B0606020202050201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1060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89" y="990600"/>
              <a:ext cx="139538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446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</a:t>
              </a:r>
              <a:r>
                <a:rPr lang="vi-VN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4</a:t>
              </a:r>
              <a:endParaRPr lang="en-US" sz="44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970554" y="596730"/>
            <a:ext cx="699409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/>
            <a:r>
              <a:rPr lang="en-US" sz="40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Dân cư Bắc Trung Bộ tập trung đông đúc ở </a:t>
            </a:r>
            <a:endParaRPr lang="en-US" sz="400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4207" y="2209761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6350" lvl="0" algn="ctr" fontAlgn="base">
                <a:lnSpc>
                  <a:spcPct val="112000"/>
                </a:lnSpc>
                <a:spcAft>
                  <a:spcPts val="475"/>
                </a:spcAft>
                <a:buClr>
                  <a:srgbClr val="181717"/>
                </a:buClr>
                <a:buSzPts val="1250"/>
              </a:pPr>
              <a:r>
                <a:rPr lang="en-US" sz="4400" u="none" strike="noStrike" kern="100">
                  <a:solidFill>
                    <a:srgbClr val="2A08B8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ven các dòng sông lớn.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40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2435" marR="2054860" indent="-180340" algn="ctr">
                <a:lnSpc>
                  <a:spcPct val="146000"/>
                </a:lnSpc>
                <a:spcAft>
                  <a:spcPts val="475"/>
                </a:spcAft>
              </a:pPr>
              <a:r>
                <a:rPr lang="en-US" sz="4400" kern="100">
                  <a:solidFill>
                    <a:srgbClr val="2A08B8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khu vực đồi núi phía tây.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4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3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6" y="9192881"/>
            <a:ext cx="5921091" cy="15117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703C29-2E68-4E7C-B74C-213788EDE2AD}"/>
              </a:ext>
            </a:extLst>
          </p:cNvPr>
          <p:cNvSpPr/>
          <p:nvPr/>
        </p:nvSpPr>
        <p:spPr>
          <a:xfrm>
            <a:off x="2626859" y="4370737"/>
            <a:ext cx="7776488" cy="78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350" lvl="0" algn="ctr" fontAlgn="base">
              <a:lnSpc>
                <a:spcPct val="112000"/>
              </a:lnSpc>
              <a:spcAft>
                <a:spcPts val="475"/>
              </a:spcAft>
              <a:buClr>
                <a:srgbClr val="181717"/>
              </a:buClr>
              <a:buSzPts val="1250"/>
            </a:pPr>
            <a:r>
              <a:rPr lang="en-US" sz="4400" u="none" strike="noStrike" kern="100">
                <a:solidFill>
                  <a:srgbClr val="2A08B8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 bằng ven biển phía đông.</a:t>
            </a:r>
          </a:p>
        </p:txBody>
      </p:sp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40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1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52189" y="990600"/>
              <a:ext cx="139538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446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</a:t>
              </a:r>
              <a:r>
                <a:rPr lang="vi-VN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5</a:t>
              </a:r>
              <a:endParaRPr lang="en-US" sz="440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32886" y="596208"/>
            <a:ext cx="75783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/>
            <a:r>
              <a:rPr lang="en-US" sz="4000" kern="100">
                <a:solidFill>
                  <a:srgbClr val="FF000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Những thiên tai nào sau đây thường xuất hiện ở Bắc Trung Bộ?</a:t>
            </a:r>
            <a:endParaRPr lang="en-US" sz="400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4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2435" marR="791210" indent="-180340" algn="ctr">
                <a:lnSpc>
                  <a:spcPct val="146000"/>
                </a:lnSpc>
                <a:spcAft>
                  <a:spcPts val="475"/>
                </a:spcAft>
              </a:pPr>
              <a:r>
                <a:rPr lang="en-US" sz="3600" kern="100">
                  <a:solidFill>
                    <a:srgbClr val="2A08B8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Thủy triều, nước biển dâng. 	 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6350" lvl="0" algn="ctr" fontAlgn="base">
                <a:lnSpc>
                  <a:spcPct val="112000"/>
                </a:lnSpc>
                <a:spcAft>
                  <a:spcPts val="475"/>
                </a:spcAft>
                <a:buClr>
                  <a:srgbClr val="181717"/>
                </a:buClr>
                <a:buSzPts val="1250"/>
              </a:pPr>
              <a:r>
                <a:rPr lang="en-US" sz="3600" u="none" strike="noStrike" kern="100">
                  <a:solidFill>
                    <a:srgbClr val="2A08B8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Xâm nhập mặn, rét hại.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1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6350" lvl="0" algn="ctr" fontAlgn="base">
                <a:lnSpc>
                  <a:spcPct val="112000"/>
                </a:lnSpc>
                <a:spcAft>
                  <a:spcPts val="475"/>
                </a:spcAft>
                <a:buClr>
                  <a:srgbClr val="181717"/>
                </a:buClr>
                <a:buSzPts val="1250"/>
              </a:pPr>
              <a:r>
                <a:rPr lang="en-US" sz="3600" u="none" strike="noStrike" kern="100">
                  <a:solidFill>
                    <a:srgbClr val="2A08B8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Bão, áp thấp nhiệt đới, nắng nóng.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4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2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2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8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355831-7435-B4BA-A995-8CC5062AD340}"/>
              </a:ext>
            </a:extLst>
          </p:cNvPr>
          <p:cNvSpPr txBox="1"/>
          <p:nvPr/>
        </p:nvSpPr>
        <p:spPr>
          <a:xfrm>
            <a:off x="265815" y="1975499"/>
            <a:ext cx="4879392" cy="304698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Sưu tầm thông tin về một loại thiên tai và tác động của nó đến phát triển kinh tế ở Bắc Trung Bộ, sau đó hãy nêu một số biện pháp phòng, chống thiên tai đó.</a:t>
            </a:r>
            <a:endParaRPr lang="en-US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8" name="Picture 7" descr="Image result for Sáº¡t l73 Nghá» An">
            <a:extLst>
              <a:ext uri="{FF2B5EF4-FFF2-40B4-BE49-F238E27FC236}">
                <a16:creationId xmlns:a16="http://schemas.microsoft.com/office/drawing/2014/main" id="{FBF4C81B-B3D2-517E-A82F-804B72317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89" y="170121"/>
            <a:ext cx="6679980" cy="6657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CF47B-F475-BEAE-FC49-6F74EC4A93E9}"/>
              </a:ext>
            </a:extLst>
          </p:cNvPr>
          <p:cNvSpPr txBox="1"/>
          <p:nvPr/>
        </p:nvSpPr>
        <p:spPr>
          <a:xfrm>
            <a:off x="143531" y="733662"/>
            <a:ext cx="6193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spc="543">
                <a:solidFill>
                  <a:srgbClr val="00B050"/>
                </a:solidFill>
                <a:latin typeface="#9Slide03 SFU Futura_05" panose="00000800000000000000" pitchFamily="2" charset="0"/>
              </a:rPr>
              <a:t>VẬN DỤNG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46639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hòng chống thiên tai góp phần bảo vệ cuộc sống của Nhân dân và bảo vệ  thành quả kinh tế - xã hội của đất nước">
            <a:extLst>
              <a:ext uri="{FF2B5EF4-FFF2-40B4-BE49-F238E27FC236}">
                <a16:creationId xmlns:a16="http://schemas.microsoft.com/office/drawing/2014/main" id="{0A6854EF-DF85-A65B-2792-75563E146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1" b="3092"/>
          <a:stretch/>
        </p:blipFill>
        <p:spPr bwMode="auto">
          <a:xfrm>
            <a:off x="20" y="22548"/>
            <a:ext cx="12191980" cy="68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6F0F0-1C25-BBDF-8731-2FAFBC257788}"/>
              </a:ext>
            </a:extLst>
          </p:cNvPr>
          <p:cNvSpPr txBox="1"/>
          <p:nvPr/>
        </p:nvSpPr>
        <p:spPr>
          <a:xfrm>
            <a:off x="5478404" y="2403574"/>
            <a:ext cx="6712072" cy="170187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92D050">
                <a:alpha val="87000"/>
              </a:srgbClr>
            </a:solidFill>
            <a:prstDash val="sysDash"/>
          </a:ln>
        </p:spPr>
        <p:txBody>
          <a:bodyPr wrap="square">
            <a:spAutoFit/>
          </a:bodyPr>
          <a:lstStyle/>
          <a:p>
            <a:pPr marR="140335" lvl="0" algn="just" fontAlgn="base">
              <a:lnSpc>
                <a:spcPct val="112000"/>
              </a:lnSpc>
              <a:spcAft>
                <a:spcPts val="320"/>
              </a:spcAft>
              <a:buClr>
                <a:srgbClr val="181717"/>
              </a:buClr>
              <a:buSzPts val="1250"/>
            </a:pPr>
            <a:r>
              <a:rPr lang="en-US" sz="3200" u="none" strike="noStrike" kern="10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phải đặt ra vấn đề phòng, chống thiên tai và ứng phó với biến đổi khí hậu ở Bắc Trung Bộ? </a:t>
            </a:r>
          </a:p>
        </p:txBody>
      </p:sp>
    </p:spTree>
    <p:extLst>
      <p:ext uri="{BB962C8B-B14F-4D97-AF65-F5344CB8AC3E}">
        <p14:creationId xmlns:p14="http://schemas.microsoft.com/office/powerpoint/2010/main" val="279146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" name="Google Shape;1639;p79"/>
          <p:cNvCxnSpPr>
            <a:stCxn id="1640" idx="2"/>
            <a:endCxn id="1641" idx="0"/>
          </p:cNvCxnSpPr>
          <p:nvPr/>
        </p:nvCxnSpPr>
        <p:spPr>
          <a:xfrm>
            <a:off x="2428125" y="2935506"/>
            <a:ext cx="3497749" cy="19168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42" name="Google Shape;1642;p79"/>
          <p:cNvCxnSpPr>
            <a:stCxn id="1641" idx="0"/>
            <a:endCxn id="1643" idx="2"/>
          </p:cNvCxnSpPr>
          <p:nvPr/>
        </p:nvCxnSpPr>
        <p:spPr>
          <a:xfrm flipV="1">
            <a:off x="5925874" y="2815406"/>
            <a:ext cx="4073269" cy="20369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0566E7-974C-DFC8-D40E-8AF786EE62D7}"/>
              </a:ext>
            </a:extLst>
          </p:cNvPr>
          <p:cNvGrpSpPr/>
          <p:nvPr/>
        </p:nvGrpSpPr>
        <p:grpSpPr>
          <a:xfrm>
            <a:off x="3848517" y="4852368"/>
            <a:ext cx="4473776" cy="2195833"/>
            <a:chOff x="3848517" y="4852368"/>
            <a:chExt cx="4473776" cy="2195833"/>
          </a:xfrm>
        </p:grpSpPr>
        <p:grpSp>
          <p:nvGrpSpPr>
            <p:cNvPr id="1665" name="Google Shape;1665;p79"/>
            <p:cNvGrpSpPr/>
            <p:nvPr/>
          </p:nvGrpSpPr>
          <p:grpSpPr>
            <a:xfrm>
              <a:off x="3848517" y="4852368"/>
              <a:ext cx="4473776" cy="2195833"/>
              <a:chOff x="2101575" y="3383000"/>
              <a:chExt cx="1875239" cy="1352885"/>
            </a:xfrm>
          </p:grpSpPr>
          <p:sp>
            <p:nvSpPr>
              <p:cNvPr id="1641" name="Google Shape;1641;p79"/>
              <p:cNvSpPr/>
              <p:nvPr/>
            </p:nvSpPr>
            <p:spPr>
              <a:xfrm>
                <a:off x="2101575" y="3383000"/>
                <a:ext cx="1741500" cy="1286100"/>
              </a:xfrm>
              <a:prstGeom prst="roundRect">
                <a:avLst>
                  <a:gd name="adj" fmla="val 348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79"/>
              <p:cNvSpPr/>
              <p:nvPr/>
            </p:nvSpPr>
            <p:spPr>
              <a:xfrm rot="-2131690" flipH="1">
                <a:off x="3541733" y="4503763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C0B411-8841-8E64-21DD-7DA38C51601E}"/>
                </a:ext>
              </a:extLst>
            </p:cNvPr>
            <p:cNvSpPr/>
            <p:nvPr/>
          </p:nvSpPr>
          <p:spPr>
            <a:xfrm>
              <a:off x="4274288" y="5071730"/>
              <a:ext cx="3370521" cy="16744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AA011B-F81F-B6DB-09B1-9EB06AE70D97}"/>
                </a:ext>
              </a:extLst>
            </p:cNvPr>
            <p:cNvSpPr txBox="1"/>
            <p:nvPr/>
          </p:nvSpPr>
          <p:spPr>
            <a:xfrm>
              <a:off x="4359711" y="5242853"/>
              <a:ext cx="3132325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u="none" strike="noStrike" kern="100">
                  <a:solidFill>
                    <a:srgbClr val="00B05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PHÒNG, CHỐNG THIÊN TAI VÀ ỨNG PHÓ VỚI BIẾN ĐỔI KHÍ HẬU</a:t>
              </a:r>
              <a:endParaRPr lang="vi-VN" sz="2000" b="1" u="none" strike="noStrike" kern="100"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vi-VN" sz="2000" b="1" kern="100">
                  <a:solidFill>
                    <a:srgbClr val="00B050"/>
                  </a:solidFill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cs typeface="Times New Roman" panose="02020603050405020304" pitchFamily="18" charset="0"/>
                </a:rPr>
                <a:t>BẮC TRUNG BỘ</a:t>
              </a:r>
              <a:endParaRPr lang="en-US" sz="20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5F53E-38A3-E1E6-37D3-2C231505493C}"/>
              </a:ext>
            </a:extLst>
          </p:cNvPr>
          <p:cNvGrpSpPr/>
          <p:nvPr/>
        </p:nvGrpSpPr>
        <p:grpSpPr>
          <a:xfrm>
            <a:off x="165078" y="111851"/>
            <a:ext cx="4779658" cy="2949792"/>
            <a:chOff x="165078" y="111851"/>
            <a:chExt cx="4779658" cy="2949792"/>
          </a:xfrm>
        </p:grpSpPr>
        <p:grpSp>
          <p:nvGrpSpPr>
            <p:cNvPr id="1650" name="Google Shape;1650;p79"/>
            <p:cNvGrpSpPr/>
            <p:nvPr/>
          </p:nvGrpSpPr>
          <p:grpSpPr>
            <a:xfrm>
              <a:off x="165078" y="111851"/>
              <a:ext cx="4779658" cy="2949792"/>
              <a:chOff x="724100" y="1364208"/>
              <a:chExt cx="1839064" cy="1343552"/>
            </a:xfrm>
          </p:grpSpPr>
          <p:sp>
            <p:nvSpPr>
              <p:cNvPr id="1640" name="Google Shape;1640;p79"/>
              <p:cNvSpPr/>
              <p:nvPr/>
            </p:nvSpPr>
            <p:spPr>
              <a:xfrm>
                <a:off x="724100" y="1364208"/>
                <a:ext cx="1741500" cy="1286100"/>
              </a:xfrm>
              <a:prstGeom prst="roundRect">
                <a:avLst>
                  <a:gd name="adj" fmla="val 34585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79"/>
              <p:cNvSpPr/>
              <p:nvPr/>
            </p:nvSpPr>
            <p:spPr>
              <a:xfrm rot="-2131690" flipH="1">
                <a:off x="2128083" y="2475638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3ACBCC-F664-EF5A-81BD-2DF22B6039DD}"/>
                </a:ext>
              </a:extLst>
            </p:cNvPr>
            <p:cNvSpPr/>
            <p:nvPr/>
          </p:nvSpPr>
          <p:spPr>
            <a:xfrm>
              <a:off x="535529" y="347571"/>
              <a:ext cx="3785190" cy="23685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DC6FD3-69F2-8912-CCB7-42BD741CA11F}"/>
                </a:ext>
              </a:extLst>
            </p:cNvPr>
            <p:cNvSpPr txBox="1"/>
            <p:nvPr/>
          </p:nvSpPr>
          <p:spPr>
            <a:xfrm>
              <a:off x="568297" y="625254"/>
              <a:ext cx="373875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140335" indent="-6350" algn="just"/>
              <a:r>
                <a:rPr lang="vi-VN" sz="2600" kern="100">
                  <a:solidFill>
                    <a:srgbClr val="0070C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BTB </a:t>
              </a:r>
              <a:r>
                <a:rPr lang="en-US" sz="2600" kern="100">
                  <a:solidFill>
                    <a:srgbClr val="0070C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thường xuyên chịu ảnh hưởng của nhiều thiên tai: bão, áp thấp nhiệt đới, lũ, ngập lụt,...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6B8497-729A-E92A-C25B-8CF4A36DD466}"/>
              </a:ext>
            </a:extLst>
          </p:cNvPr>
          <p:cNvGrpSpPr/>
          <p:nvPr/>
        </p:nvGrpSpPr>
        <p:grpSpPr>
          <a:xfrm>
            <a:off x="7901911" y="127874"/>
            <a:ext cx="4399422" cy="2807632"/>
            <a:chOff x="7901911" y="127874"/>
            <a:chExt cx="4399422" cy="2807632"/>
          </a:xfrm>
        </p:grpSpPr>
        <p:grpSp>
          <p:nvGrpSpPr>
            <p:cNvPr id="1670" name="Google Shape;1670;p79"/>
            <p:cNvGrpSpPr/>
            <p:nvPr/>
          </p:nvGrpSpPr>
          <p:grpSpPr>
            <a:xfrm>
              <a:off x="7901911" y="127874"/>
              <a:ext cx="4399422" cy="2807632"/>
              <a:chOff x="3701217" y="1364188"/>
              <a:chExt cx="1826597" cy="1343573"/>
            </a:xfrm>
          </p:grpSpPr>
          <p:sp>
            <p:nvSpPr>
              <p:cNvPr id="1643" name="Google Shape;1643;p79"/>
              <p:cNvSpPr/>
              <p:nvPr/>
            </p:nvSpPr>
            <p:spPr>
              <a:xfrm>
                <a:off x="3701217" y="1364188"/>
                <a:ext cx="1741500" cy="1286100"/>
              </a:xfrm>
              <a:prstGeom prst="roundRect">
                <a:avLst>
                  <a:gd name="adj" fmla="val 3687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79"/>
              <p:cNvSpPr/>
              <p:nvPr/>
            </p:nvSpPr>
            <p:spPr>
              <a:xfrm rot="-2131690" flipH="1">
                <a:off x="5092733" y="2475638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3FBB76-3C17-2246-67E6-8E1616E5AF10}"/>
                </a:ext>
              </a:extLst>
            </p:cNvPr>
            <p:cNvSpPr/>
            <p:nvPr/>
          </p:nvSpPr>
          <p:spPr>
            <a:xfrm>
              <a:off x="8313084" y="347571"/>
              <a:ext cx="3502177" cy="23442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A46A6C-D713-A9FB-D4CC-EFBEB2915AEB}"/>
                </a:ext>
              </a:extLst>
            </p:cNvPr>
            <p:cNvSpPr txBox="1"/>
            <p:nvPr/>
          </p:nvSpPr>
          <p:spPr>
            <a:xfrm>
              <a:off x="8357615" y="425198"/>
              <a:ext cx="366930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140335" indent="-6350" algn="just"/>
              <a:r>
                <a:rPr lang="en-US" sz="2600" kern="100">
                  <a:solidFill>
                    <a:srgbClr val="0070C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Biến đổi khí hậu làm cho các thiên tai và hiện tượng thời tiết cực đoan xảy ra ngày càng khốc liệt hơn</a:t>
              </a:r>
            </a:p>
          </p:txBody>
        </p:sp>
      </p:grpSp>
      <p:pic>
        <p:nvPicPr>
          <p:cNvPr id="3074" name="Picture 2" descr="Hình Ảnh Hoạt Hình Của Storm Icon Biểu Tượng Mưa Bão Hình minh họa Sẵn có -  Tải xuống Hình ảnh Ngay bây giờ - iStock">
            <a:extLst>
              <a:ext uri="{FF2B5EF4-FFF2-40B4-BE49-F238E27FC236}">
                <a16:creationId xmlns:a16="http://schemas.microsoft.com/office/drawing/2014/main" id="{C78E4D7E-A6B7-68CD-CFA0-37BC48FB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406445"/>
            <a:ext cx="2328632" cy="19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house sinking in water&#10;&#10;Description automatically generated">
            <a:extLst>
              <a:ext uri="{FF2B5EF4-FFF2-40B4-BE49-F238E27FC236}">
                <a16:creationId xmlns:a16="http://schemas.microsoft.com/office/drawing/2014/main" id="{F43B8592-03D4-A22B-43EC-7FA14588E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" y="3212436"/>
            <a:ext cx="3126079" cy="1789680"/>
          </a:xfrm>
          <a:prstGeom prst="rect">
            <a:avLst/>
          </a:prstGeom>
        </p:spPr>
      </p:pic>
      <p:pic>
        <p:nvPicPr>
          <p:cNvPr id="18" name="Picture 17" descr="A cartoon of a desert&#10;&#10;Description automatically generated with medium confidence">
            <a:extLst>
              <a:ext uri="{FF2B5EF4-FFF2-40B4-BE49-F238E27FC236}">
                <a16:creationId xmlns:a16="http://schemas.microsoft.com/office/drawing/2014/main" id="{9E826E4A-EF35-C6AC-DD11-85ADF6227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84" y="2989193"/>
            <a:ext cx="3887489" cy="3887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Facebook">
            <a:hlinkClick r:id="" action="ppaction://media"/>
            <a:extLst>
              <a:ext uri="{FF2B5EF4-FFF2-40B4-BE49-F238E27FC236}">
                <a16:creationId xmlns:a16="http://schemas.microsoft.com/office/drawing/2014/main" id="{6AD6933B-FC3E-E782-6254-CFD8ABB4B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988541"/>
            <a:ext cx="12192000" cy="94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age result for Sáº¡t l73 Nghá» An">
            <a:extLst>
              <a:ext uri="{FF2B5EF4-FFF2-40B4-BE49-F238E27FC236}">
                <a16:creationId xmlns:a16="http://schemas.microsoft.com/office/drawing/2014/main" id="{2FFC334F-4986-3432-1124-A68492233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 b="302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64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44C03B-CD8E-ABC8-51B2-54A411704A4D}"/>
              </a:ext>
            </a:extLst>
          </p:cNvPr>
          <p:cNvSpPr/>
          <p:nvPr/>
        </p:nvSpPr>
        <p:spPr>
          <a:xfrm>
            <a:off x="132021" y="2248785"/>
            <a:ext cx="5886008" cy="326308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9C195-9AF4-7C9B-B2E8-3D49197A3006}"/>
              </a:ext>
            </a:extLst>
          </p:cNvPr>
          <p:cNvSpPr/>
          <p:nvPr/>
        </p:nvSpPr>
        <p:spPr>
          <a:xfrm>
            <a:off x="6432696" y="2248784"/>
            <a:ext cx="5667155" cy="326308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509AA4-484B-0BC0-4920-DC09D48D1E84}"/>
              </a:ext>
            </a:extLst>
          </p:cNvPr>
          <p:cNvGrpSpPr/>
          <p:nvPr/>
        </p:nvGrpSpPr>
        <p:grpSpPr>
          <a:xfrm>
            <a:off x="350873" y="1346131"/>
            <a:ext cx="5667155" cy="769441"/>
            <a:chOff x="350875" y="997511"/>
            <a:chExt cx="5667155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AACD3-5220-E66F-0EB6-2F3CB8C44DBC}"/>
                </a:ext>
              </a:extLst>
            </p:cNvPr>
            <p:cNvSpPr/>
            <p:nvPr/>
          </p:nvSpPr>
          <p:spPr>
            <a:xfrm>
              <a:off x="350875" y="1084522"/>
              <a:ext cx="5667155" cy="646331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E262B5-AB9B-FE96-2DB8-1E6C4E4AF988}"/>
                </a:ext>
              </a:extLst>
            </p:cNvPr>
            <p:cNvSpPr txBox="1"/>
            <p:nvPr/>
          </p:nvSpPr>
          <p:spPr>
            <a:xfrm>
              <a:off x="773518" y="997511"/>
              <a:ext cx="42556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FFFF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Nhóm 1</a:t>
              </a:r>
              <a:r>
                <a:rPr lang="en-US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,2,3,4</a:t>
              </a:r>
              <a:r>
                <a:rPr lang="vi-VN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: </a:t>
              </a:r>
              <a:endParaRPr lang="en-US" sz="360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CF3F74-B1AA-C5F9-65B2-11FA8B8BF7AE}"/>
              </a:ext>
            </a:extLst>
          </p:cNvPr>
          <p:cNvGrpSpPr/>
          <p:nvPr/>
        </p:nvGrpSpPr>
        <p:grpSpPr>
          <a:xfrm>
            <a:off x="6440671" y="1346130"/>
            <a:ext cx="5667155" cy="769441"/>
            <a:chOff x="6432697" y="999106"/>
            <a:chExt cx="5667155" cy="769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A2473F-5E91-15FA-BAB2-6A56AC4AB86A}"/>
                </a:ext>
              </a:extLst>
            </p:cNvPr>
            <p:cNvSpPr/>
            <p:nvPr/>
          </p:nvSpPr>
          <p:spPr>
            <a:xfrm>
              <a:off x="6432697" y="1084521"/>
              <a:ext cx="5667155" cy="646331"/>
            </a:xfrm>
            <a:prstGeom prst="rect">
              <a:avLst/>
            </a:prstGeom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C2D331-29D0-B275-7FEA-1368385612F9}"/>
                </a:ext>
              </a:extLst>
            </p:cNvPr>
            <p:cNvSpPr txBox="1"/>
            <p:nvPr/>
          </p:nvSpPr>
          <p:spPr>
            <a:xfrm>
              <a:off x="7162800" y="999106"/>
              <a:ext cx="42556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FFFF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Nhóm </a:t>
              </a:r>
              <a:r>
                <a:rPr lang="en-US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5,6,7,8</a:t>
              </a:r>
              <a:r>
                <a:rPr lang="vi-VN" sz="3600">
                  <a:solidFill>
                    <a:srgbClr val="FFFF00"/>
                  </a:solidFill>
                  <a:effectLst/>
                  <a:latin typeface="#9Slide03 SFU Futura_12" panose="00000400000000000000" pitchFamily="2" charset="0"/>
                  <a:ea typeface="Cambria" panose="02040503050406030204" pitchFamily="18" charset="0"/>
                  <a:cs typeface="Arial" panose="020B0604020202020204" pitchFamily="34" charset="0"/>
                </a:rPr>
                <a:t>: </a:t>
              </a:r>
              <a:endParaRPr lang="en-US" sz="360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91E7E2-E69F-CFBF-DD04-8C4790573D36}"/>
              </a:ext>
            </a:extLst>
          </p:cNvPr>
          <p:cNvSpPr txBox="1"/>
          <p:nvPr/>
        </p:nvSpPr>
        <p:spPr>
          <a:xfrm>
            <a:off x="-26586" y="2440138"/>
            <a:ext cx="5931197" cy="1701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6565" indent="-285750" algn="just">
              <a:lnSpc>
                <a:spcPct val="112000"/>
              </a:lnSpc>
              <a:spcAft>
                <a:spcPts val="260"/>
              </a:spcAft>
              <a:buFont typeface="Wingdings" panose="05000000000000000000" pitchFamily="2" charset="2"/>
              <a:buChar char="q"/>
            </a:pPr>
            <a:r>
              <a:rPr lang="en-US" sz="3200" kern="1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3200" kern="100">
                <a:solidFill>
                  <a:srgbClr val="3D0AF6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Trình bày các giải pháp phòng ngừa, ứng phó và khắc phục hậu quả thiên tai ở BTB</a:t>
            </a:r>
            <a:r>
              <a:rPr lang="en-US" sz="3200" kern="1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8A26B-CFD8-3A3C-F807-FEAA6E837672}"/>
              </a:ext>
            </a:extLst>
          </p:cNvPr>
          <p:cNvSpPr txBox="1"/>
          <p:nvPr/>
        </p:nvSpPr>
        <p:spPr>
          <a:xfrm>
            <a:off x="6432696" y="2393454"/>
            <a:ext cx="5497034" cy="59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140335" lvl="0" indent="-457200" algn="just" fontAlgn="base">
              <a:lnSpc>
                <a:spcPct val="112000"/>
              </a:lnSpc>
              <a:spcAft>
                <a:spcPts val="235"/>
              </a:spcAft>
              <a:buClr>
                <a:srgbClr val="181717"/>
              </a:buClr>
              <a:buSzPts val="1250"/>
              <a:buFont typeface="Wingdings" panose="05000000000000000000" pitchFamily="2" charset="2"/>
              <a:buChar char="q"/>
            </a:pPr>
            <a:endParaRPr lang="en-US" sz="3200" u="none" strike="noStrike" kern="100">
              <a:solidFill>
                <a:srgbClr val="3D0AF6"/>
              </a:solidFill>
              <a:effectLst/>
              <a:uFill>
                <a:solidFill>
                  <a:srgbClr val="000000"/>
                </a:solidFill>
              </a:uFill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2413D-EF1B-FB7A-D5B9-4B6F5AFCE4C6}"/>
              </a:ext>
            </a:extLst>
          </p:cNvPr>
          <p:cNvSpPr txBox="1"/>
          <p:nvPr/>
        </p:nvSpPr>
        <p:spPr>
          <a:xfrm>
            <a:off x="25693" y="4274543"/>
            <a:ext cx="5749555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015" indent="-457200" algn="just">
              <a:lnSpc>
                <a:spcPct val="112000"/>
              </a:lnSpc>
              <a:spcAft>
                <a:spcPts val="260"/>
              </a:spcAft>
              <a:buFont typeface="Wingdings" panose="05000000000000000000" pitchFamily="2" charset="2"/>
              <a:buChar char="q"/>
            </a:pPr>
            <a:r>
              <a:rPr lang="en-US" sz="3200" kern="1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Nêu </a:t>
            </a:r>
            <a:r>
              <a:rPr lang="vi-VN" sz="3200" kern="100">
                <a:solidFill>
                  <a:srgbClr val="3D0AF6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ý nghĩa của việc phòng chống thiên tai ở BTB.</a:t>
            </a:r>
            <a:endParaRPr lang="en-US" sz="3200" kern="100">
              <a:solidFill>
                <a:srgbClr val="3D0AF6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52A74-723D-2AF7-6616-36214026AECD}"/>
              </a:ext>
            </a:extLst>
          </p:cNvPr>
          <p:cNvSpPr txBox="1"/>
          <p:nvPr/>
        </p:nvSpPr>
        <p:spPr>
          <a:xfrm>
            <a:off x="6387507" y="3828919"/>
            <a:ext cx="55874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kern="1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Nêu </a:t>
            </a:r>
            <a:r>
              <a:rPr lang="vi-VN" sz="3200" kern="100">
                <a:solidFill>
                  <a:srgbClr val="3D0AF6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ý nghĩa của việc thực hiện các giải pháp ứng phó biến đổi khí hậu ở BTB.</a:t>
            </a:r>
            <a:endParaRPr lang="en-US" sz="3200">
              <a:solidFill>
                <a:srgbClr val="0070C0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FC8D9B-C1C8-167A-9A94-99E408F396B7}"/>
              </a:ext>
            </a:extLst>
          </p:cNvPr>
          <p:cNvSpPr txBox="1"/>
          <p:nvPr/>
        </p:nvSpPr>
        <p:spPr>
          <a:xfrm>
            <a:off x="3184450" y="384865"/>
            <a:ext cx="7692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#9Slide03 SFU Futura_12" panose="00000400000000000000" pitchFamily="2" charset="0"/>
              </a:rPr>
              <a:t>CHUYÊN GIA </a:t>
            </a:r>
            <a:r>
              <a:rPr lang="vi-VN" sz="4400" b="1">
                <a:solidFill>
                  <a:srgbClr val="FF0000"/>
                </a:solidFill>
                <a:latin typeface="#9Slide03 SFU Futura_12" panose="00000400000000000000" pitchFamily="2" charset="0"/>
              </a:rPr>
              <a:t>KHÍ HẬU</a:t>
            </a:r>
            <a:endParaRPr lang="en-US" sz="4400" b="1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E926F74B-8616-4E72-99AF-53CCF8968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-26529"/>
            <a:ext cx="1761847" cy="142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E7BCDF62-1815-979F-7CD0-C1F3F39FC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2075" y="69497"/>
            <a:ext cx="2185538" cy="12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E3BB3C-506A-C8EA-EE47-B734B4E34F16}"/>
              </a:ext>
            </a:extLst>
          </p:cNvPr>
          <p:cNvSpPr txBox="1"/>
          <p:nvPr/>
        </p:nvSpPr>
        <p:spPr>
          <a:xfrm>
            <a:off x="6480542" y="2500243"/>
            <a:ext cx="5587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kern="1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vi-VN" sz="3200" kern="100">
                <a:solidFill>
                  <a:srgbClr val="3D0AF6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Trình bày giải pháp ứng phó biến đổi khí hậu ở BTB</a:t>
            </a:r>
            <a:r>
              <a:rPr lang="en-US" sz="3200" u="none" strike="noStrike" kern="100">
                <a:solidFill>
                  <a:srgbClr val="3D0AF6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srgbClr val="0070C0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Review 3 phương pháp làm việc theo nhóm hiệu quả dành cho nhà quản lý -  Testcenter">
            <a:extLst>
              <a:ext uri="{FF2B5EF4-FFF2-40B4-BE49-F238E27FC236}">
                <a16:creationId xmlns:a16="http://schemas.microsoft.com/office/drawing/2014/main" id="{CDD02394-5AAF-E913-8562-642C3ACF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00" y="5589036"/>
            <a:ext cx="1675455" cy="12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B4A1EB-B5CD-E2A2-7F25-8A9FD436A747}"/>
              </a:ext>
            </a:extLst>
          </p:cNvPr>
          <p:cNvSpPr txBox="1"/>
          <p:nvPr/>
        </p:nvSpPr>
        <p:spPr>
          <a:xfrm>
            <a:off x="1646467" y="5988011"/>
            <a:ext cx="391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C00000"/>
                </a:solidFill>
              </a:rPr>
              <a:t>VẼ SƠ ĐỒ TƯ DUY</a:t>
            </a: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3" name="Picture 22" descr="A hand cursor on a blue circle&#10;&#10;Description automatically generated">
            <a:extLst>
              <a:ext uri="{FF2B5EF4-FFF2-40B4-BE49-F238E27FC236}">
                <a16:creationId xmlns:a16="http://schemas.microsoft.com/office/drawing/2014/main" id="{FA919FAA-6E11-24C1-A096-1027F93E0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497" y="5443970"/>
            <a:ext cx="1459421" cy="1459421"/>
          </a:xfrm>
          <a:prstGeom prst="rect">
            <a:avLst/>
          </a:prstGeom>
        </p:spPr>
      </p:pic>
      <p:pic>
        <p:nvPicPr>
          <p:cNvPr id="25" name="Picture 24" descr="A hand pointing at the left&#10;&#10;Description automatically generated">
            <a:extLst>
              <a:ext uri="{FF2B5EF4-FFF2-40B4-BE49-F238E27FC236}">
                <a16:creationId xmlns:a16="http://schemas.microsoft.com/office/drawing/2014/main" id="{AA78D6E1-FA13-1C00-934A-5AECEE637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" y="5289594"/>
            <a:ext cx="1723235" cy="17232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3EA917-7DFF-C830-6BE6-93C507909584}"/>
              </a:ext>
            </a:extLst>
          </p:cNvPr>
          <p:cNvSpPr txBox="1"/>
          <p:nvPr/>
        </p:nvSpPr>
        <p:spPr>
          <a:xfrm>
            <a:off x="7140777" y="5942849"/>
            <a:ext cx="391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C00000"/>
                </a:solidFill>
              </a:rPr>
              <a:t>TRANG TRÍ ICON</a:t>
            </a:r>
            <a:endParaRPr lang="en-US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2;p37">
            <a:extLst>
              <a:ext uri="{FF2B5EF4-FFF2-40B4-BE49-F238E27FC236}">
                <a16:creationId xmlns:a16="http://schemas.microsoft.com/office/drawing/2014/main" id="{317AB91D-2F91-8C5F-DA3C-FED0814B1B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77133" y="0"/>
            <a:ext cx="3217397" cy="1631092"/>
          </a:xfrm>
          <a:custGeom>
            <a:avLst/>
            <a:gdLst/>
            <a:ahLst/>
            <a:cxnLst/>
            <a:rect l="l" t="t" r="r" b="b"/>
            <a:pathLst>
              <a:path w="63318" h="60738" extrusionOk="0">
                <a:moveTo>
                  <a:pt x="33991" y="1"/>
                </a:moveTo>
                <a:cubicBezTo>
                  <a:pt x="33776" y="1"/>
                  <a:pt x="33550" y="43"/>
                  <a:pt x="33314" y="133"/>
                </a:cubicBezTo>
                <a:cubicBezTo>
                  <a:pt x="29730" y="1502"/>
                  <a:pt x="29599" y="9384"/>
                  <a:pt x="29599" y="9384"/>
                </a:cubicBezTo>
                <a:cubicBezTo>
                  <a:pt x="29599" y="9384"/>
                  <a:pt x="28875" y="2283"/>
                  <a:pt x="25336" y="2283"/>
                </a:cubicBezTo>
                <a:cubicBezTo>
                  <a:pt x="24970" y="2283"/>
                  <a:pt x="24574" y="2359"/>
                  <a:pt x="24146" y="2526"/>
                </a:cubicBezTo>
                <a:cubicBezTo>
                  <a:pt x="19574" y="4324"/>
                  <a:pt x="22836" y="11503"/>
                  <a:pt x="22836" y="11503"/>
                </a:cubicBezTo>
                <a:cubicBezTo>
                  <a:pt x="22836" y="11503"/>
                  <a:pt x="18860" y="7209"/>
                  <a:pt x="15788" y="7209"/>
                </a:cubicBezTo>
                <a:cubicBezTo>
                  <a:pt x="15199" y="7209"/>
                  <a:pt x="14644" y="7366"/>
                  <a:pt x="14157" y="7741"/>
                </a:cubicBezTo>
                <a:cubicBezTo>
                  <a:pt x="11132" y="10063"/>
                  <a:pt x="14966" y="16695"/>
                  <a:pt x="14966" y="16695"/>
                </a:cubicBezTo>
                <a:cubicBezTo>
                  <a:pt x="14966" y="16695"/>
                  <a:pt x="12131" y="14371"/>
                  <a:pt x="9435" y="14371"/>
                </a:cubicBezTo>
                <a:cubicBezTo>
                  <a:pt x="8615" y="14371"/>
                  <a:pt x="7807" y="14586"/>
                  <a:pt x="7096" y="15147"/>
                </a:cubicBezTo>
                <a:cubicBezTo>
                  <a:pt x="4048" y="17552"/>
                  <a:pt x="10918" y="24041"/>
                  <a:pt x="10918" y="24041"/>
                </a:cubicBezTo>
                <a:cubicBezTo>
                  <a:pt x="10918" y="24041"/>
                  <a:pt x="9282" y="23480"/>
                  <a:pt x="7370" y="23480"/>
                </a:cubicBezTo>
                <a:cubicBezTo>
                  <a:pt x="5303" y="23480"/>
                  <a:pt x="2913" y="24135"/>
                  <a:pt x="1917" y="26862"/>
                </a:cubicBezTo>
                <a:cubicBezTo>
                  <a:pt x="0" y="32113"/>
                  <a:pt x="8692" y="33756"/>
                  <a:pt x="8692" y="33756"/>
                </a:cubicBezTo>
                <a:cubicBezTo>
                  <a:pt x="8692" y="33756"/>
                  <a:pt x="2620" y="35780"/>
                  <a:pt x="3024" y="39209"/>
                </a:cubicBezTo>
                <a:cubicBezTo>
                  <a:pt x="3228" y="40945"/>
                  <a:pt x="5268" y="41375"/>
                  <a:pt x="7240" y="41375"/>
                </a:cubicBezTo>
                <a:cubicBezTo>
                  <a:pt x="9177" y="41375"/>
                  <a:pt x="11049" y="40959"/>
                  <a:pt x="11049" y="40959"/>
                </a:cubicBezTo>
                <a:lnTo>
                  <a:pt x="11049" y="40959"/>
                </a:lnTo>
                <a:cubicBezTo>
                  <a:pt x="11049" y="40960"/>
                  <a:pt x="4882" y="44067"/>
                  <a:pt x="5489" y="47710"/>
                </a:cubicBezTo>
                <a:cubicBezTo>
                  <a:pt x="5702" y="48986"/>
                  <a:pt x="6966" y="49400"/>
                  <a:pt x="8521" y="49400"/>
                </a:cubicBezTo>
                <a:cubicBezTo>
                  <a:pt x="11406" y="49400"/>
                  <a:pt x="15287" y="47972"/>
                  <a:pt x="15288" y="47972"/>
                </a:cubicBezTo>
                <a:lnTo>
                  <a:pt x="15288" y="47972"/>
                </a:lnTo>
                <a:cubicBezTo>
                  <a:pt x="15288" y="47972"/>
                  <a:pt x="11585" y="54259"/>
                  <a:pt x="16121" y="56056"/>
                </a:cubicBezTo>
                <a:cubicBezTo>
                  <a:pt x="16787" y="56320"/>
                  <a:pt x="17402" y="56433"/>
                  <a:pt x="17966" y="56433"/>
                </a:cubicBezTo>
                <a:cubicBezTo>
                  <a:pt x="21250" y="56433"/>
                  <a:pt x="22836" y="52628"/>
                  <a:pt x="22836" y="52627"/>
                </a:cubicBezTo>
                <a:lnTo>
                  <a:pt x="22836" y="52627"/>
                </a:lnTo>
                <a:cubicBezTo>
                  <a:pt x="22836" y="52628"/>
                  <a:pt x="21254" y="60737"/>
                  <a:pt x="25578" y="60737"/>
                </a:cubicBezTo>
                <a:cubicBezTo>
                  <a:pt x="25612" y="60737"/>
                  <a:pt x="25647" y="60737"/>
                  <a:pt x="25682" y="60736"/>
                </a:cubicBezTo>
                <a:cubicBezTo>
                  <a:pt x="30135" y="60605"/>
                  <a:pt x="30742" y="54187"/>
                  <a:pt x="30742" y="54187"/>
                </a:cubicBezTo>
                <a:cubicBezTo>
                  <a:pt x="30742" y="54187"/>
                  <a:pt x="34563" y="60490"/>
                  <a:pt x="37901" y="60490"/>
                </a:cubicBezTo>
                <a:cubicBezTo>
                  <a:pt x="38219" y="60490"/>
                  <a:pt x="38533" y="60432"/>
                  <a:pt x="38838" y="60307"/>
                </a:cubicBezTo>
                <a:cubicBezTo>
                  <a:pt x="42350" y="58866"/>
                  <a:pt x="39244" y="54390"/>
                  <a:pt x="39243" y="54390"/>
                </a:cubicBezTo>
                <a:lnTo>
                  <a:pt x="39243" y="54390"/>
                </a:lnTo>
                <a:cubicBezTo>
                  <a:pt x="39244" y="54390"/>
                  <a:pt x="42938" y="58662"/>
                  <a:pt x="45920" y="58662"/>
                </a:cubicBezTo>
                <a:cubicBezTo>
                  <a:pt x="46494" y="58662"/>
                  <a:pt x="47041" y="58504"/>
                  <a:pt x="47530" y="58128"/>
                </a:cubicBezTo>
                <a:cubicBezTo>
                  <a:pt x="50566" y="55807"/>
                  <a:pt x="46447" y="51390"/>
                  <a:pt x="46446" y="51389"/>
                </a:cubicBezTo>
                <a:lnTo>
                  <a:pt x="46446" y="51389"/>
                </a:lnTo>
                <a:cubicBezTo>
                  <a:pt x="46447" y="51390"/>
                  <a:pt x="50264" y="54169"/>
                  <a:pt x="53002" y="54169"/>
                </a:cubicBezTo>
                <a:cubicBezTo>
                  <a:pt x="53857" y="54169"/>
                  <a:pt x="54607" y="53898"/>
                  <a:pt x="55102" y="53187"/>
                </a:cubicBezTo>
                <a:cubicBezTo>
                  <a:pt x="57174" y="50199"/>
                  <a:pt x="52590" y="45484"/>
                  <a:pt x="52590" y="45484"/>
                </a:cubicBezTo>
                <a:lnTo>
                  <a:pt x="52590" y="45484"/>
                </a:lnTo>
                <a:cubicBezTo>
                  <a:pt x="52590" y="45484"/>
                  <a:pt x="54816" y="46074"/>
                  <a:pt x="57042" y="46074"/>
                </a:cubicBezTo>
                <a:cubicBezTo>
                  <a:pt x="58741" y="46074"/>
                  <a:pt x="60440" y="45730"/>
                  <a:pt x="61151" y="44519"/>
                </a:cubicBezTo>
                <a:cubicBezTo>
                  <a:pt x="63318" y="40828"/>
                  <a:pt x="54352" y="36185"/>
                  <a:pt x="54352" y="36185"/>
                </a:cubicBezTo>
                <a:lnTo>
                  <a:pt x="54352" y="36185"/>
                </a:lnTo>
                <a:cubicBezTo>
                  <a:pt x="54352" y="36185"/>
                  <a:pt x="54373" y="36185"/>
                  <a:pt x="54411" y="36185"/>
                </a:cubicBezTo>
                <a:cubicBezTo>
                  <a:pt x="55180" y="36185"/>
                  <a:pt x="63163" y="36088"/>
                  <a:pt x="63163" y="32054"/>
                </a:cubicBezTo>
                <a:cubicBezTo>
                  <a:pt x="63163" y="27963"/>
                  <a:pt x="55699" y="27886"/>
                  <a:pt x="55136" y="27886"/>
                </a:cubicBezTo>
                <a:cubicBezTo>
                  <a:pt x="55114" y="27886"/>
                  <a:pt x="55102" y="27886"/>
                  <a:pt x="55102" y="27886"/>
                </a:cubicBezTo>
                <a:cubicBezTo>
                  <a:pt x="55102" y="27886"/>
                  <a:pt x="62889" y="25457"/>
                  <a:pt x="60317" y="20195"/>
                </a:cubicBezTo>
                <a:cubicBezTo>
                  <a:pt x="59334" y="18183"/>
                  <a:pt x="57898" y="17561"/>
                  <a:pt x="56499" y="17561"/>
                </a:cubicBezTo>
                <a:cubicBezTo>
                  <a:pt x="54240" y="17561"/>
                  <a:pt x="52078" y="19183"/>
                  <a:pt x="52078" y="19183"/>
                </a:cubicBezTo>
                <a:cubicBezTo>
                  <a:pt x="52078" y="19183"/>
                  <a:pt x="57793" y="13813"/>
                  <a:pt x="54352" y="10694"/>
                </a:cubicBezTo>
                <a:cubicBezTo>
                  <a:pt x="53636" y="10042"/>
                  <a:pt x="52825" y="9784"/>
                  <a:pt x="51991" y="9784"/>
                </a:cubicBezTo>
                <a:cubicBezTo>
                  <a:pt x="48819" y="9784"/>
                  <a:pt x="45303" y="13516"/>
                  <a:pt x="45303" y="13516"/>
                </a:cubicBezTo>
                <a:cubicBezTo>
                  <a:pt x="45303" y="13516"/>
                  <a:pt x="47327" y="5431"/>
                  <a:pt x="43887" y="3752"/>
                </a:cubicBezTo>
                <a:cubicBezTo>
                  <a:pt x="43490" y="3560"/>
                  <a:pt x="43108" y="3475"/>
                  <a:pt x="42741" y="3475"/>
                </a:cubicBezTo>
                <a:cubicBezTo>
                  <a:pt x="39929" y="3475"/>
                  <a:pt x="38029" y="8467"/>
                  <a:pt x="38029" y="8467"/>
                </a:cubicBezTo>
                <a:cubicBezTo>
                  <a:pt x="38029" y="8467"/>
                  <a:pt x="37042" y="1"/>
                  <a:pt x="33991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8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PHÒNG CHỐNG</a:t>
            </a:r>
          </a:p>
          <a:p>
            <a:pPr algn="ctr"/>
            <a:r>
              <a:rPr lang="vi-VN" sz="28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THIÊN TAI</a:t>
            </a:r>
            <a:endParaRPr sz="2800" b="1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2007;p38">
            <a:extLst>
              <a:ext uri="{FF2B5EF4-FFF2-40B4-BE49-F238E27FC236}">
                <a16:creationId xmlns:a16="http://schemas.microsoft.com/office/drawing/2014/main" id="{F5490127-7F3E-9686-E4C3-12AA50224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9202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KHẮC PHỤC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007;p38">
            <a:extLst>
              <a:ext uri="{FF2B5EF4-FFF2-40B4-BE49-F238E27FC236}">
                <a16:creationId xmlns:a16="http://schemas.microsoft.com/office/drawing/2014/main" id="{F673E51F-4DE9-CC90-E59B-29B268B12F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698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PHÒNG NGỪA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2007;p38">
            <a:extLst>
              <a:ext uri="{FF2B5EF4-FFF2-40B4-BE49-F238E27FC236}">
                <a16:creationId xmlns:a16="http://schemas.microsoft.com/office/drawing/2014/main" id="{67DCE411-1211-4E61-3095-FE3046E64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1474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ỨNG PHÓ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259C9FC9-568C-6358-5C80-CF07948883A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rot="10800000" flipV="1">
            <a:off x="1754371" y="722487"/>
            <a:ext cx="2987750" cy="1085047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53342E9-6186-434E-6FA4-4E2E8FBC98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rot="5400000">
            <a:off x="5672584" y="1677017"/>
            <a:ext cx="413127" cy="1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D6345A8E-B2DB-291B-725B-130FDE572A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938138" y="850605"/>
            <a:ext cx="3184057" cy="1032976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161732-8228-9EDE-390F-1D8CE9252BFE}"/>
              </a:ext>
            </a:extLst>
          </p:cNvPr>
          <p:cNvSpPr>
            <a:spLocks/>
          </p:cNvSpPr>
          <p:nvPr/>
        </p:nvSpPr>
        <p:spPr>
          <a:xfrm>
            <a:off x="4243179" y="2673758"/>
            <a:ext cx="3639388" cy="3604656"/>
          </a:xfrm>
          <a:prstGeom prst="roundRect">
            <a:avLst/>
          </a:prstGeom>
          <a:solidFill>
            <a:srgbClr val="FFFFCC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73E1A-D47A-8772-9061-C0FBD4D05F36}"/>
              </a:ext>
            </a:extLst>
          </p:cNvPr>
          <p:cNvSpPr>
            <a:spLocks/>
          </p:cNvSpPr>
          <p:nvPr/>
        </p:nvSpPr>
        <p:spPr>
          <a:xfrm>
            <a:off x="8861" y="2689149"/>
            <a:ext cx="3639388" cy="3944212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89C0DB7-C6AF-0C94-3366-0EF3A455D5D0}"/>
              </a:ext>
            </a:extLst>
          </p:cNvPr>
          <p:cNvSpPr>
            <a:spLocks/>
          </p:cNvSpPr>
          <p:nvPr/>
        </p:nvSpPr>
        <p:spPr>
          <a:xfrm>
            <a:off x="8179975" y="2669876"/>
            <a:ext cx="3924843" cy="4073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65F06F-0803-949F-D5AD-CAD313B5EBF9}"/>
              </a:ext>
            </a:extLst>
          </p:cNvPr>
          <p:cNvSpPr txBox="1"/>
          <p:nvPr/>
        </p:nvSpPr>
        <p:spPr>
          <a:xfrm>
            <a:off x="57641" y="2944722"/>
            <a:ext cx="3639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C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ảnh báo về 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TT 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trên các phương tiện thông tin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AB86A9-A84D-D789-1335-4EEBD1BB5DD0}"/>
              </a:ext>
            </a:extLst>
          </p:cNvPr>
          <p:cNvSpPr txBox="1"/>
          <p:nvPr/>
        </p:nvSpPr>
        <p:spPr>
          <a:xfrm>
            <a:off x="-19865" y="3874986"/>
            <a:ext cx="379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D</a:t>
            </a:r>
            <a:r>
              <a:rPr lang="en-US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iễn tập phòng chống 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TT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180AA8-50BE-FEE3-9E0A-40350EBAF5AC}"/>
              </a:ext>
            </a:extLst>
          </p:cNvPr>
          <p:cNvSpPr txBox="1"/>
          <p:nvPr/>
        </p:nvSpPr>
        <p:spPr>
          <a:xfrm>
            <a:off x="-19865" y="4276736"/>
            <a:ext cx="38254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T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rồng rừng và bảo vệ rừng đầu nguồn, ven biển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9E6A63-08DC-35CB-B721-D904D8F1C6FC}"/>
              </a:ext>
            </a:extLst>
          </p:cNvPr>
          <p:cNvSpPr txBox="1"/>
          <p:nvPr/>
        </p:nvSpPr>
        <p:spPr>
          <a:xfrm>
            <a:off x="23563" y="5068572"/>
            <a:ext cx="3649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D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i dời người dân ra khỏi vùng có nguy cơ để giảm thiểu thiệt hại nếu TT xảy ra,..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70D6B-B1D5-2483-D364-92D581049A54}"/>
              </a:ext>
            </a:extLst>
          </p:cNvPr>
          <p:cNvSpPr txBox="1"/>
          <p:nvPr/>
        </p:nvSpPr>
        <p:spPr>
          <a:xfrm>
            <a:off x="4371530" y="2915573"/>
            <a:ext cx="3382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Sơ tán kịp thời người và tài sản ra khỏi vùng nguy hiểm khi có bão, lũ, sạt lở đất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D1E0B-D777-4C5F-376F-9ED18083570E}"/>
              </a:ext>
            </a:extLst>
          </p:cNvPr>
          <p:cNvSpPr txBox="1"/>
          <p:nvPr/>
        </p:nvSpPr>
        <p:spPr>
          <a:xfrm>
            <a:off x="4421187" y="4500923"/>
            <a:ext cx="3283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G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ia cố nhà cửa, tài sản; gia cố đê sông, đê biển;…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34473D-C431-2DDB-AEA9-D09A01958D84}"/>
              </a:ext>
            </a:extLst>
          </p:cNvPr>
          <p:cNvSpPr txBox="1"/>
          <p:nvPr/>
        </p:nvSpPr>
        <p:spPr>
          <a:xfrm>
            <a:off x="8302501" y="2893189"/>
            <a:ext cx="3639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Ổn định đời sống của người dân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3564CE-5BFA-DE90-92EF-95E4432CC7DF}"/>
              </a:ext>
            </a:extLst>
          </p:cNvPr>
          <p:cNvSpPr txBox="1"/>
          <p:nvPr/>
        </p:nvSpPr>
        <p:spPr>
          <a:xfrm>
            <a:off x="8228755" y="3653759"/>
            <a:ext cx="3497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Tăng cường công tác cứu trợ, cứu nạn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A7B749-6388-BC12-B72B-3702B6A99C1B}"/>
              </a:ext>
            </a:extLst>
          </p:cNvPr>
          <p:cNvSpPr txBox="1"/>
          <p:nvPr/>
        </p:nvSpPr>
        <p:spPr>
          <a:xfrm>
            <a:off x="8250420" y="4376076"/>
            <a:ext cx="3671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V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ệ sinh môi trường, phòng chống dịch bệnh sau thiên tai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36BA8A-A27A-880E-2912-89A6FD4BCB19}"/>
              </a:ext>
            </a:extLst>
          </p:cNvPr>
          <p:cNvSpPr txBox="1"/>
          <p:nvPr/>
        </p:nvSpPr>
        <p:spPr>
          <a:xfrm>
            <a:off x="8179975" y="5474491"/>
            <a:ext cx="3924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T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ổ chức lại sản xuất và thay đổi cơ cấu cây trồng, lịch thời vụ sản xuất.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5" name="Picture 14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0A092A3-A4A2-55AD-0323-C717F658F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0" y="322550"/>
            <a:ext cx="2189391" cy="1752944"/>
          </a:xfrm>
          <a:prstGeom prst="rect">
            <a:avLst/>
          </a:prstGeom>
        </p:spPr>
      </p:pic>
      <p:pic>
        <p:nvPicPr>
          <p:cNvPr id="17" name="Picture 16" descr="A line drawing of a person running into a door&#10;&#10;Description automatically generated">
            <a:extLst>
              <a:ext uri="{FF2B5EF4-FFF2-40B4-BE49-F238E27FC236}">
                <a16:creationId xmlns:a16="http://schemas.microsoft.com/office/drawing/2014/main" id="{54A4BD37-A09C-21E2-4602-62987FC55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52" y="198715"/>
            <a:ext cx="1492845" cy="14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5" name="Google Shape;825;p51"/>
          <p:cNvCxnSpPr>
            <a:cxnSpLocks/>
            <a:stCxn id="826" idx="3"/>
            <a:endCxn id="827" idx="1"/>
          </p:cNvCxnSpPr>
          <p:nvPr/>
        </p:nvCxnSpPr>
        <p:spPr>
          <a:xfrm>
            <a:off x="3281367" y="1528976"/>
            <a:ext cx="355400" cy="7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51"/>
          <p:cNvCxnSpPr>
            <a:cxnSpLocks/>
            <a:stCxn id="829" idx="3"/>
            <a:endCxn id="830" idx="1"/>
          </p:cNvCxnSpPr>
          <p:nvPr/>
        </p:nvCxnSpPr>
        <p:spPr>
          <a:xfrm flipV="1">
            <a:off x="3281367" y="3315200"/>
            <a:ext cx="355400" cy="11090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31" name="Google Shape;831;p51"/>
          <p:cNvCxnSpPr>
            <a:cxnSpLocks/>
            <a:stCxn id="832" idx="1"/>
            <a:endCxn id="827" idx="3"/>
          </p:cNvCxnSpPr>
          <p:nvPr/>
        </p:nvCxnSpPr>
        <p:spPr>
          <a:xfrm flipH="1">
            <a:off x="8555166" y="1634567"/>
            <a:ext cx="355400" cy="6324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51"/>
          <p:cNvCxnSpPr>
            <a:cxnSpLocks/>
            <a:stCxn id="834" idx="1"/>
            <a:endCxn id="830" idx="3"/>
          </p:cNvCxnSpPr>
          <p:nvPr/>
        </p:nvCxnSpPr>
        <p:spPr>
          <a:xfrm flipH="1" flipV="1">
            <a:off x="8555166" y="3315200"/>
            <a:ext cx="355400" cy="10040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839" name="Google Shape;839;p51"/>
          <p:cNvGrpSpPr/>
          <p:nvPr/>
        </p:nvGrpSpPr>
        <p:grpSpPr>
          <a:xfrm>
            <a:off x="3636700" y="1432733"/>
            <a:ext cx="4918581" cy="2716800"/>
            <a:chOff x="2727525" y="1074550"/>
            <a:chExt cx="3688936" cy="2037600"/>
          </a:xfrm>
        </p:grpSpPr>
        <p:grpSp>
          <p:nvGrpSpPr>
            <p:cNvPr id="840" name="Google Shape;840;p51"/>
            <p:cNvGrpSpPr/>
            <p:nvPr/>
          </p:nvGrpSpPr>
          <p:grpSpPr>
            <a:xfrm>
              <a:off x="2727525" y="1074550"/>
              <a:ext cx="3688850" cy="2037600"/>
              <a:chOff x="2727525" y="1074550"/>
              <a:chExt cx="3688850" cy="2037600"/>
            </a:xfrm>
          </p:grpSpPr>
          <p:sp>
            <p:nvSpPr>
              <p:cNvPr id="837" name="Google Shape;837;p51"/>
              <p:cNvSpPr/>
              <p:nvPr/>
            </p:nvSpPr>
            <p:spPr>
              <a:xfrm>
                <a:off x="2727525" y="1074550"/>
                <a:ext cx="3688800" cy="2037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2727575" y="1483250"/>
                <a:ext cx="3688800" cy="43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0" name="Google Shape;830;p51"/>
              <p:cNvSpPr/>
              <p:nvPr/>
            </p:nvSpPr>
            <p:spPr>
              <a:xfrm>
                <a:off x="2727575" y="2269350"/>
                <a:ext cx="3688800" cy="43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41" name="Google Shape;841;p51"/>
            <p:cNvSpPr/>
            <p:nvPr/>
          </p:nvSpPr>
          <p:spPr>
            <a:xfrm rot="5400000">
              <a:off x="3553271" y="248817"/>
              <a:ext cx="2037457" cy="3688922"/>
            </a:xfrm>
            <a:custGeom>
              <a:avLst/>
              <a:gdLst/>
              <a:ahLst/>
              <a:cxnLst/>
              <a:rect l="l" t="t" r="r" b="b"/>
              <a:pathLst>
                <a:path w="41809" h="65308" extrusionOk="0">
                  <a:moveTo>
                    <a:pt x="16455" y="2878"/>
                  </a:moveTo>
                  <a:cubicBezTo>
                    <a:pt x="16464" y="2878"/>
                    <a:pt x="16474" y="2879"/>
                    <a:pt x="16484" y="2880"/>
                  </a:cubicBezTo>
                  <a:lnTo>
                    <a:pt x="16484" y="2880"/>
                  </a:lnTo>
                  <a:cubicBezTo>
                    <a:pt x="16474" y="2879"/>
                    <a:pt x="16464" y="2878"/>
                    <a:pt x="16455" y="2878"/>
                  </a:cubicBezTo>
                  <a:close/>
                  <a:moveTo>
                    <a:pt x="27720" y="4948"/>
                  </a:moveTo>
                  <a:lnTo>
                    <a:pt x="4490" y="6588"/>
                  </a:lnTo>
                  <a:lnTo>
                    <a:pt x="3765" y="36566"/>
                  </a:lnTo>
                  <a:lnTo>
                    <a:pt x="3549" y="4948"/>
                  </a:lnTo>
                  <a:close/>
                  <a:moveTo>
                    <a:pt x="39120" y="29979"/>
                  </a:moveTo>
                  <a:lnTo>
                    <a:pt x="39120" y="61301"/>
                  </a:lnTo>
                  <a:lnTo>
                    <a:pt x="14976" y="61301"/>
                  </a:lnTo>
                  <a:lnTo>
                    <a:pt x="37937" y="59043"/>
                  </a:lnTo>
                  <a:lnTo>
                    <a:pt x="39120" y="29979"/>
                  </a:lnTo>
                  <a:close/>
                  <a:moveTo>
                    <a:pt x="41674" y="1"/>
                  </a:moveTo>
                  <a:lnTo>
                    <a:pt x="23418" y="135"/>
                  </a:lnTo>
                  <a:cubicBezTo>
                    <a:pt x="18041" y="189"/>
                    <a:pt x="7394" y="539"/>
                    <a:pt x="2098" y="592"/>
                  </a:cubicBezTo>
                  <a:cubicBezTo>
                    <a:pt x="3385" y="1359"/>
                    <a:pt x="10153" y="1550"/>
                    <a:pt x="17149" y="1550"/>
                  </a:cubicBezTo>
                  <a:cubicBezTo>
                    <a:pt x="23154" y="1550"/>
                    <a:pt x="29327" y="1409"/>
                    <a:pt x="32344" y="1372"/>
                  </a:cubicBezTo>
                  <a:lnTo>
                    <a:pt x="40894" y="1265"/>
                  </a:lnTo>
                  <a:cubicBezTo>
                    <a:pt x="40894" y="3227"/>
                    <a:pt x="40894" y="5163"/>
                    <a:pt x="40921" y="7099"/>
                  </a:cubicBezTo>
                  <a:cubicBezTo>
                    <a:pt x="40921" y="8389"/>
                    <a:pt x="40921" y="9680"/>
                    <a:pt x="40948" y="10970"/>
                  </a:cubicBezTo>
                  <a:cubicBezTo>
                    <a:pt x="40948" y="13525"/>
                    <a:pt x="40975" y="16106"/>
                    <a:pt x="41002" y="18687"/>
                  </a:cubicBezTo>
                  <a:cubicBezTo>
                    <a:pt x="41027" y="21816"/>
                    <a:pt x="41215" y="36905"/>
                    <a:pt x="40915" y="36905"/>
                  </a:cubicBezTo>
                  <a:cubicBezTo>
                    <a:pt x="40893" y="36905"/>
                    <a:pt x="40868" y="36822"/>
                    <a:pt x="40840" y="36647"/>
                  </a:cubicBezTo>
                  <a:cubicBezTo>
                    <a:pt x="40706" y="35759"/>
                    <a:pt x="40625" y="31001"/>
                    <a:pt x="40571" y="29172"/>
                  </a:cubicBezTo>
                  <a:cubicBezTo>
                    <a:pt x="40437" y="22316"/>
                    <a:pt x="40356" y="15084"/>
                    <a:pt x="40303" y="7905"/>
                  </a:cubicBezTo>
                  <a:cubicBezTo>
                    <a:pt x="40303" y="5996"/>
                    <a:pt x="40303" y="4114"/>
                    <a:pt x="40276" y="2206"/>
                  </a:cubicBezTo>
                  <a:lnTo>
                    <a:pt x="34146" y="2286"/>
                  </a:lnTo>
                  <a:lnTo>
                    <a:pt x="28688" y="2367"/>
                  </a:lnTo>
                  <a:cubicBezTo>
                    <a:pt x="26483" y="2421"/>
                    <a:pt x="24252" y="2474"/>
                    <a:pt x="22101" y="2582"/>
                  </a:cubicBezTo>
                  <a:cubicBezTo>
                    <a:pt x="21232" y="2607"/>
                    <a:pt x="17750" y="2884"/>
                    <a:pt x="16671" y="2884"/>
                  </a:cubicBezTo>
                  <a:cubicBezTo>
                    <a:pt x="16597" y="2884"/>
                    <a:pt x="16534" y="2882"/>
                    <a:pt x="16484" y="2880"/>
                  </a:cubicBezTo>
                  <a:lnTo>
                    <a:pt x="16484" y="2880"/>
                  </a:lnTo>
                  <a:cubicBezTo>
                    <a:pt x="18244" y="2995"/>
                    <a:pt x="20357" y="3015"/>
                    <a:pt x="22567" y="3015"/>
                  </a:cubicBezTo>
                  <a:cubicBezTo>
                    <a:pt x="23738" y="3015"/>
                    <a:pt x="24936" y="3009"/>
                    <a:pt x="26123" y="3009"/>
                  </a:cubicBezTo>
                  <a:cubicBezTo>
                    <a:pt x="28376" y="3009"/>
                    <a:pt x="30590" y="3030"/>
                    <a:pt x="32506" y="3147"/>
                  </a:cubicBezTo>
                  <a:lnTo>
                    <a:pt x="32049" y="3254"/>
                  </a:lnTo>
                  <a:lnTo>
                    <a:pt x="2340" y="3254"/>
                  </a:lnTo>
                  <a:lnTo>
                    <a:pt x="2340" y="60145"/>
                  </a:lnTo>
                  <a:cubicBezTo>
                    <a:pt x="2340" y="59742"/>
                    <a:pt x="2313" y="59338"/>
                    <a:pt x="2232" y="58935"/>
                  </a:cubicBezTo>
                  <a:cubicBezTo>
                    <a:pt x="2232" y="59554"/>
                    <a:pt x="2205" y="60629"/>
                    <a:pt x="2205" y="61866"/>
                  </a:cubicBezTo>
                  <a:lnTo>
                    <a:pt x="5781" y="61893"/>
                  </a:lnTo>
                  <a:cubicBezTo>
                    <a:pt x="6561" y="61893"/>
                    <a:pt x="7340" y="61919"/>
                    <a:pt x="8120" y="62000"/>
                  </a:cubicBezTo>
                  <a:cubicBezTo>
                    <a:pt x="9007" y="62215"/>
                    <a:pt x="8201" y="62296"/>
                    <a:pt x="6991" y="62350"/>
                  </a:cubicBezTo>
                  <a:cubicBezTo>
                    <a:pt x="6399" y="62377"/>
                    <a:pt x="5700" y="62403"/>
                    <a:pt x="5082" y="62403"/>
                  </a:cubicBezTo>
                  <a:lnTo>
                    <a:pt x="3388" y="62430"/>
                  </a:lnTo>
                  <a:lnTo>
                    <a:pt x="1856" y="62457"/>
                  </a:lnTo>
                  <a:cubicBezTo>
                    <a:pt x="1856" y="60279"/>
                    <a:pt x="1802" y="58102"/>
                    <a:pt x="1802" y="55897"/>
                  </a:cubicBezTo>
                  <a:cubicBezTo>
                    <a:pt x="1775" y="53988"/>
                    <a:pt x="1748" y="52025"/>
                    <a:pt x="1721" y="50090"/>
                  </a:cubicBezTo>
                  <a:cubicBezTo>
                    <a:pt x="1667" y="46218"/>
                    <a:pt x="1614" y="42373"/>
                    <a:pt x="1560" y="38609"/>
                  </a:cubicBezTo>
                  <a:cubicBezTo>
                    <a:pt x="1516" y="36618"/>
                    <a:pt x="1490" y="21590"/>
                    <a:pt x="1257" y="21590"/>
                  </a:cubicBezTo>
                  <a:cubicBezTo>
                    <a:pt x="1207" y="21590"/>
                    <a:pt x="1147" y="22285"/>
                    <a:pt x="1076" y="23956"/>
                  </a:cubicBezTo>
                  <a:cubicBezTo>
                    <a:pt x="861" y="29118"/>
                    <a:pt x="915" y="35652"/>
                    <a:pt x="807" y="41217"/>
                  </a:cubicBezTo>
                  <a:cubicBezTo>
                    <a:pt x="431" y="39470"/>
                    <a:pt x="646" y="27075"/>
                    <a:pt x="700" y="23042"/>
                  </a:cubicBezTo>
                  <a:cubicBezTo>
                    <a:pt x="726" y="19574"/>
                    <a:pt x="780" y="16106"/>
                    <a:pt x="780" y="12610"/>
                  </a:cubicBezTo>
                  <a:cubicBezTo>
                    <a:pt x="780" y="10863"/>
                    <a:pt x="592" y="4142"/>
                    <a:pt x="619" y="3227"/>
                  </a:cubicBezTo>
                  <a:lnTo>
                    <a:pt x="619" y="3227"/>
                  </a:lnTo>
                  <a:cubicBezTo>
                    <a:pt x="377" y="11454"/>
                    <a:pt x="243" y="20811"/>
                    <a:pt x="135" y="30732"/>
                  </a:cubicBezTo>
                  <a:cubicBezTo>
                    <a:pt x="81" y="35706"/>
                    <a:pt x="54" y="40814"/>
                    <a:pt x="27" y="46003"/>
                  </a:cubicBezTo>
                  <a:cubicBezTo>
                    <a:pt x="27" y="48584"/>
                    <a:pt x="27" y="51192"/>
                    <a:pt x="1" y="53800"/>
                  </a:cubicBezTo>
                  <a:lnTo>
                    <a:pt x="1" y="65307"/>
                  </a:lnTo>
                  <a:lnTo>
                    <a:pt x="10298" y="65307"/>
                  </a:lnTo>
                  <a:lnTo>
                    <a:pt x="18122" y="65280"/>
                  </a:lnTo>
                  <a:lnTo>
                    <a:pt x="32801" y="65146"/>
                  </a:lnTo>
                  <a:lnTo>
                    <a:pt x="41808" y="65092"/>
                  </a:lnTo>
                  <a:cubicBezTo>
                    <a:pt x="41754" y="43556"/>
                    <a:pt x="41728" y="21725"/>
                    <a:pt x="41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2" name="Google Shape;842;p51"/>
          <p:cNvSpPr txBox="1">
            <a:spLocks noGrp="1"/>
          </p:cNvSpPr>
          <p:nvPr>
            <p:ph type="subTitle" idx="1"/>
          </p:nvPr>
        </p:nvSpPr>
        <p:spPr>
          <a:xfrm>
            <a:off x="4083400" y="1910467"/>
            <a:ext cx="4025200" cy="1761200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vi-VN" sz="3200" kern="100">
                <a:solidFill>
                  <a:schemeClr val="bg1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Ý NGHĨA CỦA VIỆC PHÒNG CHỐNG THIÊN TAI Ở BTB.</a:t>
            </a:r>
            <a:endParaRPr lang="vi-VN" sz="3200">
              <a:solidFill>
                <a:schemeClr val="bg1"/>
              </a:solidFill>
            </a:endParaRPr>
          </a:p>
        </p:txBody>
      </p:sp>
      <p:sp>
        <p:nvSpPr>
          <p:cNvPr id="832" name="Google Shape;832;p51"/>
          <p:cNvSpPr/>
          <p:nvPr/>
        </p:nvSpPr>
        <p:spPr>
          <a:xfrm>
            <a:off x="8910566" y="788584"/>
            <a:ext cx="3194935" cy="1691966"/>
          </a:xfrm>
          <a:prstGeom prst="roundRect">
            <a:avLst>
              <a:gd name="adj" fmla="val 50000"/>
            </a:avLst>
          </a:prstGeom>
          <a:solidFill>
            <a:srgbClr val="FFFFCC">
              <a:alpha val="65000"/>
            </a:srgb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4" name="Google Shape;834;p51"/>
          <p:cNvSpPr/>
          <p:nvPr/>
        </p:nvSpPr>
        <p:spPr>
          <a:xfrm>
            <a:off x="8910566" y="3312750"/>
            <a:ext cx="3281433" cy="2013011"/>
          </a:xfrm>
          <a:prstGeom prst="roundRect">
            <a:avLst>
              <a:gd name="adj" fmla="val 50000"/>
            </a:avLst>
          </a:prstGeom>
          <a:solidFill>
            <a:srgbClr val="FDF3ED"/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6" name="Google Shape;826;p51"/>
          <p:cNvSpPr/>
          <p:nvPr/>
        </p:nvSpPr>
        <p:spPr>
          <a:xfrm>
            <a:off x="86498" y="770567"/>
            <a:ext cx="3194869" cy="151681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9" name="Google Shape;829;p51"/>
          <p:cNvSpPr/>
          <p:nvPr/>
        </p:nvSpPr>
        <p:spPr>
          <a:xfrm>
            <a:off x="86498" y="3312751"/>
            <a:ext cx="3194869" cy="22230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3" name="Google Shape;843;p51"/>
          <p:cNvSpPr txBox="1"/>
          <p:nvPr/>
        </p:nvSpPr>
        <p:spPr>
          <a:xfrm>
            <a:off x="380906" y="957173"/>
            <a:ext cx="2606053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spcAft>
                <a:spcPts val="2133"/>
              </a:spcAft>
            </a:pPr>
            <a:r>
              <a:rPr lang="vi-VN" sz="22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Hạn chế tối đa thiệt hại về người và tài sản của người dân</a:t>
            </a:r>
            <a:endParaRPr sz="2200">
              <a:solidFill>
                <a:srgbClr val="2A08B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5" name="Google Shape;845;p51"/>
          <p:cNvSpPr txBox="1"/>
          <p:nvPr/>
        </p:nvSpPr>
        <p:spPr>
          <a:xfrm>
            <a:off x="9104033" y="770567"/>
            <a:ext cx="2900795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vi-VN" sz="20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Đảm bảo sự ổn định an ninh xã hội, hoạt động sản xuất, đời sống nhân dân góp phần ổn định chính trị</a:t>
            </a:r>
            <a:r>
              <a:rPr lang="vi-VN" sz="20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.</a:t>
            </a:r>
          </a:p>
        </p:txBody>
      </p:sp>
      <p:sp>
        <p:nvSpPr>
          <p:cNvPr id="848" name="Google Shape;848;p51"/>
          <p:cNvSpPr txBox="1"/>
          <p:nvPr/>
        </p:nvSpPr>
        <p:spPr>
          <a:xfrm>
            <a:off x="228856" y="3562955"/>
            <a:ext cx="2973218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vi-VN" sz="21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Đảm bảo sự ổn định an ninh xã hội, hoạt động sản xuất, đời sống nhân dân góp phần ổn định chính trị.</a:t>
            </a:r>
          </a:p>
        </p:txBody>
      </p:sp>
      <p:sp>
        <p:nvSpPr>
          <p:cNvPr id="849" name="Google Shape;849;p51"/>
          <p:cNvSpPr txBox="1"/>
          <p:nvPr/>
        </p:nvSpPr>
        <p:spPr>
          <a:xfrm>
            <a:off x="9145166" y="3355355"/>
            <a:ext cx="2900861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spcAft>
                <a:spcPts val="2133"/>
              </a:spcAft>
            </a:pPr>
            <a:r>
              <a:rPr lang="vi-VN" sz="22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Bảo vệ môi trường, tài nguyên thiên nhiên và hướng đến sự phát triển kinh tế - xã hội bền vững của vùng.</a:t>
            </a:r>
            <a:endParaRPr sz="2200">
              <a:solidFill>
                <a:srgbClr val="2A08B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" name="Picture 20" descr="A group of people in camouflage&#10;&#10;Description automatically generated">
            <a:extLst>
              <a:ext uri="{FF2B5EF4-FFF2-40B4-BE49-F238E27FC236}">
                <a16:creationId xmlns:a16="http://schemas.microsoft.com/office/drawing/2014/main" id="{9BB12DA6-F105-2ABD-6F45-C425CC043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45" y="1152644"/>
            <a:ext cx="3788713" cy="57053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1076</Words>
  <Application>Microsoft Office PowerPoint</Application>
  <PresentationFormat>Widescreen</PresentationFormat>
  <Paragraphs>113</Paragraphs>
  <Slides>22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#9Slide02 Noi dung dai</vt:lpstr>
      <vt:lpstr>#9Slide02 Noi dung rat dai</vt:lpstr>
      <vt:lpstr>#9Slide02 Tieu de dai</vt:lpstr>
      <vt:lpstr>#9Slide03 Bebas Neue Bold</vt:lpstr>
      <vt:lpstr>#9Slide03 SFU Futura_05</vt:lpstr>
      <vt:lpstr>#9Slide03 SFU Futura_12</vt:lpstr>
      <vt:lpstr>BHN Nexa Rust Slab Heavy</vt:lpstr>
      <vt:lpstr>Fira Sans Extra Condensed Medium</vt:lpstr>
      <vt:lpstr>iCiel Cadena</vt:lpstr>
      <vt:lpstr>Aptos</vt:lpstr>
      <vt:lpstr>Aptos Display</vt:lpstr>
      <vt:lpstr>Arial</vt:lpstr>
      <vt:lpstr>Calibri</vt:lpstr>
      <vt:lpstr>Fira Sans Extra Condensed</vt:lpstr>
      <vt:lpstr>Raleway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GEOGRAPHY</dc:title>
  <dc:creator>Admin</dc:creator>
  <cp:lastModifiedBy>Administrator</cp:lastModifiedBy>
  <cp:revision>14</cp:revision>
  <dcterms:created xsi:type="dcterms:W3CDTF">2024-07-12T02:07:37Z</dcterms:created>
  <dcterms:modified xsi:type="dcterms:W3CDTF">2025-02-03T07:59:57Z</dcterms:modified>
</cp:coreProperties>
</file>