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424" r:id="rId3"/>
    <p:sldId id="378" r:id="rId4"/>
    <p:sldId id="319" r:id="rId5"/>
    <p:sldId id="320" r:id="rId6"/>
    <p:sldId id="322" r:id="rId7"/>
    <p:sldId id="327" r:id="rId8"/>
    <p:sldId id="331" r:id="rId9"/>
    <p:sldId id="332" r:id="rId10"/>
    <p:sldId id="397" r:id="rId11"/>
    <p:sldId id="398" r:id="rId12"/>
    <p:sldId id="399" r:id="rId13"/>
    <p:sldId id="400" r:id="rId14"/>
    <p:sldId id="401" r:id="rId15"/>
    <p:sldId id="421" r:id="rId16"/>
    <p:sldId id="404" r:id="rId17"/>
    <p:sldId id="405" r:id="rId18"/>
    <p:sldId id="408" r:id="rId19"/>
    <p:sldId id="409" r:id="rId20"/>
    <p:sldId id="410" r:id="rId21"/>
    <p:sldId id="369" r:id="rId22"/>
    <p:sldId id="370" r:id="rId23"/>
    <p:sldId id="413" r:id="rId24"/>
    <p:sldId id="426" r:id="rId25"/>
    <p:sldId id="417" r:id="rId26"/>
    <p:sldId id="418" r:id="rId27"/>
    <p:sldId id="419" r:id="rId28"/>
    <p:sldId id="420" r:id="rId29"/>
  </p:sldIdLst>
  <p:sldSz cx="18288000" cy="10287000"/>
  <p:notesSz cx="6858000" cy="9144000"/>
  <p:embeddedFontLst>
    <p:embeddedFont>
      <p:font typeface="#9Slide05 IcielSanelma" panose="020B0604020202020204" charset="0"/>
      <p:regular r:id="rId31"/>
    </p:embeddedFont>
    <p:embeddedFont>
      <p:font typeface="#9Slide05 SVNFadilla" panose="020B0604020202020204" charset="0"/>
      <p:regular r:id="rId32"/>
    </p:embeddedFont>
    <p:embeddedFont>
      <p:font typeface="#9Slide07 SVNA Love Of Thunder" panose="02040603050506020204" charset="0"/>
      <p:regular r:id="rId33"/>
    </p:embeddedFont>
    <p:embeddedFont>
      <p:font typeface="#9Slide07 SVNGuerrilla" panose="00000500000000000000" charset="0"/>
      <p:regular r:id="rId34"/>
    </p:embeddedFont>
    <p:embeddedFont>
      <p:font typeface="Roboto" panose="02000000000000000000" pitchFamily="2"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A8CB"/>
    <a:srgbClr val="FCDCDC"/>
    <a:srgbClr val="F8A4A4"/>
    <a:srgbClr val="D3E5DE"/>
    <a:srgbClr val="A8CBBD"/>
    <a:srgbClr val="F8DF8C"/>
    <a:srgbClr val="CFAD8A"/>
    <a:srgbClr val="13538A"/>
    <a:srgbClr val="2C92D5"/>
    <a:srgbClr val="37C9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821" autoAdjust="0"/>
  </p:normalViewPr>
  <p:slideViewPr>
    <p:cSldViewPr>
      <p:cViewPr varScale="1">
        <p:scale>
          <a:sx n="56" d="100"/>
          <a:sy n="56" d="100"/>
        </p:scale>
        <p:origin x="63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9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2001C-F5E1-4E45-BB06-4995BDB00B68}"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2235F-CBD4-4275-A14B-69DBBBB67F08}" type="slidenum">
              <a:rPr lang="en-US" smtClean="0"/>
              <a:t>‹#›</a:t>
            </a:fld>
            <a:endParaRPr lang="en-US"/>
          </a:p>
        </p:txBody>
      </p:sp>
    </p:spTree>
    <p:extLst>
      <p:ext uri="{BB962C8B-B14F-4D97-AF65-F5344CB8AC3E}">
        <p14:creationId xmlns:p14="http://schemas.microsoft.com/office/powerpoint/2010/main" val="371115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1</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a:t>
            </a:fld>
            <a:endParaRPr lang="en-US"/>
          </a:p>
        </p:txBody>
      </p:sp>
    </p:spTree>
    <p:extLst>
      <p:ext uri="{BB962C8B-B14F-4D97-AF65-F5344CB8AC3E}">
        <p14:creationId xmlns:p14="http://schemas.microsoft.com/office/powerpoint/2010/main" val="2182360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10</a:t>
            </a:fld>
            <a:endParaRPr lang="en-US"/>
          </a:p>
        </p:txBody>
      </p:sp>
    </p:spTree>
    <p:extLst>
      <p:ext uri="{BB962C8B-B14F-4D97-AF65-F5344CB8AC3E}">
        <p14:creationId xmlns:p14="http://schemas.microsoft.com/office/powerpoint/2010/main" val="3244325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11</a:t>
            </a:fld>
            <a:endParaRPr lang="en-US"/>
          </a:p>
        </p:txBody>
      </p:sp>
    </p:spTree>
    <p:extLst>
      <p:ext uri="{BB962C8B-B14F-4D97-AF65-F5344CB8AC3E}">
        <p14:creationId xmlns:p14="http://schemas.microsoft.com/office/powerpoint/2010/main" val="3991062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12</a:t>
            </a:fld>
            <a:endParaRPr lang="en-US"/>
          </a:p>
        </p:txBody>
      </p:sp>
    </p:spTree>
    <p:extLst>
      <p:ext uri="{BB962C8B-B14F-4D97-AF65-F5344CB8AC3E}">
        <p14:creationId xmlns:p14="http://schemas.microsoft.com/office/powerpoint/2010/main" val="2551696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7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14</a:t>
            </a:fld>
            <a:endParaRPr lang="en-US"/>
          </a:p>
        </p:txBody>
      </p:sp>
    </p:spTree>
    <p:extLst>
      <p:ext uri="{BB962C8B-B14F-4D97-AF65-F5344CB8AC3E}">
        <p14:creationId xmlns:p14="http://schemas.microsoft.com/office/powerpoint/2010/main" val="397390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15</a:t>
            </a:fld>
            <a:endParaRPr lang="en-US"/>
          </a:p>
        </p:txBody>
      </p:sp>
    </p:spTree>
    <p:extLst>
      <p:ext uri="{BB962C8B-B14F-4D97-AF65-F5344CB8AC3E}">
        <p14:creationId xmlns:p14="http://schemas.microsoft.com/office/powerpoint/2010/main" val="1377053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24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Gv</a:t>
            </a:r>
            <a:r>
              <a:rPr lang="en-US" b="1" dirty="0"/>
              <a:t> </a:t>
            </a:r>
            <a:r>
              <a:rPr lang="en-US" b="1" dirty="0" err="1"/>
              <a:t>mở</a:t>
            </a:r>
            <a:r>
              <a:rPr lang="en-US" b="1" baseline="0" dirty="0"/>
              <a:t> </a:t>
            </a:r>
            <a:r>
              <a:rPr lang="en-US" b="1" baseline="0" dirty="0" err="1"/>
              <a:t>rộng</a:t>
            </a:r>
            <a:r>
              <a:rPr lang="en-US" baseline="0" dirty="0"/>
              <a:t>: </a:t>
            </a:r>
            <a:r>
              <a:rPr lang="en-US" baseline="0" dirty="0" err="1"/>
              <a:t>ngoài</a:t>
            </a:r>
            <a:r>
              <a:rPr lang="en-US" baseline="0" dirty="0"/>
              <a:t> </a:t>
            </a:r>
            <a:r>
              <a:rPr lang="en-US" baseline="0" dirty="0" err="1"/>
              <a:t>ra</a:t>
            </a:r>
            <a:r>
              <a:rPr lang="en-US" baseline="0" dirty="0"/>
              <a:t>, </a:t>
            </a:r>
            <a:r>
              <a:rPr lang="en-US" baseline="0" dirty="0" err="1"/>
              <a:t>truyện</a:t>
            </a:r>
            <a:r>
              <a:rPr lang="en-US" baseline="0" dirty="0"/>
              <a:t> </a:t>
            </a:r>
            <a:r>
              <a:rPr lang="en-US" baseline="0" dirty="0" err="1"/>
              <a:t>còn</a:t>
            </a:r>
            <a:r>
              <a:rPr lang="en-US" baseline="0" dirty="0"/>
              <a:t> </a:t>
            </a:r>
            <a:r>
              <a:rPr lang="en-US" baseline="0" dirty="0" err="1"/>
              <a:t>có</a:t>
            </a:r>
            <a:r>
              <a:rPr lang="en-US" baseline="0" dirty="0"/>
              <a:t> </a:t>
            </a:r>
            <a:r>
              <a:rPr lang="en-US" baseline="0" dirty="0" err="1"/>
              <a:t>một</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nữa</a:t>
            </a:r>
            <a:r>
              <a:rPr lang="en-US" baseline="0" dirty="0"/>
              <a:t>, </a:t>
            </a:r>
            <a:r>
              <a:rPr lang="en-US" baseline="0" dirty="0" err="1"/>
              <a:t>chính</a:t>
            </a:r>
            <a:r>
              <a:rPr lang="en-US" baseline="0" dirty="0"/>
              <a:t> </a:t>
            </a:r>
            <a:r>
              <a:rPr lang="en-US" baseline="0" dirty="0" err="1"/>
              <a:t>là</a:t>
            </a:r>
            <a:r>
              <a:rPr lang="en-US" baseline="0" dirty="0"/>
              <a:t> </a:t>
            </a:r>
            <a:r>
              <a:rPr lang="en-US" baseline="0" dirty="0" err="1"/>
              <a:t>Hôm</a:t>
            </a:r>
            <a:r>
              <a:rPr lang="en-US" baseline="0" dirty="0"/>
              <a:t>, </a:t>
            </a:r>
            <a:r>
              <a:rPr lang="en-US" baseline="0" dirty="0" err="1"/>
              <a:t>khi</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này</a:t>
            </a:r>
            <a:r>
              <a:rPr lang="en-US" baseline="0" dirty="0"/>
              <a:t> </a:t>
            </a:r>
            <a:r>
              <a:rPr lang="en-US" baseline="0" dirty="0" err="1"/>
              <a:t>dựng</a:t>
            </a:r>
            <a:r>
              <a:rPr lang="en-US" baseline="0" dirty="0"/>
              <a:t> </a:t>
            </a:r>
            <a:r>
              <a:rPr lang="en-US" baseline="0" dirty="0" err="1"/>
              <a:t>lại</a:t>
            </a:r>
            <a:r>
              <a:rPr lang="en-US" baseline="0" dirty="0"/>
              <a:t> </a:t>
            </a:r>
            <a:r>
              <a:rPr lang="en-US" baseline="0" dirty="0" err="1"/>
              <a:t>toàn</a:t>
            </a:r>
            <a:r>
              <a:rPr lang="en-US" baseline="0" dirty="0"/>
              <a:t> </a:t>
            </a:r>
            <a:r>
              <a:rPr lang="en-US" baseline="0" dirty="0" err="1"/>
              <a:t>bộ</a:t>
            </a:r>
            <a:r>
              <a:rPr lang="en-US" baseline="0" dirty="0"/>
              <a:t> </a:t>
            </a:r>
            <a:r>
              <a:rPr lang="en-US" baseline="0" dirty="0" err="1"/>
              <a:t>sự</a:t>
            </a:r>
            <a:r>
              <a:rPr lang="en-US" baseline="0" dirty="0"/>
              <a:t> </a:t>
            </a:r>
            <a:r>
              <a:rPr lang="en-US" baseline="0" dirty="0" err="1"/>
              <a:t>thật</a:t>
            </a:r>
            <a:r>
              <a:rPr lang="en-US" baseline="0" dirty="0"/>
              <a:t> </a:t>
            </a:r>
            <a:r>
              <a:rPr lang="en-US" baseline="0" dirty="0" err="1"/>
              <a:t>của</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lừa</a:t>
            </a:r>
            <a:r>
              <a:rPr lang="en-US" baseline="0" dirty="0"/>
              <a:t> </a:t>
            </a:r>
            <a:r>
              <a:rPr lang="en-US" baseline="0" dirty="0" err="1"/>
              <a:t>gạt</a:t>
            </a:r>
            <a:r>
              <a:rPr lang="en-US" baseline="0" dirty="0"/>
              <a:t> </a:t>
            </a:r>
            <a:r>
              <a:rPr lang="en-US" baseline="0" dirty="0" err="1"/>
              <a:t>với</a:t>
            </a:r>
            <a:r>
              <a:rPr lang="en-US" baseline="0" dirty="0"/>
              <a:t> </a:t>
            </a:r>
            <a:r>
              <a:rPr lang="en-US" baseline="0" dirty="0" err="1"/>
              <a:t>những</a:t>
            </a:r>
            <a:r>
              <a:rPr lang="en-US" baseline="0" dirty="0"/>
              <a:t> </a:t>
            </a:r>
            <a:r>
              <a:rPr lang="en-US" baseline="0" dirty="0" err="1"/>
              <a:t>thủ</a:t>
            </a:r>
            <a:r>
              <a:rPr lang="en-US" baseline="0" dirty="0"/>
              <a:t> </a:t>
            </a:r>
            <a:r>
              <a:rPr lang="en-US" baseline="0" dirty="0" err="1"/>
              <a:t>đoạn</a:t>
            </a:r>
            <a:r>
              <a:rPr lang="en-US" baseline="0" dirty="0"/>
              <a:t> </a:t>
            </a:r>
            <a:r>
              <a:rPr lang="en-US" baseline="0" dirty="0" err="1"/>
              <a:t>đê</a:t>
            </a:r>
            <a:r>
              <a:rPr lang="en-US" baseline="0" dirty="0"/>
              <a:t> </a:t>
            </a:r>
            <a:r>
              <a:rPr lang="en-US" baseline="0" dirty="0" err="1"/>
              <a:t>tiện</a:t>
            </a:r>
            <a:r>
              <a:rPr lang="en-US" baseline="0" dirty="0"/>
              <a:t> </a:t>
            </a:r>
            <a:r>
              <a:rPr lang="en-US" baseline="0" dirty="0" err="1"/>
              <a:t>của</a:t>
            </a:r>
            <a:r>
              <a:rPr lang="en-US" baseline="0" dirty="0"/>
              <a:t> </a:t>
            </a:r>
            <a:r>
              <a:rPr lang="en-US" baseline="0" dirty="0" err="1"/>
              <a:t>ông</a:t>
            </a:r>
            <a:r>
              <a:rPr lang="en-US" baseline="0" dirty="0"/>
              <a:t> </a:t>
            </a:r>
            <a:r>
              <a:rPr lang="en-US" baseline="0" dirty="0" err="1"/>
              <a:t>Uyn</a:t>
            </a:r>
            <a:r>
              <a:rPr lang="en-US" baseline="0" dirty="0"/>
              <a:t>-</a:t>
            </a:r>
            <a:r>
              <a:rPr lang="en-US" baseline="0" dirty="0" err="1"/>
              <a:t>đi</a:t>
            </a:r>
            <a:r>
              <a:rPr lang="en-US" baseline="0" dirty="0"/>
              <a:t>-banh. </a:t>
            </a:r>
            <a:r>
              <a:rPr lang="en-US" baseline="0" dirty="0" err="1"/>
              <a:t>Ngôi</a:t>
            </a:r>
            <a:r>
              <a:rPr lang="en-US" baseline="0" dirty="0"/>
              <a:t> </a:t>
            </a:r>
            <a:r>
              <a:rPr lang="en-US" baseline="0" dirty="0" err="1"/>
              <a:t>kể</a:t>
            </a:r>
            <a:r>
              <a:rPr lang="en-US" baseline="0" dirty="0"/>
              <a:t> </a:t>
            </a:r>
            <a:r>
              <a:rPr lang="en-US" baseline="0" dirty="0" err="1"/>
              <a:t>này</a:t>
            </a:r>
            <a:r>
              <a:rPr lang="en-US" baseline="0" dirty="0"/>
              <a:t> </a:t>
            </a:r>
            <a:r>
              <a:rPr lang="en-US" baseline="0" dirty="0" err="1"/>
              <a:t>phù</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vai</a:t>
            </a:r>
            <a:r>
              <a:rPr lang="en-US" baseline="0" dirty="0"/>
              <a:t> </a:t>
            </a:r>
            <a:r>
              <a:rPr lang="en-US" baseline="0" dirty="0" err="1"/>
              <a:t>trò</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thám</a:t>
            </a:r>
            <a:r>
              <a:rPr lang="en-US" baseline="0" dirty="0"/>
              <a:t> </a:t>
            </a:r>
            <a:r>
              <a:rPr lang="en-US" baseline="0" dirty="0" err="1"/>
              <a:t>tử</a:t>
            </a:r>
            <a:r>
              <a:rPr lang="en-US" baseline="0" dirty="0"/>
              <a:t> </a:t>
            </a:r>
            <a:r>
              <a:rPr lang="en-US" baseline="0" dirty="0" err="1"/>
              <a:t>khi</a:t>
            </a:r>
            <a:r>
              <a:rPr lang="en-US" baseline="0" dirty="0"/>
              <a:t> </a:t>
            </a:r>
            <a:r>
              <a:rPr lang="en-US" baseline="0" dirty="0" err="1"/>
              <a:t>khám</a:t>
            </a:r>
            <a:r>
              <a:rPr lang="en-US" baseline="0" dirty="0"/>
              <a:t> </a:t>
            </a:r>
            <a:r>
              <a:rPr lang="en-US" baseline="0" dirty="0" err="1"/>
              <a:t>phá</a:t>
            </a:r>
            <a:r>
              <a:rPr lang="en-US" baseline="0" dirty="0"/>
              <a:t> </a:t>
            </a:r>
            <a:r>
              <a:rPr lang="en-US" baseline="0" dirty="0" err="1"/>
              <a:t>ra</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bí</a:t>
            </a:r>
            <a:r>
              <a:rPr lang="en-US" baseline="0" dirty="0"/>
              <a:t> </a:t>
            </a:r>
            <a:r>
              <a:rPr lang="en-US" baseline="0" dirty="0" err="1"/>
              <a:t>mật</a:t>
            </a:r>
            <a:r>
              <a:rPr lang="en-US" baseline="0" dirty="0"/>
              <a:t> </a:t>
            </a:r>
            <a:r>
              <a:rPr lang="en-US" baseline="0" dirty="0" err="1"/>
              <a:t>trong</a:t>
            </a:r>
            <a:r>
              <a:rPr lang="en-US" baseline="0" dirty="0"/>
              <a:t> </a:t>
            </a:r>
            <a:r>
              <a:rPr lang="en-US" baseline="0" dirty="0" err="1"/>
              <a:t>vụ</a:t>
            </a:r>
            <a:r>
              <a:rPr lang="en-US" baseline="0" dirty="0"/>
              <a:t> </a:t>
            </a:r>
            <a:r>
              <a:rPr lang="en-US" baseline="0" dirty="0" err="1"/>
              <a:t>án</a:t>
            </a:r>
            <a:r>
              <a:rPr lang="en-US" baseline="0" dirty="0"/>
              <a:t>. </a:t>
            </a:r>
            <a:r>
              <a:rPr lang="en-US" baseline="0" dirty="0" err="1"/>
              <a:t>Điều</a:t>
            </a:r>
            <a:r>
              <a:rPr lang="en-US" baseline="0" dirty="0"/>
              <a:t> </a:t>
            </a:r>
            <a:r>
              <a:rPr lang="en-US" baseline="0" dirty="0" err="1"/>
              <a:t>này</a:t>
            </a:r>
            <a:r>
              <a:rPr lang="en-US" baseline="0" dirty="0"/>
              <a:t> </a:t>
            </a:r>
            <a:r>
              <a:rPr lang="en-US" baseline="0" dirty="0" err="1"/>
              <a:t>không</a:t>
            </a:r>
            <a:r>
              <a:rPr lang="en-US" baseline="0" dirty="0"/>
              <a:t> </a:t>
            </a:r>
            <a:r>
              <a:rPr lang="en-US" baseline="0" dirty="0" err="1"/>
              <a:t>chỉ</a:t>
            </a:r>
            <a:r>
              <a:rPr lang="en-US" baseline="0" dirty="0"/>
              <a:t> </a:t>
            </a:r>
            <a:r>
              <a:rPr lang="en-US" baseline="0" dirty="0" err="1"/>
              <a:t>cho</a:t>
            </a:r>
            <a:r>
              <a:rPr lang="en-US" baseline="0" dirty="0"/>
              <a:t> </a:t>
            </a:r>
            <a:r>
              <a:rPr lang="en-US" baseline="0" dirty="0" err="1"/>
              <a:t>thấy</a:t>
            </a:r>
            <a:r>
              <a:rPr lang="en-US" baseline="0" dirty="0"/>
              <a:t> </a:t>
            </a:r>
            <a:r>
              <a:rPr lang="en-US" baseline="0" dirty="0" err="1"/>
              <a:t>năng</a:t>
            </a:r>
            <a:r>
              <a:rPr lang="en-US" baseline="0" dirty="0"/>
              <a:t> </a:t>
            </a:r>
            <a:r>
              <a:rPr lang="en-US" baseline="0" dirty="0" err="1"/>
              <a:t>lực</a:t>
            </a:r>
            <a:r>
              <a:rPr lang="en-US" baseline="0" dirty="0"/>
              <a:t> </a:t>
            </a:r>
            <a:r>
              <a:rPr lang="en-US" baseline="0" dirty="0" err="1"/>
              <a:t>của</a:t>
            </a:r>
            <a:r>
              <a:rPr lang="en-US" baseline="0" dirty="0"/>
              <a:t> </a:t>
            </a:r>
            <a:r>
              <a:rPr lang="en-US" baseline="0" dirty="0" err="1"/>
              <a:t>Hôm</a:t>
            </a:r>
            <a:r>
              <a:rPr lang="en-US" baseline="0" dirty="0"/>
              <a:t> </a:t>
            </a:r>
            <a:r>
              <a:rPr lang="en-US" baseline="0" dirty="0" err="1"/>
              <a:t>mà</a:t>
            </a:r>
            <a:r>
              <a:rPr lang="en-US" baseline="0" dirty="0"/>
              <a:t> </a:t>
            </a:r>
            <a:r>
              <a:rPr lang="en-US" baseline="0" dirty="0" err="1"/>
              <a:t>còn</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tính</a:t>
            </a:r>
            <a:r>
              <a:rPr lang="en-US" baseline="0" dirty="0"/>
              <a:t> </a:t>
            </a:r>
            <a:r>
              <a:rPr lang="en-US" baseline="0" dirty="0" err="1"/>
              <a:t>chính</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không</a:t>
            </a:r>
            <a:r>
              <a:rPr lang="en-US" baseline="0" dirty="0"/>
              <a:t> </a:t>
            </a:r>
            <a:r>
              <a:rPr lang="en-US" baseline="0" dirty="0" err="1"/>
              <a:t>khoan</a:t>
            </a:r>
            <a:r>
              <a:rPr lang="en-US" baseline="0" dirty="0"/>
              <a:t> </a:t>
            </a:r>
            <a:r>
              <a:rPr lang="en-US" baseline="0" dirty="0" err="1"/>
              <a:t>nhượng</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với</a:t>
            </a:r>
            <a:r>
              <a:rPr lang="en-US" baseline="0" dirty="0"/>
              <a:t> </a:t>
            </a:r>
            <a:r>
              <a:rPr lang="en-US" baseline="0" dirty="0" err="1"/>
              <a:t>cái</a:t>
            </a:r>
            <a:r>
              <a:rPr lang="en-US" baseline="0" dirty="0"/>
              <a:t> </a:t>
            </a:r>
            <a:r>
              <a:rPr lang="en-US" baseline="0" dirty="0" err="1"/>
              <a:t>ác</a:t>
            </a:r>
            <a:r>
              <a:rPr lang="en-US" baseline="0" dirty="0"/>
              <a:t>, </a:t>
            </a:r>
            <a:r>
              <a:rPr lang="en-US" baseline="0" dirty="0" err="1"/>
              <a:t>cái</a:t>
            </a:r>
            <a:r>
              <a:rPr lang="en-US" baseline="0" dirty="0"/>
              <a:t> </a:t>
            </a:r>
            <a:r>
              <a:rPr lang="en-US" baseline="0" dirty="0" err="1"/>
              <a:t>xấu</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17</a:t>
            </a:fld>
            <a:endParaRPr lang="en-US"/>
          </a:p>
        </p:txBody>
      </p:sp>
    </p:spTree>
    <p:extLst>
      <p:ext uri="{BB962C8B-B14F-4D97-AF65-F5344CB8AC3E}">
        <p14:creationId xmlns:p14="http://schemas.microsoft.com/office/powerpoint/2010/main" val="211896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252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Hiện</a:t>
            </a:r>
            <a:r>
              <a:rPr lang="en-US" dirty="0"/>
              <a:t> nay, </a:t>
            </a:r>
            <a:r>
              <a:rPr lang="en-US" dirty="0" err="1"/>
              <a:t>những</a:t>
            </a:r>
            <a:r>
              <a:rPr lang="en-US" baseline="0" dirty="0"/>
              <a:t> </a:t>
            </a:r>
            <a:r>
              <a:rPr lang="en-US" baseline="0" dirty="0" err="1"/>
              <a:t>vấn</a:t>
            </a:r>
            <a:r>
              <a:rPr lang="en-US" baseline="0" dirty="0"/>
              <a:t> </a:t>
            </a:r>
            <a:r>
              <a:rPr lang="en-US" baseline="0" dirty="0" err="1"/>
              <a:t>đề</a:t>
            </a:r>
            <a:r>
              <a:rPr lang="en-US" baseline="0" dirty="0"/>
              <a:t> </a:t>
            </a:r>
            <a:r>
              <a:rPr lang="en-US" baseline="0" dirty="0" err="1"/>
              <a:t>mà</a:t>
            </a:r>
            <a:r>
              <a:rPr lang="en-US" baseline="0" dirty="0"/>
              <a:t> </a:t>
            </a:r>
            <a:r>
              <a:rPr lang="en-US" baseline="0" dirty="0" err="1"/>
              <a:t>đoạn</a:t>
            </a:r>
            <a:r>
              <a:rPr lang="en-US" baseline="0" dirty="0"/>
              <a:t> </a:t>
            </a:r>
            <a:r>
              <a:rPr lang="en-US" baseline="0" dirty="0" err="1"/>
              <a:t>trích</a:t>
            </a:r>
            <a:r>
              <a:rPr lang="en-US" baseline="0" dirty="0"/>
              <a:t> </a:t>
            </a:r>
            <a:r>
              <a:rPr lang="en-US" baseline="0" dirty="0" err="1"/>
              <a:t>nêu</a:t>
            </a:r>
            <a:r>
              <a:rPr lang="en-US" baseline="0" dirty="0"/>
              <a:t> </a:t>
            </a:r>
            <a:r>
              <a:rPr lang="en-US" baseline="0" dirty="0" err="1"/>
              <a:t>ra</a:t>
            </a:r>
            <a:r>
              <a:rPr lang="en-US" baseline="0" dirty="0"/>
              <a:t> </a:t>
            </a:r>
            <a:r>
              <a:rPr lang="en-US" baseline="0" dirty="0" err="1"/>
              <a:t>vẫn</a:t>
            </a:r>
            <a:r>
              <a:rPr lang="en-US" baseline="0" dirty="0"/>
              <a:t> </a:t>
            </a:r>
            <a:r>
              <a:rPr lang="en-US" baseline="0" dirty="0" err="1"/>
              <a:t>tiếp</a:t>
            </a:r>
            <a:r>
              <a:rPr lang="en-US" baseline="0" dirty="0"/>
              <a:t> </a:t>
            </a:r>
            <a:r>
              <a:rPr lang="en-US" baseline="0" dirty="0" err="1"/>
              <a:t>diễn</a:t>
            </a:r>
            <a:r>
              <a:rPr lang="en-US" baseline="0" dirty="0"/>
              <a:t>, </a:t>
            </a:r>
            <a:r>
              <a:rPr lang="en-US" baseline="0" dirty="0" err="1"/>
              <a:t>không</a:t>
            </a:r>
            <a:r>
              <a:rPr lang="en-US" baseline="0" dirty="0"/>
              <a:t> </a:t>
            </a:r>
            <a:r>
              <a:rPr lang="en-US" baseline="0" dirty="0" err="1"/>
              <a:t>chỉ</a:t>
            </a:r>
            <a:r>
              <a:rPr lang="en-US" baseline="0" dirty="0"/>
              <a:t> ở </a:t>
            </a:r>
            <a:r>
              <a:rPr lang="en-US" baseline="0" dirty="0" err="1"/>
              <a:t>Việt</a:t>
            </a:r>
            <a:r>
              <a:rPr lang="en-US" baseline="0" dirty="0"/>
              <a:t> Nam </a:t>
            </a:r>
            <a:r>
              <a:rPr lang="en-US" baseline="0" dirty="0" err="1"/>
              <a:t>mà</a:t>
            </a:r>
            <a:r>
              <a:rPr lang="en-US" baseline="0" dirty="0"/>
              <a:t> </a:t>
            </a:r>
            <a:r>
              <a:rPr lang="en-US" baseline="0" dirty="0" err="1"/>
              <a:t>còn</a:t>
            </a:r>
            <a:r>
              <a:rPr lang="en-US" baseline="0" dirty="0"/>
              <a:t> ở </a:t>
            </a:r>
            <a:r>
              <a:rPr lang="en-US" baseline="0" dirty="0" err="1"/>
              <a:t>nhiều</a:t>
            </a:r>
            <a:r>
              <a:rPr lang="en-US" baseline="0" dirty="0"/>
              <a:t> </a:t>
            </a:r>
            <a:r>
              <a:rPr lang="en-US" baseline="0" dirty="0" err="1"/>
              <a:t>nước</a:t>
            </a:r>
            <a:r>
              <a:rPr lang="en-US" baseline="0" dirty="0"/>
              <a:t> </a:t>
            </a:r>
            <a:r>
              <a:rPr lang="en-US" baseline="0" dirty="0" err="1"/>
              <a:t>trên</a:t>
            </a:r>
            <a:r>
              <a:rPr lang="en-US" baseline="0" dirty="0"/>
              <a:t> </a:t>
            </a:r>
            <a:r>
              <a:rPr lang="en-US" baseline="0" dirty="0" err="1"/>
              <a:t>Thế</a:t>
            </a:r>
            <a:r>
              <a:rPr lang="en-US" baseline="0" dirty="0"/>
              <a:t> </a:t>
            </a:r>
            <a:r>
              <a:rPr lang="en-US" baseline="0" dirty="0" err="1"/>
              <a:t>giới</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19</a:t>
            </a:fld>
            <a:endParaRPr lang="en-US"/>
          </a:p>
        </p:txBody>
      </p:sp>
    </p:spTree>
    <p:extLst>
      <p:ext uri="{BB962C8B-B14F-4D97-AF65-F5344CB8AC3E}">
        <p14:creationId xmlns:p14="http://schemas.microsoft.com/office/powerpoint/2010/main" val="2229070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a:t>
            </a:fld>
            <a:endParaRPr lang="en-US"/>
          </a:p>
        </p:txBody>
      </p:sp>
    </p:spTree>
    <p:extLst>
      <p:ext uri="{BB962C8B-B14F-4D97-AF65-F5344CB8AC3E}">
        <p14:creationId xmlns:p14="http://schemas.microsoft.com/office/powerpoint/2010/main" val="2761959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325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D2235F-CBD4-4275-A14B-69DBBBB67F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612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22</a:t>
            </a:fld>
            <a:endParaRPr lang="en-US"/>
          </a:p>
        </p:txBody>
      </p:sp>
    </p:spTree>
    <p:extLst>
      <p:ext uri="{BB962C8B-B14F-4D97-AF65-F5344CB8AC3E}">
        <p14:creationId xmlns:p14="http://schemas.microsoft.com/office/powerpoint/2010/main" val="1337384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3</a:t>
            </a:fld>
            <a:endParaRPr lang="en-US"/>
          </a:p>
        </p:txBody>
      </p:sp>
    </p:spTree>
    <p:extLst>
      <p:ext uri="{BB962C8B-B14F-4D97-AF65-F5344CB8AC3E}">
        <p14:creationId xmlns:p14="http://schemas.microsoft.com/office/powerpoint/2010/main" val="302604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4</a:t>
            </a:fld>
            <a:endParaRPr lang="en-US"/>
          </a:p>
        </p:txBody>
      </p:sp>
    </p:spTree>
    <p:extLst>
      <p:ext uri="{BB962C8B-B14F-4D97-AF65-F5344CB8AC3E}">
        <p14:creationId xmlns:p14="http://schemas.microsoft.com/office/powerpoint/2010/main" val="367345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Times New Roman" pitchFamily="18" charset="0"/>
              <a:cs typeface="Times New Roman" pitchFamily="18" charset="0"/>
            </a:endParaRPr>
          </a:p>
        </p:txBody>
      </p:sp>
      <p:sp>
        <p:nvSpPr>
          <p:cNvPr id="4" name="Slide Number Placeholder 3"/>
          <p:cNvSpPr>
            <a:spLocks noGrp="1"/>
          </p:cNvSpPr>
          <p:nvPr>
            <p:ph type="sldNum" sz="quarter" idx="5"/>
          </p:nvPr>
        </p:nvSpPr>
        <p:spPr/>
        <p:txBody>
          <a:bodyPr/>
          <a:lstStyle/>
          <a:p>
            <a:fld id="{66D2235F-CBD4-4275-A14B-69DBBBB67F08}" type="slidenum">
              <a:rPr lang="en-US" smtClean="0"/>
              <a:t>5</a:t>
            </a:fld>
            <a:endParaRPr lang="en-US"/>
          </a:p>
        </p:txBody>
      </p:sp>
    </p:spTree>
    <p:extLst>
      <p:ext uri="{BB962C8B-B14F-4D97-AF65-F5344CB8AC3E}">
        <p14:creationId xmlns:p14="http://schemas.microsoft.com/office/powerpoint/2010/main" val="227942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6</a:t>
            </a:fld>
            <a:endParaRPr lang="en-US"/>
          </a:p>
        </p:txBody>
      </p:sp>
    </p:spTree>
    <p:extLst>
      <p:ext uri="{BB962C8B-B14F-4D97-AF65-F5344CB8AC3E}">
        <p14:creationId xmlns:p14="http://schemas.microsoft.com/office/powerpoint/2010/main" val="481241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7</a:t>
            </a:fld>
            <a:endParaRPr lang="en-US"/>
          </a:p>
        </p:txBody>
      </p:sp>
    </p:spTree>
    <p:extLst>
      <p:ext uri="{BB962C8B-B14F-4D97-AF65-F5344CB8AC3E}">
        <p14:creationId xmlns:p14="http://schemas.microsoft.com/office/powerpoint/2010/main" val="2962559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66D2235F-CBD4-4275-A14B-69DBBBB67F08}" type="slidenum">
              <a:rPr lang="en-US" smtClean="0"/>
              <a:t>8</a:t>
            </a:fld>
            <a:endParaRPr lang="en-US"/>
          </a:p>
        </p:txBody>
      </p:sp>
    </p:spTree>
    <p:extLst>
      <p:ext uri="{BB962C8B-B14F-4D97-AF65-F5344CB8AC3E}">
        <p14:creationId xmlns:p14="http://schemas.microsoft.com/office/powerpoint/2010/main" val="4104824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9</a:t>
            </a:fld>
            <a:endParaRPr lang="en-US"/>
          </a:p>
        </p:txBody>
      </p:sp>
    </p:spTree>
    <p:extLst>
      <p:ext uri="{BB962C8B-B14F-4D97-AF65-F5344CB8AC3E}">
        <p14:creationId xmlns:p14="http://schemas.microsoft.com/office/powerpoint/2010/main" val="2403086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4"/>
          </a:xfrm>
        </p:spPr>
        <p:txBody>
          <a:bodyPr/>
          <a:lstStyle>
            <a:lvl1pPr marL="0" indent="0" algn="ctr">
              <a:buNone/>
              <a:defRPr sz="4800"/>
            </a:lvl1pPr>
            <a:lvl2pPr marL="914332" indent="0" algn="ctr">
              <a:buNone/>
              <a:defRPr sz="4000"/>
            </a:lvl2pPr>
            <a:lvl3pPr marL="1828666" indent="0" algn="ctr">
              <a:buNone/>
              <a:defRPr sz="3600"/>
            </a:lvl3pPr>
            <a:lvl4pPr marL="2742996" indent="0" algn="ctr">
              <a:buNone/>
              <a:defRPr sz="3200"/>
            </a:lvl4pPr>
            <a:lvl5pPr marL="3657328" indent="0" algn="ctr">
              <a:buNone/>
              <a:defRPr sz="3200"/>
            </a:lvl5pPr>
            <a:lvl6pPr marL="4571658" indent="0" algn="ctr">
              <a:buNone/>
              <a:defRPr sz="3200"/>
            </a:lvl6pPr>
            <a:lvl7pPr marL="5485990" indent="0" algn="ctr">
              <a:buNone/>
              <a:defRPr sz="3200"/>
            </a:lvl7pPr>
            <a:lvl8pPr marL="6400320" indent="0" algn="ctr">
              <a:buNone/>
              <a:defRPr sz="3200"/>
            </a:lvl8pPr>
            <a:lvl9pPr marL="7314652"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52739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4120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17"/>
            <a:ext cx="15773400" cy="4279106"/>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247776" y="6884198"/>
            <a:ext cx="15773400" cy="2250280"/>
          </a:xfrm>
        </p:spPr>
        <p:txBody>
          <a:bodyPr/>
          <a:lstStyle>
            <a:lvl1pPr marL="0" indent="0">
              <a:buNone/>
              <a:defRPr sz="4800">
                <a:solidFill>
                  <a:schemeClr val="tx1"/>
                </a:solidFill>
              </a:defRPr>
            </a:lvl1pPr>
            <a:lvl2pPr marL="914332" indent="0">
              <a:buNone/>
              <a:defRPr sz="4000">
                <a:solidFill>
                  <a:schemeClr val="tx1">
                    <a:tint val="75000"/>
                  </a:schemeClr>
                </a:solidFill>
              </a:defRPr>
            </a:lvl2pPr>
            <a:lvl3pPr marL="1828666" indent="0">
              <a:buNone/>
              <a:defRPr sz="3600">
                <a:solidFill>
                  <a:schemeClr val="tx1">
                    <a:tint val="75000"/>
                  </a:schemeClr>
                </a:solidFill>
              </a:defRPr>
            </a:lvl3pPr>
            <a:lvl4pPr marL="2742996" indent="0">
              <a:buNone/>
              <a:defRPr sz="3200">
                <a:solidFill>
                  <a:schemeClr val="tx1">
                    <a:tint val="75000"/>
                  </a:schemeClr>
                </a:solidFill>
              </a:defRPr>
            </a:lvl4pPr>
            <a:lvl5pPr marL="3657328" indent="0">
              <a:buNone/>
              <a:defRPr sz="3200">
                <a:solidFill>
                  <a:schemeClr val="tx1">
                    <a:tint val="75000"/>
                  </a:schemeClr>
                </a:solidFill>
              </a:defRPr>
            </a:lvl5pPr>
            <a:lvl6pPr marL="4571658" indent="0">
              <a:buNone/>
              <a:defRPr sz="3200">
                <a:solidFill>
                  <a:schemeClr val="tx1">
                    <a:tint val="75000"/>
                  </a:schemeClr>
                </a:solidFill>
              </a:defRPr>
            </a:lvl6pPr>
            <a:lvl7pPr marL="5485990" indent="0">
              <a:buNone/>
              <a:defRPr sz="3200">
                <a:solidFill>
                  <a:schemeClr val="tx1">
                    <a:tint val="75000"/>
                  </a:schemeClr>
                </a:solidFill>
              </a:defRPr>
            </a:lvl7pPr>
            <a:lvl8pPr marL="6400320" indent="0">
              <a:buNone/>
              <a:defRPr sz="3200">
                <a:solidFill>
                  <a:schemeClr val="tx1">
                    <a:tint val="75000"/>
                  </a:schemeClr>
                </a:solidFill>
              </a:defRPr>
            </a:lvl8pPr>
            <a:lvl9pPr marL="7314652"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55400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6980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5" y="2521744"/>
            <a:ext cx="7774782" cy="1235868"/>
          </a:xfrm>
        </p:spPr>
        <p:txBody>
          <a:bodyPr anchor="b"/>
          <a:lstStyle>
            <a:lvl1pPr marL="0" indent="0">
              <a:buNone/>
              <a:defRPr sz="4800" b="1"/>
            </a:lvl1pPr>
            <a:lvl2pPr marL="914332" indent="0">
              <a:buNone/>
              <a:defRPr sz="4000" b="1"/>
            </a:lvl2pPr>
            <a:lvl3pPr marL="1828666" indent="0">
              <a:buNone/>
              <a:defRPr sz="3600" b="1"/>
            </a:lvl3pPr>
            <a:lvl4pPr marL="2742996" indent="0">
              <a:buNone/>
              <a:defRPr sz="3200" b="1"/>
            </a:lvl4pPr>
            <a:lvl5pPr marL="3657328" indent="0">
              <a:buNone/>
              <a:defRPr sz="3200" b="1"/>
            </a:lvl5pPr>
            <a:lvl6pPr marL="4571658" indent="0">
              <a:buNone/>
              <a:defRPr sz="3200" b="1"/>
            </a:lvl6pPr>
            <a:lvl7pPr marL="5485990" indent="0">
              <a:buNone/>
              <a:defRPr sz="3200" b="1"/>
            </a:lvl7pPr>
            <a:lvl8pPr marL="6400320" indent="0">
              <a:buNone/>
              <a:defRPr sz="3200" b="1"/>
            </a:lvl8pPr>
            <a:lvl9pPr marL="7314652" indent="0">
              <a:buNone/>
              <a:defRPr sz="3200" b="1"/>
            </a:lvl9pPr>
          </a:lstStyle>
          <a:p>
            <a:pPr lvl="0"/>
            <a:r>
              <a:rPr lang="en-US"/>
              <a:t>Edit Master text styles</a:t>
            </a:r>
          </a:p>
        </p:txBody>
      </p:sp>
      <p:sp>
        <p:nvSpPr>
          <p:cNvPr id="6" name="Content Placeholder 5"/>
          <p:cNvSpPr>
            <a:spLocks noGrp="1"/>
          </p:cNvSpPr>
          <p:nvPr>
            <p:ph sz="quarter" idx="4"/>
          </p:nvPr>
        </p:nvSpPr>
        <p:spPr>
          <a:xfrm>
            <a:off x="9258305"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7312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1131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060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7774782" y="1481147"/>
            <a:ext cx="9258300" cy="7310438"/>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7733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7"/>
            <a:ext cx="9258300" cy="7310438"/>
          </a:xfrm>
        </p:spPr>
        <p:txBody>
          <a:bodyPr anchor="t"/>
          <a:lstStyle>
            <a:lvl1pPr marL="0" indent="0">
              <a:buNone/>
              <a:defRPr sz="6400"/>
            </a:lvl1pPr>
            <a:lvl2pPr marL="914332" indent="0">
              <a:buNone/>
              <a:defRPr sz="5600"/>
            </a:lvl2pPr>
            <a:lvl3pPr marL="1828666" indent="0">
              <a:buNone/>
              <a:defRPr sz="4800"/>
            </a:lvl3pPr>
            <a:lvl4pPr marL="2742996" indent="0">
              <a:buNone/>
              <a:defRPr sz="4000"/>
            </a:lvl4pPr>
            <a:lvl5pPr marL="3657328" indent="0">
              <a:buNone/>
              <a:defRPr sz="4000"/>
            </a:lvl5pPr>
            <a:lvl6pPr marL="4571658" indent="0">
              <a:buNone/>
              <a:defRPr sz="4000"/>
            </a:lvl6pPr>
            <a:lvl7pPr marL="5485990" indent="0">
              <a:buNone/>
              <a:defRPr sz="4000"/>
            </a:lvl7pPr>
            <a:lvl8pPr marL="6400320" indent="0">
              <a:buNone/>
              <a:defRPr sz="4000"/>
            </a:lvl8pPr>
            <a:lvl9pPr marL="7314652"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259682" y="3086105"/>
            <a:ext cx="5898356" cy="5717382"/>
          </a:xfrm>
        </p:spPr>
        <p:txBody>
          <a:bodyPr/>
          <a:lstStyle>
            <a:lvl1pPr marL="0" indent="0">
              <a:buNone/>
              <a:defRPr sz="3200"/>
            </a:lvl1pPr>
            <a:lvl2pPr marL="914332" indent="0">
              <a:buNone/>
              <a:defRPr sz="2800"/>
            </a:lvl2pPr>
            <a:lvl3pPr marL="1828666" indent="0">
              <a:buNone/>
              <a:defRPr sz="2400"/>
            </a:lvl3pPr>
            <a:lvl4pPr marL="2742996" indent="0">
              <a:buNone/>
              <a:defRPr sz="2000"/>
            </a:lvl4pPr>
            <a:lvl5pPr marL="3657328" indent="0">
              <a:buNone/>
              <a:defRPr sz="2000"/>
            </a:lvl5pPr>
            <a:lvl6pPr marL="4571658" indent="0">
              <a:buNone/>
              <a:defRPr sz="2000"/>
            </a:lvl6pPr>
            <a:lvl7pPr marL="5485990" indent="0">
              <a:buNone/>
              <a:defRPr sz="2000"/>
            </a:lvl7pPr>
            <a:lvl8pPr marL="6400320" indent="0">
              <a:buNone/>
              <a:defRPr sz="2000"/>
            </a:lvl8pPr>
            <a:lvl9pPr marL="7314652"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1720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4518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95"/>
            <a:ext cx="3943350" cy="87177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5" y="547695"/>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1827000"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7000"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8270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7000"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7000"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0056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4"/>
          </a:xfrm>
          <a:prstGeom prst="rect">
            <a:avLst/>
          </a:prstGeom>
        </p:spPr>
        <p:txBody>
          <a:bodyPr vert="horz" lIns="91434" tIns="45717" rIns="91434" bIns="4571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8"/>
          </a:xfrm>
          <a:prstGeom prst="rect">
            <a:avLst/>
          </a:prstGeom>
        </p:spPr>
        <p:txBody>
          <a:bodyPr vert="horz" lIns="91434" tIns="45717" rIns="91434" bIns="4571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8"/>
            <a:ext cx="4114800" cy="547688"/>
          </a:xfrm>
          <a:prstGeom prst="rect">
            <a:avLst/>
          </a:prstGeom>
        </p:spPr>
        <p:txBody>
          <a:bodyPr vert="horz" lIns="91434" tIns="45717" rIns="91434" bIns="45717" rtlCol="0" anchor="ctr"/>
          <a:lstStyle>
            <a:lvl1pPr algn="l">
              <a:defRPr sz="2400">
                <a:solidFill>
                  <a:schemeClr val="tx1">
                    <a:tint val="75000"/>
                  </a:schemeClr>
                </a:solidFill>
              </a:defRPr>
            </a:lvl1pPr>
          </a:lstStyle>
          <a:p>
            <a:pPr marL="0" marR="0" lvl="0" indent="0" algn="l" defTabSz="1828666" rtl="0" eaLnBrk="1" fontAlgn="auto" latinLnBrk="0" hangingPunct="1">
              <a:lnSpc>
                <a:spcPct val="100000"/>
              </a:lnSpc>
              <a:spcBef>
                <a:spcPts val="0"/>
              </a:spcBef>
              <a:spcAft>
                <a:spcPts val="0"/>
              </a:spcAft>
              <a:buClrTx/>
              <a:buSzTx/>
              <a:buFontTx/>
              <a:buNone/>
              <a:tabLst/>
              <a:defRPr/>
            </a:pPr>
            <a:fld id="{6B6433EC-62DB-4882-9412-9B8E930C28C1}" type="datetimeFigureOut">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828666" rtl="0" eaLnBrk="1" fontAlgn="auto" latinLnBrk="0" hangingPunct="1">
                <a:lnSpc>
                  <a:spcPct val="100000"/>
                </a:lnSpc>
                <a:spcBef>
                  <a:spcPts val="0"/>
                </a:spcBef>
                <a:spcAft>
                  <a:spcPts val="0"/>
                </a:spcAft>
                <a:buClrTx/>
                <a:buSzTx/>
                <a:buFontTx/>
                <a:buNone/>
                <a:tabLst/>
                <a:defRPr/>
              </a:pPr>
              <a:t>3/18/2025</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8"/>
            <a:ext cx="6172200" cy="547688"/>
          </a:xfrm>
          <a:prstGeom prst="rect">
            <a:avLst/>
          </a:prstGeom>
        </p:spPr>
        <p:txBody>
          <a:bodyPr vert="horz" lIns="91434" tIns="45717" rIns="91434" bIns="45717" rtlCol="0" anchor="ctr"/>
          <a:lstStyle>
            <a:lvl1pPr algn="ctr">
              <a:defRPr sz="2400">
                <a:solidFill>
                  <a:schemeClr val="tx1">
                    <a:tint val="75000"/>
                  </a:schemeClr>
                </a:solidFill>
              </a:defRPr>
            </a:lvl1pP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8"/>
            <a:ext cx="4114800" cy="547688"/>
          </a:xfrm>
          <a:prstGeom prst="rect">
            <a:avLst/>
          </a:prstGeom>
        </p:spPr>
        <p:txBody>
          <a:bodyPr vert="horz" lIns="91434" tIns="45717" rIns="91434" bIns="45717" rtlCol="0" anchor="ctr"/>
          <a:lstStyle>
            <a:lvl1pPr algn="r">
              <a:defRPr sz="2400">
                <a:solidFill>
                  <a:schemeClr val="tx1">
                    <a:tint val="75000"/>
                  </a:schemeClr>
                </a:solidFill>
              </a:defRPr>
            </a:lvl1pPr>
          </a:lstStyle>
          <a:p>
            <a:pPr marL="0" marR="0" lvl="0" indent="0" algn="r" defTabSz="1828666" rtl="0" eaLnBrk="1" fontAlgn="auto" latinLnBrk="0" hangingPunct="1">
              <a:lnSpc>
                <a:spcPct val="100000"/>
              </a:lnSpc>
              <a:spcBef>
                <a:spcPts val="0"/>
              </a:spcBef>
              <a:spcAft>
                <a:spcPts val="0"/>
              </a:spcAft>
              <a:buClrTx/>
              <a:buSzTx/>
              <a:buFontTx/>
              <a:buNone/>
              <a:tabLst/>
              <a:defRPr/>
            </a:pPr>
            <a:fld id="{B01D6584-4DDB-4B19-853B-517B78BEE470}" type="slidenum">
              <a:rPr kumimoji="0" lang="en-US" sz="24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828666" rtl="0" eaLnBrk="1" fontAlgn="auto" latinLnBrk="0" hangingPunct="1">
                <a:lnSpc>
                  <a:spcPct val="100000"/>
                </a:lnSpc>
                <a:spcBef>
                  <a:spcPts val="0"/>
                </a:spcBef>
                <a:spcAft>
                  <a:spcPts val="0"/>
                </a:spcAft>
                <a:buClrTx/>
                <a:buSzTx/>
                <a:buFontTx/>
                <a:buNone/>
                <a:tabLst/>
                <a:defRPr/>
              </a:pPr>
              <a:t>‹#›</a:t>
            </a:fld>
            <a:endParaRPr kumimoji="0" lang="en-US" sz="24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74002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828666"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64" indent="-457164" algn="l" defTabSz="1828666"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498" indent="-457164" algn="l" defTabSz="1828666"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30" indent="-457164" algn="l" defTabSz="1828666"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160"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49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822"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156"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48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818" indent="-457164" algn="l" defTabSz="1828666"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66" rtl="0" eaLnBrk="1" latinLnBrk="0" hangingPunct="1">
        <a:defRPr sz="3600" kern="1200">
          <a:solidFill>
            <a:schemeClr val="tx1"/>
          </a:solidFill>
          <a:latin typeface="+mn-lt"/>
          <a:ea typeface="+mn-ea"/>
          <a:cs typeface="+mn-cs"/>
        </a:defRPr>
      </a:lvl1pPr>
      <a:lvl2pPr marL="914332" algn="l" defTabSz="1828666" rtl="0" eaLnBrk="1" latinLnBrk="0" hangingPunct="1">
        <a:defRPr sz="3600" kern="1200">
          <a:solidFill>
            <a:schemeClr val="tx1"/>
          </a:solidFill>
          <a:latin typeface="+mn-lt"/>
          <a:ea typeface="+mn-ea"/>
          <a:cs typeface="+mn-cs"/>
        </a:defRPr>
      </a:lvl2pPr>
      <a:lvl3pPr marL="1828666" algn="l" defTabSz="1828666" rtl="0" eaLnBrk="1" latinLnBrk="0" hangingPunct="1">
        <a:defRPr sz="3600" kern="1200">
          <a:solidFill>
            <a:schemeClr val="tx1"/>
          </a:solidFill>
          <a:latin typeface="+mn-lt"/>
          <a:ea typeface="+mn-ea"/>
          <a:cs typeface="+mn-cs"/>
        </a:defRPr>
      </a:lvl3pPr>
      <a:lvl4pPr marL="2742996" algn="l" defTabSz="1828666" rtl="0" eaLnBrk="1" latinLnBrk="0" hangingPunct="1">
        <a:defRPr sz="3600" kern="1200">
          <a:solidFill>
            <a:schemeClr val="tx1"/>
          </a:solidFill>
          <a:latin typeface="+mn-lt"/>
          <a:ea typeface="+mn-ea"/>
          <a:cs typeface="+mn-cs"/>
        </a:defRPr>
      </a:lvl4pPr>
      <a:lvl5pPr marL="3657328" algn="l" defTabSz="1828666" rtl="0" eaLnBrk="1" latinLnBrk="0" hangingPunct="1">
        <a:defRPr sz="3600" kern="1200">
          <a:solidFill>
            <a:schemeClr val="tx1"/>
          </a:solidFill>
          <a:latin typeface="+mn-lt"/>
          <a:ea typeface="+mn-ea"/>
          <a:cs typeface="+mn-cs"/>
        </a:defRPr>
      </a:lvl5pPr>
      <a:lvl6pPr marL="4571658" algn="l" defTabSz="1828666" rtl="0" eaLnBrk="1" latinLnBrk="0" hangingPunct="1">
        <a:defRPr sz="3600" kern="1200">
          <a:solidFill>
            <a:schemeClr val="tx1"/>
          </a:solidFill>
          <a:latin typeface="+mn-lt"/>
          <a:ea typeface="+mn-ea"/>
          <a:cs typeface="+mn-cs"/>
        </a:defRPr>
      </a:lvl6pPr>
      <a:lvl7pPr marL="5485990" algn="l" defTabSz="1828666" rtl="0" eaLnBrk="1" latinLnBrk="0" hangingPunct="1">
        <a:defRPr sz="3600" kern="1200">
          <a:solidFill>
            <a:schemeClr val="tx1"/>
          </a:solidFill>
          <a:latin typeface="+mn-lt"/>
          <a:ea typeface="+mn-ea"/>
          <a:cs typeface="+mn-cs"/>
        </a:defRPr>
      </a:lvl7pPr>
      <a:lvl8pPr marL="6400320" algn="l" defTabSz="1828666" rtl="0" eaLnBrk="1" latinLnBrk="0" hangingPunct="1">
        <a:defRPr sz="3600" kern="1200">
          <a:solidFill>
            <a:schemeClr val="tx1"/>
          </a:solidFill>
          <a:latin typeface="+mn-lt"/>
          <a:ea typeface="+mn-ea"/>
          <a:cs typeface="+mn-cs"/>
        </a:defRPr>
      </a:lvl8pPr>
      <a:lvl9pPr marL="7314652" algn="l" defTabSz="1828666"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sv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audio" Target="../media/audio3.wav"/><Relationship Id="rId9" Type="http://schemas.openxmlformats.org/officeDocument/2006/relationships/image" Target="../media/image41.gif"/><Relationship Id="rId14" Type="http://schemas.openxmlformats.org/officeDocument/2006/relationships/image" Target="../media/image45.gif"/></Relationships>
</file>

<file path=ppt/slides/_rels/slide2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9.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8.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2.gif"/><Relationship Id="rId4" Type="http://schemas.openxmlformats.org/officeDocument/2006/relationships/audio" Target="../media/audio3.wav"/><Relationship Id="rId9" Type="http://schemas.openxmlformats.org/officeDocument/2006/relationships/image" Target="../media/image41.gif"/><Relationship Id="rId14" Type="http://schemas.openxmlformats.org/officeDocument/2006/relationships/image" Target="../media/image45.gif"/></Relationships>
</file>

<file path=ppt/slides/_rels/slide2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38.gif"/><Relationship Id="rId12"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2.gif"/><Relationship Id="rId11" Type="http://schemas.openxmlformats.org/officeDocument/2006/relationships/image" Target="../media/image43.png"/><Relationship Id="rId5" Type="http://schemas.openxmlformats.org/officeDocument/2006/relationships/image" Target="../media/image37.gif"/><Relationship Id="rId10" Type="http://schemas.openxmlformats.org/officeDocument/2006/relationships/image" Target="../media/image41.gif"/><Relationship Id="rId4" Type="http://schemas.openxmlformats.org/officeDocument/2006/relationships/audio" Target="../media/audio3.wav"/><Relationship Id="rId9" Type="http://schemas.openxmlformats.org/officeDocument/2006/relationships/image" Target="../media/image40.gif"/><Relationship Id="rId14" Type="http://schemas.openxmlformats.org/officeDocument/2006/relationships/image" Target="../media/image46.gif"/></Relationships>
</file>

<file path=ppt/slides/_rels/slide27.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2.gif"/><Relationship Id="rId12" Type="http://schemas.openxmlformats.org/officeDocument/2006/relationships/image" Target="../media/image46.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7.gif"/><Relationship Id="rId11" Type="http://schemas.openxmlformats.org/officeDocument/2006/relationships/image" Target="../media/image41.gif"/><Relationship Id="rId5" Type="http://schemas.openxmlformats.org/officeDocument/2006/relationships/image" Target="../media/image37.gif"/><Relationship Id="rId15" Type="http://schemas.microsoft.com/office/2007/relationships/hdphoto" Target="../media/hdphoto1.wdp"/><Relationship Id="rId10" Type="http://schemas.openxmlformats.org/officeDocument/2006/relationships/image" Target="../media/image40.gif"/><Relationship Id="rId4" Type="http://schemas.openxmlformats.org/officeDocument/2006/relationships/audio" Target="../media/audio3.wav"/><Relationship Id="rId9" Type="http://schemas.openxmlformats.org/officeDocument/2006/relationships/image" Target="../media/image39.gif"/><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3090204" y="549442"/>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Thám</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tử</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lớp</a:t>
            </a:r>
            <a:r>
              <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rPr>
              <a:t>em</a:t>
            </a:r>
            <a:endParaRPr kumimoji="0" lang="en-US" sz="8800" b="1" i="0" u="none" strike="noStrike" kern="0" cap="none" spc="0" normalizeH="0" baseline="0" noProof="0" dirty="0">
              <a:ln>
                <a:noFill/>
              </a:ln>
              <a:solidFill>
                <a:srgbClr val="C00000"/>
              </a:solidFill>
              <a:effectLst/>
              <a:uLnTx/>
              <a:uFillTx/>
              <a:latin typeface="#9Slide07 SVNA Love Of Thunder" panose="02040603050506020204" pitchFamily="18" charset="0"/>
              <a:ea typeface="Cambria" panose="02040503050406030204" pitchFamily="18" charset="0"/>
              <a:cs typeface="Times New Roman" panose="02020603050405020304" pitchFamily="18" charset="0"/>
              <a:sym typeface="Arial"/>
            </a:endParaRPr>
          </a:p>
        </p:txBody>
      </p:sp>
      <p:sp>
        <p:nvSpPr>
          <p:cNvPr id="3" name="Text Box 8"/>
          <p:cNvSpPr txBox="1"/>
          <p:nvPr/>
        </p:nvSpPr>
        <p:spPr>
          <a:xfrm>
            <a:off x="838200" y="2471253"/>
            <a:ext cx="16840200" cy="7266305"/>
          </a:xfrm>
          <a:prstGeom prst="rect">
            <a:avLst/>
          </a:prstGeom>
        </p:spPr>
        <p:txBody>
          <a:bodyPr>
            <a:noAutofit/>
          </a:bodyPr>
          <a:lstStyle/>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Cách</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GV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đưa</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cho</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lớp</a:t>
            </a:r>
            <a:endPar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endParaRP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sát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biểu</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hiện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trạng</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liên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quan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đến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và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để</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tìm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dạng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Có</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VD: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đeo</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kính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phải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không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học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sinh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khác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trả</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lời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"Sai"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dựa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trên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điểm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hành</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động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mà</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đề</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cập</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tới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1"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1"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just" defTabSz="266700" rtl="0" eaLnBrk="1" fontAlgn="auto" latinLnBrk="0" hangingPunct="1">
              <a:lnSpc>
                <a:spcPct val="100000"/>
              </a:lnSpc>
              <a:spcBef>
                <a:spcPts val="0"/>
              </a:spcBef>
              <a:spcAft>
                <a:spcPts val="50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Trò</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chơi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thúc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đoán</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khi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đặt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hết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lang="en-US"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5</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câu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hỏi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a:p>
            <a:pPr marL="0" marR="0" lvl="0" indent="0" algn="l" defTabSz="266700" rtl="0" eaLnBrk="1" fontAlgn="auto" latinLnBrk="0" hangingPunct="1">
              <a:lnSpc>
                <a:spcPct val="100000"/>
              </a:lnSpc>
              <a:spcBef>
                <a:spcPts val="0"/>
              </a:spcBef>
              <a:spcAft>
                <a:spcPct val="0"/>
              </a:spcAft>
              <a:buClrTx/>
              <a:buSzTx/>
              <a:buFontTx/>
              <a:buNone/>
              <a:tabLst/>
              <a:defRPr/>
            </a:pP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Thám</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tử</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sẽ</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được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thưởng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ra</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đúng</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hoặc</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bị</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phạt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nếu</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chỉ</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sai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người</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giữ</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mật</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 </a:t>
            </a:r>
            <a:r>
              <a:rPr kumimoji="0" sz="3600" b="0" i="0" u="none" strike="noStrike" kern="1200" cap="none" spc="0" normalizeH="0" baseline="0" noProof="0" dirty="0" err="1">
                <a:ln>
                  <a:noFill/>
                </a:ln>
                <a:solidFill>
                  <a:prstClr val="black"/>
                </a:solidFill>
                <a:effectLst/>
                <a:uLnTx/>
                <a:uFillTx/>
                <a:latin typeface="Times New Roman" panose="02020603050405020304"/>
                <a:ea typeface="Times New Roman" panose="02020603050405020304"/>
                <a:cs typeface="+mn-cs"/>
              </a:rPr>
              <a:t>thư</a:t>
            </a:r>
            <a:r>
              <a:rPr kumimoji="0" sz="3600" b="0" i="0" u="none" strike="noStrike" kern="1200" cap="none" spc="0" normalizeH="0" baseline="0" noProof="0" dirty="0">
                <a:ln>
                  <a:noFill/>
                </a:ln>
                <a:solidFill>
                  <a:prstClr val="black"/>
                </a:solidFill>
                <a:effectLst/>
                <a:uLnTx/>
                <a:uFillTx/>
                <a:latin typeface="Times New Roman" panose="02020603050405020304"/>
                <a:ea typeface="Times New Roman" panose="02020603050405020304"/>
                <a:cs typeface="+mn-cs"/>
              </a:rPr>
              <a:t>.</a:t>
            </a:r>
          </a:p>
        </p:txBody>
      </p:sp>
      <p:sp>
        <p:nvSpPr>
          <p:cNvPr id="4" name="Freeform 7">
            <a:extLst>
              <a:ext uri="{FF2B5EF4-FFF2-40B4-BE49-F238E27FC236}">
                <a16:creationId xmlns:a16="http://schemas.microsoft.com/office/drawing/2014/main" id="{654BCE4C-ADC9-06FE-637E-88D9B3BFC68E}"/>
              </a:ext>
            </a:extLst>
          </p:cNvPr>
          <p:cNvSpPr/>
          <p:nvPr/>
        </p:nvSpPr>
        <p:spPr>
          <a:xfrm>
            <a:off x="12725400" y="190500"/>
            <a:ext cx="3429000" cy="3120390"/>
          </a:xfrm>
          <a:custGeom>
            <a:avLst/>
            <a:gdLst/>
            <a:ahLst/>
            <a:cxnLst/>
            <a:rect l="l" t="t" r="r" b="b"/>
            <a:pathLst>
              <a:path w="4871759" h="4433301">
                <a:moveTo>
                  <a:pt x="0" y="0"/>
                </a:moveTo>
                <a:lnTo>
                  <a:pt x="4871759" y="0"/>
                </a:lnTo>
                <a:lnTo>
                  <a:pt x="4871759" y="4433301"/>
                </a:lnTo>
                <a:lnTo>
                  <a:pt x="0" y="4433301"/>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2898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313283"/>
              </p:ext>
            </p:extLst>
          </p:nvPr>
        </p:nvGraphicFramePr>
        <p:xfrm>
          <a:off x="304800" y="342900"/>
          <a:ext cx="17678400" cy="9372600"/>
        </p:xfrm>
        <a:graphic>
          <a:graphicData uri="http://schemas.openxmlformats.org/drawingml/2006/table">
            <a:tbl>
              <a:tblPr firstRow="1" bandRow="1">
                <a:tableStyleId>{5940675A-B579-460E-94D1-54222C63F5DA}</a:tableStyleId>
              </a:tblPr>
              <a:tblGrid>
                <a:gridCol w="4876800">
                  <a:extLst>
                    <a:ext uri="{9D8B030D-6E8A-4147-A177-3AD203B41FA5}">
                      <a16:colId xmlns:a16="http://schemas.microsoft.com/office/drawing/2014/main" val="104127989"/>
                    </a:ext>
                  </a:extLst>
                </a:gridCol>
                <a:gridCol w="5562600">
                  <a:extLst>
                    <a:ext uri="{9D8B030D-6E8A-4147-A177-3AD203B41FA5}">
                      <a16:colId xmlns:a16="http://schemas.microsoft.com/office/drawing/2014/main" val="3334280681"/>
                    </a:ext>
                  </a:extLst>
                </a:gridCol>
                <a:gridCol w="7239000">
                  <a:extLst>
                    <a:ext uri="{9D8B030D-6E8A-4147-A177-3AD203B41FA5}">
                      <a16:colId xmlns:a16="http://schemas.microsoft.com/office/drawing/2014/main" val="4032216351"/>
                    </a:ext>
                  </a:extLst>
                </a:gridCol>
              </a:tblGrid>
              <a:tr h="2342227">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292925578"/>
                  </a:ext>
                </a:extLst>
              </a:tr>
              <a:tr h="7030373">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189261860"/>
                  </a:ext>
                </a:extLst>
              </a:tr>
            </a:tbl>
          </a:graphicData>
        </a:graphic>
      </p:graphicFrame>
      <p:sp>
        <p:nvSpPr>
          <p:cNvPr id="4" name="TextBox 3">
            <a:extLst>
              <a:ext uri="{FF2B5EF4-FFF2-40B4-BE49-F238E27FC236}">
                <a16:creationId xmlns:a16="http://schemas.microsoft.com/office/drawing/2014/main" id="{4D9B07B9-12C0-5184-F765-6EF08747B0B6}"/>
              </a:ext>
            </a:extLst>
          </p:cNvPr>
          <p:cNvSpPr txBox="1"/>
          <p:nvPr/>
        </p:nvSpPr>
        <p:spPr>
          <a:xfrm>
            <a:off x="457200" y="4081671"/>
            <a:ext cx="4648200" cy="4154984"/>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vật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Oát-xơn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đi</a:t>
            </a:r>
            <a:r>
              <a:rPr lang="en-US" sz="4400" baseline="0" dirty="0">
                <a:latin typeface="Times New Roman" panose="02020603050405020304" pitchFamily="18" charset="0"/>
                <a:cs typeface="Times New Roman" panose="02020603050405020304" pitchFamily="18" charset="0"/>
              </a:rPr>
              <a:t>-banh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0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5" name="Freeform 6">
            <a:extLst>
              <a:ext uri="{FF2B5EF4-FFF2-40B4-BE49-F238E27FC236}">
                <a16:creationId xmlns:a16="http://schemas.microsoft.com/office/drawing/2014/main" id="{01D4EF33-0ECA-E6EC-EDFE-00C4F15F70A6}"/>
              </a:ext>
            </a:extLst>
          </p:cNvPr>
          <p:cNvSpPr/>
          <p:nvPr/>
        </p:nvSpPr>
        <p:spPr>
          <a:xfrm>
            <a:off x="0" y="9410700"/>
            <a:ext cx="18288000" cy="609600"/>
          </a:xfrm>
          <a:custGeom>
            <a:avLst/>
            <a:gdLst/>
            <a:ahLst/>
            <a:cxnLst/>
            <a:rect l="l" t="t" r="r" b="b"/>
            <a:pathLst>
              <a:path w="7315200" h="512064">
                <a:moveTo>
                  <a:pt x="0" y="0"/>
                </a:moveTo>
                <a:lnTo>
                  <a:pt x="7315200" y="0"/>
                </a:lnTo>
                <a:lnTo>
                  <a:pt x="7315200" y="512064"/>
                </a:lnTo>
                <a:lnTo>
                  <a:pt x="0" y="5120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id="{21A3FE98-7880-BF48-47DC-385240F9B833}"/>
              </a:ext>
            </a:extLst>
          </p:cNvPr>
          <p:cNvSpPr txBox="1"/>
          <p:nvPr/>
        </p:nvSpPr>
        <p:spPr>
          <a:xfrm>
            <a:off x="1139190" y="723900"/>
            <a:ext cx="163830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Dựa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A3FE98-7880-BF48-47DC-385240F9B833}"/>
              </a:ext>
            </a:extLst>
          </p:cNvPr>
          <p:cNvSpPr txBox="1"/>
          <p:nvPr/>
        </p:nvSpPr>
        <p:spPr>
          <a:xfrm>
            <a:off x="6553200" y="2857500"/>
            <a:ext cx="109728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tử</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đoạn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a:t>
            </a:r>
          </a:p>
        </p:txBody>
      </p:sp>
      <p:sp>
        <p:nvSpPr>
          <p:cNvPr id="4" name="Freeform 2">
            <a:extLst>
              <a:ext uri="{FF2B5EF4-FFF2-40B4-BE49-F238E27FC236}">
                <a16:creationId xmlns:a16="http://schemas.microsoft.com/office/drawing/2014/main" id="{6C4621CB-BFB4-DD6F-EC84-67AFEAC6AEF7}"/>
              </a:ext>
            </a:extLst>
          </p:cNvPr>
          <p:cNvSpPr/>
          <p:nvPr/>
        </p:nvSpPr>
        <p:spPr>
          <a:xfrm>
            <a:off x="457200" y="2512516"/>
            <a:ext cx="6828796" cy="7782104"/>
          </a:xfrm>
          <a:custGeom>
            <a:avLst/>
            <a:gdLst/>
            <a:ahLst/>
            <a:cxnLst/>
            <a:rect l="l" t="t" r="r" b="b"/>
            <a:pathLst>
              <a:path w="7814371" h="8905266">
                <a:moveTo>
                  <a:pt x="0" y="0"/>
                </a:moveTo>
                <a:lnTo>
                  <a:pt x="7814371" y="0"/>
                </a:lnTo>
                <a:lnTo>
                  <a:pt x="7814371" y="8905266"/>
                </a:lnTo>
                <a:lnTo>
                  <a:pt x="0" y="8905266"/>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9553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71486470"/>
              </p:ext>
            </p:extLst>
          </p:nvPr>
        </p:nvGraphicFramePr>
        <p:xfrm>
          <a:off x="304800" y="342900"/>
          <a:ext cx="17678400" cy="9741634"/>
        </p:xfrm>
        <a:graphic>
          <a:graphicData uri="http://schemas.openxmlformats.org/drawingml/2006/table">
            <a:tbl>
              <a:tblPr firstRow="1" bandRow="1">
                <a:tableStyleId>{5940675A-B579-460E-94D1-54222C63F5DA}</a:tableStyleId>
              </a:tblPr>
              <a:tblGrid>
                <a:gridCol w="4038600">
                  <a:extLst>
                    <a:ext uri="{9D8B030D-6E8A-4147-A177-3AD203B41FA5}">
                      <a16:colId xmlns:a16="http://schemas.microsoft.com/office/drawing/2014/main" val="104127989"/>
                    </a:ext>
                  </a:extLst>
                </a:gridCol>
                <a:gridCol w="5562600">
                  <a:extLst>
                    <a:ext uri="{9D8B030D-6E8A-4147-A177-3AD203B41FA5}">
                      <a16:colId xmlns:a16="http://schemas.microsoft.com/office/drawing/2014/main" val="3334280681"/>
                    </a:ext>
                  </a:extLst>
                </a:gridCol>
                <a:gridCol w="8077200">
                  <a:extLst>
                    <a:ext uri="{9D8B030D-6E8A-4147-A177-3AD203B41FA5}">
                      <a16:colId xmlns:a16="http://schemas.microsoft.com/office/drawing/2014/main" val="4032216351"/>
                    </a:ext>
                  </a:extLst>
                </a:gridCol>
              </a:tblGrid>
              <a:tr h="1458143">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292925578"/>
                  </a:ext>
                </a:extLst>
              </a:tr>
              <a:tr h="8283491">
                <a:tc>
                  <a:txBody>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tử</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Hôm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chính</a:t>
                      </a:r>
                      <a:r>
                        <a:rPr lang="en-US" sz="4400" b="1"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Oát-xơn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Uyn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đi</a:t>
                      </a:r>
                      <a:r>
                        <a:rPr lang="en-US" sz="4400" baseline="0" dirty="0">
                          <a:latin typeface="Times New Roman" panose="02020603050405020304" pitchFamily="18" charset="0"/>
                          <a:cs typeface="Times New Roman" panose="02020603050405020304" pitchFamily="18" charset="0"/>
                        </a:rPr>
                        <a:t>-banh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a:t>
                      </a:r>
                    </a:p>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indent="0" algn="just">
                        <a:buNone/>
                      </a:pP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TextBox 3">
            <a:extLst>
              <a:ext uri="{FF2B5EF4-FFF2-40B4-BE49-F238E27FC236}">
                <a16:creationId xmlns:a16="http://schemas.microsoft.com/office/drawing/2014/main" id="{BED77E82-654C-2D08-0BD8-EB50B6397B90}"/>
              </a:ext>
            </a:extLst>
          </p:cNvPr>
          <p:cNvSpPr txBox="1"/>
          <p:nvPr/>
        </p:nvSpPr>
        <p:spPr>
          <a:xfrm>
            <a:off x="4495800" y="1866900"/>
            <a:ext cx="5257800" cy="8217634"/>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hai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mẹ</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lễ</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Từ</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đó</a:t>
            </a:r>
            <a:r>
              <a:rPr lang="en-US" sz="4400" baseline="0" dirty="0">
                <a:latin typeface="Times New Roman" panose="02020603050405020304" pitchFamily="18" charset="0"/>
                <a:cs typeface="Times New Roman" panose="02020603050405020304" pitchFamily="18" charset="0"/>
              </a:rPr>
              <a:t>, Me-</a:t>
            </a:r>
            <a:r>
              <a:rPr lang="en-US" sz="4400" baseline="0" dirty="0" err="1">
                <a:latin typeface="Times New Roman" panose="02020603050405020304" pitchFamily="18" charset="0"/>
                <a:cs typeface="Times New Roman" panose="02020603050405020304" pitchFamily="18" charset="0"/>
              </a:rPr>
              <a:t>ri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kì</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tức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Cô</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giúp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đỡ</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06CE4CC-BCAA-ABC6-D83A-D2A64093EF5C}"/>
              </a:ext>
            </a:extLst>
          </p:cNvPr>
          <p:cNvSpPr txBox="1"/>
          <p:nvPr/>
        </p:nvSpPr>
        <p:spPr>
          <a:xfrm>
            <a:off x="9982200" y="1866900"/>
            <a:ext cx="7772400" cy="8217634"/>
          </a:xfrm>
          <a:prstGeom prst="rect">
            <a:avLst/>
          </a:prstGeom>
          <a:noFill/>
        </p:spPr>
        <p:txBody>
          <a:bodyPr wrap="square">
            <a:spAutoFit/>
          </a:bodyPr>
          <a:lstStyle/>
          <a:p>
            <a:pPr marL="0" indent="0" algn="just">
              <a:buNone/>
            </a:pPr>
            <a:r>
              <a:rPr lang="en-US" sz="4400" dirty="0">
                <a:latin typeface="Times New Roman" panose="02020603050405020304" pitchFamily="18" charset="0"/>
                <a:cs typeface="Times New Roman" panose="02020603050405020304" pitchFamily="18" charset="0"/>
              </a:rPr>
              <a:t>(1) </a:t>
            </a:r>
            <a:r>
              <a:rPr lang="en-US" sz="440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thường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tờ</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Hót-mơ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Ên-giô</a:t>
            </a:r>
            <a:r>
              <a:rPr lang="en-US" sz="4400" baseline="0" dirty="0">
                <a:latin typeface="Times New Roman" panose="02020603050405020304" pitchFamily="18" charset="0"/>
                <a:cs typeface="Times New Roman" panose="02020603050405020304" pitchFamily="18" charset="0"/>
              </a:rPr>
              <a:t>” ở </a:t>
            </a:r>
            <a:r>
              <a:rPr lang="en-US" sz="4400" baseline="0" dirty="0" err="1">
                <a:latin typeface="Times New Roman" panose="02020603050405020304" pitchFamily="18" charset="0"/>
                <a:cs typeface="Times New Roman" panose="02020603050405020304" pitchFamily="18" charset="0"/>
              </a:rPr>
              <a:t>cuối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chỉ</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chung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phố</a:t>
            </a:r>
            <a:r>
              <a:rPr lang="en-US" sz="4400" baseline="0" dirty="0">
                <a:latin typeface="Times New Roman" panose="02020603050405020304" pitchFamily="18" charset="0"/>
                <a:cs typeface="Times New Roman" panose="02020603050405020304" pitchFamily="18" charset="0"/>
              </a:rPr>
              <a:t> Li-</a:t>
            </a:r>
            <a:r>
              <a:rPr lang="en-US" sz="4400" baseline="0" dirty="0" err="1">
                <a:latin typeface="Times New Roman" panose="02020603050405020304" pitchFamily="18" charset="0"/>
                <a:cs typeface="Times New Roman" panose="02020603050405020304" pitchFamily="18" charset="0"/>
              </a:rPr>
              <a:t>đân</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hôn</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lặp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“e”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nhòe</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chữ</a:t>
            </a:r>
            <a:r>
              <a:rPr lang="en-US" sz="4400" baseline="0" dirty="0">
                <a:latin typeface="Times New Roman" panose="02020603050405020304" pitchFamily="18" charset="0"/>
                <a:cs typeface="Times New Roman" panose="02020603050405020304" pitchFamily="18" charset="0"/>
              </a:rPr>
              <a:t> “r” </a:t>
            </a:r>
            <a:r>
              <a:rPr lang="en-US" sz="4400" baseline="0" dirty="0" err="1">
                <a:latin typeface="Times New Roman" panose="02020603050405020304" pitchFamily="18" charset="0"/>
                <a:cs typeface="Times New Roman" panose="02020603050405020304" pitchFamily="18" charset="0"/>
              </a:rPr>
              <a:t>hụt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đuôi</a:t>
            </a:r>
            <a:r>
              <a:rPr lang="en-US" sz="4400" baseline="0" dirty="0">
                <a:latin typeface="Times New Roman" panose="02020603050405020304" pitchFamily="18" charset="0"/>
                <a:cs typeface="Times New Roman" panose="02020603050405020304" pitchFamily="18" charset="0"/>
              </a:rPr>
              <a:t>)</a:t>
            </a:r>
          </a:p>
          <a:p>
            <a:pPr marL="0" indent="0" algn="just">
              <a:buNone/>
            </a:pPr>
            <a:r>
              <a:rPr lang="en-US" sz="4400" baseline="0" dirty="0">
                <a:latin typeface="Times New Roman" panose="02020603050405020304" pitchFamily="18" charset="0"/>
                <a:cs typeface="Times New Roman" panose="02020603050405020304" pitchFamily="18" charset="0"/>
              </a:rPr>
              <a:t>(3)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cha </a:t>
            </a:r>
            <a:r>
              <a:rPr lang="en-US" sz="4400" baseline="0" dirty="0" err="1">
                <a:latin typeface="Times New Roman" panose="02020603050405020304" pitchFamily="18" charset="0"/>
                <a:cs typeface="Times New Roman" panose="02020603050405020304" pitchFamily="18" charset="0"/>
              </a:rPr>
              <a:t>dượng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gửi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với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máy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tự</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2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85800" y="27813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Nhân</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vật</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hôm</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5" name="Freeform 3">
            <a:extLst>
              <a:ext uri="{FF2B5EF4-FFF2-40B4-BE49-F238E27FC236}">
                <a16:creationId xmlns:a16="http://schemas.microsoft.com/office/drawing/2014/main" id="{4F78BDD6-737C-F79D-7D62-652F60BD6D1E}"/>
              </a:ext>
            </a:extLst>
          </p:cNvPr>
          <p:cNvSpPr/>
          <p:nvPr/>
        </p:nvSpPr>
        <p:spPr>
          <a:xfrm>
            <a:off x="8686800" y="-230945"/>
            <a:ext cx="9324661" cy="10748889"/>
          </a:xfrm>
          <a:custGeom>
            <a:avLst/>
            <a:gdLst/>
            <a:ahLst/>
            <a:cxnLst/>
            <a:rect l="l" t="t" r="r" b="b"/>
            <a:pathLst>
              <a:path w="5514661" h="6356958">
                <a:moveTo>
                  <a:pt x="0" y="0"/>
                </a:moveTo>
                <a:lnTo>
                  <a:pt x="5514661" y="0"/>
                </a:lnTo>
                <a:lnTo>
                  <a:pt x="5514661" y="6356958"/>
                </a:lnTo>
                <a:lnTo>
                  <a:pt x="0" y="6356958"/>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55000122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CD1C66-057E-D9D3-A09B-FFE1587BDB48}"/>
              </a:ext>
            </a:extLst>
          </p:cNvPr>
          <p:cNvSpPr txBox="1"/>
          <p:nvPr/>
        </p:nvSpPr>
        <p:spPr>
          <a:xfrm>
            <a:off x="3733800" y="896826"/>
            <a:ext cx="134874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Em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là</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thám</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tử</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203181490"/>
              </p:ext>
            </p:extLst>
          </p:nvPr>
        </p:nvGraphicFramePr>
        <p:xfrm>
          <a:off x="4876800" y="3229178"/>
          <a:ext cx="11496749" cy="6172200"/>
        </p:xfrm>
        <a:graphic>
          <a:graphicData uri="http://schemas.openxmlformats.org/drawingml/2006/table">
            <a:tbl>
              <a:tblPr firstRow="1" bandRow="1">
                <a:tableStyleId>{5940675A-B579-460E-94D1-54222C63F5DA}</a:tableStyleId>
              </a:tblPr>
              <a:tblGrid>
                <a:gridCol w="1977147">
                  <a:extLst>
                    <a:ext uri="{9D8B030D-6E8A-4147-A177-3AD203B41FA5}">
                      <a16:colId xmlns:a16="http://schemas.microsoft.com/office/drawing/2014/main" val="3653061686"/>
                    </a:ext>
                  </a:extLst>
                </a:gridCol>
                <a:gridCol w="7318097">
                  <a:extLst>
                    <a:ext uri="{9D8B030D-6E8A-4147-A177-3AD203B41FA5}">
                      <a16:colId xmlns:a16="http://schemas.microsoft.com/office/drawing/2014/main" val="544622461"/>
                    </a:ext>
                  </a:extLst>
                </a:gridCol>
                <a:gridCol w="2201505">
                  <a:extLst>
                    <a:ext uri="{9D8B030D-6E8A-4147-A177-3AD203B41FA5}">
                      <a16:colId xmlns:a16="http://schemas.microsoft.com/office/drawing/2014/main" val="1889150342"/>
                    </a:ext>
                  </a:extLst>
                </a:gridCol>
              </a:tblGrid>
              <a:tr h="2057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282510481"/>
                  </a:ext>
                </a:extLst>
              </a:tr>
              <a:tr h="2057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nchor="ctr">
                    <a:solidFill>
                      <a:schemeClr val="bg1"/>
                    </a:solidFill>
                  </a:tcPr>
                </a:tc>
                <a:tc rowSpan="2">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4060053105"/>
                  </a:ext>
                </a:extLst>
              </a:tr>
              <a:tr h="2057400">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bg1"/>
                    </a:solidFill>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
        <p:nvSpPr>
          <p:cNvPr id="8" name="Freeform 8"/>
          <p:cNvSpPr/>
          <p:nvPr/>
        </p:nvSpPr>
        <p:spPr>
          <a:xfrm>
            <a:off x="152401" y="2933700"/>
            <a:ext cx="4876800" cy="7330440"/>
          </a:xfrm>
          <a:custGeom>
            <a:avLst/>
            <a:gdLst/>
            <a:ahLst/>
            <a:cxnLst/>
            <a:rect l="l" t="t" r="r" b="b"/>
            <a:pathLst>
              <a:path w="3613171" h="5362778">
                <a:moveTo>
                  <a:pt x="0" y="0"/>
                </a:moveTo>
                <a:lnTo>
                  <a:pt x="3613171" y="0"/>
                </a:lnTo>
                <a:lnTo>
                  <a:pt x="3613171" y="5362778"/>
                </a:lnTo>
                <a:lnTo>
                  <a:pt x="0" y="5362778"/>
                </a:lnTo>
                <a:lnTo>
                  <a:pt x="0" y="0"/>
                </a:lnTo>
                <a:close/>
              </a:path>
            </a:pathLst>
          </a:custGeom>
          <a:blipFill>
            <a:blip r:embed="rId5"/>
            <a:stretch>
              <a:fillRect/>
            </a:stretch>
          </a:blipFill>
        </p:spPr>
        <p:txBody>
          <a:bodyPr/>
          <a:lstStyle/>
          <a:p>
            <a:endParaRPr lang="en-US"/>
          </a:p>
        </p:txBody>
      </p:sp>
      <p:pic>
        <p:nvPicPr>
          <p:cNvPr id="5" name="Picture 4">
            <a:extLst>
              <a:ext uri="{FF2B5EF4-FFF2-40B4-BE49-F238E27FC236}">
                <a16:creationId xmlns:a16="http://schemas.microsoft.com/office/drawing/2014/main" id="{EE270EB1-0304-2D2F-9343-6033EAFF59C5}"/>
              </a:ext>
            </a:extLst>
          </p:cNvPr>
          <p:cNvPicPr>
            <a:picLocks noChangeAspect="1"/>
          </p:cNvPicPr>
          <p:nvPr/>
        </p:nvPicPr>
        <p:blipFill>
          <a:blip r:embed="rId6"/>
          <a:stretch>
            <a:fillRect/>
          </a:stretch>
        </p:blipFill>
        <p:spPr>
          <a:xfrm>
            <a:off x="14877314" y="5448300"/>
            <a:ext cx="3410686" cy="4838700"/>
          </a:xfrm>
          <a:prstGeom prst="rect">
            <a:avLst/>
          </a:prstGeom>
        </p:spPr>
      </p:pic>
    </p:spTree>
    <p:extLst>
      <p:ext uri="{BB962C8B-B14F-4D97-AF65-F5344CB8AC3E}">
        <p14:creationId xmlns:p14="http://schemas.microsoft.com/office/powerpoint/2010/main" val="17944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0162236"/>
              </p:ext>
            </p:extLst>
          </p:nvPr>
        </p:nvGraphicFramePr>
        <p:xfrm>
          <a:off x="152400" y="190500"/>
          <a:ext cx="17830800" cy="9677400"/>
        </p:xfrm>
        <a:graphic>
          <a:graphicData uri="http://schemas.openxmlformats.org/drawingml/2006/table">
            <a:tbl>
              <a:tblPr firstRow="1" bandRow="1">
                <a:tableStyleId>{5940675A-B579-460E-94D1-54222C63F5DA}</a:tableStyleId>
              </a:tblPr>
              <a:tblGrid>
                <a:gridCol w="2117408">
                  <a:extLst>
                    <a:ext uri="{9D8B030D-6E8A-4147-A177-3AD203B41FA5}">
                      <a16:colId xmlns:a16="http://schemas.microsoft.com/office/drawing/2014/main" val="3653061686"/>
                    </a:ext>
                  </a:extLst>
                </a:gridCol>
                <a:gridCol w="10126918">
                  <a:extLst>
                    <a:ext uri="{9D8B030D-6E8A-4147-A177-3AD203B41FA5}">
                      <a16:colId xmlns:a16="http://schemas.microsoft.com/office/drawing/2014/main" val="544622461"/>
                    </a:ext>
                  </a:extLst>
                </a:gridCol>
                <a:gridCol w="5586474">
                  <a:extLst>
                    <a:ext uri="{9D8B030D-6E8A-4147-A177-3AD203B41FA5}">
                      <a16:colId xmlns:a16="http://schemas.microsoft.com/office/drawing/2014/main" val="1889150342"/>
                    </a:ext>
                  </a:extLst>
                </a:gridCol>
              </a:tblGrid>
              <a:tr h="82011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Quá</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trình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tướng</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Nhận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xét</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2510481"/>
                  </a:ext>
                </a:extLst>
              </a:tr>
              <a:tr h="5872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Hành</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động</a:t>
                      </a:r>
                      <a:endPar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Trao</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đổi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Oát-xơn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về</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chi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trọng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có</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ý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nghĩa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bước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ngoặt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như</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nội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dung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vi-VN"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Gửi 2 lá thư: một cho công ty ở thành phố, một cho Uyn-đi-banh và chờ thư phúc đáp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đến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điều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a:t>
                      </a:r>
                      <a:endPar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Sâu</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chuỗi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tin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tìm</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ra</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sự</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thật</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vụ</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án</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S Mincho"/>
                        <a:cs typeface="Times New Roman" panose="02020603050405020304" pitchFamily="18" charset="0"/>
                      </a:endParaRPr>
                    </a:p>
                  </a:txBody>
                  <a:tcPr>
                    <a:solidFill>
                      <a:schemeClr val="bg1"/>
                    </a:solidFill>
                  </a:tcPr>
                </a:tc>
                <a:tc rowSpan="2">
                  <a:txBody>
                    <a:bodyPr/>
                    <a:lstStyle/>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óc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quan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sát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tinh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khả</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tổng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hợp</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kết</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nối</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các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thông</a:t>
                      </a:r>
                      <a:r>
                        <a:rPr lang="en-US" sz="4400" baseline="0" dirty="0">
                          <a:solidFill>
                            <a:schemeClr val="tx1"/>
                          </a:solidFill>
                          <a:latin typeface="Times New Roman" panose="02020603050405020304" pitchFamily="18" charset="0"/>
                          <a:cs typeface="Times New Roman" panose="02020603050405020304" pitchFamily="18" charset="0"/>
                        </a:rPr>
                        <a:t> tin.</a:t>
                      </a:r>
                    </a:p>
                    <a:p>
                      <a:pPr algn="just"/>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Có</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năng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lực</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phán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đoán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và</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suy</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luận</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tốt</a:t>
                      </a:r>
                      <a:r>
                        <a:rPr lang="en-US" sz="4400" baseline="0" dirty="0">
                          <a:solidFill>
                            <a:schemeClr val="tx1"/>
                          </a:solidFill>
                          <a:latin typeface="Times New Roman" panose="02020603050405020304" pitchFamily="18" charset="0"/>
                          <a:cs typeface="Times New Roman" panose="02020603050405020304" pitchFamily="18" charset="0"/>
                        </a:rPr>
                        <a:t>.</a:t>
                      </a:r>
                    </a:p>
                    <a:p>
                      <a:pPr algn="just"/>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Là</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thám</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b="1" baseline="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nghĩa</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60053105"/>
                  </a:ext>
                </a:extLst>
              </a:tr>
              <a:tr h="2985232">
                <a:tc>
                  <a:txBody>
                    <a:bodyPr/>
                    <a:lstStyle/>
                    <a:p>
                      <a:pPr algn="ct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Kết</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luận</a:t>
                      </a:r>
                      <a:endParaRPr lang="en-US" sz="4400" b="1" dirty="0">
                        <a:solidFill>
                          <a:schemeClr val="tx1"/>
                        </a:solidFill>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Uyn</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đi</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-banh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là</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1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người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ông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trang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mục</a:t>
                      </a:r>
                      <a:r>
                        <a:rPr kumimoji="0" lang="en-US" sz="4400" b="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b="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đích</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giữ</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Me-</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ri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trong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mối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quan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hệ</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với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Ên-giô</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để</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tiếp</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tục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hưởng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phúc</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lợi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từ</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món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gửi</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ngân</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440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hàng</a:t>
                      </a:r>
                      <a:r>
                        <a:rPr kumimoji="0" lang="en-US" sz="440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txBody>
                  <a:tcPr/>
                </a:tc>
                <a:tc vMerge="1">
                  <a:txBody>
                    <a:bodyPr/>
                    <a:lstStyle/>
                    <a:p>
                      <a:pPr algn="just"/>
                      <a:endParaRPr lang="en-US" sz="4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5619510"/>
                  </a:ext>
                </a:extLst>
              </a:tr>
            </a:tbl>
          </a:graphicData>
        </a:graphic>
      </p:graphicFrame>
    </p:spTree>
    <p:extLst>
      <p:ext uri="{BB962C8B-B14F-4D97-AF65-F5344CB8AC3E}">
        <p14:creationId xmlns:p14="http://schemas.microsoft.com/office/powerpoint/2010/main" val="41292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C8F5B9-6A77-6618-1103-689B2251508C}"/>
              </a:ext>
            </a:extLst>
          </p:cNvPr>
          <p:cNvSpPr/>
          <p:nvPr/>
        </p:nvSpPr>
        <p:spPr>
          <a:xfrm>
            <a:off x="0" y="3086100"/>
            <a:ext cx="182880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2400300" y="36195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Nghệ</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thuật</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kể</a:t>
            </a:r>
            <a:r>
              <a:rPr lang="en-US" sz="8800" b="1" kern="0" noProof="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noProof="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chuyện</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45485552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 Box 9"/>
          <p:cNvSpPr txBox="1"/>
          <p:nvPr/>
        </p:nvSpPr>
        <p:spPr>
          <a:xfrm>
            <a:off x="6858000" y="1028700"/>
            <a:ext cx="10591800"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ngôi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thứ</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nhất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bạn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Hôm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người</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kể</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a:t>
            </a:r>
          </a:p>
        </p:txBody>
      </p:sp>
      <p:sp>
        <p:nvSpPr>
          <p:cNvPr id="4" name="Freeform 4"/>
          <p:cNvSpPr/>
          <p:nvPr/>
        </p:nvSpPr>
        <p:spPr>
          <a:xfrm>
            <a:off x="838200" y="1996585"/>
            <a:ext cx="5638800" cy="8404715"/>
          </a:xfrm>
          <a:custGeom>
            <a:avLst/>
            <a:gdLst/>
            <a:ahLst/>
            <a:cxnLst/>
            <a:rect l="l" t="t" r="r" b="b"/>
            <a:pathLst>
              <a:path w="2760657" h="4114800">
                <a:moveTo>
                  <a:pt x="0" y="0"/>
                </a:moveTo>
                <a:lnTo>
                  <a:pt x="2760657" y="0"/>
                </a:lnTo>
                <a:lnTo>
                  <a:pt x="27606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 Box 9">
            <a:extLst>
              <a:ext uri="{FF2B5EF4-FFF2-40B4-BE49-F238E27FC236}">
                <a16:creationId xmlns:a16="http://schemas.microsoft.com/office/drawing/2014/main" id="{8DA24431-C9AF-AC38-3840-69DB6C608653}"/>
              </a:ext>
            </a:extLst>
          </p:cNvPr>
          <p:cNvSpPr txBox="1"/>
          <p:nvPr/>
        </p:nvSpPr>
        <p:spPr>
          <a:xfrm>
            <a:off x="6831330" y="3481071"/>
            <a:ext cx="10694669" cy="3204845"/>
          </a:xfrm>
          <a:prstGeom prst="rect">
            <a:avLst/>
          </a:prstGeom>
          <a:noFill/>
        </p:spPr>
        <p:txBody>
          <a:bodyPr wrap="square" rtlCol="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Tác</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b="1" i="0" u="none" strike="noStrike" kern="1200" normalizeH="0" baseline="0" noProof="0" dirty="0" err="1">
                <a:ln w="0"/>
                <a:uLnTx/>
                <a:uFillTx/>
                <a:latin typeface="Times New Roman" panose="02020603050405020304" pitchFamily="18" charset="0"/>
                <a:cs typeface="Times New Roman" panose="02020603050405020304" pitchFamily="18" charset="0"/>
              </a:rPr>
              <a:t>dụng</a:t>
            </a:r>
            <a:r>
              <a:rPr kumimoji="0" lang="en-US" sz="4400" b="1" i="0" u="none" strike="noStrike" kern="1200" normalizeH="0" baseline="0" noProof="0" dirty="0">
                <a:ln w="0"/>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câu</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chuyện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thực</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hơn</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4400" dirty="0">
                <a:ln w="0"/>
                <a:latin typeface="Times New Roman" panose="02020603050405020304" pitchFamily="18" charset="0"/>
                <a:cs typeface="Times New Roman" panose="02020603050405020304" pitchFamily="18" charset="0"/>
              </a:rPr>
              <a:t>+ T</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cách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và</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phẩm</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chất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của</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chính</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được</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hiện</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cụ</a:t>
            </a:r>
            <a:r>
              <a:rPr kumimoji="0" lang="en-US" sz="4400" i="0" u="none" strike="noStrike" kern="1200" normalizeH="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noProof="0" dirty="0" err="1">
                <a:ln w="0"/>
                <a:uLnTx/>
                <a:uFillTx/>
                <a:latin typeface="Times New Roman" panose="02020603050405020304" pitchFamily="18" charset="0"/>
                <a:cs typeface="Times New Roman" panose="02020603050405020304" pitchFamily="18" charset="0"/>
              </a:rPr>
              <a:t>thể</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sống</a:t>
            </a:r>
            <a:r>
              <a:rPr lang="en-US" sz="4400" dirty="0">
                <a:ln w="0"/>
                <a:latin typeface="Times New Roman" panose="02020603050405020304" pitchFamily="18" charset="0"/>
                <a:cs typeface="Times New Roman" panose="02020603050405020304" pitchFamily="18" charset="0"/>
              </a:rPr>
              <a:t> </a:t>
            </a:r>
            <a:r>
              <a:rPr lang="en-US" sz="4400" dirty="0" err="1">
                <a:ln w="0"/>
                <a:latin typeface="Times New Roman" panose="02020603050405020304" pitchFamily="18" charset="0"/>
                <a:cs typeface="Times New Roman" panose="02020603050405020304" pitchFamily="18" charset="0"/>
              </a:rPr>
              <a:t>động</a:t>
            </a:r>
            <a:r>
              <a:rPr lang="en-US" sz="4400" dirty="0">
                <a:ln w="0"/>
                <a:latin typeface="Times New Roman" panose="02020603050405020304" pitchFamily="18" charset="0"/>
                <a:cs typeface="Times New Roman" panose="02020603050405020304" pitchFamily="18" charset="0"/>
              </a:rPr>
              <a:t>.</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Oát-xơn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làm</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nền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cho</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nhân</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vật</a:t>
            </a:r>
            <a:r>
              <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rPr>
              <a:t> </a:t>
            </a:r>
            <a:r>
              <a:rPr kumimoji="0" lang="en-US" sz="4400" i="0" u="none" strike="noStrike" kern="1200" normalizeH="0" baseline="0" noProof="0" dirty="0" err="1">
                <a:ln w="0"/>
                <a:uLnTx/>
                <a:uFillTx/>
                <a:latin typeface="Times New Roman" panose="02020603050405020304" pitchFamily="18" charset="0"/>
                <a:cs typeface="Times New Roman" panose="02020603050405020304" pitchFamily="18" charset="0"/>
              </a:rPr>
              <a:t>chính</a:t>
            </a: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4400" i="0" u="none" strike="noStrike" kern="1200" normalizeH="0" baseline="0" noProof="0" dirty="0">
              <a:ln w="0"/>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4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50E6B8-062A-C981-F9AC-C988E4BA5A3C}"/>
              </a:ext>
            </a:extLst>
          </p:cNvPr>
          <p:cNvSpPr/>
          <p:nvPr/>
        </p:nvSpPr>
        <p:spPr>
          <a:xfrm>
            <a:off x="7010400" y="0"/>
            <a:ext cx="10591800" cy="400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CD1C66-057E-D9D3-A09B-FFE1587BDB48}"/>
              </a:ext>
            </a:extLst>
          </p:cNvPr>
          <p:cNvSpPr txBox="1"/>
          <p:nvPr/>
        </p:nvSpPr>
        <p:spPr>
          <a:xfrm>
            <a:off x="5334000" y="342900"/>
            <a:ext cx="1348740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Chủ</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đề</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thông</a:t>
            </a:r>
            <a:r>
              <a:rPr lang="en-US" sz="8800" b="1" kern="0" dirty="0">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FF0000"/>
                </a:solidFill>
                <a:latin typeface="#9Slide07 SVNGuerrilla" panose="00000500000000000000" pitchFamily="2" charset="0"/>
                <a:ea typeface="Cambria" panose="02040503050406030204" pitchFamily="18" charset="0"/>
                <a:cs typeface="Times New Roman" panose="02020603050405020304" pitchFamily="18" charset="0"/>
                <a:sym typeface="Arial"/>
              </a:rPr>
              <a:t>điệp</a:t>
            </a:r>
            <a:endPar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14285135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0529840" y="1562100"/>
            <a:ext cx="6836139" cy="5249066"/>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Thông điệp</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Niềm tin vào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công</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lí</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sự</a:t>
            </a:r>
            <a:r>
              <a:rPr kumimoji="0" lang="en-US" sz="440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thật</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ts val="8400"/>
              </a:lnSpc>
              <a:spcBef>
                <a:spcPct val="0"/>
              </a:spcBef>
              <a:spcAft>
                <a:spcPts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Lời cảnh tỉnh cho những kẻ tham lam, mất hết nhân tính.</a:t>
            </a:r>
          </a:p>
        </p:txBody>
      </p:sp>
      <p:sp>
        <p:nvSpPr>
          <p:cNvPr id="3" name="Freeform 6">
            <a:extLst>
              <a:ext uri="{FF2B5EF4-FFF2-40B4-BE49-F238E27FC236}">
                <a16:creationId xmlns:a16="http://schemas.microsoft.com/office/drawing/2014/main" id="{B27EDDC2-22CB-FA27-9103-6C69E2D114EA}"/>
              </a:ext>
            </a:extLst>
          </p:cNvPr>
          <p:cNvSpPr/>
          <p:nvPr/>
        </p:nvSpPr>
        <p:spPr>
          <a:xfrm>
            <a:off x="5181600" y="2815590"/>
            <a:ext cx="7064741" cy="7505700"/>
          </a:xfrm>
          <a:custGeom>
            <a:avLst/>
            <a:gdLst/>
            <a:ahLst/>
            <a:cxnLst/>
            <a:rect l="l" t="t" r="r" b="b"/>
            <a:pathLst>
              <a:path w="3873056" h="4114800">
                <a:moveTo>
                  <a:pt x="0" y="0"/>
                </a:moveTo>
                <a:lnTo>
                  <a:pt x="3873056" y="0"/>
                </a:lnTo>
                <a:lnTo>
                  <a:pt x="387305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10">
            <a:extLst>
              <a:ext uri="{FF2B5EF4-FFF2-40B4-BE49-F238E27FC236}">
                <a16:creationId xmlns:a16="http://schemas.microsoft.com/office/drawing/2014/main" id="{36471E06-BEFE-AF69-1E4A-03E2593C7166}"/>
              </a:ext>
            </a:extLst>
          </p:cNvPr>
          <p:cNvSpPr txBox="1"/>
          <p:nvPr/>
        </p:nvSpPr>
        <p:spPr>
          <a:xfrm>
            <a:off x="914401" y="1790700"/>
            <a:ext cx="5791199" cy="3094630"/>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Chủ</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đề: </a:t>
            </a:r>
          </a:p>
          <a:p>
            <a:pPr marL="0" marR="0" lvl="0" indent="0" algn="just" defTabSz="914400" rtl="0" eaLnBrk="1" fontAlgn="auto" latinLnBrk="0" hangingPunct="1">
              <a:lnSpc>
                <a:spcPts val="8400"/>
              </a:lnSpc>
              <a:spcBef>
                <a:spcPct val="0"/>
              </a:spcBef>
              <a:spcAft>
                <a:spcPts val="0"/>
              </a:spcAft>
              <a:buClrTx/>
              <a:buSzTx/>
              <a:buFontTx/>
              <a:buNone/>
              <a:tabLst/>
              <a:defRPr/>
            </a:pPr>
            <a:r>
              <a:rPr lang="en-US" sz="4400" dirty="0">
                <a:solidFill>
                  <a:srgbClr val="000000"/>
                </a:solidFill>
                <a:latin typeface="Times New Roman" panose="02020603050405020304" pitchFamily="18" charset="0"/>
                <a:cs typeface="Times New Roman" panose="02020603050405020304" pitchFamily="18" charset="0"/>
              </a:rPr>
              <a:t>L</a:t>
            </a:r>
            <a:r>
              <a:rPr kumimoji="0" lang="en-US" sz="440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òng</a:t>
            </a:r>
            <a:r>
              <a:rPr kumimoji="0" lang="en-US" sz="440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tham đánh mất nhân tính. </a:t>
            </a:r>
          </a:p>
        </p:txBody>
      </p:sp>
    </p:spTree>
    <p:extLst>
      <p:ext uri="{BB962C8B-B14F-4D97-AF65-F5344CB8AC3E}">
        <p14:creationId xmlns:p14="http://schemas.microsoft.com/office/powerpoint/2010/main" val="20518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8CD089-FD1F-EB30-CC40-3A5C3A3E12DB}"/>
              </a:ext>
            </a:extLst>
          </p:cNvPr>
          <p:cNvGrpSpPr/>
          <p:nvPr/>
        </p:nvGrpSpPr>
        <p:grpSpPr>
          <a:xfrm>
            <a:off x="-152400" y="-3619500"/>
            <a:ext cx="13639800" cy="14847652"/>
            <a:chOff x="53351" y="-3382286"/>
            <a:chExt cx="13639800" cy="14847652"/>
          </a:xfrm>
        </p:grpSpPr>
        <p:pic>
          <p:nvPicPr>
            <p:cNvPr id="11" name="Picture 10">
              <a:extLst>
                <a:ext uri="{FF2B5EF4-FFF2-40B4-BE49-F238E27FC236}">
                  <a16:creationId xmlns:a16="http://schemas.microsoft.com/office/drawing/2014/main" id="{C14A3BB3-F1D4-886F-7912-898F2A059C2D}"/>
                </a:ext>
              </a:extLst>
            </p:cNvPr>
            <p:cNvPicPr>
              <a:picLocks noChangeAspect="1"/>
            </p:cNvPicPr>
            <p:nvPr/>
          </p:nvPicPr>
          <p:blipFill>
            <a:blip r:embed="rId5">
              <a:lum bright="70000" contrast="-70000"/>
            </a:blip>
            <a:stretch>
              <a:fillRect/>
            </a:stretch>
          </p:blipFill>
          <p:spPr>
            <a:xfrm flipH="1">
              <a:off x="299166" y="4041540"/>
              <a:ext cx="4664656" cy="6955014"/>
            </a:xfrm>
            <a:prstGeom prst="rect">
              <a:avLst/>
            </a:prstGeom>
          </p:spPr>
        </p:pic>
        <p:sp>
          <p:nvSpPr>
            <p:cNvPr id="12" name="Freeform 3">
              <a:extLst>
                <a:ext uri="{FF2B5EF4-FFF2-40B4-BE49-F238E27FC236}">
                  <a16:creationId xmlns:a16="http://schemas.microsoft.com/office/drawing/2014/main" id="{B2585F43-8DE3-3589-D4A8-E640F69889AC}"/>
                </a:ext>
              </a:extLst>
            </p:cNvPr>
            <p:cNvSpPr/>
            <p:nvPr/>
          </p:nvSpPr>
          <p:spPr>
            <a:xfrm>
              <a:off x="53351" y="-3382286"/>
              <a:ext cx="13639800" cy="14847652"/>
            </a:xfrm>
            <a:custGeom>
              <a:avLst/>
              <a:gdLst/>
              <a:ahLst/>
              <a:cxnLst/>
              <a:rect l="l" t="t" r="r" b="b"/>
              <a:pathLst>
                <a:path w="5665639" h="6356958">
                  <a:moveTo>
                    <a:pt x="0" y="0"/>
                  </a:moveTo>
                  <a:lnTo>
                    <a:pt x="5665639" y="0"/>
                  </a:lnTo>
                  <a:lnTo>
                    <a:pt x="5665639" y="6356958"/>
                  </a:lnTo>
                  <a:lnTo>
                    <a:pt x="0" y="6356958"/>
                  </a:lnTo>
                  <a:lnTo>
                    <a:pt x="0" y="0"/>
                  </a:lnTo>
                  <a:close/>
                </a:path>
              </a:pathLst>
            </a:custGeom>
            <a:blipFill>
              <a:blip r:embed="rId6"/>
              <a:stretch>
                <a:fillRect/>
              </a:stretch>
            </a:blipFill>
          </p:spPr>
          <p:txBody>
            <a:bodyPr/>
            <a:lstStyle/>
            <a:p>
              <a:endParaRPr lang="en-US" dirty="0"/>
            </a:p>
          </p:txBody>
        </p:sp>
      </p:grpSp>
      <p:sp>
        <p:nvSpPr>
          <p:cNvPr id="2" name="Title 1">
            <a:extLst>
              <a:ext uri="{FF2B5EF4-FFF2-40B4-BE49-F238E27FC236}">
                <a16:creationId xmlns:a16="http://schemas.microsoft.com/office/drawing/2014/main" id="{A77C82BB-E178-78AC-1986-C03051261DEE}"/>
              </a:ext>
            </a:extLst>
          </p:cNvPr>
          <p:cNvSpPr txBox="1">
            <a:spLocks/>
          </p:cNvSpPr>
          <p:nvPr/>
        </p:nvSpPr>
        <p:spPr>
          <a:xfrm>
            <a:off x="0" y="335928"/>
            <a:ext cx="18288000" cy="1226172"/>
          </a:xfrm>
          <a:prstGeom prst="rect">
            <a:avLst/>
          </a:prstGeom>
          <a:solidFill>
            <a:schemeClr val="bg1"/>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Bài</a:t>
            </a:r>
            <a:r>
              <a:rPr lang="en-US" sz="6000" dirty="0">
                <a:latin typeface="#9Slide05 IcielSanelma" pitchFamily="2" charset="0"/>
                <a:cs typeface="#9Slide04 Maitree SemiBold" panose="00000700000000000000" pitchFamily="2" charset="-34"/>
              </a:rPr>
              <a:t> 6: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truyền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kì</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và</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truyện</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trinh</a:t>
            </a:r>
            <a:r>
              <a:rPr lang="en-US" sz="6000" dirty="0">
                <a:latin typeface="#9Slide05 IcielSanelma" pitchFamily="2" charset="0"/>
                <a:cs typeface="#9Slide04 Maitree SemiBold" panose="00000700000000000000" pitchFamily="2" charset="-34"/>
              </a:rPr>
              <a:t> </a:t>
            </a:r>
            <a:r>
              <a:rPr lang="en-US" sz="6000" dirty="0" err="1">
                <a:latin typeface="#9Slide05 IcielSanelma" pitchFamily="2" charset="0"/>
                <a:cs typeface="#9Slide04 Maitree SemiBold" panose="00000700000000000000" pitchFamily="2" charset="-34"/>
              </a:rPr>
              <a:t>thám</a:t>
            </a:r>
            <a:r>
              <a:rPr lang="en-US" sz="6000" dirty="0">
                <a:latin typeface="#9Slide05 IcielSanelma" pitchFamily="2" charset="0"/>
                <a:cs typeface="#9Slide04 Maitree SemiBold" panose="00000700000000000000" pitchFamily="2" charset="-34"/>
              </a:rPr>
              <a:t>   </a:t>
            </a:r>
          </a:p>
        </p:txBody>
      </p:sp>
      <p:sp>
        <p:nvSpPr>
          <p:cNvPr id="3" name="Content Placeholder 2">
            <a:extLst>
              <a:ext uri="{FF2B5EF4-FFF2-40B4-BE49-F238E27FC236}">
                <a16:creationId xmlns:a16="http://schemas.microsoft.com/office/drawing/2014/main" id="{2C5F54C6-7F47-83E6-5DBB-8BA2C28442B6}"/>
              </a:ext>
            </a:extLst>
          </p:cNvPr>
          <p:cNvSpPr txBox="1">
            <a:spLocks/>
          </p:cNvSpPr>
          <p:nvPr/>
        </p:nvSpPr>
        <p:spPr>
          <a:xfrm>
            <a:off x="6172200" y="5667547"/>
            <a:ext cx="11391900" cy="117665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7200" dirty="0">
                <a:solidFill>
                  <a:schemeClr val="bg1"/>
                </a:solidFill>
                <a:latin typeface="#9Slide05 SVNFadilla" pitchFamily="2" charset="0"/>
              </a:rPr>
              <a:t>(</a:t>
            </a:r>
            <a:r>
              <a:rPr lang="en-US" sz="7200" dirty="0" err="1">
                <a:solidFill>
                  <a:schemeClr val="bg1"/>
                </a:solidFill>
                <a:latin typeface="#9Slide05 SVNFadilla" pitchFamily="2" charset="0"/>
              </a:rPr>
              <a:t>trích</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Sơ-lốc</a:t>
            </a:r>
            <a:r>
              <a:rPr lang="en-US" sz="7200" dirty="0">
                <a:solidFill>
                  <a:schemeClr val="bg1"/>
                </a:solidFill>
                <a:latin typeface="#9Slide05 SVNFadilla" pitchFamily="2" charset="0"/>
              </a:rPr>
              <a:t> </a:t>
            </a:r>
            <a:r>
              <a:rPr lang="en-US" sz="7200" dirty="0" err="1">
                <a:solidFill>
                  <a:schemeClr val="bg1"/>
                </a:solidFill>
                <a:latin typeface="#9Slide05 SVNFadilla" pitchFamily="2" charset="0"/>
              </a:rPr>
              <a:t>Hôm</a:t>
            </a:r>
            <a:r>
              <a:rPr lang="en-US" sz="7200" dirty="0">
                <a:solidFill>
                  <a:schemeClr val="bg1"/>
                </a:solidFill>
                <a:latin typeface="#9Slide05 SVNFadilla" pitchFamily="2" charset="0"/>
              </a:rPr>
              <a:t>)</a:t>
            </a:r>
          </a:p>
        </p:txBody>
      </p:sp>
      <p:sp>
        <p:nvSpPr>
          <p:cNvPr id="4" name="Content Placeholder 2">
            <a:extLst>
              <a:ext uri="{FF2B5EF4-FFF2-40B4-BE49-F238E27FC236}">
                <a16:creationId xmlns:a16="http://schemas.microsoft.com/office/drawing/2014/main" id="{0B8019AB-6BAE-E456-8CB1-02515930D254}"/>
              </a:ext>
            </a:extLst>
          </p:cNvPr>
          <p:cNvSpPr txBox="1">
            <a:spLocks/>
          </p:cNvSpPr>
          <p:nvPr/>
        </p:nvSpPr>
        <p:spPr>
          <a:xfrm>
            <a:off x="8767860" y="2116681"/>
            <a:ext cx="6612082" cy="17866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a:solidFill>
                  <a:schemeClr val="bg1"/>
                </a:solidFill>
                <a:latin typeface="#9Slide05 IcielSanelma" pitchFamily="2" charset="0"/>
                <a:cs typeface="#9Slide04 Maitree Medium" panose="00000600000000000000" pitchFamily="2" charset="-34"/>
              </a:rPr>
              <a:t>Văn </a:t>
            </a:r>
            <a:r>
              <a:rPr lang="en-US" sz="6600" dirty="0" err="1">
                <a:solidFill>
                  <a:schemeClr val="bg1"/>
                </a:solidFill>
                <a:latin typeface="#9Slide05 IcielSanelma" pitchFamily="2" charset="0"/>
                <a:cs typeface="#9Slide04 Maitree Medium" panose="00000600000000000000" pitchFamily="2" charset="-34"/>
              </a:rPr>
              <a:t>bản</a:t>
            </a:r>
            <a:endParaRPr lang="en-US" sz="6600" dirty="0">
              <a:solidFill>
                <a:schemeClr val="bg1"/>
              </a:solidFill>
              <a:latin typeface="#9Slide05 IcielSanelma" pitchFamily="2" charset="0"/>
              <a:cs typeface="#9Slide04 Maitree Medium" panose="00000600000000000000" pitchFamily="2" charset="-34"/>
            </a:endParaRPr>
          </a:p>
        </p:txBody>
      </p:sp>
      <p:sp>
        <p:nvSpPr>
          <p:cNvPr id="5" name="Content Placeholder 2">
            <a:extLst>
              <a:ext uri="{FF2B5EF4-FFF2-40B4-BE49-F238E27FC236}">
                <a16:creationId xmlns:a16="http://schemas.microsoft.com/office/drawing/2014/main" id="{B7C86D1E-FC5D-C6B3-8332-9F8F6F554833}"/>
              </a:ext>
            </a:extLst>
          </p:cNvPr>
          <p:cNvSpPr txBox="1">
            <a:spLocks/>
          </p:cNvSpPr>
          <p:nvPr/>
        </p:nvSpPr>
        <p:spPr>
          <a:xfrm>
            <a:off x="12268200" y="6867776"/>
            <a:ext cx="5105400" cy="130254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6600" dirty="0" err="1">
                <a:solidFill>
                  <a:schemeClr val="bg1"/>
                </a:solidFill>
                <a:latin typeface="#9Slide05 SVNFadilla" pitchFamily="2" charset="0"/>
              </a:rPr>
              <a:t>Đoi-lơ</a:t>
            </a:r>
            <a:endParaRPr lang="en-US" sz="6600" dirty="0">
              <a:solidFill>
                <a:schemeClr val="bg1"/>
              </a:solidFill>
              <a:latin typeface="#9Slide05 SVNFadilla" pitchFamily="2" charset="0"/>
            </a:endParaRPr>
          </a:p>
        </p:txBody>
      </p:sp>
      <p:sp>
        <p:nvSpPr>
          <p:cNvPr id="6" name="Content Placeholder 2">
            <a:extLst>
              <a:ext uri="{FF2B5EF4-FFF2-40B4-BE49-F238E27FC236}">
                <a16:creationId xmlns:a16="http://schemas.microsoft.com/office/drawing/2014/main" id="{160C3BB2-2B5D-5507-3DDC-213D7E46BBFF}"/>
              </a:ext>
            </a:extLst>
          </p:cNvPr>
          <p:cNvSpPr txBox="1">
            <a:spLocks/>
          </p:cNvSpPr>
          <p:nvPr/>
        </p:nvSpPr>
        <p:spPr>
          <a:xfrm>
            <a:off x="4742029" y="3405017"/>
            <a:ext cx="13925550" cy="19413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12000" dirty="0" err="1">
                <a:solidFill>
                  <a:schemeClr val="bg1"/>
                </a:solidFill>
                <a:latin typeface="#9Slide05 SVNFadilla" pitchFamily="2" charset="0"/>
              </a:rPr>
              <a:t>Vụ</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cải</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trang</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bất</a:t>
            </a:r>
            <a:r>
              <a:rPr lang="en-US" sz="12000" dirty="0">
                <a:solidFill>
                  <a:schemeClr val="bg1"/>
                </a:solidFill>
                <a:latin typeface="#9Slide05 SVNFadilla" pitchFamily="2" charset="0"/>
              </a:rPr>
              <a:t> </a:t>
            </a:r>
            <a:r>
              <a:rPr lang="en-US" sz="12000" dirty="0" err="1">
                <a:solidFill>
                  <a:schemeClr val="bg1"/>
                </a:solidFill>
                <a:latin typeface="#9Slide05 SVNFadilla" pitchFamily="2" charset="0"/>
              </a:rPr>
              <a:t>thành</a:t>
            </a:r>
            <a:endParaRPr lang="en-US" sz="12000" dirty="0">
              <a:solidFill>
                <a:schemeClr val="bg1"/>
              </a:solidFill>
              <a:latin typeface="#9Slide05 SVNFadilla" pitchFamily="2" charset="0"/>
            </a:endParaRPr>
          </a:p>
        </p:txBody>
      </p:sp>
    </p:spTree>
    <p:extLst>
      <p:ext uri="{BB962C8B-B14F-4D97-AF65-F5344CB8AC3E}">
        <p14:creationId xmlns:p14="http://schemas.microsoft.com/office/powerpoint/2010/main" val="237692964"/>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A524B7-4A51-38DE-6C0B-AA44F04E08EC}"/>
              </a:ext>
            </a:extLst>
          </p:cNvPr>
          <p:cNvSpPr/>
          <p:nvPr/>
        </p:nvSpPr>
        <p:spPr>
          <a:xfrm>
            <a:off x="685800" y="0"/>
            <a:ext cx="8001000" cy="10287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8669D5E-089F-D1B5-6D9B-1B278B0C77BA}"/>
              </a:ext>
            </a:extLst>
          </p:cNvPr>
          <p:cNvSpPr txBox="1"/>
          <p:nvPr/>
        </p:nvSpPr>
        <p:spPr>
          <a:xfrm>
            <a:off x="-762000" y="33147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Tổng</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r>
              <a:rPr kumimoji="0" lang="en-US" sz="8800" b="1" i="0" u="none" strike="noStrike" kern="0" cap="none" spc="0" normalizeH="0" baseline="0" noProof="0" dirty="0" err="1">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kết</a:t>
            </a:r>
            <a:r>
              <a:rPr kumimoji="0" lang="en-US" sz="8800" b="1" i="0" u="none" strike="noStrike" kern="0" cap="none" spc="0" normalizeH="0" baseline="0" noProof="0" dirty="0">
                <a:ln>
                  <a:noFill/>
                </a:ln>
                <a:solidFill>
                  <a:srgbClr val="FF0000"/>
                </a:solidFill>
                <a:effectLst/>
                <a:uLnTx/>
                <a:uFillTx/>
                <a:latin typeface="#9Slide07 SVNGuerrilla" panose="00000500000000000000" pitchFamily="2" charset="0"/>
                <a:ea typeface="Cambria" panose="02040503050406030204" pitchFamily="18" charset="0"/>
                <a:cs typeface="Times New Roman" panose="02020603050405020304" pitchFamily="18" charset="0"/>
                <a:sym typeface="Arial"/>
              </a:rPr>
              <a:t> </a:t>
            </a:r>
          </a:p>
        </p:txBody>
      </p:sp>
    </p:spTree>
    <p:extLst>
      <p:ext uri="{BB962C8B-B14F-4D97-AF65-F5344CB8AC3E}">
        <p14:creationId xmlns:p14="http://schemas.microsoft.com/office/powerpoint/2010/main" val="155612686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457200" y="28161"/>
            <a:ext cx="7999711" cy="11498414"/>
            <a:chOff x="0" y="0"/>
            <a:chExt cx="751518" cy="3206393"/>
          </a:xfrm>
          <a:solidFill>
            <a:schemeClr val="accent3">
              <a:lumMod val="20000"/>
              <a:lumOff val="80000"/>
            </a:schemeClr>
          </a:solidFill>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8976104" y="2705100"/>
            <a:ext cx="15497" cy="4030576"/>
          </a:xfrm>
          <a:prstGeom prst="line">
            <a:avLst/>
          </a:prstGeom>
          <a:ln w="66675" cap="rnd">
            <a:solidFill>
              <a:srgbClr val="C65750"/>
            </a:solidFill>
            <a:prstDash val="solid"/>
            <a:headEnd type="oval" w="lg" len="lg"/>
            <a:tailEnd type="oval" w="lg" len="lg"/>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6" name="Group 5">
            <a:extLst>
              <a:ext uri="{FF2B5EF4-FFF2-40B4-BE49-F238E27FC236}">
                <a16:creationId xmlns:a16="http://schemas.microsoft.com/office/drawing/2014/main" id="{9DCB60E2-0C02-4B55-6AAB-041D73A45876}"/>
              </a:ext>
            </a:extLst>
          </p:cNvPr>
          <p:cNvGrpSpPr/>
          <p:nvPr/>
        </p:nvGrpSpPr>
        <p:grpSpPr>
          <a:xfrm>
            <a:off x="9559423" y="28161"/>
            <a:ext cx="7999711" cy="11498414"/>
            <a:chOff x="0" y="0"/>
            <a:chExt cx="751518" cy="3206393"/>
          </a:xfrm>
          <a:solidFill>
            <a:schemeClr val="accent5">
              <a:lumMod val="20000"/>
              <a:lumOff val="80000"/>
            </a:schemeClr>
          </a:solidFill>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grpFill/>
          </p:spPr>
          <p:txBody>
            <a:bodyPr/>
            <a:lstStyle/>
            <a:p>
              <a:endParaRPr lang="en-US"/>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a:grpFill/>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effectLst/>
                <a:uLnTx/>
                <a:uFillTx/>
                <a:latin typeface="Calibri"/>
                <a:ea typeface="+mn-ea"/>
                <a:cs typeface="+mn-cs"/>
              </a:endParaRPr>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548850"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thuật</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11082778" y="1485900"/>
            <a:ext cx="4953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dung</a:t>
            </a:r>
            <a:endParaRPr kumimoji="0" lang="vi-VN"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990600" y="2643789"/>
            <a:ext cx="7010399" cy="3785652"/>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hấp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ngờ</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suốt</a:t>
            </a:r>
            <a:r>
              <a:rPr lang="en-US" sz="40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5F5DDE8B-32BB-D2FE-745E-4A5F7474700D}"/>
              </a:ext>
            </a:extLst>
          </p:cNvPr>
          <p:cNvSpPr txBox="1"/>
          <p:nvPr/>
        </p:nvSpPr>
        <p:spPr>
          <a:xfrm>
            <a:off x="10054078" y="2642411"/>
            <a:ext cx="7010399" cy="7478970"/>
          </a:xfrm>
          <a:prstGeom prst="rect">
            <a:avLst/>
          </a:prstGeom>
          <a:noFill/>
        </p:spPr>
        <p:txBody>
          <a:bodyPr wrap="square" rtlCol="0">
            <a:spAutoFit/>
          </a:bodyPr>
          <a:lstStyle/>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Phê phán con người lòng tham vô đáy, bất chấp tình nghĩa để không từ mọi thủ đoạn. Cũng chính là xã hội nước Anh thời bấy giờ với sự lên ngôi của giá trị đồng tiền.</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Qua vụ xử án, đã cho chúng ta thấy sự thông minh, khả năng quan sát và kĩ năng thu thập thông tin của nhân vật Hôm.</a:t>
            </a:r>
          </a:p>
          <a:p>
            <a:pPr algn="just"/>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Đồng thời, nhắc nhở con người về sự cả tin, dễ bị lừa gạt.</a:t>
            </a:r>
          </a:p>
        </p:txBody>
      </p:sp>
    </p:spTree>
    <p:extLst>
      <p:ext uri="{BB962C8B-B14F-4D97-AF65-F5344CB8AC3E}">
        <p14:creationId xmlns:p14="http://schemas.microsoft.com/office/powerpoint/2010/main" val="1557188021"/>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0"/>
          <p:cNvSpPr txBox="1"/>
          <p:nvPr/>
        </p:nvSpPr>
        <p:spPr>
          <a:xfrm>
            <a:off x="1196657" y="495300"/>
            <a:ext cx="15894685" cy="89402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Những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lưu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ý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đọc truyện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trinh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4" name="Freeform 4"/>
          <p:cNvSpPr/>
          <p:nvPr/>
        </p:nvSpPr>
        <p:spPr>
          <a:xfrm>
            <a:off x="7173092" y="2400300"/>
            <a:ext cx="3941816" cy="7767125"/>
          </a:xfrm>
          <a:custGeom>
            <a:avLst/>
            <a:gdLst/>
            <a:ahLst/>
            <a:cxnLst/>
            <a:rect l="l" t="t" r="r" b="b"/>
            <a:pathLst>
              <a:path w="1502366" h="2960327">
                <a:moveTo>
                  <a:pt x="0" y="0"/>
                </a:moveTo>
                <a:lnTo>
                  <a:pt x="1502366" y="0"/>
                </a:lnTo>
                <a:lnTo>
                  <a:pt x="1502366" y="2960326"/>
                </a:lnTo>
                <a:lnTo>
                  <a:pt x="0" y="2960326"/>
                </a:lnTo>
                <a:lnTo>
                  <a:pt x="0" y="0"/>
                </a:lnTo>
                <a:close/>
              </a:path>
            </a:pathLst>
          </a:custGeom>
          <a:blipFill>
            <a:blip r:embed="rId5"/>
            <a:stretch>
              <a:fillRect/>
            </a:stretch>
          </a:blipFill>
        </p:spPr>
        <p:txBody>
          <a:bodyPr/>
          <a:lstStyle/>
          <a:p>
            <a:endParaRPr lang="en-US"/>
          </a:p>
        </p:txBody>
      </p:sp>
      <p:sp>
        <p:nvSpPr>
          <p:cNvPr id="3" name="TextBox 10">
            <a:extLst>
              <a:ext uri="{FF2B5EF4-FFF2-40B4-BE49-F238E27FC236}">
                <a16:creationId xmlns:a16="http://schemas.microsoft.com/office/drawing/2014/main" id="{A5B9F5EC-83F0-097A-832E-474C5ACFD33B}"/>
              </a:ext>
            </a:extLst>
          </p:cNvPr>
          <p:cNvSpPr txBox="1"/>
          <p:nvPr/>
        </p:nvSpPr>
        <p:spPr>
          <a:xfrm>
            <a:off x="762001" y="2095500"/>
            <a:ext cx="6411092"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Nhận diện tình huống nảy sinh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5" name="TextBox 10">
            <a:extLst>
              <a:ext uri="{FF2B5EF4-FFF2-40B4-BE49-F238E27FC236}">
                <a16:creationId xmlns:a16="http://schemas.microsoft.com/office/drawing/2014/main" id="{A0AD804B-268F-67DE-4E29-CCDF7E05C1A0}"/>
              </a:ext>
            </a:extLst>
          </p:cNvPr>
          <p:cNvSpPr txBox="1"/>
          <p:nvPr/>
        </p:nvSpPr>
        <p:spPr>
          <a:xfrm>
            <a:off x="762001" y="4309990"/>
            <a:ext cx="6411091" cy="2925353"/>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những chi tiết quan trọng, có ý nghĩa bước ngoặt để khám phá vụ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a:t>
            </a:r>
          </a:p>
        </p:txBody>
      </p:sp>
      <p:sp>
        <p:nvSpPr>
          <p:cNvPr id="6" name="TextBox 10">
            <a:extLst>
              <a:ext uri="{FF2B5EF4-FFF2-40B4-BE49-F238E27FC236}">
                <a16:creationId xmlns:a16="http://schemas.microsoft.com/office/drawing/2014/main" id="{ADD707B3-FCD6-6F54-150E-07526230C296}"/>
              </a:ext>
            </a:extLst>
          </p:cNvPr>
          <p:cNvSpPr txBox="1"/>
          <p:nvPr/>
        </p:nvSpPr>
        <p:spPr>
          <a:xfrm>
            <a:off x="11582401" y="2095500"/>
            <a:ext cx="6172200"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Tìm hiểu nhân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chính</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TextBox 10">
            <a:extLst>
              <a:ext uri="{FF2B5EF4-FFF2-40B4-BE49-F238E27FC236}">
                <a16:creationId xmlns:a16="http://schemas.microsoft.com/office/drawing/2014/main" id="{45D5671C-1CDE-6C3E-42EC-D3FD801740A3}"/>
              </a:ext>
            </a:extLst>
          </p:cNvPr>
          <p:cNvSpPr txBox="1"/>
          <p:nvPr/>
        </p:nvSpPr>
        <p:spPr>
          <a:xfrm>
            <a:off x="11582402" y="3355145"/>
            <a:ext cx="5943598" cy="1909690"/>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Phân tích nét đặc sắc về nghệ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kể</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p>
        </p:txBody>
      </p:sp>
      <p:sp>
        <p:nvSpPr>
          <p:cNvPr id="8" name="TextBox 10">
            <a:extLst>
              <a:ext uri="{FF2B5EF4-FFF2-40B4-BE49-F238E27FC236}">
                <a16:creationId xmlns:a16="http://schemas.microsoft.com/office/drawing/2014/main" id="{B7C43B68-9B1E-DF6C-93E0-E9E9C1A641B7}"/>
              </a:ext>
            </a:extLst>
          </p:cNvPr>
          <p:cNvSpPr txBox="1"/>
          <p:nvPr/>
        </p:nvSpPr>
        <p:spPr>
          <a:xfrm>
            <a:off x="11582401" y="5772666"/>
            <a:ext cx="6095999" cy="894027"/>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Liên hệ-kết nối</a:t>
            </a:r>
          </a:p>
        </p:txBody>
      </p:sp>
    </p:spTree>
    <p:extLst>
      <p:ext uri="{BB962C8B-B14F-4D97-AF65-F5344CB8AC3E}">
        <p14:creationId xmlns:p14="http://schemas.microsoft.com/office/powerpoint/2010/main" val="19162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
            <a:lum/>
            <a:extLst>
              <a:ext uri="{96DAC541-7B7A-43D3-8B79-37D633B846F1}">
                <asvg:svgBlip xmlns:asvg="http://schemas.microsoft.com/office/drawing/2016/SVG/main" r:embed="rId3"/>
              </a:ext>
            </a:extLst>
          </a:blip>
          <a:srcRect/>
          <a:stretch>
            <a:fillRect t="-12000" b="-12000"/>
          </a:stretch>
        </a:blip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3DAF4BB-BEFA-3CA3-6998-DC48783A77EB}"/>
              </a:ext>
            </a:extLst>
          </p:cNvPr>
          <p:cNvSpPr/>
          <p:nvPr/>
        </p:nvSpPr>
        <p:spPr>
          <a:xfrm>
            <a:off x="5715000" y="571500"/>
            <a:ext cx="12975626" cy="9715500"/>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4"/>
            <a:stretch>
              <a:fillRect/>
            </a:stretch>
          </a:blipFill>
        </p:spPr>
        <p:txBody>
          <a:bodyPr/>
          <a:lstStyle/>
          <a:p>
            <a:endParaRPr lang="en-US"/>
          </a:p>
        </p:txBody>
      </p:sp>
      <p:sp>
        <p:nvSpPr>
          <p:cNvPr id="2" name="TextBox 15"/>
          <p:cNvSpPr txBox="1"/>
          <p:nvPr/>
        </p:nvSpPr>
        <p:spPr>
          <a:xfrm>
            <a:off x="914400" y="2628900"/>
            <a:ext cx="8229600" cy="2552943"/>
          </a:xfrm>
          <a:prstGeom prst="rect">
            <a:avLst/>
          </a:prstGeom>
        </p:spPr>
        <p:txBody>
          <a:bodyPr wrap="square" lIns="0" tIns="0" rIns="0" bIns="0" rtlCol="0" anchor="t">
            <a:spAutoFit/>
          </a:bodyPr>
          <a:lstStyle/>
          <a:p>
            <a:pPr marL="485775" lvl="1" algn="just">
              <a:lnSpc>
                <a:spcPct val="130000"/>
              </a:lnSpc>
            </a:pPr>
            <a:r>
              <a:rPr lang="en-US" sz="4400" b="1" spc="112" dirty="0" err="1">
                <a:latin typeface="Times New Roman" panose="02020603050405020304" pitchFamily="18" charset="0"/>
                <a:cs typeface="Times New Roman" panose="02020603050405020304" pitchFamily="18" charset="0"/>
              </a:rPr>
              <a:t>Hãy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viết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đoạn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văn</a:t>
            </a:r>
            <a:r>
              <a:rPr lang="en-US" sz="4400" b="1" spc="112" dirty="0">
                <a:latin typeface="Times New Roman" panose="02020603050405020304" pitchFamily="18" charset="0"/>
                <a:cs typeface="Times New Roman" panose="02020603050405020304" pitchFamily="18" charset="0"/>
              </a:rPr>
              <a:t> (8-10 </a:t>
            </a:r>
            <a:r>
              <a:rPr lang="en-US" sz="4400" b="1" spc="112" dirty="0" err="1">
                <a:latin typeface="Times New Roman" panose="02020603050405020304" pitchFamily="18" charset="0"/>
                <a:cs typeface="Times New Roman" panose="02020603050405020304" pitchFamily="18" charset="0"/>
              </a:rPr>
              <a:t>câu</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bày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tỏ</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suy</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nghĩ</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của</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em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về</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nhân</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vật</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thám</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tử</a:t>
            </a:r>
            <a:r>
              <a:rPr lang="en-US" sz="4400" b="1" spc="112" dirty="0">
                <a:latin typeface="Times New Roman" panose="02020603050405020304" pitchFamily="18" charset="0"/>
                <a:cs typeface="Times New Roman" panose="02020603050405020304" pitchFamily="18" charset="0"/>
              </a:rPr>
              <a:t> </a:t>
            </a:r>
            <a:r>
              <a:rPr lang="en-US" sz="4400" b="1" spc="112" dirty="0" err="1">
                <a:latin typeface="Times New Roman" panose="02020603050405020304" pitchFamily="18" charset="0"/>
                <a:cs typeface="Times New Roman" panose="02020603050405020304" pitchFamily="18" charset="0"/>
              </a:rPr>
              <a:t>Hôm</a:t>
            </a:r>
            <a:r>
              <a:rPr lang="en-US" sz="4400" b="1" spc="112"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95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5400" b="1" dirty="0">
                <a:solidFill>
                  <a:srgbClr val="FF0000"/>
                </a:solidFill>
                <a:latin typeface="Times New Roman" panose="02020603050405020304" pitchFamily="18" charset="0"/>
                <a:cs typeface="Times New Roman" panose="02020603050405020304" pitchFamily="18" charset="0"/>
              </a:rPr>
              <a:t>2. Sherlock Holmes </a:t>
            </a:r>
            <a:r>
              <a:rPr lang="en-US" sz="5400" b="1" dirty="0" err="1">
                <a:solidFill>
                  <a:srgbClr val="FF0000"/>
                </a:solidFill>
                <a:latin typeface="Times New Roman" panose="02020603050405020304" pitchFamily="18" charset="0"/>
                <a:cs typeface="Times New Roman" panose="02020603050405020304" pitchFamily="18" charset="0"/>
              </a:rPr>
              <a:t>có</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năng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biệt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 name="Rectangle 1"/>
          <p:cNvSpPr/>
          <p:nvPr/>
        </p:nvSpPr>
        <p:spPr>
          <a:xfrm>
            <a:off x="7786013" y="2120905"/>
            <a:ext cx="9144000" cy="2800767"/>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lực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mẽ</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suy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luận</a:t>
            </a:r>
            <a:r>
              <a:rPr lang="en-US" sz="4400" dirty="0">
                <a:solidFill>
                  <a:schemeClr val="bg1"/>
                </a:solidFill>
                <a:latin typeface="Times New Roman" panose="02020603050405020304" pitchFamily="18" charset="0"/>
                <a:cs typeface="Times New Roman" panose="02020603050405020304" pitchFamily="18" charset="0"/>
              </a:rPr>
              <a:t> logic</a:t>
            </a:r>
          </a:p>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nói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ngôn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ngữ</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Khả</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năng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khiển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thời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gian</a:t>
            </a:r>
            <a:r>
              <a:rPr lang="en-US" sz="44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2276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2" name="oisairoi.wav"/>
                                        </p:tgtEl>
                                      </p:cMediaNode>
                                    </p:audio>
                                  </p:sub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xit" presetSubtype="0" fill="hold" nodeType="withEffect">
                                  <p:stCondLst>
                                    <p:cond delay="0"/>
                                  </p:stCondLst>
                                  <p:childTnLst>
                                    <p:animEffect transition="out" filter="fade">
                                      <p:cBhvr>
                                        <p:cTn id="114" dur="250"/>
                                        <p:tgtEl>
                                          <p:spTgt spid="22"/>
                                        </p:tgtEl>
                                      </p:cBhvr>
                                    </p:animEffect>
                                    <p:set>
                                      <p:cBhvr>
                                        <p:cTn id="11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26"/>
                                        </p:tgtEl>
                                        <p:attrNameLst>
                                          <p:attrName>r</p:attrName>
                                        </p:attrNameLst>
                                      </p:cBhvr>
                                    </p:animRot>
                                    <p:animRot by="-240000">
                                      <p:cBhvr>
                                        <p:cTn id="121" dur="200" fill="hold">
                                          <p:stCondLst>
                                            <p:cond delay="200"/>
                                          </p:stCondLst>
                                        </p:cTn>
                                        <p:tgtEl>
                                          <p:spTgt spid="26"/>
                                        </p:tgtEl>
                                        <p:attrNameLst>
                                          <p:attrName>r</p:attrName>
                                        </p:attrNameLst>
                                      </p:cBhvr>
                                    </p:animRot>
                                    <p:animRot by="240000">
                                      <p:cBhvr>
                                        <p:cTn id="122" dur="200" fill="hold">
                                          <p:stCondLst>
                                            <p:cond delay="400"/>
                                          </p:stCondLst>
                                        </p:cTn>
                                        <p:tgtEl>
                                          <p:spTgt spid="26"/>
                                        </p:tgtEl>
                                        <p:attrNameLst>
                                          <p:attrName>r</p:attrName>
                                        </p:attrNameLst>
                                      </p:cBhvr>
                                    </p:animRot>
                                    <p:animRot by="-240000">
                                      <p:cBhvr>
                                        <p:cTn id="123" dur="200" fill="hold">
                                          <p:stCondLst>
                                            <p:cond delay="600"/>
                                          </p:stCondLst>
                                        </p:cTn>
                                        <p:tgtEl>
                                          <p:spTgt spid="26"/>
                                        </p:tgtEl>
                                        <p:attrNameLst>
                                          <p:attrName>r</p:attrName>
                                        </p:attrNameLst>
                                      </p:cBhvr>
                                    </p:animRot>
                                    <p:animRot by="120000">
                                      <p:cBhvr>
                                        <p:cTn id="124" dur="200" fill="hold">
                                          <p:stCondLst>
                                            <p:cond delay="800"/>
                                          </p:stCondLst>
                                        </p:cTn>
                                        <p:tgtEl>
                                          <p:spTgt spid="26"/>
                                        </p:tgtEl>
                                        <p:attrNameLst>
                                          <p:attrName>r</p:attrName>
                                        </p:attrNameLst>
                                      </p:cBhvr>
                                    </p:animRot>
                                  </p:childTnLst>
                                </p:cTn>
                              </p:par>
                            </p:childTnLst>
                          </p:cTn>
                        </p:par>
                        <p:par>
                          <p:cTn id="125" fill="hold">
                            <p:stCondLst>
                              <p:cond delay="1000"/>
                            </p:stCondLst>
                            <p:childTnLst>
                              <p:par>
                                <p:cTn id="126" presetID="10" presetClass="exit" presetSubtype="0" fill="hold" nodeType="afterEffect">
                                  <p:stCondLst>
                                    <p:cond delay="0"/>
                                  </p:stCondLst>
                                  <p:childTnLst>
                                    <p:animEffect transition="out" filter="fade">
                                      <p:cBhvr>
                                        <p:cTn id="127" dur="250"/>
                                        <p:tgtEl>
                                          <p:spTgt spid="16"/>
                                        </p:tgtEl>
                                      </p:cBhvr>
                                    </p:animEffect>
                                    <p:set>
                                      <p:cBhvr>
                                        <p:cTn id="128" dur="1" fill="hold">
                                          <p:stCondLst>
                                            <p:cond delay="249"/>
                                          </p:stCondLst>
                                        </p:cTn>
                                        <p:tgtEl>
                                          <p:spTgt spid="1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250"/>
                                        <p:tgtEl>
                                          <p:spTgt spid="5"/>
                                        </p:tgtEl>
                                      </p:cBhvr>
                                    </p:animEffect>
                                  </p:childTnLst>
                                </p:cTn>
                              </p:par>
                            </p:childTnLst>
                          </p:cTn>
                        </p:par>
                        <p:par>
                          <p:cTn id="132" fill="hold">
                            <p:stCondLst>
                              <p:cond delay="1250"/>
                            </p:stCondLst>
                            <p:childTnLst>
                              <p:par>
                                <p:cTn id="133" presetID="63" presetClass="path" presetSubtype="0" accel="50000" decel="50000" fill="hold" nodeType="afterEffect">
                                  <p:stCondLst>
                                    <p:cond delay="0"/>
                                  </p:stCondLst>
                                  <p:childTnLst>
                                    <p:animMotion origin="layout" path="M -8.33333E-7 -4.81481E-6 L 0.33316 0.30024 " pathEditMode="relative" rAng="0" ptsTypes="AA">
                                      <p:cBhvr>
                                        <p:cTn id="134" dur="2000" fill="hold"/>
                                        <p:tgtEl>
                                          <p:spTgt spid="5"/>
                                        </p:tgtEl>
                                        <p:attrNameLst>
                                          <p:attrName>ppt_x</p:attrName>
                                          <p:attrName>ppt_y</p:attrName>
                                        </p:attrNameLst>
                                      </p:cBhvr>
                                      <p:rCtr x="16649" y="15000"/>
                                    </p:animMotion>
                                  </p:childTnLst>
                                </p:cTn>
                              </p:par>
                            </p:childTnLst>
                          </p:cTn>
                        </p:par>
                        <p:par>
                          <p:cTn id="135" fill="hold">
                            <p:stCondLst>
                              <p:cond delay="3250"/>
                            </p:stCondLst>
                            <p:childTnLst>
                              <p:par>
                                <p:cTn id="136" presetID="10" presetClass="exit" presetSubtype="0" fill="hold" nodeType="afterEffect">
                                  <p:stCondLst>
                                    <p:cond delay="0"/>
                                  </p:stCondLst>
                                  <p:childTnLst>
                                    <p:animEffect transition="out" filter="fade">
                                      <p:cBhvr>
                                        <p:cTn id="137" dur="250"/>
                                        <p:tgtEl>
                                          <p:spTgt spid="5"/>
                                        </p:tgtEl>
                                      </p:cBhvr>
                                    </p:animEffect>
                                    <p:set>
                                      <p:cBhvr>
                                        <p:cTn id="138" dur="1" fill="hold">
                                          <p:stCondLst>
                                            <p:cond delay="249"/>
                                          </p:stCondLst>
                                        </p:cTn>
                                        <p:tgtEl>
                                          <p:spTgt spid="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childTnLst>
                                </p:cTn>
                              </p:par>
                            </p:childTnLst>
                          </p:cTn>
                        </p:par>
                        <p:par>
                          <p:cTn id="142" fill="hold">
                            <p:stCondLst>
                              <p:cond delay="3500"/>
                            </p:stCondLst>
                            <p:childTnLst>
                              <p:par>
                                <p:cTn id="143" presetID="32" presetClass="emph" presetSubtype="0" fill="hold" nodeType="afterEffect">
                                  <p:stCondLst>
                                    <p:cond delay="0"/>
                                  </p:stCondLst>
                                  <p:childTnLst>
                                    <p:animRot by="120000">
                                      <p:cBhvr>
                                        <p:cTn id="144" dur="200" fill="hold">
                                          <p:stCondLst>
                                            <p:cond delay="0"/>
                                          </p:stCondLst>
                                        </p:cTn>
                                        <p:tgtEl>
                                          <p:spTgt spid="24"/>
                                        </p:tgtEl>
                                        <p:attrNameLst>
                                          <p:attrName>r</p:attrName>
                                        </p:attrNameLst>
                                      </p:cBhvr>
                                    </p:animRot>
                                    <p:animRot by="-240000">
                                      <p:cBhvr>
                                        <p:cTn id="145" dur="400" fill="hold">
                                          <p:stCondLst>
                                            <p:cond delay="400"/>
                                          </p:stCondLst>
                                        </p:cTn>
                                        <p:tgtEl>
                                          <p:spTgt spid="24"/>
                                        </p:tgtEl>
                                        <p:attrNameLst>
                                          <p:attrName>r</p:attrName>
                                        </p:attrNameLst>
                                      </p:cBhvr>
                                    </p:animRot>
                                    <p:animRot by="240000">
                                      <p:cBhvr>
                                        <p:cTn id="146" dur="400" fill="hold">
                                          <p:stCondLst>
                                            <p:cond delay="800"/>
                                          </p:stCondLst>
                                        </p:cTn>
                                        <p:tgtEl>
                                          <p:spTgt spid="24"/>
                                        </p:tgtEl>
                                        <p:attrNameLst>
                                          <p:attrName>r</p:attrName>
                                        </p:attrNameLst>
                                      </p:cBhvr>
                                    </p:animRot>
                                    <p:animRot by="-240000">
                                      <p:cBhvr>
                                        <p:cTn id="147" dur="400" fill="hold">
                                          <p:stCondLst>
                                            <p:cond delay="1200"/>
                                          </p:stCondLst>
                                        </p:cTn>
                                        <p:tgtEl>
                                          <p:spTgt spid="24"/>
                                        </p:tgtEl>
                                        <p:attrNameLst>
                                          <p:attrName>r</p:attrName>
                                        </p:attrNameLst>
                                      </p:cBhvr>
                                    </p:animRot>
                                    <p:animRot by="120000">
                                      <p:cBhvr>
                                        <p:cTn id="148" dur="400" fill="hold">
                                          <p:stCondLst>
                                            <p:cond delay="1600"/>
                                          </p:stCondLst>
                                        </p:cTn>
                                        <p:tgtEl>
                                          <p:spTgt spid="24"/>
                                        </p:tgtEl>
                                        <p:attrNameLst>
                                          <p:attrName>r</p:attrName>
                                        </p:attrNameLst>
                                      </p:cBhvr>
                                    </p:animRot>
                                  </p:childTnLst>
                                </p:cTn>
                              </p:par>
                              <p:par>
                                <p:cTn id="149" presetID="32" presetClass="emph" presetSubtype="0" fill="hold" nodeType="withEffect">
                                  <p:stCondLst>
                                    <p:cond delay="0"/>
                                  </p:stCondLst>
                                  <p:childTnLst>
                                    <p:animRot by="120000">
                                      <p:cBhvr>
                                        <p:cTn id="150" dur="200" fill="hold">
                                          <p:stCondLst>
                                            <p:cond delay="0"/>
                                          </p:stCondLst>
                                        </p:cTn>
                                        <p:tgtEl>
                                          <p:spTgt spid="26"/>
                                        </p:tgtEl>
                                        <p:attrNameLst>
                                          <p:attrName>r</p:attrName>
                                        </p:attrNameLst>
                                      </p:cBhvr>
                                    </p:animRot>
                                    <p:animRot by="-240000">
                                      <p:cBhvr>
                                        <p:cTn id="151" dur="400" fill="hold">
                                          <p:stCondLst>
                                            <p:cond delay="400"/>
                                          </p:stCondLst>
                                        </p:cTn>
                                        <p:tgtEl>
                                          <p:spTgt spid="26"/>
                                        </p:tgtEl>
                                        <p:attrNameLst>
                                          <p:attrName>r</p:attrName>
                                        </p:attrNameLst>
                                      </p:cBhvr>
                                    </p:animRot>
                                    <p:animRot by="240000">
                                      <p:cBhvr>
                                        <p:cTn id="152" dur="400" fill="hold">
                                          <p:stCondLst>
                                            <p:cond delay="800"/>
                                          </p:stCondLst>
                                        </p:cTn>
                                        <p:tgtEl>
                                          <p:spTgt spid="26"/>
                                        </p:tgtEl>
                                        <p:attrNameLst>
                                          <p:attrName>r</p:attrName>
                                        </p:attrNameLst>
                                      </p:cBhvr>
                                    </p:animRot>
                                    <p:animRot by="-240000">
                                      <p:cBhvr>
                                        <p:cTn id="153" dur="400" fill="hold">
                                          <p:stCondLst>
                                            <p:cond delay="1200"/>
                                          </p:stCondLst>
                                        </p:cTn>
                                        <p:tgtEl>
                                          <p:spTgt spid="26"/>
                                        </p:tgtEl>
                                        <p:attrNameLst>
                                          <p:attrName>r</p:attrName>
                                        </p:attrNameLst>
                                      </p:cBhvr>
                                    </p:animRot>
                                    <p:animRot by="120000">
                                      <p:cBhvr>
                                        <p:cTn id="154" dur="400" fill="hold">
                                          <p:stCondLst>
                                            <p:cond delay="1600"/>
                                          </p:stCondLst>
                                        </p:cTn>
                                        <p:tgtEl>
                                          <p:spTgt spid="26"/>
                                        </p:tgtEl>
                                        <p:attrNameLst>
                                          <p:attrName>r</p:attrName>
                                        </p:attrNameLst>
                                      </p:cBhvr>
                                    </p:animRot>
                                  </p:childTnLst>
                                </p:cTn>
                              </p:par>
                            </p:childTnLst>
                          </p:cTn>
                        </p:par>
                        <p:par>
                          <p:cTn id="155" fill="hold">
                            <p:stCondLst>
                              <p:cond delay="5500"/>
                            </p:stCondLst>
                            <p:childTnLst>
                              <p:par>
                                <p:cTn id="156" presetID="10" presetClass="exit" presetSubtype="0" fill="hold" nodeType="afterEffect">
                                  <p:stCondLst>
                                    <p:cond delay="0"/>
                                  </p:stCondLst>
                                  <p:childTnLst>
                                    <p:animEffect transition="out" filter="fade">
                                      <p:cBhvr>
                                        <p:cTn id="157" dur="250"/>
                                        <p:tgtEl>
                                          <p:spTgt spid="24"/>
                                        </p:tgtEl>
                                      </p:cBhvr>
                                    </p:animEffect>
                                    <p:set>
                                      <p:cBhvr>
                                        <p:cTn id="158" dur="1" fill="hold">
                                          <p:stCondLst>
                                            <p:cond delay="249"/>
                                          </p:stCondLst>
                                        </p:cTn>
                                        <p:tgtEl>
                                          <p:spTgt spid="24"/>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subTnLst>
                                    <p:audio>
                                      <p:cMediaNode>
                                        <p:cTn display="0" masterRel="sameClick">
                                          <p:stCondLst>
                                            <p:cond evt="begin" delay="0">
                                              <p:tn val="159"/>
                                            </p:cond>
                                          </p:stCondLst>
                                          <p:endCondLst>
                                            <p:cond evt="onStopAudio" delay="0">
                                              <p:tgtEl>
                                                <p:sldTgt/>
                                              </p:tgtEl>
                                            </p:cond>
                                          </p:endCondLst>
                                        </p:cTn>
                                        <p:tgtEl>
                                          <p:sndTgt r:embed="rId3" name="congioilam.wav"/>
                                        </p:tgtEl>
                                      </p:cMediaNode>
                                    </p:audio>
                                  </p:subTnLst>
                                </p:cTn>
                              </p:par>
                              <p:par>
                                <p:cTn id="162" presetID="10" presetClass="exit" presetSubtype="0" fill="hold" nodeType="withEffect">
                                  <p:stCondLst>
                                    <p:cond delay="0"/>
                                  </p:stCondLst>
                                  <p:childTnLst>
                                    <p:animEffect transition="out" filter="fade">
                                      <p:cBhvr>
                                        <p:cTn id="163" dur="250"/>
                                        <p:tgtEl>
                                          <p:spTgt spid="26"/>
                                        </p:tgtEl>
                                      </p:cBhvr>
                                    </p:animEffect>
                                    <p:set>
                                      <p:cBhvr>
                                        <p:cTn id="164" dur="1" fill="hold">
                                          <p:stCondLst>
                                            <p:cond delay="249"/>
                                          </p:stCondLst>
                                        </p:cTn>
                                        <p:tgtEl>
                                          <p:spTgt spid="26"/>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77"/>
                                        </p:tgtEl>
                                        <p:attrNameLst>
                                          <p:attrName>style.visibility</p:attrName>
                                        </p:attrNameLst>
                                      </p:cBhvr>
                                      <p:to>
                                        <p:strVal val="visible"/>
                                      </p:to>
                                    </p:set>
                                    <p:animEffect transition="in" filter="fade">
                                      <p:cBhvr>
                                        <p:cTn id="167" dur="500"/>
                                        <p:tgtEl>
                                          <p:spTgt spid="77"/>
                                        </p:tgtEl>
                                      </p:cBhvr>
                                    </p:animEffect>
                                  </p:childTnLst>
                                </p:cTn>
                              </p:par>
                              <p:par>
                                <p:cTn id="168" presetID="8" presetClass="emph" presetSubtype="0" repeatCount="indefinite" fill="hold" grpId="1" nodeType="withEffect">
                                  <p:stCondLst>
                                    <p:cond delay="0"/>
                                  </p:stCondLst>
                                  <p:childTnLst>
                                    <p:animRot by="21600000">
                                      <p:cBhvr>
                                        <p:cTn id="169"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4710797" y="5940821"/>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4283" y="6734330"/>
            <a:ext cx="2885110" cy="1965112"/>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12119" y="7967576"/>
            <a:ext cx="1234546" cy="122506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1438" y="6520604"/>
            <a:ext cx="2123700" cy="196511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13297"/>
            <a:ext cx="14110446" cy="209187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r>
              <a:rPr lang="en-US" sz="5400" b="1" dirty="0">
                <a:solidFill>
                  <a:srgbClr val="FF0000"/>
                </a:solidFill>
                <a:latin typeface="Times New Roman" panose="02020603050405020304" pitchFamily="18" charset="0"/>
                <a:cs typeface="Times New Roman" panose="02020603050405020304" pitchFamily="18" charset="0"/>
              </a:rPr>
              <a:t>3. </a:t>
            </a:r>
            <a:r>
              <a:rPr lang="vi-VN" sz="5400" b="1" dirty="0">
                <a:solidFill>
                  <a:srgbClr val="FF0000"/>
                </a:solidFill>
                <a:latin typeface="Times New Roman" panose="02020603050405020304" pitchFamily="18" charset="0"/>
                <a:cs typeface="Times New Roman" panose="02020603050405020304" pitchFamily="18" charset="0"/>
              </a:rPr>
              <a:t>Sherlock Holmes có người bạn thân là ai?</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sp>
        <p:nvSpPr>
          <p:cNvPr id="2" name="Rectangle 1"/>
          <p:cNvSpPr/>
          <p:nvPr/>
        </p:nvSpPr>
        <p:spPr>
          <a:xfrm>
            <a:off x="7812246" y="2145370"/>
            <a:ext cx="9144000" cy="2800767"/>
          </a:xfrm>
          <a:prstGeom prst="rect">
            <a:avLst/>
          </a:prstGeom>
        </p:spPr>
        <p:txBody>
          <a:bodyPr>
            <a:spAutoFit/>
          </a:bodyPr>
          <a:lstStyle/>
          <a:p>
            <a:r>
              <a:rPr lang="vi-VN" sz="4400" dirty="0">
                <a:solidFill>
                  <a:schemeClr val="bg1"/>
                </a:solidFill>
                <a:latin typeface="Times New Roman" panose="02020603050405020304" pitchFamily="18" charset="0"/>
                <a:cs typeface="Times New Roman" panose="02020603050405020304" pitchFamily="18" charset="0"/>
              </a:rPr>
              <a:t>A. Hercule Poirot </a:t>
            </a:r>
          </a:p>
          <a:p>
            <a:r>
              <a:rPr lang="vi-VN" sz="4400" dirty="0">
                <a:solidFill>
                  <a:schemeClr val="bg1"/>
                </a:solidFill>
                <a:latin typeface="Times New Roman" panose="02020603050405020304" pitchFamily="18" charset="0"/>
                <a:cs typeface="Times New Roman" panose="02020603050405020304" pitchFamily="18" charset="0"/>
              </a:rPr>
              <a:t>B. Dr. Watson </a:t>
            </a:r>
          </a:p>
          <a:p>
            <a:r>
              <a:rPr lang="vi-VN" sz="4400" dirty="0">
                <a:solidFill>
                  <a:schemeClr val="bg1"/>
                </a:solidFill>
                <a:latin typeface="Times New Roman" panose="02020603050405020304" pitchFamily="18" charset="0"/>
                <a:cs typeface="Times New Roman" panose="02020603050405020304" pitchFamily="18" charset="0"/>
              </a:rPr>
              <a:t>C. Inspector Lestrade </a:t>
            </a:r>
          </a:p>
          <a:p>
            <a:r>
              <a:rPr lang="vi-VN" sz="4400" dirty="0">
                <a:solidFill>
                  <a:schemeClr val="bg1"/>
                </a:solidFill>
                <a:latin typeface="Times New Roman" panose="02020603050405020304" pitchFamily="18" charset="0"/>
                <a:cs typeface="Times New Roman" panose="02020603050405020304" pitchFamily="18" charset="0"/>
              </a:rPr>
              <a:t>D. Mycroft Holmes </a:t>
            </a:r>
          </a:p>
        </p:txBody>
      </p:sp>
    </p:spTree>
    <p:extLst>
      <p:ext uri="{BB962C8B-B14F-4D97-AF65-F5344CB8AC3E}">
        <p14:creationId xmlns:p14="http://schemas.microsoft.com/office/powerpoint/2010/main" val="274929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2" name="oisairoi.wav"/>
                                        </p:tgtEl>
                                      </p:cMediaNode>
                                    </p:audio>
                                  </p:subTnLst>
                                </p:cTn>
                              </p:par>
                              <p:par>
                                <p:cTn id="110" presetID="10" presetClass="entr" presetSubtype="0" fill="hold" nodeType="withEffect">
                                  <p:stCondLst>
                                    <p:cond delay="0"/>
                                  </p:stCondLst>
                                  <p:childTnLst>
                                    <p:set>
                                      <p:cBhvr>
                                        <p:cTn id="111" dur="1" fill="hold">
                                          <p:stCondLst>
                                            <p:cond delay="0"/>
                                          </p:stCondLst>
                                        </p:cTn>
                                        <p:tgtEl>
                                          <p:spTgt spid="21"/>
                                        </p:tgtEl>
                                        <p:attrNameLst>
                                          <p:attrName>style.visibility</p:attrName>
                                        </p:attrNameLst>
                                      </p:cBhvr>
                                      <p:to>
                                        <p:strVal val="visible"/>
                                      </p:to>
                                    </p:set>
                                    <p:animEffect transition="in" filter="fade">
                                      <p:cBhvr>
                                        <p:cTn id="112" dur="250"/>
                                        <p:tgtEl>
                                          <p:spTgt spid="21"/>
                                        </p:tgtEl>
                                      </p:cBhvr>
                                    </p:animEffect>
                                  </p:childTnLst>
                                </p:cTn>
                              </p:par>
                              <p:par>
                                <p:cTn id="113" presetID="10" presetClass="exit" presetSubtype="0" fill="hold" nodeType="withEffect">
                                  <p:stCondLst>
                                    <p:cond delay="0"/>
                                  </p:stCondLst>
                                  <p:childTnLst>
                                    <p:animEffect transition="out" filter="fade">
                                      <p:cBhvr>
                                        <p:cTn id="114" dur="250"/>
                                        <p:tgtEl>
                                          <p:spTgt spid="22"/>
                                        </p:tgtEl>
                                      </p:cBhvr>
                                    </p:animEffect>
                                    <p:set>
                                      <p:cBhvr>
                                        <p:cTn id="11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6"/>
                    </p:tgtEl>
                  </p:cond>
                </p:stCondLst>
                <p:endSync evt="end" delay="0">
                  <p:rtn val="all"/>
                </p:endSync>
                <p:childTnLst>
                  <p:par>
                    <p:cTn id="117" fill="hold">
                      <p:stCondLst>
                        <p:cond delay="0"/>
                      </p:stCondLst>
                      <p:childTnLst>
                        <p:par>
                          <p:cTn id="118" fill="hold">
                            <p:stCondLst>
                              <p:cond delay="0"/>
                            </p:stCondLst>
                            <p:childTnLst>
                              <p:par>
                                <p:cTn id="119" presetID="32" presetClass="emph" presetSubtype="0" fill="hold" nodeType="clickEffect">
                                  <p:stCondLst>
                                    <p:cond delay="0"/>
                                  </p:stCondLst>
                                  <p:childTnLst>
                                    <p:animRot by="120000">
                                      <p:cBhvr>
                                        <p:cTn id="120" dur="100" fill="hold">
                                          <p:stCondLst>
                                            <p:cond delay="0"/>
                                          </p:stCondLst>
                                        </p:cTn>
                                        <p:tgtEl>
                                          <p:spTgt spid="26"/>
                                        </p:tgtEl>
                                        <p:attrNameLst>
                                          <p:attrName>r</p:attrName>
                                        </p:attrNameLst>
                                      </p:cBhvr>
                                    </p:animRot>
                                    <p:animRot by="-240000">
                                      <p:cBhvr>
                                        <p:cTn id="121" dur="200" fill="hold">
                                          <p:stCondLst>
                                            <p:cond delay="200"/>
                                          </p:stCondLst>
                                        </p:cTn>
                                        <p:tgtEl>
                                          <p:spTgt spid="26"/>
                                        </p:tgtEl>
                                        <p:attrNameLst>
                                          <p:attrName>r</p:attrName>
                                        </p:attrNameLst>
                                      </p:cBhvr>
                                    </p:animRot>
                                    <p:animRot by="240000">
                                      <p:cBhvr>
                                        <p:cTn id="122" dur="200" fill="hold">
                                          <p:stCondLst>
                                            <p:cond delay="400"/>
                                          </p:stCondLst>
                                        </p:cTn>
                                        <p:tgtEl>
                                          <p:spTgt spid="26"/>
                                        </p:tgtEl>
                                        <p:attrNameLst>
                                          <p:attrName>r</p:attrName>
                                        </p:attrNameLst>
                                      </p:cBhvr>
                                    </p:animRot>
                                    <p:animRot by="-240000">
                                      <p:cBhvr>
                                        <p:cTn id="123" dur="200" fill="hold">
                                          <p:stCondLst>
                                            <p:cond delay="600"/>
                                          </p:stCondLst>
                                        </p:cTn>
                                        <p:tgtEl>
                                          <p:spTgt spid="26"/>
                                        </p:tgtEl>
                                        <p:attrNameLst>
                                          <p:attrName>r</p:attrName>
                                        </p:attrNameLst>
                                      </p:cBhvr>
                                    </p:animRot>
                                    <p:animRot by="120000">
                                      <p:cBhvr>
                                        <p:cTn id="124" dur="200" fill="hold">
                                          <p:stCondLst>
                                            <p:cond delay="800"/>
                                          </p:stCondLst>
                                        </p:cTn>
                                        <p:tgtEl>
                                          <p:spTgt spid="26"/>
                                        </p:tgtEl>
                                        <p:attrNameLst>
                                          <p:attrName>r</p:attrName>
                                        </p:attrNameLst>
                                      </p:cBhvr>
                                    </p:animRot>
                                  </p:childTnLst>
                                </p:cTn>
                              </p:par>
                            </p:childTnLst>
                          </p:cTn>
                        </p:par>
                        <p:par>
                          <p:cTn id="125" fill="hold">
                            <p:stCondLst>
                              <p:cond delay="1000"/>
                            </p:stCondLst>
                            <p:childTnLst>
                              <p:par>
                                <p:cTn id="126" presetID="10" presetClass="exit" presetSubtype="0" fill="hold" nodeType="afterEffect">
                                  <p:stCondLst>
                                    <p:cond delay="0"/>
                                  </p:stCondLst>
                                  <p:childTnLst>
                                    <p:animEffect transition="out" filter="fade">
                                      <p:cBhvr>
                                        <p:cTn id="127" dur="250"/>
                                        <p:tgtEl>
                                          <p:spTgt spid="16"/>
                                        </p:tgtEl>
                                      </p:cBhvr>
                                    </p:animEffect>
                                    <p:set>
                                      <p:cBhvr>
                                        <p:cTn id="128" dur="1" fill="hold">
                                          <p:stCondLst>
                                            <p:cond delay="249"/>
                                          </p:stCondLst>
                                        </p:cTn>
                                        <p:tgtEl>
                                          <p:spTgt spid="16"/>
                                        </p:tgtEl>
                                        <p:attrNameLst>
                                          <p:attrName>style.visibility</p:attrName>
                                        </p:attrNameLst>
                                      </p:cBhvr>
                                      <p:to>
                                        <p:strVal val="hidden"/>
                                      </p:to>
                                    </p:set>
                                  </p:childTnLst>
                                </p:cTn>
                              </p:par>
                              <p:par>
                                <p:cTn id="129" presetID="10" presetClass="entr" presetSubtype="0" fill="hold" nodeType="withEffect">
                                  <p:stCondLst>
                                    <p:cond delay="0"/>
                                  </p:stCondLst>
                                  <p:childTnLst>
                                    <p:set>
                                      <p:cBhvr>
                                        <p:cTn id="130" dur="1" fill="hold">
                                          <p:stCondLst>
                                            <p:cond delay="0"/>
                                          </p:stCondLst>
                                        </p:cTn>
                                        <p:tgtEl>
                                          <p:spTgt spid="5"/>
                                        </p:tgtEl>
                                        <p:attrNameLst>
                                          <p:attrName>style.visibility</p:attrName>
                                        </p:attrNameLst>
                                      </p:cBhvr>
                                      <p:to>
                                        <p:strVal val="visible"/>
                                      </p:to>
                                    </p:set>
                                    <p:animEffect transition="in" filter="fade">
                                      <p:cBhvr>
                                        <p:cTn id="131" dur="250"/>
                                        <p:tgtEl>
                                          <p:spTgt spid="5"/>
                                        </p:tgtEl>
                                      </p:cBhvr>
                                    </p:animEffect>
                                  </p:childTnLst>
                                </p:cTn>
                              </p:par>
                            </p:childTnLst>
                          </p:cTn>
                        </p:par>
                        <p:par>
                          <p:cTn id="132" fill="hold">
                            <p:stCondLst>
                              <p:cond delay="1250"/>
                            </p:stCondLst>
                            <p:childTnLst>
                              <p:par>
                                <p:cTn id="133" presetID="63" presetClass="path" presetSubtype="0" accel="50000" decel="50000" fill="hold" nodeType="afterEffect">
                                  <p:stCondLst>
                                    <p:cond delay="0"/>
                                  </p:stCondLst>
                                  <p:childTnLst>
                                    <p:animMotion origin="layout" path="M -8.33333E-7 -4.81481E-6 L 0.33316 0.30024 " pathEditMode="relative" rAng="0" ptsTypes="AA">
                                      <p:cBhvr>
                                        <p:cTn id="134" dur="2000" fill="hold"/>
                                        <p:tgtEl>
                                          <p:spTgt spid="5"/>
                                        </p:tgtEl>
                                        <p:attrNameLst>
                                          <p:attrName>ppt_x</p:attrName>
                                          <p:attrName>ppt_y</p:attrName>
                                        </p:attrNameLst>
                                      </p:cBhvr>
                                      <p:rCtr x="16649" y="15000"/>
                                    </p:animMotion>
                                  </p:childTnLst>
                                </p:cTn>
                              </p:par>
                            </p:childTnLst>
                          </p:cTn>
                        </p:par>
                        <p:par>
                          <p:cTn id="135" fill="hold">
                            <p:stCondLst>
                              <p:cond delay="3250"/>
                            </p:stCondLst>
                            <p:childTnLst>
                              <p:par>
                                <p:cTn id="136" presetID="10" presetClass="exit" presetSubtype="0" fill="hold" nodeType="afterEffect">
                                  <p:stCondLst>
                                    <p:cond delay="0"/>
                                  </p:stCondLst>
                                  <p:childTnLst>
                                    <p:animEffect transition="out" filter="fade">
                                      <p:cBhvr>
                                        <p:cTn id="137" dur="250"/>
                                        <p:tgtEl>
                                          <p:spTgt spid="5"/>
                                        </p:tgtEl>
                                      </p:cBhvr>
                                    </p:animEffect>
                                    <p:set>
                                      <p:cBhvr>
                                        <p:cTn id="138" dur="1" fill="hold">
                                          <p:stCondLst>
                                            <p:cond delay="249"/>
                                          </p:stCondLst>
                                        </p:cTn>
                                        <p:tgtEl>
                                          <p:spTgt spid="5"/>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fade">
                                      <p:cBhvr>
                                        <p:cTn id="141" dur="250"/>
                                        <p:tgtEl>
                                          <p:spTgt spid="24"/>
                                        </p:tgtEl>
                                      </p:cBhvr>
                                    </p:animEffect>
                                  </p:childTnLst>
                                </p:cTn>
                              </p:par>
                            </p:childTnLst>
                          </p:cTn>
                        </p:par>
                        <p:par>
                          <p:cTn id="142" fill="hold">
                            <p:stCondLst>
                              <p:cond delay="3500"/>
                            </p:stCondLst>
                            <p:childTnLst>
                              <p:par>
                                <p:cTn id="143" presetID="32" presetClass="emph" presetSubtype="0" fill="hold" nodeType="afterEffect">
                                  <p:stCondLst>
                                    <p:cond delay="0"/>
                                  </p:stCondLst>
                                  <p:childTnLst>
                                    <p:animRot by="120000">
                                      <p:cBhvr>
                                        <p:cTn id="144" dur="200" fill="hold">
                                          <p:stCondLst>
                                            <p:cond delay="0"/>
                                          </p:stCondLst>
                                        </p:cTn>
                                        <p:tgtEl>
                                          <p:spTgt spid="24"/>
                                        </p:tgtEl>
                                        <p:attrNameLst>
                                          <p:attrName>r</p:attrName>
                                        </p:attrNameLst>
                                      </p:cBhvr>
                                    </p:animRot>
                                    <p:animRot by="-240000">
                                      <p:cBhvr>
                                        <p:cTn id="145" dur="400" fill="hold">
                                          <p:stCondLst>
                                            <p:cond delay="400"/>
                                          </p:stCondLst>
                                        </p:cTn>
                                        <p:tgtEl>
                                          <p:spTgt spid="24"/>
                                        </p:tgtEl>
                                        <p:attrNameLst>
                                          <p:attrName>r</p:attrName>
                                        </p:attrNameLst>
                                      </p:cBhvr>
                                    </p:animRot>
                                    <p:animRot by="240000">
                                      <p:cBhvr>
                                        <p:cTn id="146" dur="400" fill="hold">
                                          <p:stCondLst>
                                            <p:cond delay="800"/>
                                          </p:stCondLst>
                                        </p:cTn>
                                        <p:tgtEl>
                                          <p:spTgt spid="24"/>
                                        </p:tgtEl>
                                        <p:attrNameLst>
                                          <p:attrName>r</p:attrName>
                                        </p:attrNameLst>
                                      </p:cBhvr>
                                    </p:animRot>
                                    <p:animRot by="-240000">
                                      <p:cBhvr>
                                        <p:cTn id="147" dur="400" fill="hold">
                                          <p:stCondLst>
                                            <p:cond delay="1200"/>
                                          </p:stCondLst>
                                        </p:cTn>
                                        <p:tgtEl>
                                          <p:spTgt spid="24"/>
                                        </p:tgtEl>
                                        <p:attrNameLst>
                                          <p:attrName>r</p:attrName>
                                        </p:attrNameLst>
                                      </p:cBhvr>
                                    </p:animRot>
                                    <p:animRot by="120000">
                                      <p:cBhvr>
                                        <p:cTn id="148" dur="400" fill="hold">
                                          <p:stCondLst>
                                            <p:cond delay="1600"/>
                                          </p:stCondLst>
                                        </p:cTn>
                                        <p:tgtEl>
                                          <p:spTgt spid="24"/>
                                        </p:tgtEl>
                                        <p:attrNameLst>
                                          <p:attrName>r</p:attrName>
                                        </p:attrNameLst>
                                      </p:cBhvr>
                                    </p:animRot>
                                  </p:childTnLst>
                                </p:cTn>
                              </p:par>
                              <p:par>
                                <p:cTn id="149" presetID="32" presetClass="emph" presetSubtype="0" fill="hold" nodeType="withEffect">
                                  <p:stCondLst>
                                    <p:cond delay="0"/>
                                  </p:stCondLst>
                                  <p:childTnLst>
                                    <p:animRot by="120000">
                                      <p:cBhvr>
                                        <p:cTn id="150" dur="200" fill="hold">
                                          <p:stCondLst>
                                            <p:cond delay="0"/>
                                          </p:stCondLst>
                                        </p:cTn>
                                        <p:tgtEl>
                                          <p:spTgt spid="26"/>
                                        </p:tgtEl>
                                        <p:attrNameLst>
                                          <p:attrName>r</p:attrName>
                                        </p:attrNameLst>
                                      </p:cBhvr>
                                    </p:animRot>
                                    <p:animRot by="-240000">
                                      <p:cBhvr>
                                        <p:cTn id="151" dur="400" fill="hold">
                                          <p:stCondLst>
                                            <p:cond delay="400"/>
                                          </p:stCondLst>
                                        </p:cTn>
                                        <p:tgtEl>
                                          <p:spTgt spid="26"/>
                                        </p:tgtEl>
                                        <p:attrNameLst>
                                          <p:attrName>r</p:attrName>
                                        </p:attrNameLst>
                                      </p:cBhvr>
                                    </p:animRot>
                                    <p:animRot by="240000">
                                      <p:cBhvr>
                                        <p:cTn id="152" dur="400" fill="hold">
                                          <p:stCondLst>
                                            <p:cond delay="800"/>
                                          </p:stCondLst>
                                        </p:cTn>
                                        <p:tgtEl>
                                          <p:spTgt spid="26"/>
                                        </p:tgtEl>
                                        <p:attrNameLst>
                                          <p:attrName>r</p:attrName>
                                        </p:attrNameLst>
                                      </p:cBhvr>
                                    </p:animRot>
                                    <p:animRot by="-240000">
                                      <p:cBhvr>
                                        <p:cTn id="153" dur="400" fill="hold">
                                          <p:stCondLst>
                                            <p:cond delay="1200"/>
                                          </p:stCondLst>
                                        </p:cTn>
                                        <p:tgtEl>
                                          <p:spTgt spid="26"/>
                                        </p:tgtEl>
                                        <p:attrNameLst>
                                          <p:attrName>r</p:attrName>
                                        </p:attrNameLst>
                                      </p:cBhvr>
                                    </p:animRot>
                                    <p:animRot by="120000">
                                      <p:cBhvr>
                                        <p:cTn id="154" dur="400" fill="hold">
                                          <p:stCondLst>
                                            <p:cond delay="1600"/>
                                          </p:stCondLst>
                                        </p:cTn>
                                        <p:tgtEl>
                                          <p:spTgt spid="26"/>
                                        </p:tgtEl>
                                        <p:attrNameLst>
                                          <p:attrName>r</p:attrName>
                                        </p:attrNameLst>
                                      </p:cBhvr>
                                    </p:animRot>
                                  </p:childTnLst>
                                </p:cTn>
                              </p:par>
                            </p:childTnLst>
                          </p:cTn>
                        </p:par>
                        <p:par>
                          <p:cTn id="155" fill="hold">
                            <p:stCondLst>
                              <p:cond delay="5500"/>
                            </p:stCondLst>
                            <p:childTnLst>
                              <p:par>
                                <p:cTn id="156" presetID="10" presetClass="exit" presetSubtype="0" fill="hold" nodeType="afterEffect">
                                  <p:stCondLst>
                                    <p:cond delay="0"/>
                                  </p:stCondLst>
                                  <p:childTnLst>
                                    <p:animEffect transition="out" filter="fade">
                                      <p:cBhvr>
                                        <p:cTn id="157" dur="250"/>
                                        <p:tgtEl>
                                          <p:spTgt spid="24"/>
                                        </p:tgtEl>
                                      </p:cBhvr>
                                    </p:animEffect>
                                    <p:set>
                                      <p:cBhvr>
                                        <p:cTn id="158" dur="1" fill="hold">
                                          <p:stCondLst>
                                            <p:cond delay="249"/>
                                          </p:stCondLst>
                                        </p:cTn>
                                        <p:tgtEl>
                                          <p:spTgt spid="24"/>
                                        </p:tgtEl>
                                        <p:attrNameLst>
                                          <p:attrName>style.visibility</p:attrName>
                                        </p:attrNameLst>
                                      </p:cBhvr>
                                      <p:to>
                                        <p:strVal val="hidden"/>
                                      </p:to>
                                    </p:set>
                                  </p:childTnLst>
                                </p:cTn>
                              </p:par>
                              <p:par>
                                <p:cTn id="159" presetID="10" presetClass="entr" presetSubtype="0" fill="hold" nodeType="withEffect">
                                  <p:stCondLst>
                                    <p:cond delay="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250"/>
                                        <p:tgtEl>
                                          <p:spTgt spid="23"/>
                                        </p:tgtEl>
                                      </p:cBhvr>
                                    </p:animEffect>
                                  </p:childTnLst>
                                  <p:subTnLst>
                                    <p:audio>
                                      <p:cMediaNode>
                                        <p:cTn display="0" masterRel="sameClick">
                                          <p:stCondLst>
                                            <p:cond evt="begin" delay="0">
                                              <p:tn val="159"/>
                                            </p:cond>
                                          </p:stCondLst>
                                          <p:endCondLst>
                                            <p:cond evt="onStopAudio" delay="0">
                                              <p:tgtEl>
                                                <p:sldTgt/>
                                              </p:tgtEl>
                                            </p:cond>
                                          </p:endCondLst>
                                        </p:cTn>
                                        <p:tgtEl>
                                          <p:sndTgt r:embed="rId3" name="congioilam.wav"/>
                                        </p:tgtEl>
                                      </p:cMediaNode>
                                    </p:audio>
                                  </p:subTnLst>
                                </p:cTn>
                              </p:par>
                              <p:par>
                                <p:cTn id="162" presetID="10" presetClass="exit" presetSubtype="0" fill="hold" nodeType="withEffect">
                                  <p:stCondLst>
                                    <p:cond delay="0"/>
                                  </p:stCondLst>
                                  <p:childTnLst>
                                    <p:animEffect transition="out" filter="fade">
                                      <p:cBhvr>
                                        <p:cTn id="163" dur="250"/>
                                        <p:tgtEl>
                                          <p:spTgt spid="26"/>
                                        </p:tgtEl>
                                      </p:cBhvr>
                                    </p:animEffect>
                                    <p:set>
                                      <p:cBhvr>
                                        <p:cTn id="164" dur="1" fill="hold">
                                          <p:stCondLst>
                                            <p:cond delay="249"/>
                                          </p:stCondLst>
                                        </p:cTn>
                                        <p:tgtEl>
                                          <p:spTgt spid="26"/>
                                        </p:tgtEl>
                                        <p:attrNameLst>
                                          <p:attrName>style.visibility</p:attrName>
                                        </p:attrNameLst>
                                      </p:cBhvr>
                                      <p:to>
                                        <p:strVal val="hidden"/>
                                      </p:to>
                                    </p:set>
                                  </p:childTnLst>
                                </p:cTn>
                              </p:par>
                              <p:par>
                                <p:cTn id="165" presetID="10" presetClass="entr" presetSubtype="0" fill="hold" grpId="0" nodeType="withEffect">
                                  <p:stCondLst>
                                    <p:cond delay="0"/>
                                  </p:stCondLst>
                                  <p:childTnLst>
                                    <p:set>
                                      <p:cBhvr>
                                        <p:cTn id="166" dur="1" fill="hold">
                                          <p:stCondLst>
                                            <p:cond delay="0"/>
                                          </p:stCondLst>
                                        </p:cTn>
                                        <p:tgtEl>
                                          <p:spTgt spid="77"/>
                                        </p:tgtEl>
                                        <p:attrNameLst>
                                          <p:attrName>style.visibility</p:attrName>
                                        </p:attrNameLst>
                                      </p:cBhvr>
                                      <p:to>
                                        <p:strVal val="visible"/>
                                      </p:to>
                                    </p:set>
                                    <p:animEffect transition="in" filter="fade">
                                      <p:cBhvr>
                                        <p:cTn id="167" dur="500"/>
                                        <p:tgtEl>
                                          <p:spTgt spid="77"/>
                                        </p:tgtEl>
                                      </p:cBhvr>
                                    </p:animEffect>
                                  </p:childTnLst>
                                </p:cTn>
                              </p:par>
                              <p:par>
                                <p:cTn id="168" presetID="8" presetClass="emph" presetSubtype="0" repeatCount="indefinite" fill="hold" grpId="1" nodeType="withEffect">
                                  <p:stCondLst>
                                    <p:cond delay="0"/>
                                  </p:stCondLst>
                                  <p:childTnLst>
                                    <p:animRot by="21600000">
                                      <p:cBhvr>
                                        <p:cTn id="169"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41" y="6588456"/>
            <a:ext cx="316156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9111275" y="592830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7501" y="6833228"/>
            <a:ext cx="2885110" cy="1965112"/>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6655337" y="8066474"/>
            <a:ext cx="1234546" cy="122506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0614" y="6508088"/>
            <a:ext cx="2146292" cy="196511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265414"/>
            <a:ext cx="14110446" cy="158814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just"/>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vật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chính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văn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bản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Vụ</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cải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trang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ai</a:t>
            </a:r>
            <a:r>
              <a:rPr lang="en-US" sz="48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sp>
        <p:nvSpPr>
          <p:cNvPr id="2" name="Rectangle 1"/>
          <p:cNvSpPr/>
          <p:nvPr/>
        </p:nvSpPr>
        <p:spPr>
          <a:xfrm>
            <a:off x="7810997" y="2083752"/>
            <a:ext cx="9144000" cy="2800767"/>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Hercule</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Poirot</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B. Miss </a:t>
            </a:r>
            <a:r>
              <a:rPr lang="en-US" sz="4400" dirty="0" err="1">
                <a:solidFill>
                  <a:schemeClr val="bg1"/>
                </a:solidFill>
                <a:latin typeface="Times New Roman" panose="02020603050405020304" pitchFamily="18" charset="0"/>
                <a:cs typeface="Times New Roman" panose="02020603050405020304" pitchFamily="18" charset="0"/>
              </a:rPr>
              <a:t>Marple</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C. Sherlock Holmes </a:t>
            </a:r>
          </a:p>
          <a:p>
            <a:r>
              <a:rPr lang="en-US" sz="4400" dirty="0">
                <a:solidFill>
                  <a:schemeClr val="bg1"/>
                </a:solidFill>
                <a:latin typeface="Times New Roman" panose="02020603050405020304" pitchFamily="18" charset="0"/>
                <a:cs typeface="Times New Roman" panose="02020603050405020304" pitchFamily="18" charset="0"/>
              </a:rPr>
              <a:t>D. Dr. Watson </a:t>
            </a:r>
          </a:p>
        </p:txBody>
      </p:sp>
    </p:spTree>
    <p:extLst>
      <p:ext uri="{BB962C8B-B14F-4D97-AF65-F5344CB8AC3E}">
        <p14:creationId xmlns:p14="http://schemas.microsoft.com/office/powerpoint/2010/main" val="151452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oisairoi.wav"/>
                                        </p:tgtEl>
                                      </p:cMediaNode>
                                    </p:audio>
                                  </p:sub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xit" presetSubtype="0" fill="hold" nodeType="withEffect">
                                  <p:stCondLst>
                                    <p:cond delay="0"/>
                                  </p:stCondLst>
                                  <p:childTnLst>
                                    <p:animEffect transition="out" filter="fade">
                                      <p:cBhvr>
                                        <p:cTn id="62" dur="250"/>
                                        <p:tgtEl>
                                          <p:spTgt spid="6"/>
                                        </p:tgtEl>
                                      </p:cBhvr>
                                    </p:animEffect>
                                    <p:set>
                                      <p:cBhvr>
                                        <p:cTn id="63"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22"/>
                                        </p:tgtEl>
                                        <p:attrNameLst>
                                          <p:attrName>r</p:attrName>
                                        </p:attrNameLst>
                                      </p:cBhvr>
                                    </p:animRot>
                                    <p:animRot by="-240000">
                                      <p:cBhvr>
                                        <p:cTn id="69" dur="200" fill="hold">
                                          <p:stCondLst>
                                            <p:cond delay="200"/>
                                          </p:stCondLst>
                                        </p:cTn>
                                        <p:tgtEl>
                                          <p:spTgt spid="22"/>
                                        </p:tgtEl>
                                        <p:attrNameLst>
                                          <p:attrName>r</p:attrName>
                                        </p:attrNameLst>
                                      </p:cBhvr>
                                    </p:animRot>
                                    <p:animRot by="240000">
                                      <p:cBhvr>
                                        <p:cTn id="70" dur="200" fill="hold">
                                          <p:stCondLst>
                                            <p:cond delay="400"/>
                                          </p:stCondLst>
                                        </p:cTn>
                                        <p:tgtEl>
                                          <p:spTgt spid="22"/>
                                        </p:tgtEl>
                                        <p:attrNameLst>
                                          <p:attrName>r</p:attrName>
                                        </p:attrNameLst>
                                      </p:cBhvr>
                                    </p:animRot>
                                    <p:animRot by="-240000">
                                      <p:cBhvr>
                                        <p:cTn id="71" dur="200" fill="hold">
                                          <p:stCondLst>
                                            <p:cond delay="600"/>
                                          </p:stCondLst>
                                        </p:cTn>
                                        <p:tgtEl>
                                          <p:spTgt spid="22"/>
                                        </p:tgtEl>
                                        <p:attrNameLst>
                                          <p:attrName>r</p:attrName>
                                        </p:attrNameLst>
                                      </p:cBhvr>
                                    </p:animRot>
                                    <p:animRot by="120000">
                                      <p:cBhvr>
                                        <p:cTn id="72" dur="200" fill="hold">
                                          <p:stCondLst>
                                            <p:cond delay="800"/>
                                          </p:stCondLst>
                                        </p:cTn>
                                        <p:tgtEl>
                                          <p:spTgt spid="22"/>
                                        </p:tgtEl>
                                        <p:attrNameLst>
                                          <p:attrName>r</p:attrName>
                                        </p:attrNameLst>
                                      </p:cBhvr>
                                    </p:animRot>
                                  </p:childTnLst>
                                </p:cTn>
                              </p:par>
                            </p:childTnLst>
                          </p:cTn>
                        </p:par>
                        <p:par>
                          <p:cTn id="73" fill="hold">
                            <p:stCondLst>
                              <p:cond delay="1000"/>
                            </p:stCondLst>
                            <p:childTnLst>
                              <p:par>
                                <p:cTn id="74" presetID="10" presetClass="exit" presetSubtype="0" fill="hold" nodeType="afterEffect">
                                  <p:stCondLst>
                                    <p:cond delay="0"/>
                                  </p:stCondLst>
                                  <p:childTnLst>
                                    <p:animEffect transition="out" filter="fade">
                                      <p:cBhvr>
                                        <p:cTn id="75" dur="250"/>
                                        <p:tgtEl>
                                          <p:spTgt spid="16"/>
                                        </p:tgtEl>
                                      </p:cBhvr>
                                    </p:animEffect>
                                    <p:set>
                                      <p:cBhvr>
                                        <p:cTn id="76" dur="1" fill="hold">
                                          <p:stCondLst>
                                            <p:cond delay="249"/>
                                          </p:stCondLst>
                                        </p:cTn>
                                        <p:tgtEl>
                                          <p:spTgt spid="16"/>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250"/>
                                        <p:tgtEl>
                                          <p:spTgt spid="5"/>
                                        </p:tgtEl>
                                      </p:cBhvr>
                                    </p:animEffect>
                                  </p:childTnLst>
                                </p:cTn>
                              </p:par>
                            </p:childTnLst>
                          </p:cTn>
                        </p:par>
                        <p:par>
                          <p:cTn id="80" fill="hold">
                            <p:stCondLst>
                              <p:cond delay="1250"/>
                            </p:stCondLst>
                            <p:childTnLst>
                              <p:par>
                                <p:cTn id="81" presetID="63" presetClass="path" presetSubtype="0" accel="50000" decel="50000" fill="hold" nodeType="afterEffect">
                                  <p:stCondLst>
                                    <p:cond delay="0"/>
                                  </p:stCondLst>
                                  <p:childTnLst>
                                    <p:animMotion origin="layout" path="M -8.33333E-7 -4.81481E-6 L 0.54809 0.30024 " pathEditMode="relative" rAng="0" ptsTypes="AA">
                                      <p:cBhvr>
                                        <p:cTn id="82" dur="2000" fill="hold"/>
                                        <p:tgtEl>
                                          <p:spTgt spid="5"/>
                                        </p:tgtEl>
                                        <p:attrNameLst>
                                          <p:attrName>ppt_x</p:attrName>
                                          <p:attrName>ppt_y</p:attrName>
                                        </p:attrNameLst>
                                      </p:cBhvr>
                                      <p:rCtr x="27396" y="15000"/>
                                    </p:animMotion>
                                  </p:childTnLst>
                                </p:cTn>
                              </p:par>
                            </p:childTnLst>
                          </p:cTn>
                        </p:par>
                        <p:par>
                          <p:cTn id="83" fill="hold">
                            <p:stCondLst>
                              <p:cond delay="3250"/>
                            </p:stCondLst>
                            <p:childTnLst>
                              <p:par>
                                <p:cTn id="84" presetID="10" presetClass="exit" presetSubtype="0" fill="hold" nodeType="afterEffect">
                                  <p:stCondLst>
                                    <p:cond delay="0"/>
                                  </p:stCondLst>
                                  <p:childTnLst>
                                    <p:animEffect transition="out" filter="fade">
                                      <p:cBhvr>
                                        <p:cTn id="85" dur="250"/>
                                        <p:tgtEl>
                                          <p:spTgt spid="5"/>
                                        </p:tgtEl>
                                      </p:cBhvr>
                                    </p:animEffect>
                                    <p:set>
                                      <p:cBhvr>
                                        <p:cTn id="86" dur="1" fill="hold">
                                          <p:stCondLst>
                                            <p:cond delay="249"/>
                                          </p:stCondLst>
                                        </p:cTn>
                                        <p:tgtEl>
                                          <p:spTgt spid="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250"/>
                                        <p:tgtEl>
                                          <p:spTgt spid="19"/>
                                        </p:tgtEl>
                                      </p:cBhvr>
                                    </p:animEffect>
                                  </p:childTnLst>
                                </p:cTn>
                              </p:par>
                            </p:childTnLst>
                          </p:cTn>
                        </p:par>
                        <p:par>
                          <p:cTn id="90" fill="hold">
                            <p:stCondLst>
                              <p:cond delay="3500"/>
                            </p:stCondLst>
                            <p:childTnLst>
                              <p:par>
                                <p:cTn id="91" presetID="32" presetClass="emph" presetSubtype="0" fill="hold" nodeType="afterEffect">
                                  <p:stCondLst>
                                    <p:cond delay="0"/>
                                  </p:stCondLst>
                                  <p:childTnLst>
                                    <p:animRot by="120000">
                                      <p:cBhvr>
                                        <p:cTn id="92" dur="200" fill="hold">
                                          <p:stCondLst>
                                            <p:cond delay="0"/>
                                          </p:stCondLst>
                                        </p:cTn>
                                        <p:tgtEl>
                                          <p:spTgt spid="19"/>
                                        </p:tgtEl>
                                        <p:attrNameLst>
                                          <p:attrName>r</p:attrName>
                                        </p:attrNameLst>
                                      </p:cBhvr>
                                    </p:animRot>
                                    <p:animRot by="-240000">
                                      <p:cBhvr>
                                        <p:cTn id="93" dur="400" fill="hold">
                                          <p:stCondLst>
                                            <p:cond delay="400"/>
                                          </p:stCondLst>
                                        </p:cTn>
                                        <p:tgtEl>
                                          <p:spTgt spid="19"/>
                                        </p:tgtEl>
                                        <p:attrNameLst>
                                          <p:attrName>r</p:attrName>
                                        </p:attrNameLst>
                                      </p:cBhvr>
                                    </p:animRot>
                                    <p:animRot by="240000">
                                      <p:cBhvr>
                                        <p:cTn id="94" dur="400" fill="hold">
                                          <p:stCondLst>
                                            <p:cond delay="800"/>
                                          </p:stCondLst>
                                        </p:cTn>
                                        <p:tgtEl>
                                          <p:spTgt spid="19"/>
                                        </p:tgtEl>
                                        <p:attrNameLst>
                                          <p:attrName>r</p:attrName>
                                        </p:attrNameLst>
                                      </p:cBhvr>
                                    </p:animRot>
                                    <p:animRot by="-240000">
                                      <p:cBhvr>
                                        <p:cTn id="95" dur="400" fill="hold">
                                          <p:stCondLst>
                                            <p:cond delay="1200"/>
                                          </p:stCondLst>
                                        </p:cTn>
                                        <p:tgtEl>
                                          <p:spTgt spid="19"/>
                                        </p:tgtEl>
                                        <p:attrNameLst>
                                          <p:attrName>r</p:attrName>
                                        </p:attrNameLst>
                                      </p:cBhvr>
                                    </p:animRot>
                                    <p:animRot by="120000">
                                      <p:cBhvr>
                                        <p:cTn id="96" dur="400" fill="hold">
                                          <p:stCondLst>
                                            <p:cond delay="1600"/>
                                          </p:stCondLst>
                                        </p:cTn>
                                        <p:tgtEl>
                                          <p:spTgt spid="19"/>
                                        </p:tgtEl>
                                        <p:attrNameLst>
                                          <p:attrName>r</p:attrName>
                                        </p:attrNameLst>
                                      </p:cBhvr>
                                    </p:animRot>
                                  </p:childTnLst>
                                </p:cTn>
                              </p:par>
                              <p:par>
                                <p:cTn id="97" presetID="32" presetClass="emph" presetSubtype="0" fill="hold" nodeType="withEffect">
                                  <p:stCondLst>
                                    <p:cond delay="0"/>
                                  </p:stCondLst>
                                  <p:childTnLst>
                                    <p:animRot by="120000">
                                      <p:cBhvr>
                                        <p:cTn id="98" dur="200" fill="hold">
                                          <p:stCondLst>
                                            <p:cond delay="0"/>
                                          </p:stCondLst>
                                        </p:cTn>
                                        <p:tgtEl>
                                          <p:spTgt spid="22"/>
                                        </p:tgtEl>
                                        <p:attrNameLst>
                                          <p:attrName>r</p:attrName>
                                        </p:attrNameLst>
                                      </p:cBhvr>
                                    </p:animRot>
                                    <p:animRot by="-240000">
                                      <p:cBhvr>
                                        <p:cTn id="99" dur="400" fill="hold">
                                          <p:stCondLst>
                                            <p:cond delay="400"/>
                                          </p:stCondLst>
                                        </p:cTn>
                                        <p:tgtEl>
                                          <p:spTgt spid="22"/>
                                        </p:tgtEl>
                                        <p:attrNameLst>
                                          <p:attrName>r</p:attrName>
                                        </p:attrNameLst>
                                      </p:cBhvr>
                                    </p:animRot>
                                    <p:animRot by="240000">
                                      <p:cBhvr>
                                        <p:cTn id="100" dur="400" fill="hold">
                                          <p:stCondLst>
                                            <p:cond delay="800"/>
                                          </p:stCondLst>
                                        </p:cTn>
                                        <p:tgtEl>
                                          <p:spTgt spid="22"/>
                                        </p:tgtEl>
                                        <p:attrNameLst>
                                          <p:attrName>r</p:attrName>
                                        </p:attrNameLst>
                                      </p:cBhvr>
                                    </p:animRot>
                                    <p:animRot by="-240000">
                                      <p:cBhvr>
                                        <p:cTn id="101" dur="400" fill="hold">
                                          <p:stCondLst>
                                            <p:cond delay="1200"/>
                                          </p:stCondLst>
                                        </p:cTn>
                                        <p:tgtEl>
                                          <p:spTgt spid="22"/>
                                        </p:tgtEl>
                                        <p:attrNameLst>
                                          <p:attrName>r</p:attrName>
                                        </p:attrNameLst>
                                      </p:cBhvr>
                                    </p:animRot>
                                    <p:animRot by="120000">
                                      <p:cBhvr>
                                        <p:cTn id="102" dur="400" fill="hold">
                                          <p:stCondLst>
                                            <p:cond delay="1600"/>
                                          </p:stCondLst>
                                        </p:cTn>
                                        <p:tgtEl>
                                          <p:spTgt spid="22"/>
                                        </p:tgtEl>
                                        <p:attrNameLst>
                                          <p:attrName>r</p:attrName>
                                        </p:attrNameLst>
                                      </p:cBhvr>
                                    </p:animRot>
                                  </p:childTnLst>
                                </p:cTn>
                              </p:par>
                            </p:childTnLst>
                          </p:cTn>
                        </p:par>
                        <p:par>
                          <p:cTn id="103" fill="hold">
                            <p:stCondLst>
                              <p:cond delay="5500"/>
                            </p:stCondLst>
                            <p:childTnLst>
                              <p:par>
                                <p:cTn id="104" presetID="10" presetClass="exit" presetSubtype="0" fill="hold" nodeType="afterEffect">
                                  <p:stCondLst>
                                    <p:cond delay="0"/>
                                  </p:stCondLst>
                                  <p:childTnLst>
                                    <p:animEffect transition="out" filter="fade">
                                      <p:cBhvr>
                                        <p:cTn id="105" dur="250"/>
                                        <p:tgtEl>
                                          <p:spTgt spid="19"/>
                                        </p:tgtEl>
                                      </p:cBhvr>
                                    </p:animEffect>
                                    <p:set>
                                      <p:cBhvr>
                                        <p:cTn id="106" dur="1" fill="hold">
                                          <p:stCondLst>
                                            <p:cond delay="249"/>
                                          </p:stCondLst>
                                        </p:cTn>
                                        <p:tgtEl>
                                          <p:spTgt spid="19"/>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250"/>
                                        <p:tgtEl>
                                          <p:spTgt spid="17"/>
                                        </p:tgtEl>
                                      </p:cBhvr>
                                    </p:animEffect>
                                  </p:childTnLst>
                                  <p:subTnLst>
                                    <p:audio>
                                      <p:cMediaNode>
                                        <p:cTn display="0" masterRel="sameClick">
                                          <p:stCondLst>
                                            <p:cond evt="begin" delay="0">
                                              <p:tn val="107"/>
                                            </p:cond>
                                          </p:stCondLst>
                                          <p:endCondLst>
                                            <p:cond evt="onStopAudio" delay="0">
                                              <p:tgtEl>
                                                <p:sldTgt/>
                                              </p:tgtEl>
                                            </p:cond>
                                          </p:endCondLst>
                                        </p:cTn>
                                        <p:tgtEl>
                                          <p:sndTgt r:embed="rId3" name="congioilam.wav"/>
                                        </p:tgtEl>
                                      </p:cMediaNode>
                                    </p:audio>
                                  </p:subTnLst>
                                </p:cTn>
                              </p:par>
                              <p:par>
                                <p:cTn id="110" presetID="10" presetClass="exit" presetSubtype="0" fill="hold" nodeType="withEffect">
                                  <p:stCondLst>
                                    <p:cond delay="0"/>
                                  </p:stCondLst>
                                  <p:childTnLst>
                                    <p:animEffect transition="out" filter="fade">
                                      <p:cBhvr>
                                        <p:cTn id="111" dur="250"/>
                                        <p:tgtEl>
                                          <p:spTgt spid="22"/>
                                        </p:tgtEl>
                                      </p:cBhvr>
                                    </p:animEffect>
                                    <p:set>
                                      <p:cBhvr>
                                        <p:cTn id="112" dur="1" fill="hold">
                                          <p:stCondLst>
                                            <p:cond delay="249"/>
                                          </p:stCondLst>
                                        </p:cTn>
                                        <p:tgtEl>
                                          <p:spTgt spid="22"/>
                                        </p:tgtEl>
                                        <p:attrNameLst>
                                          <p:attrName>style.visibility</p:attrName>
                                        </p:attrNameLst>
                                      </p:cBhvr>
                                      <p:to>
                                        <p:strVal val="hidden"/>
                                      </p:to>
                                    </p:set>
                                  </p:childTnLst>
                                </p:cTn>
                              </p:par>
                              <p:par>
                                <p:cTn id="113" presetID="10" presetClass="entr" presetSubtype="0"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in" filter="fade">
                                      <p:cBhvr>
                                        <p:cTn id="115" dur="250"/>
                                        <p:tgtEl>
                                          <p:spTgt spid="77"/>
                                        </p:tgtEl>
                                      </p:cBhvr>
                                    </p:animEffect>
                                  </p:childTnLst>
                                </p:cTn>
                              </p:par>
                              <p:par>
                                <p:cTn id="116" presetID="8" presetClass="emph" presetSubtype="0" repeatCount="indefinite" fill="hold" grpId="1" nodeType="withEffect">
                                  <p:stCondLst>
                                    <p:cond delay="0"/>
                                  </p:stCondLst>
                                  <p:childTnLst>
                                    <p:animRot by="21600000">
                                      <p:cBhvr>
                                        <p:cTn id="117"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6"/>
                                        </p:tgtEl>
                                        <p:attrNameLst>
                                          <p:attrName>r</p:attrName>
                                        </p:attrNameLst>
                                      </p:cBhvr>
                                    </p:animRot>
                                    <p:animRot by="-240000">
                                      <p:cBhvr>
                                        <p:cTn id="123" dur="200" fill="hold">
                                          <p:stCondLst>
                                            <p:cond delay="200"/>
                                          </p:stCondLst>
                                        </p:cTn>
                                        <p:tgtEl>
                                          <p:spTgt spid="26"/>
                                        </p:tgtEl>
                                        <p:attrNameLst>
                                          <p:attrName>r</p:attrName>
                                        </p:attrNameLst>
                                      </p:cBhvr>
                                    </p:animRot>
                                    <p:animRot by="240000">
                                      <p:cBhvr>
                                        <p:cTn id="124" dur="200" fill="hold">
                                          <p:stCondLst>
                                            <p:cond delay="400"/>
                                          </p:stCondLst>
                                        </p:cTn>
                                        <p:tgtEl>
                                          <p:spTgt spid="26"/>
                                        </p:tgtEl>
                                        <p:attrNameLst>
                                          <p:attrName>r</p:attrName>
                                        </p:attrNameLst>
                                      </p:cBhvr>
                                    </p:animRot>
                                    <p:animRot by="-240000">
                                      <p:cBhvr>
                                        <p:cTn id="125" dur="200" fill="hold">
                                          <p:stCondLst>
                                            <p:cond delay="600"/>
                                          </p:stCondLst>
                                        </p:cTn>
                                        <p:tgtEl>
                                          <p:spTgt spid="26"/>
                                        </p:tgtEl>
                                        <p:attrNameLst>
                                          <p:attrName>r</p:attrName>
                                        </p:attrNameLst>
                                      </p:cBhvr>
                                    </p:animRot>
                                    <p:animRot by="120000">
                                      <p:cBhvr>
                                        <p:cTn id="126" dur="200" fill="hold">
                                          <p:stCondLst>
                                            <p:cond delay="800"/>
                                          </p:stCondLst>
                                        </p:cTn>
                                        <p:tgtEl>
                                          <p:spTgt spid="26"/>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33316 0.30024 " pathEditMode="relative" rAng="0" ptsTypes="AA">
                                      <p:cBhvr>
                                        <p:cTn id="136" dur="2000" fill="hold"/>
                                        <p:tgtEl>
                                          <p:spTgt spid="5"/>
                                        </p:tgtEl>
                                        <p:attrNameLst>
                                          <p:attrName>ppt_x</p:attrName>
                                          <p:attrName>ppt_y</p:attrName>
                                        </p:attrNameLst>
                                      </p:cBhvr>
                                      <p:rCtr x="16649"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24"/>
                                        </p:tgtEl>
                                        <p:attrNameLst>
                                          <p:attrName>r</p:attrName>
                                        </p:attrNameLst>
                                      </p:cBhvr>
                                    </p:animRot>
                                    <p:animRot by="-240000">
                                      <p:cBhvr>
                                        <p:cTn id="147" dur="400" fill="hold">
                                          <p:stCondLst>
                                            <p:cond delay="400"/>
                                          </p:stCondLst>
                                        </p:cTn>
                                        <p:tgtEl>
                                          <p:spTgt spid="24"/>
                                        </p:tgtEl>
                                        <p:attrNameLst>
                                          <p:attrName>r</p:attrName>
                                        </p:attrNameLst>
                                      </p:cBhvr>
                                    </p:animRot>
                                    <p:animRot by="240000">
                                      <p:cBhvr>
                                        <p:cTn id="148" dur="400" fill="hold">
                                          <p:stCondLst>
                                            <p:cond delay="800"/>
                                          </p:stCondLst>
                                        </p:cTn>
                                        <p:tgtEl>
                                          <p:spTgt spid="24"/>
                                        </p:tgtEl>
                                        <p:attrNameLst>
                                          <p:attrName>r</p:attrName>
                                        </p:attrNameLst>
                                      </p:cBhvr>
                                    </p:animRot>
                                    <p:animRot by="-240000">
                                      <p:cBhvr>
                                        <p:cTn id="149" dur="400" fill="hold">
                                          <p:stCondLst>
                                            <p:cond delay="1200"/>
                                          </p:stCondLst>
                                        </p:cTn>
                                        <p:tgtEl>
                                          <p:spTgt spid="24"/>
                                        </p:tgtEl>
                                        <p:attrNameLst>
                                          <p:attrName>r</p:attrName>
                                        </p:attrNameLst>
                                      </p:cBhvr>
                                    </p:animRot>
                                    <p:animRot by="120000">
                                      <p:cBhvr>
                                        <p:cTn id="150" dur="400" fill="hold">
                                          <p:stCondLst>
                                            <p:cond delay="1600"/>
                                          </p:stCondLst>
                                        </p:cTn>
                                        <p:tgtEl>
                                          <p:spTgt spid="24"/>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6"/>
                                        </p:tgtEl>
                                        <p:attrNameLst>
                                          <p:attrName>r</p:attrName>
                                        </p:attrNameLst>
                                      </p:cBhvr>
                                    </p:animRot>
                                    <p:animRot by="-240000">
                                      <p:cBhvr>
                                        <p:cTn id="153" dur="400" fill="hold">
                                          <p:stCondLst>
                                            <p:cond delay="400"/>
                                          </p:stCondLst>
                                        </p:cTn>
                                        <p:tgtEl>
                                          <p:spTgt spid="26"/>
                                        </p:tgtEl>
                                        <p:attrNameLst>
                                          <p:attrName>r</p:attrName>
                                        </p:attrNameLst>
                                      </p:cBhvr>
                                    </p:animRot>
                                    <p:animRot by="240000">
                                      <p:cBhvr>
                                        <p:cTn id="154" dur="400" fill="hold">
                                          <p:stCondLst>
                                            <p:cond delay="800"/>
                                          </p:stCondLst>
                                        </p:cTn>
                                        <p:tgtEl>
                                          <p:spTgt spid="26"/>
                                        </p:tgtEl>
                                        <p:attrNameLst>
                                          <p:attrName>r</p:attrName>
                                        </p:attrNameLst>
                                      </p:cBhvr>
                                    </p:animRot>
                                    <p:animRot by="-240000">
                                      <p:cBhvr>
                                        <p:cTn id="155" dur="400" fill="hold">
                                          <p:stCondLst>
                                            <p:cond delay="1200"/>
                                          </p:stCondLst>
                                        </p:cTn>
                                        <p:tgtEl>
                                          <p:spTgt spid="26"/>
                                        </p:tgtEl>
                                        <p:attrNameLst>
                                          <p:attrName>r</p:attrName>
                                        </p:attrNameLst>
                                      </p:cBhvr>
                                    </p:animRot>
                                    <p:animRot by="120000">
                                      <p:cBhvr>
                                        <p:cTn id="156" dur="400" fill="hold">
                                          <p:stCondLst>
                                            <p:cond delay="1600"/>
                                          </p:stCondLst>
                                        </p:cTn>
                                        <p:tgtEl>
                                          <p:spTgt spid="26"/>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24"/>
                                        </p:tgtEl>
                                      </p:cBhvr>
                                    </p:animEffect>
                                    <p:set>
                                      <p:cBhvr>
                                        <p:cTn id="160" dur="1" fill="hold">
                                          <p:stCondLst>
                                            <p:cond delay="249"/>
                                          </p:stCondLst>
                                        </p:cTn>
                                        <p:tgtEl>
                                          <p:spTgt spid="24"/>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250"/>
                                        <p:tgtEl>
                                          <p:spTgt spid="23"/>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6"/>
                                        </p:tgtEl>
                                      </p:cBhvr>
                                    </p:animEffect>
                                    <p:set>
                                      <p:cBhvr>
                                        <p:cTn id="16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2"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6841" y="6734333"/>
            <a:ext cx="2499998" cy="2004310"/>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6441" y="6791483"/>
            <a:ext cx="2499998" cy="200431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517" y="6734333"/>
            <a:ext cx="2499998" cy="200431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771" y="6642372"/>
            <a:ext cx="3161566" cy="2153412"/>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4938" y="6588456"/>
            <a:ext cx="3161564" cy="2153412"/>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483" y="6577646"/>
            <a:ext cx="3162990"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80059" y="6833231"/>
            <a:ext cx="2499998" cy="2004310"/>
          </a:xfrm>
          <a:prstGeom prst="rect">
            <a:avLst/>
          </a:prstGeom>
        </p:spPr>
      </p:pic>
      <p:pic>
        <p:nvPicPr>
          <p:cNvPr id="75" name="Picture 7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8219" y="4262765"/>
            <a:ext cx="2393790" cy="1390930"/>
          </a:xfrm>
          <a:prstGeom prst="rect">
            <a:avLst/>
          </a:prstGeom>
        </p:spPr>
      </p:pic>
      <p:sp>
        <p:nvSpPr>
          <p:cNvPr id="77" name="Sun 76"/>
          <p:cNvSpPr/>
          <p:nvPr/>
        </p:nvSpPr>
        <p:spPr>
          <a:xfrm>
            <a:off x="13531445" y="5918345"/>
            <a:ext cx="4324986"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ctr" defTabSz="182866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7213" y="495610"/>
            <a:ext cx="3322018" cy="4854156"/>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91035" y="3314048"/>
            <a:ext cx="3917358" cy="280744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 y="3607814"/>
            <a:ext cx="2121868" cy="190084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20788" y="6498128"/>
            <a:ext cx="2146292" cy="1965112"/>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681959" y="8126771"/>
            <a:ext cx="1701802" cy="1909802"/>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238739" y="8126771"/>
            <a:ext cx="170180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768341" y="8126771"/>
            <a:ext cx="170180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457417" y="8126771"/>
            <a:ext cx="1701802" cy="1909802"/>
          </a:xfrm>
          <a:prstGeom prst="rect">
            <a:avLst/>
          </a:prstGeom>
        </p:spPr>
      </p:pic>
      <p:sp>
        <p:nvSpPr>
          <p:cNvPr id="45" name="Rounded Rectangular Callout 44"/>
          <p:cNvSpPr/>
          <p:nvPr/>
        </p:nvSpPr>
        <p:spPr>
          <a:xfrm>
            <a:off x="3226331" y="336721"/>
            <a:ext cx="14110446" cy="152111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algn="just"/>
            <a:r>
              <a:rPr lang="en-US" sz="5400" b="1" dirty="0">
                <a:solidFill>
                  <a:srgbClr val="FF0000"/>
                </a:solidFill>
                <a:latin typeface="Times New Roman" panose="02020603050405020304" pitchFamily="18" charset="0"/>
                <a:cs typeface="Times New Roman" panose="02020603050405020304" pitchFamily="18" charset="0"/>
              </a:rPr>
              <a:t>5.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Vụ</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cải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trang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bất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thành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nhấn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mạnh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điều</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về</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kẻ</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tội</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phạm</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1390290" y="9075719"/>
            <a:ext cx="15357668"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68" tIns="91434" rIns="182868" bIns="91434" rtlCol="0" anchor="ctr"/>
          <a:lstStyle/>
          <a:p>
            <a:pPr marL="0" marR="0" lvl="0" indent="0" algn="l" defTabSz="1828666" rtl="0" eaLnBrk="1" fontAlgn="auto" latinLnBrk="0" hangingPunct="1">
              <a:lnSpc>
                <a:spcPct val="100000"/>
              </a:lnSpc>
              <a:spcBef>
                <a:spcPts val="0"/>
              </a:spcBef>
              <a:spcAft>
                <a:spcPts val="0"/>
              </a:spcAft>
              <a:buClrTx/>
              <a:buSzTx/>
              <a:buFontTx/>
              <a:buNone/>
              <a:tabLst/>
              <a:defRPr/>
            </a:pPr>
            <a:r>
              <a:rPr kumimoji="0" lang="en-US" sz="64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595079" y="8066474"/>
            <a:ext cx="1234546" cy="122506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884131" y="7947404"/>
            <a:ext cx="1234546" cy="1225060"/>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2296891" y="8007452"/>
            <a:ext cx="1234546" cy="1225060"/>
          </a:xfrm>
          <a:prstGeom prst="rect">
            <a:avLst/>
          </a:prstGeom>
        </p:spPr>
      </p:pic>
      <p:sp>
        <p:nvSpPr>
          <p:cNvPr id="2" name="Rectangle 1"/>
          <p:cNvSpPr/>
          <p:nvPr/>
        </p:nvSpPr>
        <p:spPr>
          <a:xfrm>
            <a:off x="4572000" y="4404836"/>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1800" b="1" i="0" u="none" strike="noStrike" kern="1200" cap="none" spc="0" normalizeH="0" baseline="0" noProof="0" dirty="0">
              <a:ln>
                <a:noFill/>
              </a:ln>
              <a:solidFill>
                <a:srgbClr val="008000"/>
              </a:solidFill>
              <a:effectLst/>
              <a:uLnTx/>
              <a:uFillTx/>
              <a:latin typeface="Roboto"/>
              <a:ea typeface="+mn-ea"/>
              <a:cs typeface="+mn-cs"/>
            </a:endParaRPr>
          </a:p>
        </p:txBody>
      </p:sp>
      <p:sp>
        <p:nvSpPr>
          <p:cNvPr id="3" name="Rectangle 2"/>
          <p:cNvSpPr/>
          <p:nvPr/>
        </p:nvSpPr>
        <p:spPr>
          <a:xfrm>
            <a:off x="8064839" y="2088036"/>
            <a:ext cx="9144000" cy="3477875"/>
          </a:xfrm>
          <a:prstGeom prst="rect">
            <a:avLst/>
          </a:prstGeom>
        </p:spPr>
        <p:txBody>
          <a:bodyPr>
            <a:spAutoFit/>
          </a:bodyPr>
          <a:lstStyle/>
          <a:p>
            <a:r>
              <a:rPr lang="en-US" sz="4400" dirty="0">
                <a:solidFill>
                  <a:schemeClr val="bg1"/>
                </a:solidFill>
                <a:latin typeface="Times New Roman" panose="02020603050405020304" pitchFamily="18" charset="0"/>
                <a:cs typeface="Times New Roman" panose="02020603050405020304" pitchFamily="18" charset="0"/>
              </a:rPr>
              <a:t>A.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thông</a:t>
            </a:r>
            <a:r>
              <a:rPr lang="en-US" sz="4400" dirty="0">
                <a:solidFill>
                  <a:schemeClr val="bg1"/>
                </a:solidFill>
                <a:latin typeface="Times New Roman" panose="02020603050405020304" pitchFamily="18" charset="0"/>
                <a:cs typeface="Times New Roman" panose="02020603050405020304" pitchFamily="18" charset="0"/>
              </a:rPr>
              <a:t> minh </a:t>
            </a:r>
          </a:p>
          <a:p>
            <a:r>
              <a:rPr lang="en-US" sz="4400" dirty="0">
                <a:solidFill>
                  <a:schemeClr val="bg1"/>
                </a:solidFill>
                <a:latin typeface="Times New Roman" panose="02020603050405020304" pitchFamily="18" charset="0"/>
                <a:cs typeface="Times New Roman" panose="02020603050405020304" pitchFamily="18" charset="0"/>
              </a:rPr>
              <a:t>B.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bất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cẩn</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C.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tàn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ác</a:t>
            </a:r>
            <a:r>
              <a:rPr lang="en-US" sz="4400" dirty="0">
                <a:solidFill>
                  <a:schemeClr val="bg1"/>
                </a:solidFill>
                <a:latin typeface="Times New Roman" panose="02020603050405020304" pitchFamily="18" charset="0"/>
                <a:cs typeface="Times New Roman" panose="02020603050405020304" pitchFamily="18" charset="0"/>
              </a:rPr>
              <a:t> </a:t>
            </a:r>
          </a:p>
          <a:p>
            <a:r>
              <a:rPr lang="en-US" sz="4400" dirty="0">
                <a:solidFill>
                  <a:schemeClr val="bg1"/>
                </a:solidFill>
                <a:latin typeface="Times New Roman" panose="02020603050405020304" pitchFamily="18" charset="0"/>
                <a:cs typeface="Times New Roman" panose="02020603050405020304" pitchFamily="18" charset="0"/>
              </a:rPr>
              <a:t>D.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quái</a:t>
            </a:r>
            <a:r>
              <a:rPr lang="en-US" sz="4400" dirty="0">
                <a:solidFill>
                  <a:schemeClr val="bg1"/>
                </a:solidFill>
                <a:latin typeface="Times New Roman" panose="02020603050405020304" pitchFamily="18" charset="0"/>
                <a:cs typeface="Times New Roman" panose="02020603050405020304" pitchFamily="18" charset="0"/>
              </a:rPr>
              <a:t> </a:t>
            </a:r>
          </a:p>
          <a:p>
            <a:endParaRPr lang="en-US" sz="4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23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par>
                          <p:cTn id="21" fill="hold">
                            <p:stCondLst>
                              <p:cond delay="1000"/>
                            </p:stCondLst>
                            <p:childTnLst>
                              <p:par>
                                <p:cTn id="22" presetID="10" presetClass="exit" presetSubtype="0" fill="hold" nodeType="afterEffect">
                                  <p:stCondLst>
                                    <p:cond delay="0"/>
                                  </p:stCondLst>
                                  <p:childTnLst>
                                    <p:animEffect transition="out" filter="fade">
                                      <p:cBhvr>
                                        <p:cTn id="23" dur="250"/>
                                        <p:tgtEl>
                                          <p:spTgt spid="16"/>
                                        </p:tgtEl>
                                      </p:cBhvr>
                                    </p:animEffect>
                                    <p:set>
                                      <p:cBhvr>
                                        <p:cTn id="24" dur="1" fill="hold">
                                          <p:stCondLst>
                                            <p:cond delay="249"/>
                                          </p:stCondLst>
                                        </p:cTn>
                                        <p:tgtEl>
                                          <p:spTgt spid="16"/>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50"/>
                                        <p:tgtEl>
                                          <p:spTgt spid="5"/>
                                        </p:tgtEl>
                                      </p:cBhvr>
                                    </p:animEffect>
                                  </p:childTnLst>
                                </p:cTn>
                              </p:par>
                            </p:childTnLst>
                          </p:cTn>
                        </p:par>
                        <p:par>
                          <p:cTn id="28" fill="hold">
                            <p:stCondLst>
                              <p:cond delay="1250"/>
                            </p:stCondLst>
                            <p:childTnLst>
                              <p:par>
                                <p:cTn id="29" presetID="63" presetClass="path" presetSubtype="0" accel="50000" decel="50000" fill="hold" nodeType="afterEffect">
                                  <p:stCondLst>
                                    <p:cond delay="0"/>
                                  </p:stCondLst>
                                  <p:childTnLst>
                                    <p:animMotion origin="layout" path="M -8.33333E-7 -4.81481E-6 L 0.75677 0.30996 " pathEditMode="relative" rAng="0" ptsTypes="AA">
                                      <p:cBhvr>
                                        <p:cTn id="30" dur="3000" fill="hold"/>
                                        <p:tgtEl>
                                          <p:spTgt spid="5"/>
                                        </p:tgtEl>
                                        <p:attrNameLst>
                                          <p:attrName>ppt_x</p:attrName>
                                          <p:attrName>ppt_y</p:attrName>
                                        </p:attrNameLst>
                                      </p:cBhvr>
                                      <p:rCtr x="37830" y="15486"/>
                                    </p:animMotion>
                                  </p:childTnLst>
                                </p:cTn>
                              </p:par>
                            </p:childTnLst>
                          </p:cTn>
                        </p:par>
                        <p:par>
                          <p:cTn id="31" fill="hold">
                            <p:stCondLst>
                              <p:cond delay="4250"/>
                            </p:stCondLst>
                            <p:childTnLst>
                              <p:par>
                                <p:cTn id="32" presetID="10" presetClass="exit" presetSubtype="0" fill="hold" nodeType="afterEffect">
                                  <p:stCondLst>
                                    <p:cond delay="0"/>
                                  </p:stCondLst>
                                  <p:childTnLst>
                                    <p:animEffect transition="out" filter="fade">
                                      <p:cBhvr>
                                        <p:cTn id="33" dur="250"/>
                                        <p:tgtEl>
                                          <p:spTgt spid="5"/>
                                        </p:tgtEl>
                                      </p:cBhvr>
                                    </p:animEffect>
                                    <p:set>
                                      <p:cBhvr>
                                        <p:cTn id="34" dur="1" fill="hold">
                                          <p:stCondLst>
                                            <p:cond delay="249"/>
                                          </p:stCondLst>
                                        </p:cTn>
                                        <p:tgtEl>
                                          <p:spTgt spid="5"/>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250"/>
                                        <p:tgtEl>
                                          <p:spTgt spid="11"/>
                                        </p:tgtEl>
                                      </p:cBhvr>
                                    </p:animEffect>
                                  </p:childTnLst>
                                </p:cTn>
                              </p:par>
                            </p:childTnLst>
                          </p:cTn>
                        </p:par>
                        <p:par>
                          <p:cTn id="38" fill="hold">
                            <p:stCondLst>
                              <p:cond delay="4500"/>
                            </p:stCondLst>
                            <p:childTnLst>
                              <p:par>
                                <p:cTn id="39" presetID="32" presetClass="emph" presetSubtype="0" fill="hold" nodeType="afterEffect">
                                  <p:stCondLst>
                                    <p:cond delay="0"/>
                                  </p:stCondLst>
                                  <p:childTnLst>
                                    <p:animRot by="120000">
                                      <p:cBhvr>
                                        <p:cTn id="40" dur="200" fill="hold">
                                          <p:stCondLst>
                                            <p:cond delay="0"/>
                                          </p:stCondLst>
                                        </p:cTn>
                                        <p:tgtEl>
                                          <p:spTgt spid="11"/>
                                        </p:tgtEl>
                                        <p:attrNameLst>
                                          <p:attrName>r</p:attrName>
                                        </p:attrNameLst>
                                      </p:cBhvr>
                                    </p:animRot>
                                    <p:animRot by="-240000">
                                      <p:cBhvr>
                                        <p:cTn id="41" dur="400" fill="hold">
                                          <p:stCondLst>
                                            <p:cond delay="400"/>
                                          </p:stCondLst>
                                        </p:cTn>
                                        <p:tgtEl>
                                          <p:spTgt spid="11"/>
                                        </p:tgtEl>
                                        <p:attrNameLst>
                                          <p:attrName>r</p:attrName>
                                        </p:attrNameLst>
                                      </p:cBhvr>
                                    </p:animRot>
                                    <p:animRot by="240000">
                                      <p:cBhvr>
                                        <p:cTn id="42" dur="400" fill="hold">
                                          <p:stCondLst>
                                            <p:cond delay="800"/>
                                          </p:stCondLst>
                                        </p:cTn>
                                        <p:tgtEl>
                                          <p:spTgt spid="11"/>
                                        </p:tgtEl>
                                        <p:attrNameLst>
                                          <p:attrName>r</p:attrName>
                                        </p:attrNameLst>
                                      </p:cBhvr>
                                    </p:animRot>
                                    <p:animRot by="-240000">
                                      <p:cBhvr>
                                        <p:cTn id="43" dur="400" fill="hold">
                                          <p:stCondLst>
                                            <p:cond delay="1200"/>
                                          </p:stCondLst>
                                        </p:cTn>
                                        <p:tgtEl>
                                          <p:spTgt spid="11"/>
                                        </p:tgtEl>
                                        <p:attrNameLst>
                                          <p:attrName>r</p:attrName>
                                        </p:attrNameLst>
                                      </p:cBhvr>
                                    </p:animRot>
                                    <p:animRot by="120000">
                                      <p:cBhvr>
                                        <p:cTn id="44" dur="400" fill="hold">
                                          <p:stCondLst>
                                            <p:cond delay="1600"/>
                                          </p:stCondLst>
                                        </p:cTn>
                                        <p:tgtEl>
                                          <p:spTgt spid="11"/>
                                        </p:tgtEl>
                                        <p:attrNameLst>
                                          <p:attrName>r</p:attrName>
                                        </p:attrNameLst>
                                      </p:cBhvr>
                                    </p:animRot>
                                  </p:childTnLst>
                                </p:cTn>
                              </p:par>
                              <p:par>
                                <p:cTn id="45" presetID="32" presetClass="emph" presetSubtype="0" fill="hold" nodeType="withEffect">
                                  <p:stCondLst>
                                    <p:cond delay="0"/>
                                  </p:stCondLst>
                                  <p:childTnLst>
                                    <p:animRot by="120000">
                                      <p:cBhvr>
                                        <p:cTn id="46" dur="200" fill="hold">
                                          <p:stCondLst>
                                            <p:cond delay="0"/>
                                          </p:stCondLst>
                                        </p:cTn>
                                        <p:tgtEl>
                                          <p:spTgt spid="6"/>
                                        </p:tgtEl>
                                        <p:attrNameLst>
                                          <p:attrName>r</p:attrName>
                                        </p:attrNameLst>
                                      </p:cBhvr>
                                    </p:animRot>
                                    <p:animRot by="-240000">
                                      <p:cBhvr>
                                        <p:cTn id="47" dur="400" fill="hold">
                                          <p:stCondLst>
                                            <p:cond delay="400"/>
                                          </p:stCondLst>
                                        </p:cTn>
                                        <p:tgtEl>
                                          <p:spTgt spid="6"/>
                                        </p:tgtEl>
                                        <p:attrNameLst>
                                          <p:attrName>r</p:attrName>
                                        </p:attrNameLst>
                                      </p:cBhvr>
                                    </p:animRot>
                                    <p:animRot by="240000">
                                      <p:cBhvr>
                                        <p:cTn id="48" dur="400" fill="hold">
                                          <p:stCondLst>
                                            <p:cond delay="800"/>
                                          </p:stCondLst>
                                        </p:cTn>
                                        <p:tgtEl>
                                          <p:spTgt spid="6"/>
                                        </p:tgtEl>
                                        <p:attrNameLst>
                                          <p:attrName>r</p:attrName>
                                        </p:attrNameLst>
                                      </p:cBhvr>
                                    </p:animRot>
                                    <p:animRot by="-240000">
                                      <p:cBhvr>
                                        <p:cTn id="49" dur="400" fill="hold">
                                          <p:stCondLst>
                                            <p:cond delay="1200"/>
                                          </p:stCondLst>
                                        </p:cTn>
                                        <p:tgtEl>
                                          <p:spTgt spid="6"/>
                                        </p:tgtEl>
                                        <p:attrNameLst>
                                          <p:attrName>r</p:attrName>
                                        </p:attrNameLst>
                                      </p:cBhvr>
                                    </p:animRot>
                                    <p:animRot by="120000">
                                      <p:cBhvr>
                                        <p:cTn id="50" dur="400" fill="hold">
                                          <p:stCondLst>
                                            <p:cond delay="1600"/>
                                          </p:stCondLst>
                                        </p:cTn>
                                        <p:tgtEl>
                                          <p:spTgt spid="6"/>
                                        </p:tgtEl>
                                        <p:attrNameLst>
                                          <p:attrName>r</p:attrName>
                                        </p:attrNameLst>
                                      </p:cBhvr>
                                    </p:animRot>
                                  </p:childTnLst>
                                </p:cTn>
                              </p:par>
                            </p:childTnLst>
                          </p:cTn>
                        </p:par>
                        <p:par>
                          <p:cTn id="51" fill="hold">
                            <p:stCondLst>
                              <p:cond delay="6500"/>
                            </p:stCondLst>
                            <p:childTnLst>
                              <p:par>
                                <p:cTn id="52" presetID="10" presetClass="exit" presetSubtype="0" fill="hold" nodeType="afterEffect">
                                  <p:stCondLst>
                                    <p:cond delay="0"/>
                                  </p:stCondLst>
                                  <p:childTnLst>
                                    <p:animEffect transition="out" filter="fade">
                                      <p:cBhvr>
                                        <p:cTn id="53" dur="250"/>
                                        <p:tgtEl>
                                          <p:spTgt spid="11"/>
                                        </p:tgtEl>
                                      </p:cBhvr>
                                    </p:animEffect>
                                    <p:set>
                                      <p:cBhvr>
                                        <p:cTn id="54" dur="1" fill="hold">
                                          <p:stCondLst>
                                            <p:cond delay="249"/>
                                          </p:stCondLst>
                                        </p:cTn>
                                        <p:tgtEl>
                                          <p:spTgt spid="11"/>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250"/>
                                        <p:tgtEl>
                                          <p:spTgt spid="12"/>
                                        </p:tgtEl>
                                      </p:cBhvr>
                                    </p:animEffect>
                                  </p:childTnLst>
                                  <p:subTnLst>
                                    <p:audio>
                                      <p:cMediaNode>
                                        <p:cTn display="0" masterRel="sameClick">
                                          <p:stCondLst>
                                            <p:cond evt="begin" delay="0">
                                              <p:tn val="55"/>
                                            </p:cond>
                                          </p:stCondLst>
                                          <p:endCondLst>
                                            <p:cond evt="onStopAudio" delay="0">
                                              <p:tgtEl>
                                                <p:sldTgt/>
                                              </p:tgtEl>
                                            </p:cond>
                                          </p:endCondLst>
                                        </p:cTn>
                                        <p:tgtEl>
                                          <p:sndTgt r:embed="rId2" name="congioilam.wav"/>
                                        </p:tgtEl>
                                      </p:cMediaNode>
                                    </p:audio>
                                  </p:subTnLst>
                                </p:cTn>
                              </p:par>
                              <p:par>
                                <p:cTn id="58" presetID="10" presetClass="exit" presetSubtype="0" fill="hold" nodeType="withEffect">
                                  <p:stCondLst>
                                    <p:cond delay="0"/>
                                  </p:stCondLst>
                                  <p:childTnLst>
                                    <p:animEffect transition="out" filter="fade">
                                      <p:cBhvr>
                                        <p:cTn id="59" dur="250"/>
                                        <p:tgtEl>
                                          <p:spTgt spid="6"/>
                                        </p:tgtEl>
                                      </p:cBhvr>
                                    </p:animEffect>
                                    <p:set>
                                      <p:cBhvr>
                                        <p:cTn id="60" dur="1" fill="hold">
                                          <p:stCondLst>
                                            <p:cond delay="249"/>
                                          </p:stCondLst>
                                        </p:cTn>
                                        <p:tgtEl>
                                          <p:spTgt spid="6"/>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77"/>
                                        </p:tgtEl>
                                        <p:attrNameLst>
                                          <p:attrName>style.visibility</p:attrName>
                                        </p:attrNameLst>
                                      </p:cBhvr>
                                      <p:to>
                                        <p:strVal val="visible"/>
                                      </p:to>
                                    </p:set>
                                    <p:animEffect transition="in" filter="fade">
                                      <p:cBhvr>
                                        <p:cTn id="63" dur="500"/>
                                        <p:tgtEl>
                                          <p:spTgt spid="77"/>
                                        </p:tgtEl>
                                      </p:cBhvr>
                                    </p:animEffect>
                                  </p:childTnLst>
                                </p:cTn>
                              </p:par>
                              <p:par>
                                <p:cTn id="64" presetID="8" presetClass="emph" presetSubtype="0" repeatCount="indefinite" fill="hold" grpId="1" nodeType="withEffect">
                                  <p:stCondLst>
                                    <p:cond delay="0"/>
                                  </p:stCondLst>
                                  <p:childTnLst>
                                    <p:animRot by="21600000">
                                      <p:cBhvr>
                                        <p:cTn id="65"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22"/>
                                        </p:tgtEl>
                                        <p:attrNameLst>
                                          <p:attrName>r</p:attrName>
                                        </p:attrNameLst>
                                      </p:cBhvr>
                                    </p:animRot>
                                    <p:animRot by="-240000">
                                      <p:cBhvr>
                                        <p:cTn id="71" dur="200" fill="hold">
                                          <p:stCondLst>
                                            <p:cond delay="200"/>
                                          </p:stCondLst>
                                        </p:cTn>
                                        <p:tgtEl>
                                          <p:spTgt spid="22"/>
                                        </p:tgtEl>
                                        <p:attrNameLst>
                                          <p:attrName>r</p:attrName>
                                        </p:attrNameLst>
                                      </p:cBhvr>
                                    </p:animRot>
                                    <p:animRot by="240000">
                                      <p:cBhvr>
                                        <p:cTn id="72" dur="200" fill="hold">
                                          <p:stCondLst>
                                            <p:cond delay="400"/>
                                          </p:stCondLst>
                                        </p:cTn>
                                        <p:tgtEl>
                                          <p:spTgt spid="22"/>
                                        </p:tgtEl>
                                        <p:attrNameLst>
                                          <p:attrName>r</p:attrName>
                                        </p:attrNameLst>
                                      </p:cBhvr>
                                    </p:animRot>
                                    <p:animRot by="-240000">
                                      <p:cBhvr>
                                        <p:cTn id="73" dur="200" fill="hold">
                                          <p:stCondLst>
                                            <p:cond delay="600"/>
                                          </p:stCondLst>
                                        </p:cTn>
                                        <p:tgtEl>
                                          <p:spTgt spid="22"/>
                                        </p:tgtEl>
                                        <p:attrNameLst>
                                          <p:attrName>r</p:attrName>
                                        </p:attrNameLst>
                                      </p:cBhvr>
                                    </p:animRot>
                                    <p:animRot by="120000">
                                      <p:cBhvr>
                                        <p:cTn id="74" dur="200" fill="hold">
                                          <p:stCondLst>
                                            <p:cond delay="800"/>
                                          </p:stCondLst>
                                        </p:cTn>
                                        <p:tgtEl>
                                          <p:spTgt spid="22"/>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54809 0.30024 " pathEditMode="relative" rAng="0" ptsTypes="AA">
                                      <p:cBhvr>
                                        <p:cTn id="84" dur="2000" fill="hold"/>
                                        <p:tgtEl>
                                          <p:spTgt spid="5"/>
                                        </p:tgtEl>
                                        <p:attrNameLst>
                                          <p:attrName>ppt_x</p:attrName>
                                          <p:attrName>ppt_y</p:attrName>
                                        </p:attrNameLst>
                                      </p:cBhvr>
                                      <p:rCtr x="27396" y="15000"/>
                                    </p:animMotion>
                                  </p:childTnLst>
                                </p:cTn>
                              </p:par>
                            </p:childTnLst>
                          </p:cTn>
                        </p:par>
                        <p:par>
                          <p:cTn id="85" fill="hold">
                            <p:stCondLst>
                              <p:cond delay="3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250"/>
                                        <p:tgtEl>
                                          <p:spTgt spid="19"/>
                                        </p:tgtEl>
                                      </p:cBhvr>
                                    </p:animEffect>
                                  </p:childTnLst>
                                </p:cTn>
                              </p:par>
                            </p:childTnLst>
                          </p:cTn>
                        </p:par>
                        <p:par>
                          <p:cTn id="92" fill="hold">
                            <p:stCondLst>
                              <p:cond delay="3500"/>
                            </p:stCondLst>
                            <p:childTnLst>
                              <p:par>
                                <p:cTn id="93" presetID="32" presetClass="emph" presetSubtype="0" fill="hold" nodeType="afterEffect">
                                  <p:stCondLst>
                                    <p:cond delay="0"/>
                                  </p:stCondLst>
                                  <p:childTnLst>
                                    <p:animRot by="120000">
                                      <p:cBhvr>
                                        <p:cTn id="94" dur="200" fill="hold">
                                          <p:stCondLst>
                                            <p:cond delay="0"/>
                                          </p:stCondLst>
                                        </p:cTn>
                                        <p:tgtEl>
                                          <p:spTgt spid="19"/>
                                        </p:tgtEl>
                                        <p:attrNameLst>
                                          <p:attrName>r</p:attrName>
                                        </p:attrNameLst>
                                      </p:cBhvr>
                                    </p:animRot>
                                    <p:animRot by="-240000">
                                      <p:cBhvr>
                                        <p:cTn id="95" dur="400" fill="hold">
                                          <p:stCondLst>
                                            <p:cond delay="400"/>
                                          </p:stCondLst>
                                        </p:cTn>
                                        <p:tgtEl>
                                          <p:spTgt spid="19"/>
                                        </p:tgtEl>
                                        <p:attrNameLst>
                                          <p:attrName>r</p:attrName>
                                        </p:attrNameLst>
                                      </p:cBhvr>
                                    </p:animRot>
                                    <p:animRot by="240000">
                                      <p:cBhvr>
                                        <p:cTn id="96" dur="400" fill="hold">
                                          <p:stCondLst>
                                            <p:cond delay="800"/>
                                          </p:stCondLst>
                                        </p:cTn>
                                        <p:tgtEl>
                                          <p:spTgt spid="19"/>
                                        </p:tgtEl>
                                        <p:attrNameLst>
                                          <p:attrName>r</p:attrName>
                                        </p:attrNameLst>
                                      </p:cBhvr>
                                    </p:animRot>
                                    <p:animRot by="-240000">
                                      <p:cBhvr>
                                        <p:cTn id="97" dur="400" fill="hold">
                                          <p:stCondLst>
                                            <p:cond delay="1200"/>
                                          </p:stCondLst>
                                        </p:cTn>
                                        <p:tgtEl>
                                          <p:spTgt spid="19"/>
                                        </p:tgtEl>
                                        <p:attrNameLst>
                                          <p:attrName>r</p:attrName>
                                        </p:attrNameLst>
                                      </p:cBhvr>
                                    </p:animRot>
                                    <p:animRot by="120000">
                                      <p:cBhvr>
                                        <p:cTn id="98" dur="400" fill="hold">
                                          <p:stCondLst>
                                            <p:cond delay="1600"/>
                                          </p:stCondLst>
                                        </p:cTn>
                                        <p:tgtEl>
                                          <p:spTgt spid="19"/>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22"/>
                                        </p:tgtEl>
                                        <p:attrNameLst>
                                          <p:attrName>r</p:attrName>
                                        </p:attrNameLst>
                                      </p:cBhvr>
                                    </p:animRot>
                                    <p:animRot by="-240000">
                                      <p:cBhvr>
                                        <p:cTn id="101" dur="400" fill="hold">
                                          <p:stCondLst>
                                            <p:cond delay="400"/>
                                          </p:stCondLst>
                                        </p:cTn>
                                        <p:tgtEl>
                                          <p:spTgt spid="22"/>
                                        </p:tgtEl>
                                        <p:attrNameLst>
                                          <p:attrName>r</p:attrName>
                                        </p:attrNameLst>
                                      </p:cBhvr>
                                    </p:animRot>
                                    <p:animRot by="240000">
                                      <p:cBhvr>
                                        <p:cTn id="102" dur="400" fill="hold">
                                          <p:stCondLst>
                                            <p:cond delay="800"/>
                                          </p:stCondLst>
                                        </p:cTn>
                                        <p:tgtEl>
                                          <p:spTgt spid="22"/>
                                        </p:tgtEl>
                                        <p:attrNameLst>
                                          <p:attrName>r</p:attrName>
                                        </p:attrNameLst>
                                      </p:cBhvr>
                                    </p:animRot>
                                    <p:animRot by="-240000">
                                      <p:cBhvr>
                                        <p:cTn id="103" dur="400" fill="hold">
                                          <p:stCondLst>
                                            <p:cond delay="1200"/>
                                          </p:stCondLst>
                                        </p:cTn>
                                        <p:tgtEl>
                                          <p:spTgt spid="22"/>
                                        </p:tgtEl>
                                        <p:attrNameLst>
                                          <p:attrName>r</p:attrName>
                                        </p:attrNameLst>
                                      </p:cBhvr>
                                    </p:animRot>
                                    <p:animRot by="120000">
                                      <p:cBhvr>
                                        <p:cTn id="104" dur="400" fill="hold">
                                          <p:stCondLst>
                                            <p:cond delay="1600"/>
                                          </p:stCondLst>
                                        </p:cTn>
                                        <p:tgtEl>
                                          <p:spTgt spid="22"/>
                                        </p:tgtEl>
                                        <p:attrNameLst>
                                          <p:attrName>r</p:attrName>
                                        </p:attrNameLst>
                                      </p:cBhvr>
                                    </p:animRot>
                                  </p:childTnLst>
                                </p:cTn>
                              </p:par>
                            </p:childTnLst>
                          </p:cTn>
                        </p:par>
                        <p:par>
                          <p:cTn id="105" fill="hold">
                            <p:stCondLst>
                              <p:cond delay="5500"/>
                            </p:stCondLst>
                            <p:childTnLst>
                              <p:par>
                                <p:cTn id="106" presetID="10" presetClass="exit" presetSubtype="0" fill="hold" nodeType="afterEffect">
                                  <p:stCondLst>
                                    <p:cond delay="0"/>
                                  </p:stCondLst>
                                  <p:childTnLst>
                                    <p:animEffect transition="out" filter="fade">
                                      <p:cBhvr>
                                        <p:cTn id="107" dur="250"/>
                                        <p:tgtEl>
                                          <p:spTgt spid="19"/>
                                        </p:tgtEl>
                                      </p:cBhvr>
                                    </p:animEffect>
                                    <p:set>
                                      <p:cBhvr>
                                        <p:cTn id="108" dur="1" fill="hold">
                                          <p:stCondLst>
                                            <p:cond delay="249"/>
                                          </p:stCondLst>
                                        </p:cTn>
                                        <p:tgtEl>
                                          <p:spTgt spid="19"/>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250"/>
                                        <p:tgtEl>
                                          <p:spTgt spid="14"/>
                                        </p:tgtEl>
                                      </p:cBhvr>
                                    </p:animEffect>
                                  </p:childTnLst>
                                </p:cTn>
                              </p:par>
                              <p:par>
                                <p:cTn id="112" presetID="10" presetClass="entr" presetSubtype="0" fill="hold" nodeType="withEffect">
                                  <p:stCondLst>
                                    <p:cond delay="0"/>
                                  </p:stCondLst>
                                  <p:childTnLst>
                                    <p:set>
                                      <p:cBhvr>
                                        <p:cTn id="113" dur="1" fill="hold">
                                          <p:stCondLst>
                                            <p:cond delay="0"/>
                                          </p:stCondLst>
                                        </p:cTn>
                                        <p:tgtEl>
                                          <p:spTgt spid="17"/>
                                        </p:tgtEl>
                                        <p:attrNameLst>
                                          <p:attrName>style.visibility</p:attrName>
                                        </p:attrNameLst>
                                      </p:cBhvr>
                                      <p:to>
                                        <p:strVal val="visible"/>
                                      </p:to>
                                    </p:set>
                                    <p:animEffect transition="in" filter="fade">
                                      <p:cBhvr>
                                        <p:cTn id="114" dur="250"/>
                                        <p:tgtEl>
                                          <p:spTgt spid="17"/>
                                        </p:tgtEl>
                                      </p:cBhvr>
                                    </p:animEffect>
                                  </p:childTnLst>
                                  <p:subTnLst>
                                    <p:audio>
                                      <p:cMediaNode>
                                        <p:cTn display="0" masterRel="sameClick">
                                          <p:stCondLst>
                                            <p:cond evt="begin" delay="0">
                                              <p:tn val="112"/>
                                            </p:cond>
                                          </p:stCondLst>
                                          <p:endCondLst>
                                            <p:cond evt="onStopAudio" delay="0">
                                              <p:tgtEl>
                                                <p:sldTgt/>
                                              </p:tgtEl>
                                            </p:cond>
                                          </p:endCondLst>
                                        </p:cTn>
                                        <p:tgtEl>
                                          <p:sndTgt r:embed="rId3" name="oisairoi.wav"/>
                                        </p:tgtEl>
                                      </p:cMediaNode>
                                    </p:audio>
                                  </p:subTnLst>
                                </p:cTn>
                              </p:par>
                              <p:par>
                                <p:cTn id="115" presetID="10" presetClass="exit" presetSubtype="0" fill="hold" nodeType="withEffect">
                                  <p:stCondLst>
                                    <p:cond delay="0"/>
                                  </p:stCondLst>
                                  <p:childTnLst>
                                    <p:animEffect transition="out" filter="fade">
                                      <p:cBhvr>
                                        <p:cTn id="116" dur="250"/>
                                        <p:tgtEl>
                                          <p:spTgt spid="22"/>
                                        </p:tgtEl>
                                      </p:cBhvr>
                                    </p:animEffect>
                                    <p:set>
                                      <p:cBhvr>
                                        <p:cTn id="117"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6"/>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6"/>
                                        </p:tgtEl>
                                        <p:attrNameLst>
                                          <p:attrName>r</p:attrName>
                                        </p:attrNameLst>
                                      </p:cBhvr>
                                    </p:animRot>
                                    <p:animRot by="-240000">
                                      <p:cBhvr>
                                        <p:cTn id="123" dur="200" fill="hold">
                                          <p:stCondLst>
                                            <p:cond delay="200"/>
                                          </p:stCondLst>
                                        </p:cTn>
                                        <p:tgtEl>
                                          <p:spTgt spid="26"/>
                                        </p:tgtEl>
                                        <p:attrNameLst>
                                          <p:attrName>r</p:attrName>
                                        </p:attrNameLst>
                                      </p:cBhvr>
                                    </p:animRot>
                                    <p:animRot by="240000">
                                      <p:cBhvr>
                                        <p:cTn id="124" dur="200" fill="hold">
                                          <p:stCondLst>
                                            <p:cond delay="400"/>
                                          </p:stCondLst>
                                        </p:cTn>
                                        <p:tgtEl>
                                          <p:spTgt spid="26"/>
                                        </p:tgtEl>
                                        <p:attrNameLst>
                                          <p:attrName>r</p:attrName>
                                        </p:attrNameLst>
                                      </p:cBhvr>
                                    </p:animRot>
                                    <p:animRot by="-240000">
                                      <p:cBhvr>
                                        <p:cTn id="125" dur="200" fill="hold">
                                          <p:stCondLst>
                                            <p:cond delay="600"/>
                                          </p:stCondLst>
                                        </p:cTn>
                                        <p:tgtEl>
                                          <p:spTgt spid="26"/>
                                        </p:tgtEl>
                                        <p:attrNameLst>
                                          <p:attrName>r</p:attrName>
                                        </p:attrNameLst>
                                      </p:cBhvr>
                                    </p:animRot>
                                    <p:animRot by="120000">
                                      <p:cBhvr>
                                        <p:cTn id="126" dur="200" fill="hold">
                                          <p:stCondLst>
                                            <p:cond delay="800"/>
                                          </p:stCondLst>
                                        </p:cTn>
                                        <p:tgtEl>
                                          <p:spTgt spid="26"/>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33316 0.30024 " pathEditMode="relative" rAng="0" ptsTypes="AA">
                                      <p:cBhvr>
                                        <p:cTn id="136" dur="2000" fill="hold"/>
                                        <p:tgtEl>
                                          <p:spTgt spid="5"/>
                                        </p:tgtEl>
                                        <p:attrNameLst>
                                          <p:attrName>ppt_x</p:attrName>
                                          <p:attrName>ppt_y</p:attrName>
                                        </p:attrNameLst>
                                      </p:cBhvr>
                                      <p:rCtr x="16649"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24"/>
                                        </p:tgtEl>
                                        <p:attrNameLst>
                                          <p:attrName>style.visibility</p:attrName>
                                        </p:attrNameLst>
                                      </p:cBhvr>
                                      <p:to>
                                        <p:strVal val="visible"/>
                                      </p:to>
                                    </p:set>
                                    <p:animEffect transition="in" filter="fade">
                                      <p:cBhvr>
                                        <p:cTn id="143" dur="250"/>
                                        <p:tgtEl>
                                          <p:spTgt spid="24"/>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24"/>
                                        </p:tgtEl>
                                        <p:attrNameLst>
                                          <p:attrName>r</p:attrName>
                                        </p:attrNameLst>
                                      </p:cBhvr>
                                    </p:animRot>
                                    <p:animRot by="-240000">
                                      <p:cBhvr>
                                        <p:cTn id="147" dur="400" fill="hold">
                                          <p:stCondLst>
                                            <p:cond delay="400"/>
                                          </p:stCondLst>
                                        </p:cTn>
                                        <p:tgtEl>
                                          <p:spTgt spid="24"/>
                                        </p:tgtEl>
                                        <p:attrNameLst>
                                          <p:attrName>r</p:attrName>
                                        </p:attrNameLst>
                                      </p:cBhvr>
                                    </p:animRot>
                                    <p:animRot by="240000">
                                      <p:cBhvr>
                                        <p:cTn id="148" dur="400" fill="hold">
                                          <p:stCondLst>
                                            <p:cond delay="800"/>
                                          </p:stCondLst>
                                        </p:cTn>
                                        <p:tgtEl>
                                          <p:spTgt spid="24"/>
                                        </p:tgtEl>
                                        <p:attrNameLst>
                                          <p:attrName>r</p:attrName>
                                        </p:attrNameLst>
                                      </p:cBhvr>
                                    </p:animRot>
                                    <p:animRot by="-240000">
                                      <p:cBhvr>
                                        <p:cTn id="149" dur="400" fill="hold">
                                          <p:stCondLst>
                                            <p:cond delay="1200"/>
                                          </p:stCondLst>
                                        </p:cTn>
                                        <p:tgtEl>
                                          <p:spTgt spid="24"/>
                                        </p:tgtEl>
                                        <p:attrNameLst>
                                          <p:attrName>r</p:attrName>
                                        </p:attrNameLst>
                                      </p:cBhvr>
                                    </p:animRot>
                                    <p:animRot by="120000">
                                      <p:cBhvr>
                                        <p:cTn id="150" dur="400" fill="hold">
                                          <p:stCondLst>
                                            <p:cond delay="1600"/>
                                          </p:stCondLst>
                                        </p:cTn>
                                        <p:tgtEl>
                                          <p:spTgt spid="24"/>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6"/>
                                        </p:tgtEl>
                                        <p:attrNameLst>
                                          <p:attrName>r</p:attrName>
                                        </p:attrNameLst>
                                      </p:cBhvr>
                                    </p:animRot>
                                    <p:animRot by="-240000">
                                      <p:cBhvr>
                                        <p:cTn id="153" dur="400" fill="hold">
                                          <p:stCondLst>
                                            <p:cond delay="400"/>
                                          </p:stCondLst>
                                        </p:cTn>
                                        <p:tgtEl>
                                          <p:spTgt spid="26"/>
                                        </p:tgtEl>
                                        <p:attrNameLst>
                                          <p:attrName>r</p:attrName>
                                        </p:attrNameLst>
                                      </p:cBhvr>
                                    </p:animRot>
                                    <p:animRot by="240000">
                                      <p:cBhvr>
                                        <p:cTn id="154" dur="400" fill="hold">
                                          <p:stCondLst>
                                            <p:cond delay="800"/>
                                          </p:stCondLst>
                                        </p:cTn>
                                        <p:tgtEl>
                                          <p:spTgt spid="26"/>
                                        </p:tgtEl>
                                        <p:attrNameLst>
                                          <p:attrName>r</p:attrName>
                                        </p:attrNameLst>
                                      </p:cBhvr>
                                    </p:animRot>
                                    <p:animRot by="-240000">
                                      <p:cBhvr>
                                        <p:cTn id="155" dur="400" fill="hold">
                                          <p:stCondLst>
                                            <p:cond delay="1200"/>
                                          </p:stCondLst>
                                        </p:cTn>
                                        <p:tgtEl>
                                          <p:spTgt spid="26"/>
                                        </p:tgtEl>
                                        <p:attrNameLst>
                                          <p:attrName>r</p:attrName>
                                        </p:attrNameLst>
                                      </p:cBhvr>
                                    </p:animRot>
                                    <p:animRot by="120000">
                                      <p:cBhvr>
                                        <p:cTn id="156" dur="400" fill="hold">
                                          <p:stCondLst>
                                            <p:cond delay="1600"/>
                                          </p:stCondLst>
                                        </p:cTn>
                                        <p:tgtEl>
                                          <p:spTgt spid="26"/>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24"/>
                                        </p:tgtEl>
                                      </p:cBhvr>
                                    </p:animEffect>
                                    <p:set>
                                      <p:cBhvr>
                                        <p:cTn id="160" dur="1" fill="hold">
                                          <p:stCondLst>
                                            <p:cond delay="249"/>
                                          </p:stCondLst>
                                        </p:cTn>
                                        <p:tgtEl>
                                          <p:spTgt spid="24"/>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23"/>
                                        </p:tgtEl>
                                        <p:attrNameLst>
                                          <p:attrName>style.visibility</p:attrName>
                                        </p:attrNameLst>
                                      </p:cBhvr>
                                      <p:to>
                                        <p:strVal val="visible"/>
                                      </p:to>
                                    </p:set>
                                    <p:animEffect transition="in" filter="fade">
                                      <p:cBhvr>
                                        <p:cTn id="163" dur="250"/>
                                        <p:tgtEl>
                                          <p:spTgt spid="23"/>
                                        </p:tgtEl>
                                      </p:cBhvr>
                                    </p:animEffect>
                                  </p:childTnLst>
                                  <p:subTnLst>
                                    <p:audio>
                                      <p:cMediaNode>
                                        <p:cTn display="0" masterRel="sameClick">
                                          <p:stCondLst>
                                            <p:cond evt="begin" delay="0">
                                              <p:tn val="161"/>
                                            </p:cond>
                                          </p:stCondLst>
                                          <p:endCondLst>
                                            <p:cond evt="onStopAudio" delay="0">
                                              <p:tgtEl>
                                                <p:sldTgt/>
                                              </p:tgtEl>
                                            </p:cond>
                                          </p:endCondLst>
                                        </p:cTn>
                                        <p:tgtEl>
                                          <p:sndTgt r:embed="rId3"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6"/>
                                        </p:tgtEl>
                                      </p:cBhvr>
                                    </p:animEffect>
                                    <p:set>
                                      <p:cBhvr>
                                        <p:cTn id="169"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70" restart="whenNotActive" fill="hold" evtFilter="cancelBubble" nodeType="interactiveSeq">
                <p:stCondLst>
                  <p:cond evt="onClick" delay="0">
                    <p:tgtEl>
                      <p:spTgt spid="30"/>
                    </p:tgtEl>
                  </p:cond>
                </p:stCondLst>
                <p:endSync evt="end" delay="0">
                  <p:rtn val="all"/>
                </p:endSync>
                <p:childTnLst>
                  <p:par>
                    <p:cTn id="171" fill="hold">
                      <p:stCondLst>
                        <p:cond delay="0"/>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30"/>
                                        </p:tgtEl>
                                        <p:attrNameLst>
                                          <p:attrName>r</p:attrName>
                                        </p:attrNameLst>
                                      </p:cBhvr>
                                    </p:animRot>
                                    <p:animRot by="-240000">
                                      <p:cBhvr>
                                        <p:cTn id="175" dur="200" fill="hold">
                                          <p:stCondLst>
                                            <p:cond delay="200"/>
                                          </p:stCondLst>
                                        </p:cTn>
                                        <p:tgtEl>
                                          <p:spTgt spid="30"/>
                                        </p:tgtEl>
                                        <p:attrNameLst>
                                          <p:attrName>r</p:attrName>
                                        </p:attrNameLst>
                                      </p:cBhvr>
                                    </p:animRot>
                                    <p:animRot by="240000">
                                      <p:cBhvr>
                                        <p:cTn id="176" dur="200" fill="hold">
                                          <p:stCondLst>
                                            <p:cond delay="400"/>
                                          </p:stCondLst>
                                        </p:cTn>
                                        <p:tgtEl>
                                          <p:spTgt spid="30"/>
                                        </p:tgtEl>
                                        <p:attrNameLst>
                                          <p:attrName>r</p:attrName>
                                        </p:attrNameLst>
                                      </p:cBhvr>
                                    </p:animRot>
                                    <p:animRot by="-240000">
                                      <p:cBhvr>
                                        <p:cTn id="177" dur="200" fill="hold">
                                          <p:stCondLst>
                                            <p:cond delay="600"/>
                                          </p:stCondLst>
                                        </p:cTn>
                                        <p:tgtEl>
                                          <p:spTgt spid="30"/>
                                        </p:tgtEl>
                                        <p:attrNameLst>
                                          <p:attrName>r</p:attrName>
                                        </p:attrNameLst>
                                      </p:cBhvr>
                                    </p:animRot>
                                    <p:animRot by="120000">
                                      <p:cBhvr>
                                        <p:cTn id="178" dur="200" fill="hold">
                                          <p:stCondLst>
                                            <p:cond delay="800"/>
                                          </p:stCondLst>
                                        </p:cTn>
                                        <p:tgtEl>
                                          <p:spTgt spid="30"/>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49" presetClass="path" presetSubtype="0" accel="50000" decel="50000" fill="hold" nodeType="afterEffect">
                                  <p:stCondLst>
                                    <p:cond delay="0"/>
                                  </p:stCondLst>
                                  <p:childTnLst>
                                    <p:animMotion origin="layout" path="M -0.00573 0.02894 L 0.07917 0.32917 " pathEditMode="relative" rAng="0" ptsTypes="AA">
                                      <p:cBhvr>
                                        <p:cTn id="188" dur="2000" fill="hold"/>
                                        <p:tgtEl>
                                          <p:spTgt spid="5"/>
                                        </p:tgtEl>
                                        <p:attrNameLst>
                                          <p:attrName>ppt_x</p:attrName>
                                          <p:attrName>ppt_y</p:attrName>
                                        </p:attrNameLst>
                                      </p:cBhvr>
                                      <p:rCtr x="4236"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fade">
                                      <p:cBhvr>
                                        <p:cTn id="195" dur="250"/>
                                        <p:tgtEl>
                                          <p:spTgt spid="28"/>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8"/>
                                        </p:tgtEl>
                                        <p:attrNameLst>
                                          <p:attrName>r</p:attrName>
                                        </p:attrNameLst>
                                      </p:cBhvr>
                                    </p:animRot>
                                    <p:animRot by="-240000">
                                      <p:cBhvr>
                                        <p:cTn id="199" dur="400" fill="hold">
                                          <p:stCondLst>
                                            <p:cond delay="400"/>
                                          </p:stCondLst>
                                        </p:cTn>
                                        <p:tgtEl>
                                          <p:spTgt spid="28"/>
                                        </p:tgtEl>
                                        <p:attrNameLst>
                                          <p:attrName>r</p:attrName>
                                        </p:attrNameLst>
                                      </p:cBhvr>
                                    </p:animRot>
                                    <p:animRot by="240000">
                                      <p:cBhvr>
                                        <p:cTn id="200" dur="400" fill="hold">
                                          <p:stCondLst>
                                            <p:cond delay="800"/>
                                          </p:stCondLst>
                                        </p:cTn>
                                        <p:tgtEl>
                                          <p:spTgt spid="28"/>
                                        </p:tgtEl>
                                        <p:attrNameLst>
                                          <p:attrName>r</p:attrName>
                                        </p:attrNameLst>
                                      </p:cBhvr>
                                    </p:animRot>
                                    <p:animRot by="-240000">
                                      <p:cBhvr>
                                        <p:cTn id="201" dur="400" fill="hold">
                                          <p:stCondLst>
                                            <p:cond delay="1200"/>
                                          </p:stCondLst>
                                        </p:cTn>
                                        <p:tgtEl>
                                          <p:spTgt spid="28"/>
                                        </p:tgtEl>
                                        <p:attrNameLst>
                                          <p:attrName>r</p:attrName>
                                        </p:attrNameLst>
                                      </p:cBhvr>
                                    </p:animRot>
                                    <p:animRot by="120000">
                                      <p:cBhvr>
                                        <p:cTn id="202" dur="400" fill="hold">
                                          <p:stCondLst>
                                            <p:cond delay="1600"/>
                                          </p:stCondLst>
                                        </p:cTn>
                                        <p:tgtEl>
                                          <p:spTgt spid="28"/>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30"/>
                                        </p:tgtEl>
                                        <p:attrNameLst>
                                          <p:attrName>r</p:attrName>
                                        </p:attrNameLst>
                                      </p:cBhvr>
                                    </p:animRot>
                                    <p:animRot by="-240000">
                                      <p:cBhvr>
                                        <p:cTn id="205" dur="400" fill="hold">
                                          <p:stCondLst>
                                            <p:cond delay="400"/>
                                          </p:stCondLst>
                                        </p:cTn>
                                        <p:tgtEl>
                                          <p:spTgt spid="30"/>
                                        </p:tgtEl>
                                        <p:attrNameLst>
                                          <p:attrName>r</p:attrName>
                                        </p:attrNameLst>
                                      </p:cBhvr>
                                    </p:animRot>
                                    <p:animRot by="240000">
                                      <p:cBhvr>
                                        <p:cTn id="206" dur="400" fill="hold">
                                          <p:stCondLst>
                                            <p:cond delay="800"/>
                                          </p:stCondLst>
                                        </p:cTn>
                                        <p:tgtEl>
                                          <p:spTgt spid="30"/>
                                        </p:tgtEl>
                                        <p:attrNameLst>
                                          <p:attrName>r</p:attrName>
                                        </p:attrNameLst>
                                      </p:cBhvr>
                                    </p:animRot>
                                    <p:animRot by="-240000">
                                      <p:cBhvr>
                                        <p:cTn id="207" dur="400" fill="hold">
                                          <p:stCondLst>
                                            <p:cond delay="1200"/>
                                          </p:stCondLst>
                                        </p:cTn>
                                        <p:tgtEl>
                                          <p:spTgt spid="30"/>
                                        </p:tgtEl>
                                        <p:attrNameLst>
                                          <p:attrName>r</p:attrName>
                                        </p:attrNameLst>
                                      </p:cBhvr>
                                    </p:animRot>
                                    <p:animRot by="120000">
                                      <p:cBhvr>
                                        <p:cTn id="208" dur="400" fill="hold">
                                          <p:stCondLst>
                                            <p:cond delay="1600"/>
                                          </p:stCondLst>
                                        </p:cTn>
                                        <p:tgtEl>
                                          <p:spTgt spid="30"/>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8"/>
                                        </p:tgtEl>
                                      </p:cBhvr>
                                    </p:animEffect>
                                    <p:set>
                                      <p:cBhvr>
                                        <p:cTn id="212" dur="1" fill="hold">
                                          <p:stCondLst>
                                            <p:cond delay="249"/>
                                          </p:stCondLst>
                                        </p:cTn>
                                        <p:tgtEl>
                                          <p:spTgt spid="28"/>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250"/>
                                        <p:tgtEl>
                                          <p:spTgt spid="27"/>
                                        </p:tgtEl>
                                      </p:cBhvr>
                                    </p:animEffect>
                                  </p:childTnLst>
                                  <p:subTnLst>
                                    <p:audio>
                                      <p:cMediaNode>
                                        <p:cTn display="0" masterRel="sameClick">
                                          <p:stCondLst>
                                            <p:cond evt="begin" delay="0">
                                              <p:tn val="213"/>
                                            </p:cond>
                                          </p:stCondLst>
                                          <p:endCondLst>
                                            <p:cond evt="onStopAudio" delay="0">
                                              <p:tgtEl>
                                                <p:sldTgt/>
                                              </p:tgtEl>
                                            </p:cond>
                                          </p:endCondLst>
                                        </p:cTn>
                                        <p:tgtEl>
                                          <p:sndTgt r:embed="rId3"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cTn>
                              </p:par>
                              <p:par>
                                <p:cTn id="219" presetID="10" presetClass="exit" presetSubtype="0" fill="hold" nodeType="withEffect">
                                  <p:stCondLst>
                                    <p:cond delay="0"/>
                                  </p:stCondLst>
                                  <p:childTnLst>
                                    <p:animEffect transition="out" filter="fade">
                                      <p:cBhvr>
                                        <p:cTn id="220" dur="250"/>
                                        <p:tgtEl>
                                          <p:spTgt spid="30"/>
                                        </p:tgtEl>
                                      </p:cBhvr>
                                    </p:animEffect>
                                    <p:set>
                                      <p:cBhvr>
                                        <p:cTn id="221"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22" restart="whenNotActive" fill="hold" evtFilter="cancelBubble" nodeType="interactiveSeq">
                <p:stCondLst>
                  <p:cond evt="onClick" delay="0">
                    <p:tgtEl>
                      <p:spTgt spid="33"/>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3"/>
                                        </p:tgtEl>
                                        <p:attrNameLst>
                                          <p:attrName>r</p:attrName>
                                        </p:attrNameLst>
                                      </p:cBhvr>
                                    </p:animRot>
                                    <p:animRot by="-240000">
                                      <p:cBhvr>
                                        <p:cTn id="227" dur="200" fill="hold">
                                          <p:stCondLst>
                                            <p:cond delay="200"/>
                                          </p:stCondLst>
                                        </p:cTn>
                                        <p:tgtEl>
                                          <p:spTgt spid="33"/>
                                        </p:tgtEl>
                                        <p:attrNameLst>
                                          <p:attrName>r</p:attrName>
                                        </p:attrNameLst>
                                      </p:cBhvr>
                                    </p:animRot>
                                    <p:animRot by="240000">
                                      <p:cBhvr>
                                        <p:cTn id="228" dur="200" fill="hold">
                                          <p:stCondLst>
                                            <p:cond delay="400"/>
                                          </p:stCondLst>
                                        </p:cTn>
                                        <p:tgtEl>
                                          <p:spTgt spid="33"/>
                                        </p:tgtEl>
                                        <p:attrNameLst>
                                          <p:attrName>r</p:attrName>
                                        </p:attrNameLst>
                                      </p:cBhvr>
                                    </p:animRot>
                                    <p:animRot by="-240000">
                                      <p:cBhvr>
                                        <p:cTn id="229" dur="200" fill="hold">
                                          <p:stCondLst>
                                            <p:cond delay="600"/>
                                          </p:stCondLst>
                                        </p:cTn>
                                        <p:tgtEl>
                                          <p:spTgt spid="33"/>
                                        </p:tgtEl>
                                        <p:attrNameLst>
                                          <p:attrName>r</p:attrName>
                                        </p:attrNameLst>
                                      </p:cBhvr>
                                    </p:animRot>
                                    <p:animRot by="120000">
                                      <p:cBhvr>
                                        <p:cTn id="230" dur="200" fill="hold">
                                          <p:stCondLst>
                                            <p:cond delay="800"/>
                                          </p:stCondLst>
                                        </p:cTn>
                                        <p:tgtEl>
                                          <p:spTgt spid="33"/>
                                        </p:tgtEl>
                                        <p:attrNameLst>
                                          <p:attrName>r</p:attrName>
                                        </p:attrNameLst>
                                      </p:cBhvr>
                                    </p:animRot>
                                  </p:childTnLst>
                                  <p:subTnLst>
                                    <p:audio>
                                      <p:cMediaNode>
                                        <p:cTn display="0" masterRel="sameClick">
                                          <p:stCondLst>
                                            <p:cond evt="begin" delay="0">
                                              <p:tn val="225"/>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6" name="Freeform 6"/>
          <p:cNvSpPr/>
          <p:nvPr/>
        </p:nvSpPr>
        <p:spPr>
          <a:xfrm>
            <a:off x="10363201" y="-24650"/>
            <a:ext cx="7924800" cy="10311649"/>
          </a:xfrm>
          <a:custGeom>
            <a:avLst/>
            <a:gdLst/>
            <a:ahLst/>
            <a:cxnLst/>
            <a:rect l="l" t="t" r="r" b="b"/>
            <a:pathLst>
              <a:path w="5297805" h="8229600">
                <a:moveTo>
                  <a:pt x="0" y="0"/>
                </a:moveTo>
                <a:lnTo>
                  <a:pt x="5297805" y="0"/>
                </a:lnTo>
                <a:lnTo>
                  <a:pt x="5297805" y="8229600"/>
                </a:lnTo>
                <a:lnTo>
                  <a:pt x="0" y="8229600"/>
                </a:lnTo>
                <a:lnTo>
                  <a:pt x="0" y="0"/>
                </a:lnTo>
                <a:close/>
              </a:path>
            </a:pathLst>
          </a:custGeom>
          <a:blipFill>
            <a:blip r:embed="rId5"/>
            <a:stretch>
              <a:fillRect/>
            </a:stretch>
          </a:blipFill>
        </p:spPr>
        <p:txBody>
          <a:bodyPr/>
          <a:lstStyle/>
          <a:p>
            <a:endParaRPr lang="en-US"/>
          </a:p>
        </p:txBody>
      </p:sp>
      <p:sp>
        <p:nvSpPr>
          <p:cNvPr id="2" name="TextBox 1">
            <a:extLst>
              <a:ext uri="{FF2B5EF4-FFF2-40B4-BE49-F238E27FC236}">
                <a16:creationId xmlns:a16="http://schemas.microsoft.com/office/drawing/2014/main" id="{754E53A1-6715-B8DF-E3CB-243DBEA2FB3F}"/>
              </a:ext>
            </a:extLst>
          </p:cNvPr>
          <p:cNvSpPr txBox="1"/>
          <p:nvPr/>
        </p:nvSpPr>
        <p:spPr>
          <a:xfrm>
            <a:off x="685800" y="3467100"/>
            <a:ext cx="1055076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Đọc</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chung</a:t>
            </a:r>
            <a:endParaRPr lang="en-US" sz="8800" b="1" i="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9847285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86C07CC3-6DFA-CBA5-DECF-DFBAE7C08B9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1. Đọc – chú thích</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C363DED-CAC6-643A-492D-A2985AB397AF}"/>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1AC492-0C8C-40BA-69E5-82095DFE4BB0}"/>
              </a:ext>
            </a:extLst>
          </p:cNvPr>
          <p:cNvSpPr txBox="1"/>
          <p:nvPr/>
        </p:nvSpPr>
        <p:spPr>
          <a:xfrm>
            <a:off x="7086600" y="3314700"/>
            <a:ext cx="8802855" cy="2800767"/>
          </a:xfrm>
          <a:prstGeom prst="rect">
            <a:avLst/>
          </a:prstGeom>
          <a:noFill/>
        </p:spPr>
        <p:txBody>
          <a:bodyPr wrap="square">
            <a:spAutoFit/>
          </a:bodyPr>
          <a:lstStyle/>
          <a:p>
            <a:pPr algn="just">
              <a:buFont typeface="Arial" panose="020B0604020202020204" pitchFamily="34" charset="0"/>
              <a:buNone/>
            </a:pPr>
            <a:r>
              <a:rPr lang="en-US" sz="4400" b="1" dirty="0" err="1">
                <a:solidFill>
                  <a:srgbClr val="0D0D0D"/>
                </a:solidFill>
                <a:latin typeface="Times New Roman" panose="02020603050405020304" pitchFamily="18" charset="0"/>
                <a:cs typeface="Times New Roman" panose="02020603050405020304" pitchFamily="18" charset="0"/>
              </a:rPr>
              <a:t>Đọc</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phân</a:t>
            </a:r>
            <a:r>
              <a:rPr lang="en-US" sz="4400" b="1" dirty="0">
                <a:solidFill>
                  <a:srgbClr val="0D0D0D"/>
                </a:solidFill>
                <a:latin typeface="Times New Roman" panose="02020603050405020304" pitchFamily="18" charset="0"/>
                <a:cs typeface="Times New Roman" panose="02020603050405020304" pitchFamily="18" charset="0"/>
              </a:rPr>
              <a:t> </a:t>
            </a:r>
            <a:r>
              <a:rPr lang="en-US" sz="4400" b="1" dirty="0" err="1">
                <a:solidFill>
                  <a:srgbClr val="0D0D0D"/>
                </a:solidFill>
                <a:latin typeface="Times New Roman" panose="02020603050405020304" pitchFamily="18" charset="0"/>
                <a:cs typeface="Times New Roman" panose="02020603050405020304" pitchFamily="18" charset="0"/>
              </a:rPr>
              <a:t>vai</a:t>
            </a:r>
            <a:endParaRPr lang="en-US" sz="4400" b="1"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Hôm</a:t>
            </a:r>
            <a:endParaRPr lang="en-US" sz="4400" dirty="0">
              <a:solidFill>
                <a:srgbClr val="0D0D0D"/>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i="0" dirty="0">
                <a:solidFill>
                  <a:srgbClr val="0D0D0D"/>
                </a:solidFill>
                <a:effectLst/>
                <a:latin typeface="Times New Roman" panose="02020603050405020304" pitchFamily="18" charset="0"/>
                <a:cs typeface="Times New Roman" panose="02020603050405020304" pitchFamily="18" charset="0"/>
              </a:rPr>
              <a:t>+ </a:t>
            </a:r>
            <a:r>
              <a:rPr lang="en-US" sz="4400" i="0" dirty="0" err="1">
                <a:solidFill>
                  <a:srgbClr val="0D0D0D"/>
                </a:solidFill>
                <a:effectLst/>
                <a:latin typeface="Times New Roman" panose="02020603050405020304" pitchFamily="18" charset="0"/>
                <a:cs typeface="Times New Roman" panose="02020603050405020304" pitchFamily="18" charset="0"/>
              </a:rPr>
              <a:t>Oát-xơn</a:t>
            </a:r>
            <a:endParaRPr lang="en-US" sz="4400" i="0" dirty="0">
              <a:solidFill>
                <a:srgbClr val="0D0D0D"/>
              </a:solidFill>
              <a:effectLst/>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n-US" sz="4400" dirty="0">
                <a:solidFill>
                  <a:srgbClr val="0D0D0D"/>
                </a:solidFill>
                <a:latin typeface="Times New Roman" panose="02020603050405020304" pitchFamily="18" charset="0"/>
                <a:cs typeface="Times New Roman" panose="02020603050405020304" pitchFamily="18" charset="0"/>
              </a:rPr>
              <a:t>+ </a:t>
            </a:r>
            <a:r>
              <a:rPr lang="en-US" sz="4400" dirty="0" err="1">
                <a:solidFill>
                  <a:srgbClr val="0D0D0D"/>
                </a:solidFill>
                <a:latin typeface="Times New Roman" panose="02020603050405020304" pitchFamily="18" charset="0"/>
                <a:cs typeface="Times New Roman" panose="02020603050405020304" pitchFamily="18" charset="0"/>
              </a:rPr>
              <a:t>Uyn</a:t>
            </a:r>
            <a:r>
              <a:rPr lang="en-US" sz="4400" dirty="0">
                <a:solidFill>
                  <a:srgbClr val="0D0D0D"/>
                </a:solidFill>
                <a:latin typeface="Times New Roman" panose="02020603050405020304" pitchFamily="18" charset="0"/>
                <a:cs typeface="Times New Roman" panose="02020603050405020304" pitchFamily="18" charset="0"/>
              </a:rPr>
              <a:t>-</a:t>
            </a:r>
            <a:r>
              <a:rPr lang="en-US" sz="4400" dirty="0" err="1">
                <a:solidFill>
                  <a:srgbClr val="0D0D0D"/>
                </a:solidFill>
                <a:latin typeface="Times New Roman" panose="02020603050405020304" pitchFamily="18" charset="0"/>
                <a:cs typeface="Times New Roman" panose="02020603050405020304" pitchFamily="18" charset="0"/>
              </a:rPr>
              <a:t>đi</a:t>
            </a:r>
            <a:r>
              <a:rPr lang="en-US" sz="4400" dirty="0">
                <a:solidFill>
                  <a:srgbClr val="0D0D0D"/>
                </a:solidFill>
                <a:latin typeface="Times New Roman" panose="02020603050405020304" pitchFamily="18" charset="0"/>
                <a:cs typeface="Times New Roman" panose="02020603050405020304" pitchFamily="18" charset="0"/>
              </a:rPr>
              <a:t>-banh</a:t>
            </a:r>
            <a:endParaRPr lang="vi-VN" sz="4400" i="0" dirty="0">
              <a:solidFill>
                <a:srgbClr val="0D0D0D"/>
              </a:solidFill>
              <a:effectLst/>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51D383A9-227B-02C3-060C-6426CC12507B}"/>
              </a:ext>
            </a:extLst>
          </p:cNvPr>
          <p:cNvSpPr/>
          <p:nvPr/>
        </p:nvSpPr>
        <p:spPr>
          <a:xfrm>
            <a:off x="609800" y="5043151"/>
            <a:ext cx="5333800" cy="5333800"/>
          </a:xfrm>
          <a:custGeom>
            <a:avLst/>
            <a:gdLst/>
            <a:ahLst/>
            <a:cxnLst/>
            <a:rect l="l" t="t" r="r" b="b"/>
            <a:pathLst>
              <a:path w="2569063" h="2569063">
                <a:moveTo>
                  <a:pt x="0" y="0"/>
                </a:moveTo>
                <a:lnTo>
                  <a:pt x="2569063" y="0"/>
                </a:lnTo>
                <a:lnTo>
                  <a:pt x="2569063" y="2569063"/>
                </a:lnTo>
                <a:lnTo>
                  <a:pt x="0" y="256906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11157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TextBox 23"/>
          <p:cNvSpPr txBox="1"/>
          <p:nvPr/>
        </p:nvSpPr>
        <p:spPr>
          <a:xfrm>
            <a:off x="5105400" y="3924300"/>
            <a:ext cx="12496800" cy="4062651"/>
          </a:xfrm>
          <a:prstGeom prst="rect">
            <a:avLst/>
          </a:prstGeom>
        </p:spPr>
        <p:txBody>
          <a:bodyPr wrap="square" lIns="0" tIns="0" rIns="0" bIns="0" rtlCol="0" anchor="t">
            <a:spAutoFit/>
          </a:bodyPr>
          <a:lstStyle/>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Quê</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Xcốt-len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(Scotland). </a:t>
            </a:r>
            <a:endParaRPr lang="en-US" sz="4400" noProof="0" dirty="0">
              <a:solidFill>
                <a:srgbClr val="3F3F3C"/>
              </a:solidFill>
              <a:latin typeface="Times New Roman" panose="02020603050405020304" pitchFamily="18" charset="0"/>
              <a:cs typeface="Times New Roman" panose="02020603050405020304" pitchFamily="18" charset="0"/>
            </a:endParaRP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Ông</a:t>
            </a:r>
            <a:r>
              <a:rPr lang="en-US" sz="4400" dirty="0">
                <a:solidFill>
                  <a:srgbClr val="3F3F3C"/>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bắt</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đầu sự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nghiệp</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lang="en-US" sz="4400" dirty="0" err="1">
                <a:solidFill>
                  <a:srgbClr val="3F3F3C"/>
                </a:solidFill>
                <a:latin typeface="Times New Roman" panose="02020603050405020304" pitchFamily="18" charset="0"/>
                <a:cs typeface="Times New Roman" panose="02020603050405020304" pitchFamily="18" charset="0"/>
              </a:rPr>
              <a:t>là</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một bác sĩ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nhưng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chuyển</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hướng sang viết văn.</a:t>
            </a:r>
          </a:p>
          <a:p>
            <a:pPr marL="377825" marR="0" lvl="1" algn="just" defTabSz="914400" rtl="0" eaLnBrk="1" fontAlgn="auto" latinLnBrk="0" hangingPunct="1">
              <a:spcBef>
                <a:spcPts val="0"/>
              </a:spcBef>
              <a:spcAft>
                <a:spcPts val="0"/>
              </a:spcAft>
              <a:buClrTx/>
              <a:buSzTx/>
              <a:tabLst/>
              <a:defRPr/>
            </a:pP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3F3F3C"/>
                </a:solidFill>
                <a:effectLst/>
                <a:uLnTx/>
                <a:uFillTx/>
                <a:latin typeface="Times New Roman" panose="02020603050405020304" pitchFamily="18" charset="0"/>
                <a:cs typeface="Times New Roman" panose="02020603050405020304" pitchFamily="18" charset="0"/>
              </a:rPr>
              <a:t>Ông</a:t>
            </a:r>
            <a:r>
              <a:rPr kumimoji="0" lang="en-US" sz="4400" b="0" i="0" u="none" strike="noStrike" kern="1200" cap="none" spc="0" normalizeH="0" baseline="0" noProof="0" dirty="0">
                <a:ln>
                  <a:noFill/>
                </a:ln>
                <a:solidFill>
                  <a:srgbClr val="3F3F3C"/>
                </a:solidFill>
                <a:effectLst/>
                <a:uLnTx/>
                <a:uFillTx/>
                <a:latin typeface="Times New Roman" panose="02020603050405020304" pitchFamily="18" charset="0"/>
                <a:cs typeface="Times New Roman" panose="02020603050405020304" pitchFamily="18" charset="0"/>
              </a:rPr>
              <a:t> nổi tiếng với các truyện về Sơ-lốc Hôm - một trong những nhân vật thám tử nổi tiếng nhất Thế giới (gồm 4 tiểu thuyết và 56 truyện ngắn).</a:t>
            </a:r>
          </a:p>
        </p:txBody>
      </p:sp>
      <p:sp>
        <p:nvSpPr>
          <p:cNvPr id="8" name="TextBox 26"/>
          <p:cNvSpPr txBox="1"/>
          <p:nvPr/>
        </p:nvSpPr>
        <p:spPr>
          <a:xfrm>
            <a:off x="5105400" y="2603142"/>
            <a:ext cx="12496800" cy="952184"/>
          </a:xfrm>
          <a:prstGeom prst="rect">
            <a:avLst/>
          </a:prstGeom>
        </p:spPr>
        <p:txBody>
          <a:bodyPr wrap="square" lIns="0" tIns="0" rIns="0" bIns="0" rtlCol="0" anchor="t">
            <a:spAutoFit/>
          </a:bodyPr>
          <a:lstStyle/>
          <a:p>
            <a:pPr marL="0" marR="0" lvl="0" indent="0" algn="ctr" defTabSz="914400" rtl="0" eaLnBrk="1" fontAlgn="auto" latinLnBrk="0" hangingPunct="1">
              <a:lnSpc>
                <a:spcPts val="84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A-</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thơ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Cô</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-nan </a:t>
            </a:r>
            <a:r>
              <a:rPr kumimoji="0" lang="en-US" sz="4800" b="1" i="0" u="none" strike="noStrike" kern="1200" cap="none" spc="0" normalizeH="0" baseline="0" noProof="0" dirty="0" err="1">
                <a:ln>
                  <a:noFill/>
                </a:ln>
                <a:solidFill>
                  <a:srgbClr val="8A3F05"/>
                </a:solidFill>
                <a:effectLst/>
                <a:uLnTx/>
                <a:uFillTx/>
                <a:latin typeface="Times New Roman" panose="02020603050405020304" pitchFamily="18" charset="0"/>
                <a:cs typeface="Times New Roman" panose="02020603050405020304" pitchFamily="18" charset="0"/>
              </a:rPr>
              <a:t>Đoi-lơ</a:t>
            </a:r>
            <a:r>
              <a:rPr kumimoji="0" lang="en-US" sz="4800" b="1" i="0" u="none" strike="noStrike" kern="1200" cap="none" spc="0" normalizeH="0" baseline="0" noProof="0" dirty="0">
                <a:ln>
                  <a:noFill/>
                </a:ln>
                <a:solidFill>
                  <a:srgbClr val="8A3F05"/>
                </a:solidFill>
                <a:effectLst/>
                <a:uLnTx/>
                <a:uFillTx/>
                <a:latin typeface="Times New Roman" panose="02020603050405020304" pitchFamily="18" charset="0"/>
                <a:cs typeface="Times New Roman" panose="02020603050405020304" pitchFamily="18" charset="0"/>
              </a:rPr>
              <a:t> (1859 – 1930)</a:t>
            </a:r>
          </a:p>
        </p:txBody>
      </p:sp>
      <p:sp>
        <p:nvSpPr>
          <p:cNvPr id="4" name="Freeform 2">
            <a:extLst>
              <a:ext uri="{FF2B5EF4-FFF2-40B4-BE49-F238E27FC236}">
                <a16:creationId xmlns:a16="http://schemas.microsoft.com/office/drawing/2014/main" id="{92990C84-267C-6D5F-C98C-5DA1D14D75E3}"/>
              </a:ext>
            </a:extLst>
          </p:cNvPr>
          <p:cNvSpPr/>
          <p:nvPr/>
        </p:nvSpPr>
        <p:spPr>
          <a:xfrm>
            <a:off x="0" y="2019300"/>
            <a:ext cx="6273117" cy="8267700"/>
          </a:xfrm>
          <a:custGeom>
            <a:avLst/>
            <a:gdLst/>
            <a:ahLst/>
            <a:cxnLst/>
            <a:rect l="l" t="t" r="r" b="b"/>
            <a:pathLst>
              <a:path w="7024735" h="9258300">
                <a:moveTo>
                  <a:pt x="0" y="0"/>
                </a:moveTo>
                <a:lnTo>
                  <a:pt x="7024735" y="0"/>
                </a:lnTo>
                <a:lnTo>
                  <a:pt x="7024735" y="9258300"/>
                </a:lnTo>
                <a:lnTo>
                  <a:pt x="0" y="92583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41179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42DFC3D-55E6-59C8-F652-CA135DE62F7F}"/>
              </a:ext>
            </a:extLst>
          </p:cNvPr>
          <p:cNvSpPr txBox="1">
            <a:spLocks/>
          </p:cNvSpPr>
          <p:nvPr/>
        </p:nvSpPr>
        <p:spPr>
          <a:xfrm>
            <a:off x="1440000" y="548268"/>
            <a:ext cx="15408000" cy="1145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a:latin typeface="Times New Roman" panose="02020603050405020304" pitchFamily="18" charset="0"/>
                <a:cs typeface="Times New Roman" panose="02020603050405020304" pitchFamily="18" charset="0"/>
              </a:rPr>
              <a:t>2. Tìm hiểu chung</a:t>
            </a:r>
            <a:endParaRPr lang="en-US" sz="6000" b="1"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7B54BF1-0C22-CC9A-95E5-2755CA11249D}"/>
              </a:ext>
            </a:extLst>
          </p:cNvPr>
          <p:cNvSpPr/>
          <p:nvPr/>
        </p:nvSpPr>
        <p:spPr>
          <a:xfrm>
            <a:off x="1219200" y="121483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phẩm</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1A3FE98-7880-BF48-47DC-385240F9B833}"/>
              </a:ext>
            </a:extLst>
          </p:cNvPr>
          <p:cNvSpPr txBox="1"/>
          <p:nvPr/>
        </p:nvSpPr>
        <p:spPr>
          <a:xfrm>
            <a:off x="1816482" y="5829300"/>
            <a:ext cx="96696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thám</a:t>
            </a:r>
            <a:endParaRPr lang="en-US" sz="440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7C2319C1-C343-DDAD-473D-C8AFF089731F}"/>
              </a:ext>
            </a:extLst>
          </p:cNvPr>
          <p:cNvSpPr/>
          <p:nvPr/>
        </p:nvSpPr>
        <p:spPr>
          <a:xfrm>
            <a:off x="12115800" y="2351784"/>
            <a:ext cx="5105400" cy="7404995"/>
          </a:xfrm>
          <a:custGeom>
            <a:avLst/>
            <a:gdLst/>
            <a:ahLst/>
            <a:cxnLst/>
            <a:rect l="l" t="t" r="r" b="b"/>
            <a:pathLst>
              <a:path w="3956207" h="6016530">
                <a:moveTo>
                  <a:pt x="0" y="0"/>
                </a:moveTo>
                <a:lnTo>
                  <a:pt x="3956206" y="0"/>
                </a:lnTo>
                <a:lnTo>
                  <a:pt x="3956206" y="6016530"/>
                </a:lnTo>
                <a:lnTo>
                  <a:pt x="0" y="6016530"/>
                </a:lnTo>
                <a:lnTo>
                  <a:pt x="0" y="0"/>
                </a:lnTo>
                <a:close/>
              </a:path>
            </a:pathLst>
          </a:custGeom>
          <a:blipFill>
            <a:blip r:embed="rId5"/>
            <a:stretch>
              <a:fillRect/>
            </a:stretch>
          </a:blipFill>
        </p:spPr>
        <p:txBody>
          <a:bodyPr/>
          <a:lstStyle/>
          <a:p>
            <a:endParaRPr lang="en-US"/>
          </a:p>
        </p:txBody>
      </p:sp>
      <p:sp>
        <p:nvSpPr>
          <p:cNvPr id="6" name="TextBox 5">
            <a:extLst>
              <a:ext uri="{FF2B5EF4-FFF2-40B4-BE49-F238E27FC236}">
                <a16:creationId xmlns:a16="http://schemas.microsoft.com/office/drawing/2014/main" id="{D4CBC54D-FF5C-DAD4-039D-C35E7A59A125}"/>
              </a:ext>
            </a:extLst>
          </p:cNvPr>
          <p:cNvSpPr txBox="1"/>
          <p:nvPr/>
        </p:nvSpPr>
        <p:spPr>
          <a:xfrm>
            <a:off x="1816482" y="3069975"/>
            <a:ext cx="9669600"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Sơ-lốc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tập</a:t>
            </a:r>
            <a:r>
              <a:rPr lang="en-US" sz="4400" dirty="0">
                <a:latin typeface="Times New Roman" panose="02020603050405020304" pitchFamily="18" charset="0"/>
                <a:cs typeface="Times New Roman" panose="02020603050405020304" pitchFamily="18" charset="0"/>
              </a:rPr>
              <a:t> 1, BÙI LIÊN THẢO, VŨ THU HÀ, VŨ QUẾ ANH </a:t>
            </a:r>
            <a:r>
              <a:rPr lang="en-US" sz="4400" dirty="0" err="1">
                <a:latin typeface="Times New Roman" panose="02020603050405020304" pitchFamily="18" charset="0"/>
                <a:cs typeface="Times New Roman" panose="02020603050405020304" pitchFamily="18" charset="0"/>
              </a:rPr>
              <a:t>dịch</a:t>
            </a:r>
            <a:r>
              <a:rPr lang="en-US" sz="4400" dirty="0">
                <a:latin typeface="Times New Roman" panose="02020603050405020304" pitchFamily="18" charset="0"/>
                <a:cs typeface="Times New Roman" panose="02020603050405020304" pitchFamily="18" charset="0"/>
              </a:rPr>
              <a:t>, NXB Văn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Hà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2016.</a:t>
            </a:r>
          </a:p>
        </p:txBody>
      </p:sp>
      <p:sp>
        <p:nvSpPr>
          <p:cNvPr id="7" name="Freeform 3">
            <a:extLst>
              <a:ext uri="{FF2B5EF4-FFF2-40B4-BE49-F238E27FC236}">
                <a16:creationId xmlns:a16="http://schemas.microsoft.com/office/drawing/2014/main" id="{55CA8FC2-0AC6-A2DC-1BF0-6BBF94815456}"/>
              </a:ext>
            </a:extLst>
          </p:cNvPr>
          <p:cNvSpPr/>
          <p:nvPr/>
        </p:nvSpPr>
        <p:spPr>
          <a:xfrm rot="1670258">
            <a:off x="911393" y="8088332"/>
            <a:ext cx="2390699" cy="2211397"/>
          </a:xfrm>
          <a:custGeom>
            <a:avLst/>
            <a:gdLst/>
            <a:ahLst/>
            <a:cxnLst/>
            <a:rect l="l" t="t" r="r" b="b"/>
            <a:pathLst>
              <a:path w="2390699" h="2211397">
                <a:moveTo>
                  <a:pt x="0" y="0"/>
                </a:moveTo>
                <a:lnTo>
                  <a:pt x="2390700" y="0"/>
                </a:lnTo>
                <a:lnTo>
                  <a:pt x="2390700" y="2211397"/>
                </a:lnTo>
                <a:lnTo>
                  <a:pt x="0" y="22113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22589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9D5E-089F-D1B5-6D9B-1B278B0C77BA}"/>
              </a:ext>
            </a:extLst>
          </p:cNvPr>
          <p:cNvSpPr txBox="1"/>
          <p:nvPr/>
        </p:nvSpPr>
        <p:spPr>
          <a:xfrm>
            <a:off x="304800" y="3162300"/>
            <a:ext cx="10549596"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Tìm</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hiểu</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chi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tiết</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6" name="Freeform 4"/>
          <p:cNvSpPr/>
          <p:nvPr/>
        </p:nvSpPr>
        <p:spPr>
          <a:xfrm>
            <a:off x="6553200" y="1231232"/>
            <a:ext cx="12094515" cy="9055768"/>
          </a:xfrm>
          <a:custGeom>
            <a:avLst/>
            <a:gdLst/>
            <a:ahLst/>
            <a:cxnLst/>
            <a:rect l="l" t="t" r="r" b="b"/>
            <a:pathLst>
              <a:path w="4938503" h="3697704">
                <a:moveTo>
                  <a:pt x="0" y="0"/>
                </a:moveTo>
                <a:lnTo>
                  <a:pt x="4938503" y="0"/>
                </a:lnTo>
                <a:lnTo>
                  <a:pt x="4938503" y="3697704"/>
                </a:lnTo>
                <a:lnTo>
                  <a:pt x="0" y="3697704"/>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87904523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CD1C66-057E-D9D3-A09B-FFE1587BDB48}"/>
              </a:ext>
            </a:extLst>
          </p:cNvPr>
          <p:cNvSpPr txBox="1"/>
          <p:nvPr/>
        </p:nvSpPr>
        <p:spPr>
          <a:xfrm>
            <a:off x="6400800" y="2400300"/>
            <a:ext cx="134874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Tình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huống</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nảy</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sinh</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sp>
        <p:nvSpPr>
          <p:cNvPr id="3" name="Freeform 2">
            <a:extLst>
              <a:ext uri="{FF2B5EF4-FFF2-40B4-BE49-F238E27FC236}">
                <a16:creationId xmlns:a16="http://schemas.microsoft.com/office/drawing/2014/main" id="{9F55BD9D-E12C-DBF4-0501-F4E505748A12}"/>
              </a:ext>
            </a:extLst>
          </p:cNvPr>
          <p:cNvSpPr/>
          <p:nvPr/>
        </p:nvSpPr>
        <p:spPr>
          <a:xfrm>
            <a:off x="457200" y="742483"/>
            <a:ext cx="8382000" cy="9552137"/>
          </a:xfrm>
          <a:custGeom>
            <a:avLst/>
            <a:gdLst/>
            <a:ahLst/>
            <a:cxnLst/>
            <a:rect l="l" t="t" r="r" b="b"/>
            <a:pathLst>
              <a:path w="7814371" h="8905266">
                <a:moveTo>
                  <a:pt x="0" y="0"/>
                </a:moveTo>
                <a:lnTo>
                  <a:pt x="7814371" y="0"/>
                </a:lnTo>
                <a:lnTo>
                  <a:pt x="7814371" y="8905266"/>
                </a:lnTo>
                <a:lnTo>
                  <a:pt x="0" y="89052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39740544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1000"/>
            <a:lum/>
            <a:extLst>
              <a:ext uri="{96DAC541-7B7A-43D3-8B79-37D633B846F1}">
                <asvg:svgBlip xmlns:asvg="http://schemas.microsoft.com/office/drawing/2016/SVG/main" r:embed="rId4"/>
              </a:ext>
            </a:extLst>
          </a:blip>
          <a:srcRect/>
          <a:stretch>
            <a:fillRect t="-12000" b="-12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669D5E-089F-D1B5-6D9B-1B278B0C77BA}"/>
              </a:ext>
            </a:extLst>
          </p:cNvPr>
          <p:cNvSpPr txBox="1"/>
          <p:nvPr/>
        </p:nvSpPr>
        <p:spPr>
          <a:xfrm>
            <a:off x="5181600" y="1409700"/>
            <a:ext cx="1054959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Hồ</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sơ</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vụ</a:t>
            </a:r>
            <a:r>
              <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 </a:t>
            </a:r>
            <a:r>
              <a:rPr lang="en-US" sz="8800" b="1" kern="0" dirty="0" err="1">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rPr>
              <a:t>án</a:t>
            </a:r>
            <a:endParaRPr lang="en-US" sz="8800" b="1" kern="0" dirty="0">
              <a:solidFill>
                <a:srgbClr val="C00000"/>
              </a:solidFill>
              <a:latin typeface="#9Slide07 SVNGuerrilla" panose="00000500000000000000" pitchFamily="2" charset="0"/>
              <a:ea typeface="Cambria" panose="02040503050406030204" pitchFamily="18" charset="0"/>
              <a:cs typeface="Times New Roman" panose="02020603050405020304" pitchFamily="18" charset="0"/>
              <a:sym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423819174"/>
              </p:ext>
            </p:extLst>
          </p:nvPr>
        </p:nvGraphicFramePr>
        <p:xfrm>
          <a:off x="1524000" y="4686299"/>
          <a:ext cx="15621000" cy="4801225"/>
        </p:xfrm>
        <a:graphic>
          <a:graphicData uri="http://schemas.openxmlformats.org/drawingml/2006/table">
            <a:tbl>
              <a:tblPr firstRow="1" bandRow="1">
                <a:tableStyleId>{5940675A-B579-460E-94D1-54222C63F5DA}</a:tableStyleId>
              </a:tblPr>
              <a:tblGrid>
                <a:gridCol w="4309242">
                  <a:extLst>
                    <a:ext uri="{9D8B030D-6E8A-4147-A177-3AD203B41FA5}">
                      <a16:colId xmlns:a16="http://schemas.microsoft.com/office/drawing/2014/main" val="104127989"/>
                    </a:ext>
                  </a:extLst>
                </a:gridCol>
                <a:gridCol w="4915228">
                  <a:extLst>
                    <a:ext uri="{9D8B030D-6E8A-4147-A177-3AD203B41FA5}">
                      <a16:colId xmlns:a16="http://schemas.microsoft.com/office/drawing/2014/main" val="3334280681"/>
                    </a:ext>
                  </a:extLst>
                </a:gridCol>
                <a:gridCol w="6396530">
                  <a:extLst>
                    <a:ext uri="{9D8B030D-6E8A-4147-A177-3AD203B41FA5}">
                      <a16:colId xmlns:a16="http://schemas.microsoft.com/office/drawing/2014/main" val="4032216351"/>
                    </a:ext>
                  </a:extLst>
                </a:gridCol>
              </a:tblGrid>
              <a:tr h="2629242">
                <a:tc>
                  <a:txBody>
                    <a:bodyPr/>
                    <a:lstStyle/>
                    <a:p>
                      <a:pPr algn="ctr"/>
                      <a:r>
                        <a:rPr lang="en-US" sz="4400" b="1" dirty="0" err="1">
                          <a:latin typeface="Times New Roman" panose="02020603050405020304" pitchFamily="18" charset="0"/>
                          <a:cs typeface="Times New Roman" panose="02020603050405020304" pitchFamily="18" charset="0"/>
                        </a:rPr>
                        <a:t>Nhân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Tình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huống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nảy</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vụ</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án</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ctr"/>
                      <a:r>
                        <a:rPr lang="en-US" sz="4400" b="1" dirty="0">
                          <a:latin typeface="Times New Roman" panose="02020603050405020304" pitchFamily="18" charset="0"/>
                          <a:cs typeface="Times New Roman" panose="02020603050405020304" pitchFamily="18" charset="0"/>
                        </a:rPr>
                        <a:t>Chi </a:t>
                      </a:r>
                      <a:r>
                        <a:rPr lang="en-US" sz="4400" b="1" dirty="0" err="1">
                          <a:latin typeface="Times New Roman" panose="02020603050405020304" pitchFamily="18" charset="0"/>
                          <a:cs typeface="Times New Roman" panose="02020603050405020304" pitchFamily="18" charset="0"/>
                        </a:rPr>
                        <a:t>tiết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quan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trọng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có</a:t>
                      </a:r>
                      <a:r>
                        <a:rPr lang="en-US" sz="4400" b="1" baseline="0" dirty="0">
                          <a:latin typeface="Times New Roman" panose="02020603050405020304" pitchFamily="18" charset="0"/>
                          <a:cs typeface="Times New Roman" panose="02020603050405020304" pitchFamily="18" charset="0"/>
                        </a:rPr>
                        <a:t> ý </a:t>
                      </a:r>
                      <a:r>
                        <a:rPr lang="en-US" sz="4400" b="1" baseline="0" dirty="0" err="1">
                          <a:latin typeface="Times New Roman" panose="02020603050405020304" pitchFamily="18" charset="0"/>
                          <a:cs typeface="Times New Roman" panose="02020603050405020304" pitchFamily="18" charset="0"/>
                        </a:rPr>
                        <a:t>nghĩa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bước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ngoặt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để</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tìm</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ra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sự</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thật</a:t>
                      </a:r>
                      <a:endParaRPr lang="en-US" sz="44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extLst>
                  <a:ext uri="{0D108BD9-81ED-4DB2-BD59-A6C34878D82A}">
                    <a16:rowId xmlns:a16="http://schemas.microsoft.com/office/drawing/2014/main" val="3292925578"/>
                  </a:ext>
                </a:extLst>
              </a:tr>
              <a:tr h="2171983">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89261860"/>
                  </a:ext>
                </a:extLst>
              </a:tr>
            </a:tbl>
          </a:graphicData>
        </a:graphic>
      </p:graphicFrame>
      <p:sp>
        <p:nvSpPr>
          <p:cNvPr id="4" name="Freeform 3"/>
          <p:cNvSpPr/>
          <p:nvPr/>
        </p:nvSpPr>
        <p:spPr>
          <a:xfrm>
            <a:off x="990600" y="34290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28601" y="2247900"/>
            <a:ext cx="2598420" cy="30480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8C2374FA-B0A9-686D-4B6B-AE83AE4DA29F}"/>
              </a:ext>
            </a:extLst>
          </p:cNvPr>
          <p:cNvPicPr>
            <a:picLocks noChangeAspect="1"/>
          </p:cNvPicPr>
          <p:nvPr/>
        </p:nvPicPr>
        <p:blipFill>
          <a:blip r:embed="rId9"/>
          <a:stretch>
            <a:fillRect/>
          </a:stretch>
        </p:blipFill>
        <p:spPr>
          <a:xfrm>
            <a:off x="15087600" y="339090"/>
            <a:ext cx="2842993" cy="4031185"/>
          </a:xfrm>
          <a:prstGeom prst="rect">
            <a:avLst/>
          </a:prstGeom>
        </p:spPr>
      </p:pic>
    </p:spTree>
    <p:extLst>
      <p:ext uri="{BB962C8B-B14F-4D97-AF65-F5344CB8AC3E}">
        <p14:creationId xmlns:p14="http://schemas.microsoft.com/office/powerpoint/2010/main" val="35260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2473</TotalTime>
  <Words>1644</Words>
  <Application>Microsoft Office PowerPoint</Application>
  <PresentationFormat>Custom</PresentationFormat>
  <Paragraphs>180</Paragraphs>
  <Slides>27</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Times New Roman</vt:lpstr>
      <vt:lpstr>#9Slide05 SVNFadilla</vt:lpstr>
      <vt:lpstr>Calibri Light</vt:lpstr>
      <vt:lpstr>#9Slide07 SVNA Love Of Thunder</vt:lpstr>
      <vt:lpstr>#9Slide07 SVNGuerrilla</vt:lpstr>
      <vt:lpstr>#9Slide05 IcielSanelma</vt:lpstr>
      <vt:lpstr>Roboto</vt:lpstr>
      <vt:lpstr>Calibri</vt:lpstr>
      <vt:lpstr>Arial</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Pink Minimalist Fashion Social Media Report Presentation</dc:title>
  <dc:creator>Admin</dc:creator>
  <cp:lastModifiedBy>Administrator</cp:lastModifiedBy>
  <cp:revision>113</cp:revision>
  <dcterms:created xsi:type="dcterms:W3CDTF">2006-08-16T00:00:00Z</dcterms:created>
  <dcterms:modified xsi:type="dcterms:W3CDTF">2025-03-18T08:27:26Z</dcterms:modified>
  <dc:identifier>DAGCccFhkTk</dc:identifier>
</cp:coreProperties>
</file>