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4"/>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285" r:id="rId22"/>
    <p:sldId id="308" r:id="rId23"/>
    <p:sldId id="307" r:id="rId24"/>
    <p:sldId id="309" r:id="rId25"/>
    <p:sldId id="310" r:id="rId26"/>
    <p:sldId id="306" r:id="rId27"/>
    <p:sldId id="304" r:id="rId28"/>
    <p:sldId id="274" r:id="rId29"/>
    <p:sldId id="303" r:id="rId30"/>
    <p:sldId id="332" r:id="rId31"/>
    <p:sldId id="261" r:id="rId32"/>
    <p:sldId id="270" r:id="rId33"/>
    <p:sldId id="317" r:id="rId34"/>
    <p:sldId id="318" r:id="rId35"/>
    <p:sldId id="319" r:id="rId36"/>
    <p:sldId id="320" r:id="rId37"/>
    <p:sldId id="321" r:id="rId38"/>
    <p:sldId id="322" r:id="rId39"/>
    <p:sldId id="330" r:id="rId40"/>
    <p:sldId id="323" r:id="rId41"/>
    <p:sldId id="324" r:id="rId42"/>
    <p:sldId id="325" r:id="rId43"/>
    <p:sldId id="280" r:id="rId44"/>
    <p:sldId id="271" r:id="rId45"/>
    <p:sldId id="326" r:id="rId46"/>
    <p:sldId id="328" r:id="rId47"/>
    <p:sldId id="327" r:id="rId48"/>
    <p:sldId id="329" r:id="rId49"/>
    <p:sldId id="286" r:id="rId50"/>
    <p:sldId id="347" r:id="rId51"/>
    <p:sldId id="336" r:id="rId52"/>
    <p:sldId id="339" r:id="rId53"/>
    <p:sldId id="348" r:id="rId54"/>
    <p:sldId id="349" r:id="rId55"/>
    <p:sldId id="346" r:id="rId56"/>
    <p:sldId id="337" r:id="rId57"/>
    <p:sldId id="283" r:id="rId58"/>
    <p:sldId id="288" r:id="rId59"/>
    <p:sldId id="350" r:id="rId60"/>
    <p:sldId id="351" r:id="rId61"/>
    <p:sldId id="284" r:id="rId62"/>
    <p:sldId id="287" r:id="rId63"/>
  </p:sldIdLst>
  <p:sldSz cx="9144000" cy="5143500" type="screen16x9"/>
  <p:notesSz cx="6858000" cy="9144000"/>
  <p:embeddedFontLst>
    <p:embeddedFont>
      <p:font typeface="Comfortaa Medium" panose="020B0604020202020204" charset="0"/>
      <p:regular r:id="rId65"/>
      <p:bold r:id="rId66"/>
    </p:embeddedFont>
    <p:embeddedFont>
      <p:font typeface="Single Day" panose="020B0604020202020204" charset="-127"/>
      <p:regular r:id="rId67"/>
    </p:embeddedFont>
    <p:embeddedFont>
      <p:font typeface="Comfortaa" panose="020B0604020202020204" charset="0"/>
      <p:regular r:id="rId68"/>
      <p:bold r:id="rId69"/>
    </p:embeddedFont>
    <p:embeddedFont>
      <p:font typeface="Calibri" panose="020F0502020204030204" pitchFamily="34" charset="0"/>
      <p:regular r:id="rId70"/>
      <p:bold r:id="rId71"/>
      <p:italic r:id="rId72"/>
      <p:boldItalic r:id="rId73"/>
    </p:embeddedFont>
    <p:embeddedFont>
      <p:font typeface="Comfortaa SemiBold" panose="020B0604020202020204" charset="0"/>
      <p:regular r:id="rId74"/>
      <p:bold r:id="rId75"/>
    </p:embeddedFont>
    <p:embeddedFont>
      <p:font typeface="Comfortaa Light" panose="020B0604020202020204" charset="0"/>
      <p:regular r:id="rId76"/>
      <p:bold r:id="rId77"/>
    </p:embeddedFont>
    <p:embeddedFont>
      <p:font typeface="Mali SemiBold" panose="020B0604020202020204" charset="-34"/>
      <p:regular r:id="rId78"/>
      <p:bold r:id="rId79"/>
      <p:italic r:id="rId80"/>
      <p:boldItalic r:id="rId81"/>
    </p:embeddedFont>
    <p:embeddedFont>
      <p:font typeface="Questrial" panose="020B0604020202020204" charset="0"/>
      <p:regular r:id="rId82"/>
    </p:embeddedFont>
    <p:embeddedFont>
      <p:font typeface="Mali Medium" panose="020B0604020202020204" charset="-34"/>
      <p:regular r:id="rId83"/>
      <p:bold r:id="rId84"/>
      <p:italic r:id="rId85"/>
      <p:boldItalic r:id="rId86"/>
    </p:embeddedFont>
    <p:embeddedFont>
      <p:font typeface="Mali" panose="020B0604020202020204" charset="-34"/>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6" d="100"/>
          <a:sy n="86" d="100"/>
        </p:scale>
        <p:origin x="930" y="-6834"/>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7.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8.fntdata"/><Relationship Id="rId90"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6570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1.xml"/><Relationship Id="rId7" Type="http://schemas.openxmlformats.org/officeDocument/2006/relationships/slide" Target="slide54.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6.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50.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5995502" y="3986636"/>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8765650" cy="3046988"/>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en-US" sz="3200" dirty="0">
                <a:solidFill>
                  <a:srgbClr val="263E68"/>
                </a:solidFill>
                <a:latin typeface="Times New Roman" panose="02020603050405020304" pitchFamily="18" charset="0"/>
                <a:cs typeface="Times New Roman" panose="02020603050405020304" pitchFamily="18" charset="0"/>
              </a:rPr>
              <a:t>Bo: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90180" y="1905629"/>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72282" y="2011920"/>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021990"/>
            <a:ext cx="6526409" cy="12759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a:t>NGUYÊN </a:t>
            </a:r>
            <a:r>
              <a:rPr lang="en-US" sz="5400" b="1" smtClean="0"/>
              <a:t>TỬ(4T)</a:t>
            </a:r>
            <a:br>
              <a:rPr lang="en-US" sz="5400" b="1" smtClean="0"/>
            </a:br>
            <a:r>
              <a:rPr lang="en-US" sz="5400" b="1" smtClean="0"/>
              <a:t>GV: Phạm Thị Hoàn</a:t>
            </a:r>
            <a:endParaRPr lang="en-US" sz="5400" b="1" dirty="0"/>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a:t>
            </a:r>
            <a:r>
              <a:rPr lang="vi-VN" sz="320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smtClean="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am</a:t>
            </a:r>
            <a:r>
              <a:rPr lang="en-US" sz="3200" smtClean="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u</a:t>
            </a:r>
            <a:r>
              <a:rPr lang="vi-VN" sz="3200" smtClean="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114800" y="4347735"/>
            <a:ext cx="914400" cy="9144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2"/>
          <a:stretch>
            <a:fillRect/>
          </a:stretch>
        </p:blipFill>
        <p:spPr>
          <a:xfrm>
            <a:off x="2582527" y="1470678"/>
            <a:ext cx="3757765" cy="2505177"/>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3"/>
          <a:stretch>
            <a:fillRect/>
          </a:stretch>
        </p:blipFill>
        <p:spPr>
          <a:xfrm>
            <a:off x="0" y="1374598"/>
            <a:ext cx="3469759" cy="2697339"/>
          </a:xfrm>
          <a:prstGeom prst="rect">
            <a:avLst/>
          </a:prstGeom>
        </p:spPr>
      </p:pic>
      <p:sp>
        <p:nvSpPr>
          <p:cNvPr id="9" name="Google Shape;2181;p73">
            <a:extLst>
              <a:ext uri="{FF2B5EF4-FFF2-40B4-BE49-F238E27FC236}">
                <a16:creationId xmlns:a16="http://schemas.microsoft.com/office/drawing/2014/main" id="{7C91D1DE-433B-42D4-95CA-A24925B2C709}"/>
              </a:ext>
            </a:extLst>
          </p:cNvPr>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20918CB6-E619-40D9-8742-10D3E6382DFD}"/>
              </a:ext>
            </a:extLst>
          </p:cNvPr>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1E1ED3-4419-43AE-A5EA-C1B5EC83ADBC}"/>
              </a:ext>
            </a:extLst>
          </p:cNvPr>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92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3"/>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TotalTime>
  <Words>2350</Words>
  <Application>Microsoft Office PowerPoint</Application>
  <PresentationFormat>On-screen Show (16:9)</PresentationFormat>
  <Paragraphs>287</Paragraphs>
  <Slides>62</Slides>
  <Notes>33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Comfortaa Medium</vt:lpstr>
      <vt:lpstr>Single Day</vt:lpstr>
      <vt:lpstr>Comfortaa</vt:lpstr>
      <vt:lpstr>Calibri</vt:lpstr>
      <vt:lpstr>Comfortaa SemiBold</vt:lpstr>
      <vt:lpstr>Comfortaa Light</vt:lpstr>
      <vt:lpstr>Wingdings</vt:lpstr>
      <vt:lpstr>Arial</vt:lpstr>
      <vt:lpstr>Mali SemiBold</vt:lpstr>
      <vt:lpstr>Questrial</vt:lpstr>
      <vt:lpstr>Mali Medium</vt:lpstr>
      <vt:lpstr>Mali</vt:lpstr>
      <vt:lpstr>Times New Roman</vt:lpstr>
      <vt:lpstr>Basic Chemistry for Pre-K by Slidesgo</vt:lpstr>
      <vt:lpstr>PowerPoint Presentation</vt:lpstr>
      <vt:lpstr>PowerPoint Presentation</vt:lpstr>
      <vt:lpstr>NGUYÊN TỬ.  SƠ  LƯỢC VỀ BẢNG TUẦN HOÀN CÁC NGUYÊN TỐ HOÁ HỌC </vt:lpstr>
      <vt:lpstr>NGUYÊN TỬ(4T) GV: Phạm Thị Hoàn</vt:lpstr>
      <vt:lpstr>03</vt:lpstr>
      <vt:lpstr>01</vt:lpstr>
      <vt:lpstr>PowerPoint Presentation</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Admin</cp:lastModifiedBy>
  <cp:revision>13</cp:revision>
  <dcterms:modified xsi:type="dcterms:W3CDTF">2024-11-06T13:13:18Z</dcterms:modified>
</cp:coreProperties>
</file>