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1" r:id="rId3"/>
    <p:sldMasterId id="2147483693" r:id="rId4"/>
    <p:sldMasterId id="2147483705" r:id="rId5"/>
    <p:sldMasterId id="2147483717" r:id="rId6"/>
  </p:sldMasterIdLst>
  <p:notesMasterIdLst>
    <p:notesMasterId r:id="rId39"/>
  </p:notesMasterIdLst>
  <p:sldIdLst>
    <p:sldId id="257" r:id="rId7"/>
    <p:sldId id="285" r:id="rId8"/>
    <p:sldId id="297" r:id="rId9"/>
    <p:sldId id="2007577798" r:id="rId10"/>
    <p:sldId id="2007577816" r:id="rId11"/>
    <p:sldId id="2007577800" r:id="rId12"/>
    <p:sldId id="11089112" r:id="rId13"/>
    <p:sldId id="2007577815" r:id="rId14"/>
    <p:sldId id="11089111" r:id="rId15"/>
    <p:sldId id="2007577812" r:id="rId16"/>
    <p:sldId id="2007577802" r:id="rId17"/>
    <p:sldId id="2007577817" r:id="rId18"/>
    <p:sldId id="258" r:id="rId19"/>
    <p:sldId id="2007577808" r:id="rId20"/>
    <p:sldId id="2007577809" r:id="rId21"/>
    <p:sldId id="2007577810" r:id="rId22"/>
    <p:sldId id="527" r:id="rId23"/>
    <p:sldId id="538" r:id="rId24"/>
    <p:sldId id="539" r:id="rId25"/>
    <p:sldId id="540" r:id="rId26"/>
    <p:sldId id="546" r:id="rId27"/>
    <p:sldId id="541" r:id="rId28"/>
    <p:sldId id="542" r:id="rId29"/>
    <p:sldId id="544" r:id="rId30"/>
    <p:sldId id="548" r:id="rId31"/>
    <p:sldId id="549" r:id="rId32"/>
    <p:sldId id="528" r:id="rId33"/>
    <p:sldId id="309" r:id="rId34"/>
    <p:sldId id="2007577819" r:id="rId35"/>
    <p:sldId id="2007577818" r:id="rId36"/>
    <p:sldId id="259" r:id="rId37"/>
    <p:sldId id="284" r:id="rId38"/>
  </p:sldIdLst>
  <p:sldSz cx="16778288" cy="9475788"/>
  <p:notesSz cx="6858000" cy="9144000"/>
  <p:custDataLst>
    <p:tags r:id="rId4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78"/>
    <a:srgbClr val="FFEFAB"/>
    <a:srgbClr val="D75F8B"/>
    <a:srgbClr val="663300"/>
    <a:srgbClr val="FFEB71"/>
    <a:srgbClr val="FFD937"/>
    <a:srgbClr val="FFFF00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41BB8-CC7C-4ACC-BC81-56240B8B591E}" v="199" dt="2023-07-26T15:29:55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95062"/>
  </p:normalViewPr>
  <p:slideViewPr>
    <p:cSldViewPr showGuides="1">
      <p:cViewPr varScale="1">
        <p:scale>
          <a:sx n="48" d="100"/>
          <a:sy n="48" d="100"/>
        </p:scale>
        <p:origin x="816" y="42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Tran" userId="0d1bc316f8e4bd56" providerId="LiveId" clId="{86C41BB8-CC7C-4ACC-BC81-56240B8B591E}"/>
    <pc:docChg chg="custSel addSld delSld modSld sldOrd">
      <pc:chgData name="Thuy Tran" userId="0d1bc316f8e4bd56" providerId="LiveId" clId="{86C41BB8-CC7C-4ACC-BC81-56240B8B591E}" dt="2023-07-26T15:30:54.261" v="569" actId="1076"/>
      <pc:docMkLst>
        <pc:docMk/>
      </pc:docMkLst>
      <pc:sldChg chg="del">
        <pc:chgData name="Thuy Tran" userId="0d1bc316f8e4bd56" providerId="LiveId" clId="{86C41BB8-CC7C-4ACC-BC81-56240B8B591E}" dt="2023-07-25T13:28:34.488" v="85" actId="2696"/>
        <pc:sldMkLst>
          <pc:docMk/>
          <pc:sldMk cId="0" sldId="256"/>
        </pc:sldMkLst>
      </pc:sldChg>
      <pc:sldChg chg="addSp delSp modSp mod">
        <pc:chgData name="Thuy Tran" userId="0d1bc316f8e4bd56" providerId="LiveId" clId="{86C41BB8-CC7C-4ACC-BC81-56240B8B591E}" dt="2023-07-25T13:23:09.062" v="13" actId="1076"/>
        <pc:sldMkLst>
          <pc:docMk/>
          <pc:sldMk cId="0" sldId="257"/>
        </pc:sldMkLst>
        <pc:spChg chg="del">
          <ac:chgData name="Thuy Tran" userId="0d1bc316f8e4bd56" providerId="LiveId" clId="{86C41BB8-CC7C-4ACC-BC81-56240B8B591E}" dt="2023-07-25T13:22:51.051" v="0" actId="478"/>
          <ac:spMkLst>
            <pc:docMk/>
            <pc:sldMk cId="0" sldId="257"/>
            <ac:spMk id="2" creationId="{F24D182B-09C2-474C-B91C-31FD9B156F3F}"/>
          </ac:spMkLst>
        </pc:spChg>
        <pc:spChg chg="add mod">
          <ac:chgData name="Thuy Tran" userId="0d1bc316f8e4bd56" providerId="LiveId" clId="{86C41BB8-CC7C-4ACC-BC81-56240B8B591E}" dt="2023-07-25T13:23:09.062" v="13" actId="1076"/>
          <ac:spMkLst>
            <pc:docMk/>
            <pc:sldMk cId="0" sldId="257"/>
            <ac:spMk id="4" creationId="{744F9783-7B10-996F-BB31-6E0CFB1D8E65}"/>
          </ac:spMkLst>
        </pc:spChg>
      </pc:sldChg>
      <pc:sldChg chg="addSp delSp modSp mod delAnim">
        <pc:chgData name="Thuy Tran" userId="0d1bc316f8e4bd56" providerId="LiveId" clId="{86C41BB8-CC7C-4ACC-BC81-56240B8B591E}" dt="2023-07-25T13:31:36.475" v="135" actId="1076"/>
        <pc:sldMkLst>
          <pc:docMk/>
          <pc:sldMk cId="0" sldId="258"/>
        </pc:sldMkLst>
        <pc:spChg chg="add mod">
          <ac:chgData name="Thuy Tran" userId="0d1bc316f8e4bd56" providerId="LiveId" clId="{86C41BB8-CC7C-4ACC-BC81-56240B8B591E}" dt="2023-07-25T13:31:36.475" v="135" actId="1076"/>
          <ac:spMkLst>
            <pc:docMk/>
            <pc:sldMk cId="0" sldId="258"/>
            <ac:spMk id="3" creationId="{AAF90AE8-5F56-7E06-E89C-F8680AC7BC91}"/>
          </ac:spMkLst>
        </pc:spChg>
        <pc:spChg chg="del">
          <ac:chgData name="Thuy Tran" userId="0d1bc316f8e4bd56" providerId="LiveId" clId="{86C41BB8-CC7C-4ACC-BC81-56240B8B591E}" dt="2023-07-25T13:28:39.005" v="86" actId="478"/>
          <ac:spMkLst>
            <pc:docMk/>
            <pc:sldMk cId="0" sldId="258"/>
            <ac:spMk id="8" creationId="{44FE0DE5-6FD3-E34D-B340-052325040A0D}"/>
          </ac:spMkLst>
        </pc:spChg>
      </pc:sldChg>
      <pc:sldChg chg="modSp mod modAnim">
        <pc:chgData name="Thuy Tran" userId="0d1bc316f8e4bd56" providerId="LiveId" clId="{86C41BB8-CC7C-4ACC-BC81-56240B8B591E}" dt="2023-07-25T13:48:38.627" v="548" actId="1076"/>
        <pc:sldMkLst>
          <pc:docMk/>
          <pc:sldMk cId="0" sldId="259"/>
        </pc:sldMkLst>
        <pc:spChg chg="mod">
          <ac:chgData name="Thuy Tran" userId="0d1bc316f8e4bd56" providerId="LiveId" clId="{86C41BB8-CC7C-4ACC-BC81-56240B8B591E}" dt="2023-07-25T13:47:15.121" v="437" actId="20577"/>
          <ac:spMkLst>
            <pc:docMk/>
            <pc:sldMk cId="0" sldId="259"/>
            <ac:spMk id="4" creationId="{A4E2DBD6-B5A4-9B47-A856-528C54C90F3D}"/>
          </ac:spMkLst>
        </pc:spChg>
        <pc:spChg chg="mod">
          <ac:chgData name="Thuy Tran" userId="0d1bc316f8e4bd56" providerId="LiveId" clId="{86C41BB8-CC7C-4ACC-BC81-56240B8B591E}" dt="2023-07-25T13:48:38.627" v="548" actId="1076"/>
          <ac:spMkLst>
            <pc:docMk/>
            <pc:sldMk cId="0" sldId="259"/>
            <ac:spMk id="7" creationId="{AB5324E6-4F42-D342-B4C4-D5DD909EE73F}"/>
          </ac:spMkLst>
        </pc:spChg>
      </pc:sldChg>
      <pc:sldChg chg="del">
        <pc:chgData name="Thuy Tran" userId="0d1bc316f8e4bd56" providerId="LiveId" clId="{86C41BB8-CC7C-4ACC-BC81-56240B8B591E}" dt="2023-07-25T13:46:45.304" v="409" actId="2696"/>
        <pc:sldMkLst>
          <pc:docMk/>
          <pc:sldMk cId="0" sldId="261"/>
        </pc:sldMkLst>
      </pc:sldChg>
      <pc:sldChg chg="del">
        <pc:chgData name="Thuy Tran" userId="0d1bc316f8e4bd56" providerId="LiveId" clId="{86C41BB8-CC7C-4ACC-BC81-56240B8B591E}" dt="2023-07-25T13:46:54.191" v="413" actId="2696"/>
        <pc:sldMkLst>
          <pc:docMk/>
          <pc:sldMk cId="0" sldId="265"/>
        </pc:sldMkLst>
      </pc:sldChg>
      <pc:sldChg chg="del">
        <pc:chgData name="Thuy Tran" userId="0d1bc316f8e4bd56" providerId="LiveId" clId="{86C41BB8-CC7C-4ACC-BC81-56240B8B591E}" dt="2023-07-25T13:46:42.968" v="408" actId="2696"/>
        <pc:sldMkLst>
          <pc:docMk/>
          <pc:sldMk cId="0" sldId="267"/>
        </pc:sldMkLst>
      </pc:sldChg>
      <pc:sldChg chg="del">
        <pc:chgData name="Thuy Tran" userId="0d1bc316f8e4bd56" providerId="LiveId" clId="{86C41BB8-CC7C-4ACC-BC81-56240B8B591E}" dt="2023-07-25T13:46:56.736" v="414" actId="2696"/>
        <pc:sldMkLst>
          <pc:docMk/>
          <pc:sldMk cId="0" sldId="268"/>
        </pc:sldMkLst>
      </pc:sldChg>
      <pc:sldChg chg="addSp delSp modSp mod delAnim">
        <pc:chgData name="Thuy Tran" userId="0d1bc316f8e4bd56" providerId="LiveId" clId="{86C41BB8-CC7C-4ACC-BC81-56240B8B591E}" dt="2023-07-25T13:33:15.491" v="164" actId="1076"/>
        <pc:sldMkLst>
          <pc:docMk/>
          <pc:sldMk cId="0" sldId="270"/>
        </pc:sldMkLst>
        <pc:spChg chg="add mod">
          <ac:chgData name="Thuy Tran" userId="0d1bc316f8e4bd56" providerId="LiveId" clId="{86C41BB8-CC7C-4ACC-BC81-56240B8B591E}" dt="2023-07-25T13:33:15.491" v="164" actId="1076"/>
          <ac:spMkLst>
            <pc:docMk/>
            <pc:sldMk cId="0" sldId="270"/>
            <ac:spMk id="3" creationId="{1DF1752C-01D4-60C2-2E76-5B2237EC3917}"/>
          </ac:spMkLst>
        </pc:spChg>
        <pc:graphicFrameChg chg="del">
          <ac:chgData name="Thuy Tran" userId="0d1bc316f8e4bd56" providerId="LiveId" clId="{86C41BB8-CC7C-4ACC-BC81-56240B8B591E}" dt="2023-07-25T13:31:47.864" v="137" actId="478"/>
          <ac:graphicFrameMkLst>
            <pc:docMk/>
            <pc:sldMk cId="0" sldId="270"/>
            <ac:graphicFrameMk id="14" creationId="{2B88D507-E09B-BC4B-BBCB-7E5EFB9814D0}"/>
          </ac:graphicFrameMkLst>
        </pc:graphicFrameChg>
      </pc:sldChg>
      <pc:sldChg chg="del">
        <pc:chgData name="Thuy Tran" userId="0d1bc316f8e4bd56" providerId="LiveId" clId="{86C41BB8-CC7C-4ACC-BC81-56240B8B591E}" dt="2023-07-25T13:46:40.941" v="407" actId="2696"/>
        <pc:sldMkLst>
          <pc:docMk/>
          <pc:sldMk cId="0" sldId="271"/>
        </pc:sldMkLst>
      </pc:sldChg>
      <pc:sldChg chg="del">
        <pc:chgData name="Thuy Tran" userId="0d1bc316f8e4bd56" providerId="LiveId" clId="{86C41BB8-CC7C-4ACC-BC81-56240B8B591E}" dt="2023-07-25T13:47:04.937" v="415" actId="2696"/>
        <pc:sldMkLst>
          <pc:docMk/>
          <pc:sldMk cId="0" sldId="272"/>
        </pc:sldMkLst>
      </pc:sldChg>
      <pc:sldChg chg="del">
        <pc:chgData name="Thuy Tran" userId="0d1bc316f8e4bd56" providerId="LiveId" clId="{86C41BB8-CC7C-4ACC-BC81-56240B8B591E}" dt="2023-07-25T13:46:34.593" v="404" actId="2696"/>
        <pc:sldMkLst>
          <pc:docMk/>
          <pc:sldMk cId="0" sldId="273"/>
        </pc:sldMkLst>
      </pc:sldChg>
      <pc:sldChg chg="addSp delSp modSp mod delAnim modAnim">
        <pc:chgData name="Thuy Tran" userId="0d1bc316f8e4bd56" providerId="LiveId" clId="{86C41BB8-CC7C-4ACC-BC81-56240B8B591E}" dt="2023-07-25T13:42:03.002" v="350" actId="1076"/>
        <pc:sldMkLst>
          <pc:docMk/>
          <pc:sldMk cId="0" sldId="275"/>
        </pc:sldMkLst>
        <pc:spChg chg="add mod">
          <ac:chgData name="Thuy Tran" userId="0d1bc316f8e4bd56" providerId="LiveId" clId="{86C41BB8-CC7C-4ACC-BC81-56240B8B591E}" dt="2023-07-25T13:42:03.002" v="350" actId="1076"/>
          <ac:spMkLst>
            <pc:docMk/>
            <pc:sldMk cId="0" sldId="275"/>
            <ac:spMk id="3" creationId="{BE8E4421-A017-2406-08AF-001ECDB0ADC0}"/>
          </ac:spMkLst>
        </pc:spChg>
        <pc:spChg chg="del">
          <ac:chgData name="Thuy Tran" userId="0d1bc316f8e4bd56" providerId="LiveId" clId="{86C41BB8-CC7C-4ACC-BC81-56240B8B591E}" dt="2023-07-25T13:41:15.411" v="334" actId="478"/>
          <ac:spMkLst>
            <pc:docMk/>
            <pc:sldMk cId="0" sldId="275"/>
            <ac:spMk id="8" creationId="{950AD422-D1A3-744D-85AD-657EC3F7DFE8}"/>
          </ac:spMkLst>
        </pc:spChg>
        <pc:spChg chg="del">
          <ac:chgData name="Thuy Tran" userId="0d1bc316f8e4bd56" providerId="LiveId" clId="{86C41BB8-CC7C-4ACC-BC81-56240B8B591E}" dt="2023-07-25T13:41:21.908" v="336" actId="478"/>
          <ac:spMkLst>
            <pc:docMk/>
            <pc:sldMk cId="0" sldId="275"/>
            <ac:spMk id="9" creationId="{7F1B95CC-9017-E043-8AC8-5143FE68C65B}"/>
          </ac:spMkLst>
        </pc:spChg>
        <pc:spChg chg="del">
          <ac:chgData name="Thuy Tran" userId="0d1bc316f8e4bd56" providerId="LiveId" clId="{86C41BB8-CC7C-4ACC-BC81-56240B8B591E}" dt="2023-07-25T13:41:24.033" v="337" actId="478"/>
          <ac:spMkLst>
            <pc:docMk/>
            <pc:sldMk cId="0" sldId="275"/>
            <ac:spMk id="10" creationId="{4629FC6F-D77B-3C47-B502-10E442DC8544}"/>
          </ac:spMkLst>
        </pc:spChg>
        <pc:picChg chg="mod">
          <ac:chgData name="Thuy Tran" userId="0d1bc316f8e4bd56" providerId="LiveId" clId="{86C41BB8-CC7C-4ACC-BC81-56240B8B591E}" dt="2023-07-25T13:41:31.931" v="340" actId="1076"/>
          <ac:picMkLst>
            <pc:docMk/>
            <pc:sldMk cId="0" sldId="275"/>
            <ac:picMk id="11" creationId="{E36CCA5D-FE40-FD4C-88C5-73CB53B2C49C}"/>
          </ac:picMkLst>
        </pc:picChg>
        <pc:picChg chg="del">
          <ac:chgData name="Thuy Tran" userId="0d1bc316f8e4bd56" providerId="LiveId" clId="{86C41BB8-CC7C-4ACC-BC81-56240B8B591E}" dt="2023-07-25T13:41:27.781" v="339" actId="478"/>
          <ac:picMkLst>
            <pc:docMk/>
            <pc:sldMk cId="0" sldId="275"/>
            <ac:picMk id="12" creationId="{47424B8E-814F-C444-BF7C-010CCEFA83B1}"/>
          </ac:picMkLst>
        </pc:picChg>
        <pc:picChg chg="del">
          <ac:chgData name="Thuy Tran" userId="0d1bc316f8e4bd56" providerId="LiveId" clId="{86C41BB8-CC7C-4ACC-BC81-56240B8B591E}" dt="2023-07-25T13:41:26.107" v="338" actId="478"/>
          <ac:picMkLst>
            <pc:docMk/>
            <pc:sldMk cId="0" sldId="275"/>
            <ac:picMk id="13" creationId="{A20DB9EF-C795-E046-BDBA-4511A0859E7E}"/>
          </ac:picMkLst>
        </pc:picChg>
        <pc:picChg chg="del">
          <ac:chgData name="Thuy Tran" userId="0d1bc316f8e4bd56" providerId="LiveId" clId="{86C41BB8-CC7C-4ACC-BC81-56240B8B591E}" dt="2023-07-25T13:41:17.867" v="335" actId="478"/>
          <ac:picMkLst>
            <pc:docMk/>
            <pc:sldMk cId="0" sldId="275"/>
            <ac:picMk id="40967" creationId="{00000000-0000-0000-0000-000000000000}"/>
          </ac:picMkLst>
        </pc:picChg>
      </pc:sldChg>
      <pc:sldChg chg="addSp delSp modSp mod ord delAnim">
        <pc:chgData name="Thuy Tran" userId="0d1bc316f8e4bd56" providerId="LiveId" clId="{86C41BB8-CC7C-4ACC-BC81-56240B8B591E}" dt="2023-07-25T13:39:43.900" v="313" actId="1076"/>
        <pc:sldMkLst>
          <pc:docMk/>
          <pc:sldMk cId="0" sldId="278"/>
        </pc:sldMkLst>
        <pc:spChg chg="add mod">
          <ac:chgData name="Thuy Tran" userId="0d1bc316f8e4bd56" providerId="LiveId" clId="{86C41BB8-CC7C-4ACC-BC81-56240B8B591E}" dt="2023-07-25T13:39:43.900" v="313" actId="1076"/>
          <ac:spMkLst>
            <pc:docMk/>
            <pc:sldMk cId="0" sldId="278"/>
            <ac:spMk id="2" creationId="{65CEAF15-9A58-BCE0-2C50-5F103AB0033F}"/>
          </ac:spMkLst>
        </pc:spChg>
        <pc:spChg chg="del">
          <ac:chgData name="Thuy Tran" userId="0d1bc316f8e4bd56" providerId="LiveId" clId="{86C41BB8-CC7C-4ACC-BC81-56240B8B591E}" dt="2023-07-25T13:39:30.475" v="310" actId="478"/>
          <ac:spMkLst>
            <pc:docMk/>
            <pc:sldMk cId="0" sldId="278"/>
            <ac:spMk id="8" creationId="{491FE927-88A7-1346-AE87-4A15386CE425}"/>
          </ac:spMkLst>
        </pc:spChg>
      </pc:sldChg>
      <pc:sldChg chg="addSp delSp modSp mod delAnim">
        <pc:chgData name="Thuy Tran" userId="0d1bc316f8e4bd56" providerId="LiveId" clId="{86C41BB8-CC7C-4ACC-BC81-56240B8B591E}" dt="2023-07-25T13:46:27.450" v="403" actId="1076"/>
        <pc:sldMkLst>
          <pc:docMk/>
          <pc:sldMk cId="0" sldId="280"/>
        </pc:sldMkLst>
        <pc:spChg chg="add del mod">
          <ac:chgData name="Thuy Tran" userId="0d1bc316f8e4bd56" providerId="LiveId" clId="{86C41BB8-CC7C-4ACC-BC81-56240B8B591E}" dt="2023-07-25T13:46:04.480" v="398" actId="478"/>
          <ac:spMkLst>
            <pc:docMk/>
            <pc:sldMk cId="0" sldId="280"/>
            <ac:spMk id="2" creationId="{0384127C-1343-44CC-10B8-1460A08FAC5D}"/>
          </ac:spMkLst>
        </pc:spChg>
        <pc:spChg chg="add mod">
          <ac:chgData name="Thuy Tran" userId="0d1bc316f8e4bd56" providerId="LiveId" clId="{86C41BB8-CC7C-4ACC-BC81-56240B8B591E}" dt="2023-07-25T13:46:27.450" v="403" actId="1076"/>
          <ac:spMkLst>
            <pc:docMk/>
            <pc:sldMk cId="0" sldId="280"/>
            <ac:spMk id="4" creationId="{4E8C3FC7-1E37-8195-6CBB-C444788EA60A}"/>
          </ac:spMkLst>
        </pc:spChg>
        <pc:spChg chg="del">
          <ac:chgData name="Thuy Tran" userId="0d1bc316f8e4bd56" providerId="LiveId" clId="{86C41BB8-CC7C-4ACC-BC81-56240B8B591E}" dt="2023-07-25T13:43:15.576" v="365" actId="478"/>
          <ac:spMkLst>
            <pc:docMk/>
            <pc:sldMk cId="0" sldId="280"/>
            <ac:spMk id="32" creationId="{1E717BA1-9016-E343-87FD-E8E084079C29}"/>
          </ac:spMkLst>
        </pc:spChg>
        <pc:picChg chg="mod">
          <ac:chgData name="Thuy Tran" userId="0d1bc316f8e4bd56" providerId="LiveId" clId="{86C41BB8-CC7C-4ACC-BC81-56240B8B591E}" dt="2023-07-25T13:46:19.387" v="400" actId="1076"/>
          <ac:picMkLst>
            <pc:docMk/>
            <pc:sldMk cId="0" sldId="280"/>
            <ac:picMk id="47110" creationId="{00000000-0000-0000-0000-000000000000}"/>
          </ac:picMkLst>
        </pc:picChg>
      </pc:sldChg>
      <pc:sldChg chg="addSp delSp modSp mod ord delAnim">
        <pc:chgData name="Thuy Tran" userId="0d1bc316f8e4bd56" providerId="LiveId" clId="{86C41BB8-CC7C-4ACC-BC81-56240B8B591E}" dt="2023-07-25T13:45:57.018" v="397" actId="1076"/>
        <pc:sldMkLst>
          <pc:docMk/>
          <pc:sldMk cId="0" sldId="282"/>
        </pc:sldMkLst>
        <pc:spChg chg="add mod">
          <ac:chgData name="Thuy Tran" userId="0d1bc316f8e4bd56" providerId="LiveId" clId="{86C41BB8-CC7C-4ACC-BC81-56240B8B591E}" dt="2023-07-25T13:45:57.018" v="397" actId="1076"/>
          <ac:spMkLst>
            <pc:docMk/>
            <pc:sldMk cId="0" sldId="282"/>
            <ac:spMk id="3" creationId="{22A002C5-D32F-7648-484C-CAE06D697295}"/>
          </ac:spMkLst>
        </pc:spChg>
        <pc:spChg chg="del">
          <ac:chgData name="Thuy Tran" userId="0d1bc316f8e4bd56" providerId="LiveId" clId="{86C41BB8-CC7C-4ACC-BC81-56240B8B591E}" dt="2023-07-25T13:45:05.235" v="381" actId="478"/>
          <ac:spMkLst>
            <pc:docMk/>
            <pc:sldMk cId="0" sldId="282"/>
            <ac:spMk id="47" creationId="{E649BA18-2310-5D43-B493-B38D5005B2CD}"/>
          </ac:spMkLst>
        </pc:spChg>
        <pc:spChg chg="del">
          <ac:chgData name="Thuy Tran" userId="0d1bc316f8e4bd56" providerId="LiveId" clId="{86C41BB8-CC7C-4ACC-BC81-56240B8B591E}" dt="2023-07-25T13:45:03.143" v="380" actId="478"/>
          <ac:spMkLst>
            <pc:docMk/>
            <pc:sldMk cId="0" sldId="282"/>
            <ac:spMk id="48" creationId="{0F5085E8-6B46-3740-A5EE-15BDDAE5C871}"/>
          </ac:spMkLst>
        </pc:spChg>
      </pc:sldChg>
      <pc:sldChg chg="addSp delSp modSp mod">
        <pc:chgData name="Thuy Tran" userId="0d1bc316f8e4bd56" providerId="LiveId" clId="{86C41BB8-CC7C-4ACC-BC81-56240B8B591E}" dt="2023-07-25T13:35:13.313" v="189" actId="1076"/>
        <pc:sldMkLst>
          <pc:docMk/>
          <pc:sldMk cId="0" sldId="285"/>
        </pc:sldMkLst>
        <pc:spChg chg="mod">
          <ac:chgData name="Thuy Tran" userId="0d1bc316f8e4bd56" providerId="LiveId" clId="{86C41BB8-CC7C-4ACC-BC81-56240B8B591E}" dt="2023-07-25T13:24:13.403" v="36" actId="1076"/>
          <ac:spMkLst>
            <pc:docMk/>
            <pc:sldMk cId="0" sldId="285"/>
            <ac:spMk id="3" creationId="{92D0D15C-AE38-7F40-8BB1-CA11B77067E6}"/>
          </ac:spMkLst>
        </pc:spChg>
        <pc:spChg chg="del">
          <ac:chgData name="Thuy Tran" userId="0d1bc316f8e4bd56" providerId="LiveId" clId="{86C41BB8-CC7C-4ACC-BC81-56240B8B591E}" dt="2023-07-25T13:23:40.532" v="14" actId="478"/>
          <ac:spMkLst>
            <pc:docMk/>
            <pc:sldMk cId="0" sldId="285"/>
            <ac:spMk id="4" creationId="{10FA3D12-E1E4-AF41-BC1A-8A27EC1B71D3}"/>
          </ac:spMkLst>
        </pc:spChg>
        <pc:spChg chg="add mod">
          <ac:chgData name="Thuy Tran" userId="0d1bc316f8e4bd56" providerId="LiveId" clId="{86C41BB8-CC7C-4ACC-BC81-56240B8B591E}" dt="2023-07-25T13:35:13.313" v="189" actId="1076"/>
          <ac:spMkLst>
            <pc:docMk/>
            <pc:sldMk cId="0" sldId="285"/>
            <ac:spMk id="5" creationId="{512B883D-CD3C-268C-405F-F4690408F543}"/>
          </ac:spMkLst>
        </pc:spChg>
        <pc:picChg chg="mod">
          <ac:chgData name="Thuy Tran" userId="0d1bc316f8e4bd56" providerId="LiveId" clId="{86C41BB8-CC7C-4ACC-BC81-56240B8B591E}" dt="2023-07-25T13:35:04.499" v="186" actId="1076"/>
          <ac:picMkLst>
            <pc:docMk/>
            <pc:sldMk cId="0" sldId="285"/>
            <ac:picMk id="67594" creationId="{00000000-0000-0000-0000-000000000000}"/>
          </ac:picMkLst>
        </pc:picChg>
      </pc:sldChg>
      <pc:sldChg chg="addSp delSp modSp mod ord delAnim">
        <pc:chgData name="Thuy Tran" userId="0d1bc316f8e4bd56" providerId="LiveId" clId="{86C41BB8-CC7C-4ACC-BC81-56240B8B591E}" dt="2023-07-25T13:34:09.480" v="175" actId="2710"/>
        <pc:sldMkLst>
          <pc:docMk/>
          <pc:sldMk cId="0" sldId="286"/>
        </pc:sldMkLst>
        <pc:spChg chg="add mod">
          <ac:chgData name="Thuy Tran" userId="0d1bc316f8e4bd56" providerId="LiveId" clId="{86C41BB8-CC7C-4ACC-BC81-56240B8B591E}" dt="2023-07-25T13:34:09.480" v="175" actId="2710"/>
          <ac:spMkLst>
            <pc:docMk/>
            <pc:sldMk cId="0" sldId="286"/>
            <ac:spMk id="4" creationId="{18DE567C-36E6-E26C-ABF7-3FCC46EA3EB4}"/>
          </ac:spMkLst>
        </pc:spChg>
        <pc:graphicFrameChg chg="del">
          <ac:chgData name="Thuy Tran" userId="0d1bc316f8e4bd56" providerId="LiveId" clId="{86C41BB8-CC7C-4ACC-BC81-56240B8B591E}" dt="2023-07-25T13:29:33.658" v="96" actId="478"/>
          <ac:graphicFrameMkLst>
            <pc:docMk/>
            <pc:sldMk cId="0" sldId="286"/>
            <ac:graphicFrameMk id="2" creationId="{CFCF0328-0AFF-5247-8DC6-673AC28AEBB6}"/>
          </ac:graphicFrameMkLst>
        </pc:graphicFrameChg>
        <pc:picChg chg="add mod">
          <ac:chgData name="Thuy Tran" userId="0d1bc316f8e4bd56" providerId="LiveId" clId="{86C41BB8-CC7C-4ACC-BC81-56240B8B591E}" dt="2023-07-25T13:30:16.212" v="110" actId="1076"/>
          <ac:picMkLst>
            <pc:docMk/>
            <pc:sldMk cId="0" sldId="286"/>
            <ac:picMk id="5" creationId="{EA580BB7-E6B9-F427-F39B-BCC232B996BA}"/>
          </ac:picMkLst>
        </pc:picChg>
        <pc:picChg chg="mod">
          <ac:chgData name="Thuy Tran" userId="0d1bc316f8e4bd56" providerId="LiveId" clId="{86C41BB8-CC7C-4ACC-BC81-56240B8B591E}" dt="2023-07-25T13:30:10.259" v="106" actId="1076"/>
          <ac:picMkLst>
            <pc:docMk/>
            <pc:sldMk cId="0" sldId="286"/>
            <ac:picMk id="71696" creationId="{00000000-0000-0000-0000-000000000000}"/>
          </ac:picMkLst>
        </pc:picChg>
      </pc:sldChg>
      <pc:sldChg chg="del">
        <pc:chgData name="Thuy Tran" userId="0d1bc316f8e4bd56" providerId="LiveId" clId="{86C41BB8-CC7C-4ACC-BC81-56240B8B591E}" dt="2023-07-25T13:38:26.026" v="306" actId="2696"/>
        <pc:sldMkLst>
          <pc:docMk/>
          <pc:sldMk cId="0" sldId="287"/>
        </pc:sldMkLst>
      </pc:sldChg>
      <pc:sldChg chg="del">
        <pc:chgData name="Thuy Tran" userId="0d1bc316f8e4bd56" providerId="LiveId" clId="{86C41BB8-CC7C-4ACC-BC81-56240B8B591E}" dt="2023-07-25T13:46:39.117" v="406" actId="2696"/>
        <pc:sldMkLst>
          <pc:docMk/>
          <pc:sldMk cId="0" sldId="288"/>
        </pc:sldMkLst>
      </pc:sldChg>
      <pc:sldChg chg="addSp delSp modSp mod delAnim">
        <pc:chgData name="Thuy Tran" userId="0d1bc316f8e4bd56" providerId="LiveId" clId="{86C41BB8-CC7C-4ACC-BC81-56240B8B591E}" dt="2023-07-25T13:34:52.583" v="183" actId="403"/>
        <pc:sldMkLst>
          <pc:docMk/>
          <pc:sldMk cId="0" sldId="289"/>
        </pc:sldMkLst>
        <pc:spChg chg="del">
          <ac:chgData name="Thuy Tran" userId="0d1bc316f8e4bd56" providerId="LiveId" clId="{86C41BB8-CC7C-4ACC-BC81-56240B8B591E}" dt="2023-07-25T13:24:49.410" v="40" actId="478"/>
          <ac:spMkLst>
            <pc:docMk/>
            <pc:sldMk cId="0" sldId="289"/>
            <ac:spMk id="2" creationId="{2C183EFD-2868-394E-B6FD-DADC946D355F}"/>
          </ac:spMkLst>
        </pc:spChg>
        <pc:spChg chg="add mod">
          <ac:chgData name="Thuy Tran" userId="0d1bc316f8e4bd56" providerId="LiveId" clId="{86C41BB8-CC7C-4ACC-BC81-56240B8B591E}" dt="2023-07-25T13:34:52.583" v="183" actId="403"/>
          <ac:spMkLst>
            <pc:docMk/>
            <pc:sldMk cId="0" sldId="289"/>
            <ac:spMk id="4" creationId="{8762CEDF-25E7-FCBE-FA78-45A2095C92AC}"/>
          </ac:spMkLst>
        </pc:spChg>
        <pc:spChg chg="del">
          <ac:chgData name="Thuy Tran" userId="0d1bc316f8e4bd56" providerId="LiveId" clId="{86C41BB8-CC7C-4ACC-BC81-56240B8B591E}" dt="2023-07-25T13:24:44.776" v="38" actId="478"/>
          <ac:spMkLst>
            <pc:docMk/>
            <pc:sldMk cId="0" sldId="289"/>
            <ac:spMk id="5" creationId="{2E06FFD9-A616-2A44-9E1A-E6D355CD07AC}"/>
          </ac:spMkLst>
        </pc:spChg>
        <pc:spChg chg="del">
          <ac:chgData name="Thuy Tran" userId="0d1bc316f8e4bd56" providerId="LiveId" clId="{86C41BB8-CC7C-4ACC-BC81-56240B8B591E}" dt="2023-07-25T13:24:46.740" v="39" actId="478"/>
          <ac:spMkLst>
            <pc:docMk/>
            <pc:sldMk cId="0" sldId="289"/>
            <ac:spMk id="6" creationId="{AF0DA065-567B-7A49-B30B-BAF610F45210}"/>
          </ac:spMkLst>
        </pc:spChg>
        <pc:spChg chg="del">
          <ac:chgData name="Thuy Tran" userId="0d1bc316f8e4bd56" providerId="LiveId" clId="{86C41BB8-CC7C-4ACC-BC81-56240B8B591E}" dt="2023-07-25T13:24:50.757" v="41" actId="478"/>
          <ac:spMkLst>
            <pc:docMk/>
            <pc:sldMk cId="0" sldId="289"/>
            <ac:spMk id="8" creationId="{E92BB38C-E153-994B-8C02-EAE2A8AA357E}"/>
          </ac:spMkLst>
        </pc:spChg>
        <pc:spChg chg="add mod">
          <ac:chgData name="Thuy Tran" userId="0d1bc316f8e4bd56" providerId="LiveId" clId="{86C41BB8-CC7C-4ACC-BC81-56240B8B591E}" dt="2023-07-25T13:34:43.764" v="181" actId="2710"/>
          <ac:spMkLst>
            <pc:docMk/>
            <pc:sldMk cId="0" sldId="289"/>
            <ac:spMk id="9" creationId="{EFDE0AAD-DB3E-18EC-E7A9-08875A609FCE}"/>
          </ac:spMkLst>
        </pc:spChg>
      </pc:sldChg>
      <pc:sldChg chg="addSp delSp modSp mod ord delAnim">
        <pc:chgData name="Thuy Tran" userId="0d1bc316f8e4bd56" providerId="LiveId" clId="{86C41BB8-CC7C-4ACC-BC81-56240B8B591E}" dt="2023-07-25T13:36:32.274" v="253" actId="2710"/>
        <pc:sldMkLst>
          <pc:docMk/>
          <pc:sldMk cId="0" sldId="291"/>
        </pc:sldMkLst>
        <pc:spChg chg="add mod">
          <ac:chgData name="Thuy Tran" userId="0d1bc316f8e4bd56" providerId="LiveId" clId="{86C41BB8-CC7C-4ACC-BC81-56240B8B591E}" dt="2023-07-25T13:36:32.274" v="253" actId="2710"/>
          <ac:spMkLst>
            <pc:docMk/>
            <pc:sldMk cId="0" sldId="291"/>
            <ac:spMk id="3" creationId="{735C4809-EF6E-F3C5-79B3-3ED98C9EE522}"/>
          </ac:spMkLst>
        </pc:spChg>
        <pc:spChg chg="mod">
          <ac:chgData name="Thuy Tran" userId="0d1bc316f8e4bd56" providerId="LiveId" clId="{86C41BB8-CC7C-4ACC-BC81-56240B8B591E}" dt="2023-07-25T13:35:57.346" v="243" actId="20577"/>
          <ac:spMkLst>
            <pc:docMk/>
            <pc:sldMk cId="0" sldId="291"/>
            <ac:spMk id="5" creationId="{04045080-3FC8-E548-8FE3-C383D34ACC9F}"/>
          </ac:spMkLst>
        </pc:spChg>
        <pc:spChg chg="del">
          <ac:chgData name="Thuy Tran" userId="0d1bc316f8e4bd56" providerId="LiveId" clId="{86C41BB8-CC7C-4ACC-BC81-56240B8B591E}" dt="2023-07-25T13:36:00.252" v="244" actId="478"/>
          <ac:spMkLst>
            <pc:docMk/>
            <pc:sldMk cId="0" sldId="291"/>
            <ac:spMk id="11" creationId="{B1942B16-1F3A-EC4D-B910-5B4C17D887D8}"/>
          </ac:spMkLst>
        </pc:spChg>
      </pc:sldChg>
      <pc:sldChg chg="addSp delSp modSp mod ord delAnim">
        <pc:chgData name="Thuy Tran" userId="0d1bc316f8e4bd56" providerId="LiveId" clId="{86C41BB8-CC7C-4ACC-BC81-56240B8B591E}" dt="2023-07-25T13:40:24.220" v="327" actId="20577"/>
        <pc:sldMkLst>
          <pc:docMk/>
          <pc:sldMk cId="0" sldId="292"/>
        </pc:sldMkLst>
        <pc:spChg chg="del mod">
          <ac:chgData name="Thuy Tran" userId="0d1bc316f8e4bd56" providerId="LiveId" clId="{86C41BB8-CC7C-4ACC-BC81-56240B8B591E}" dt="2023-07-25T13:37:29.201" v="260" actId="478"/>
          <ac:spMkLst>
            <pc:docMk/>
            <pc:sldMk cId="0" sldId="292"/>
            <ac:spMk id="2" creationId="{00000000-0000-0000-0000-000000000000}"/>
          </ac:spMkLst>
        </pc:spChg>
        <pc:spChg chg="add del mod">
          <ac:chgData name="Thuy Tran" userId="0d1bc316f8e4bd56" providerId="LiveId" clId="{86C41BB8-CC7C-4ACC-BC81-56240B8B591E}" dt="2023-07-25T13:39:47.182" v="314" actId="478"/>
          <ac:spMkLst>
            <pc:docMk/>
            <pc:sldMk cId="0" sldId="292"/>
            <ac:spMk id="3" creationId="{1C809C91-2D07-1832-D017-F8CCFD7F1988}"/>
          </ac:spMkLst>
        </pc:spChg>
        <pc:spChg chg="add mod">
          <ac:chgData name="Thuy Tran" userId="0d1bc316f8e4bd56" providerId="LiveId" clId="{86C41BB8-CC7C-4ACC-BC81-56240B8B591E}" dt="2023-07-25T13:40:24.220" v="327" actId="20577"/>
          <ac:spMkLst>
            <pc:docMk/>
            <pc:sldMk cId="0" sldId="292"/>
            <ac:spMk id="5" creationId="{BA660CDF-4408-A470-6694-8F83D56DC4FD}"/>
          </ac:spMkLst>
        </pc:spChg>
      </pc:sldChg>
      <pc:sldChg chg="del">
        <pc:chgData name="Thuy Tran" userId="0d1bc316f8e4bd56" providerId="LiveId" clId="{86C41BB8-CC7C-4ACC-BC81-56240B8B591E}" dt="2023-07-25T13:24:17.150" v="37" actId="2696"/>
        <pc:sldMkLst>
          <pc:docMk/>
          <pc:sldMk cId="3046470749" sldId="293"/>
        </pc:sldMkLst>
      </pc:sldChg>
      <pc:sldChg chg="addSp delSp modSp mod delAnim">
        <pc:chgData name="Thuy Tran" userId="0d1bc316f8e4bd56" providerId="LiveId" clId="{86C41BB8-CC7C-4ACC-BC81-56240B8B591E}" dt="2023-07-25T13:34:37.641" v="180" actId="1076"/>
        <pc:sldMkLst>
          <pc:docMk/>
          <pc:sldMk cId="2513054932" sldId="295"/>
        </pc:sldMkLst>
        <pc:spChg chg="del">
          <ac:chgData name="Thuy Tran" userId="0d1bc316f8e4bd56" providerId="LiveId" clId="{86C41BB8-CC7C-4ACC-BC81-56240B8B591E}" dt="2023-07-25T13:25:29.247" v="58" actId="478"/>
          <ac:spMkLst>
            <pc:docMk/>
            <pc:sldMk cId="2513054932" sldId="295"/>
            <ac:spMk id="2" creationId="{2C183EFD-2868-394E-B6FD-DADC946D355F}"/>
          </ac:spMkLst>
        </pc:spChg>
        <pc:spChg chg="add mod">
          <ac:chgData name="Thuy Tran" userId="0d1bc316f8e4bd56" providerId="LiveId" clId="{86C41BB8-CC7C-4ACC-BC81-56240B8B591E}" dt="2023-07-25T13:34:37.641" v="180" actId="1076"/>
          <ac:spMkLst>
            <pc:docMk/>
            <pc:sldMk cId="2513054932" sldId="295"/>
            <ac:spMk id="4" creationId="{3A12954A-D082-F95B-424F-EFDE5A055682}"/>
          </ac:spMkLst>
        </pc:spChg>
        <pc:spChg chg="del">
          <ac:chgData name="Thuy Tran" userId="0d1bc316f8e4bd56" providerId="LiveId" clId="{86C41BB8-CC7C-4ACC-BC81-56240B8B591E}" dt="2023-07-25T13:25:24.198" v="56" actId="478"/>
          <ac:spMkLst>
            <pc:docMk/>
            <pc:sldMk cId="2513054932" sldId="295"/>
            <ac:spMk id="5" creationId="{2E06FFD9-A616-2A44-9E1A-E6D355CD07AC}"/>
          </ac:spMkLst>
        </pc:spChg>
        <pc:spChg chg="del">
          <ac:chgData name="Thuy Tran" userId="0d1bc316f8e4bd56" providerId="LiveId" clId="{86C41BB8-CC7C-4ACC-BC81-56240B8B591E}" dt="2023-07-25T13:25:27.556" v="57" actId="478"/>
          <ac:spMkLst>
            <pc:docMk/>
            <pc:sldMk cId="2513054932" sldId="295"/>
            <ac:spMk id="6" creationId="{AF0DA065-567B-7A49-B30B-BAF610F45210}"/>
          </ac:spMkLst>
        </pc:spChg>
        <pc:spChg chg="del">
          <ac:chgData name="Thuy Tran" userId="0d1bc316f8e4bd56" providerId="LiveId" clId="{86C41BB8-CC7C-4ACC-BC81-56240B8B591E}" dt="2023-07-25T13:25:30.779" v="59" actId="478"/>
          <ac:spMkLst>
            <pc:docMk/>
            <pc:sldMk cId="2513054932" sldId="295"/>
            <ac:spMk id="8" creationId="{E92BB38C-E153-994B-8C02-EAE2A8AA357E}"/>
          </ac:spMkLst>
        </pc:spChg>
        <pc:picChg chg="add mod">
          <ac:chgData name="Thuy Tran" userId="0d1bc316f8e4bd56" providerId="LiveId" clId="{86C41BB8-CC7C-4ACC-BC81-56240B8B591E}" dt="2023-07-25T13:27:12.331" v="73" actId="1076"/>
          <ac:picMkLst>
            <pc:docMk/>
            <pc:sldMk cId="2513054932" sldId="295"/>
            <ac:picMk id="7" creationId="{B2DFD0F4-C367-5EFB-20CF-0FB6B0D9BECB}"/>
          </ac:picMkLst>
        </pc:picChg>
      </pc:sldChg>
      <pc:sldChg chg="addSp delSp modSp mod delAnim">
        <pc:chgData name="Thuy Tran" userId="0d1bc316f8e4bd56" providerId="LiveId" clId="{86C41BB8-CC7C-4ACC-BC81-56240B8B591E}" dt="2023-07-25T13:34:28.595" v="178" actId="1076"/>
        <pc:sldMkLst>
          <pc:docMk/>
          <pc:sldMk cId="3584921630" sldId="296"/>
        </pc:sldMkLst>
        <pc:spChg chg="add mod">
          <ac:chgData name="Thuy Tran" userId="0d1bc316f8e4bd56" providerId="LiveId" clId="{86C41BB8-CC7C-4ACC-BC81-56240B8B591E}" dt="2023-07-25T13:34:19.867" v="177" actId="1076"/>
          <ac:spMkLst>
            <pc:docMk/>
            <pc:sldMk cId="3584921630" sldId="296"/>
            <ac:spMk id="3" creationId="{A06CB3BC-82B6-2F31-DEE1-DE61F9781D2F}"/>
          </ac:spMkLst>
        </pc:spChg>
        <pc:spChg chg="del">
          <ac:chgData name="Thuy Tran" userId="0d1bc316f8e4bd56" providerId="LiveId" clId="{86C41BB8-CC7C-4ACC-BC81-56240B8B591E}" dt="2023-07-25T13:27:47.623" v="74" actId="478"/>
          <ac:spMkLst>
            <pc:docMk/>
            <pc:sldMk cId="3584921630" sldId="296"/>
            <ac:spMk id="5" creationId="{2E06FFD9-A616-2A44-9E1A-E6D355CD07AC}"/>
          </ac:spMkLst>
        </pc:spChg>
        <pc:spChg chg="del">
          <ac:chgData name="Thuy Tran" userId="0d1bc316f8e4bd56" providerId="LiveId" clId="{86C41BB8-CC7C-4ACC-BC81-56240B8B591E}" dt="2023-07-25T13:27:49.235" v="75" actId="478"/>
          <ac:spMkLst>
            <pc:docMk/>
            <pc:sldMk cId="3584921630" sldId="296"/>
            <ac:spMk id="6" creationId="{AF0DA065-567B-7A49-B30B-BAF610F45210}"/>
          </ac:spMkLst>
        </pc:spChg>
        <pc:spChg chg="del">
          <ac:chgData name="Thuy Tran" userId="0d1bc316f8e4bd56" providerId="LiveId" clId="{86C41BB8-CC7C-4ACC-BC81-56240B8B591E}" dt="2023-07-25T13:27:51.089" v="76" actId="478"/>
          <ac:spMkLst>
            <pc:docMk/>
            <pc:sldMk cId="3584921630" sldId="296"/>
            <ac:spMk id="8" creationId="{E92BB38C-E153-994B-8C02-EAE2A8AA357E}"/>
          </ac:spMkLst>
        </pc:spChg>
        <pc:picChg chg="mod">
          <ac:chgData name="Thuy Tran" userId="0d1bc316f8e4bd56" providerId="LiveId" clId="{86C41BB8-CC7C-4ACC-BC81-56240B8B591E}" dt="2023-07-25T13:34:28.595" v="178" actId="1076"/>
          <ac:picMkLst>
            <pc:docMk/>
            <pc:sldMk cId="3584921630" sldId="296"/>
            <ac:picMk id="74756" creationId="{00000000-0000-0000-0000-000000000000}"/>
          </ac:picMkLst>
        </pc:picChg>
      </pc:sldChg>
      <pc:sldChg chg="ord">
        <pc:chgData name="Thuy Tran" userId="0d1bc316f8e4bd56" providerId="LiveId" clId="{86C41BB8-CC7C-4ACC-BC81-56240B8B591E}" dt="2023-07-25T13:29:06.607" v="88"/>
        <pc:sldMkLst>
          <pc:docMk/>
          <pc:sldMk cId="4279609804" sldId="297"/>
        </pc:sldMkLst>
      </pc:sldChg>
      <pc:sldChg chg="del">
        <pc:chgData name="Thuy Tran" userId="0d1bc316f8e4bd56" providerId="LiveId" clId="{86C41BB8-CC7C-4ACC-BC81-56240B8B591E}" dt="2023-07-25T13:29:11.854" v="89" actId="2696"/>
        <pc:sldMkLst>
          <pc:docMk/>
          <pc:sldMk cId="416973814" sldId="298"/>
        </pc:sldMkLst>
      </pc:sldChg>
      <pc:sldChg chg="delSp add del setBg delDesignElem">
        <pc:chgData name="Thuy Tran" userId="0d1bc316f8e4bd56" providerId="LiveId" clId="{86C41BB8-CC7C-4ACC-BC81-56240B8B591E}" dt="2023-07-25T13:29:19.996" v="92" actId="2696"/>
        <pc:sldMkLst>
          <pc:docMk/>
          <pc:sldMk cId="2683059718" sldId="298"/>
        </pc:sldMkLst>
        <pc:spChg chg="del">
          <ac:chgData name="Thuy Tran" userId="0d1bc316f8e4bd56" providerId="LiveId" clId="{86C41BB8-CC7C-4ACC-BC81-56240B8B591E}" dt="2023-07-25T13:29:17.165" v="91"/>
          <ac:spMkLst>
            <pc:docMk/>
            <pc:sldMk cId="2683059718" sldId="298"/>
            <ac:spMk id="2052" creationId="{673E9FC8-2143-48A2-9DEE-AABBC7E301A8}"/>
          </ac:spMkLst>
        </pc:spChg>
      </pc:sldChg>
      <pc:sldChg chg="del">
        <pc:chgData name="Thuy Tran" userId="0d1bc316f8e4bd56" providerId="LiveId" clId="{86C41BB8-CC7C-4ACC-BC81-56240B8B591E}" dt="2023-07-25T13:29:28.640" v="93" actId="2696"/>
        <pc:sldMkLst>
          <pc:docMk/>
          <pc:sldMk cId="2107612412" sldId="299"/>
        </pc:sldMkLst>
      </pc:sldChg>
      <pc:sldChg chg="addSp delSp modSp mod delAnim">
        <pc:chgData name="Thuy Tran" userId="0d1bc316f8e4bd56" providerId="LiveId" clId="{86C41BB8-CC7C-4ACC-BC81-56240B8B591E}" dt="2023-07-25T13:32:45.005" v="154" actId="20577"/>
        <pc:sldMkLst>
          <pc:docMk/>
          <pc:sldMk cId="1232694670" sldId="300"/>
        </pc:sldMkLst>
        <pc:spChg chg="add mod">
          <ac:chgData name="Thuy Tran" userId="0d1bc316f8e4bd56" providerId="LiveId" clId="{86C41BB8-CC7C-4ACC-BC81-56240B8B591E}" dt="2023-07-25T13:32:45.005" v="154" actId="20577"/>
          <ac:spMkLst>
            <pc:docMk/>
            <pc:sldMk cId="1232694670" sldId="300"/>
            <ac:spMk id="3" creationId="{95FAEAB8-64D8-0E99-DF39-8612163C8F32}"/>
          </ac:spMkLst>
        </pc:spChg>
        <pc:spChg chg="del">
          <ac:chgData name="Thuy Tran" userId="0d1bc316f8e4bd56" providerId="LiveId" clId="{86C41BB8-CC7C-4ACC-BC81-56240B8B591E}" dt="2023-07-25T13:31:42.232" v="136" actId="478"/>
          <ac:spMkLst>
            <pc:docMk/>
            <pc:sldMk cId="1232694670" sldId="300"/>
            <ac:spMk id="8" creationId="{44FE0DE5-6FD3-E34D-B340-052325040A0D}"/>
          </ac:spMkLst>
        </pc:spChg>
      </pc:sldChg>
      <pc:sldChg chg="addSp delSp modSp mod delAnim">
        <pc:chgData name="Thuy Tran" userId="0d1bc316f8e4bd56" providerId="LiveId" clId="{86C41BB8-CC7C-4ACC-BC81-56240B8B591E}" dt="2023-07-25T13:41:07.315" v="333" actId="1076"/>
        <pc:sldMkLst>
          <pc:docMk/>
          <pc:sldMk cId="3563120306" sldId="301"/>
        </pc:sldMkLst>
        <pc:spChg chg="add mod">
          <ac:chgData name="Thuy Tran" userId="0d1bc316f8e4bd56" providerId="LiveId" clId="{86C41BB8-CC7C-4ACC-BC81-56240B8B591E}" dt="2023-07-25T13:41:07.315" v="333" actId="1076"/>
          <ac:spMkLst>
            <pc:docMk/>
            <pc:sldMk cId="3563120306" sldId="301"/>
            <ac:spMk id="3" creationId="{D1979288-1F20-FCF8-1B30-7EBD88F5114F}"/>
          </ac:spMkLst>
        </pc:spChg>
        <pc:spChg chg="del">
          <ac:chgData name="Thuy Tran" userId="0d1bc316f8e4bd56" providerId="LiveId" clId="{86C41BB8-CC7C-4ACC-BC81-56240B8B591E}" dt="2023-07-25T13:40:35.953" v="328" actId="478"/>
          <ac:spMkLst>
            <pc:docMk/>
            <pc:sldMk cId="3563120306" sldId="301"/>
            <ac:spMk id="8" creationId="{44FE0DE5-6FD3-E34D-B340-052325040A0D}"/>
          </ac:spMkLst>
        </pc:spChg>
      </pc:sldChg>
      <pc:sldChg chg="delSp del mod delAnim">
        <pc:chgData name="Thuy Tran" userId="0d1bc316f8e4bd56" providerId="LiveId" clId="{86C41BB8-CC7C-4ACC-BC81-56240B8B591E}" dt="2023-07-25T13:42:11.519" v="352" actId="2696"/>
        <pc:sldMkLst>
          <pc:docMk/>
          <pc:sldMk cId="1268046804" sldId="302"/>
        </pc:sldMkLst>
        <pc:spChg chg="del">
          <ac:chgData name="Thuy Tran" userId="0d1bc316f8e4bd56" providerId="LiveId" clId="{86C41BB8-CC7C-4ACC-BC81-56240B8B591E}" dt="2023-07-25T13:42:07.847" v="351" actId="478"/>
          <ac:spMkLst>
            <pc:docMk/>
            <pc:sldMk cId="1268046804" sldId="302"/>
            <ac:spMk id="8" creationId="{44FE0DE5-6FD3-E34D-B340-052325040A0D}"/>
          </ac:spMkLst>
        </pc:spChg>
      </pc:sldChg>
      <pc:sldChg chg="del">
        <pc:chgData name="Thuy Tran" userId="0d1bc316f8e4bd56" providerId="LiveId" clId="{86C41BB8-CC7C-4ACC-BC81-56240B8B591E}" dt="2023-07-25T13:43:10.497" v="364" actId="2696"/>
        <pc:sldMkLst>
          <pc:docMk/>
          <pc:sldMk cId="507477216" sldId="303"/>
        </pc:sldMkLst>
      </pc:sldChg>
      <pc:sldChg chg="del">
        <pc:chgData name="Thuy Tran" userId="0d1bc316f8e4bd56" providerId="LiveId" clId="{86C41BB8-CC7C-4ACC-BC81-56240B8B591E}" dt="2023-07-25T13:46:37.308" v="405" actId="2696"/>
        <pc:sldMkLst>
          <pc:docMk/>
          <pc:sldMk cId="2617377386" sldId="304"/>
        </pc:sldMkLst>
      </pc:sldChg>
      <pc:sldChg chg="del">
        <pc:chgData name="Thuy Tran" userId="0d1bc316f8e4bd56" providerId="LiveId" clId="{86C41BB8-CC7C-4ACC-BC81-56240B8B591E}" dt="2023-07-25T13:46:49.913" v="411" actId="2696"/>
        <pc:sldMkLst>
          <pc:docMk/>
          <pc:sldMk cId="1988455434" sldId="305"/>
        </pc:sldMkLst>
      </pc:sldChg>
      <pc:sldChg chg="del">
        <pc:chgData name="Thuy Tran" userId="0d1bc316f8e4bd56" providerId="LiveId" clId="{86C41BB8-CC7C-4ACC-BC81-56240B8B591E}" dt="2023-07-25T13:46:52.028" v="412" actId="2696"/>
        <pc:sldMkLst>
          <pc:docMk/>
          <pc:sldMk cId="3488547206" sldId="306"/>
        </pc:sldMkLst>
      </pc:sldChg>
      <pc:sldChg chg="addSp delSp modSp mod ord delAnim">
        <pc:chgData name="Thuy Tran" userId="0d1bc316f8e4bd56" providerId="LiveId" clId="{86C41BB8-CC7C-4ACC-BC81-56240B8B591E}" dt="2023-07-25T13:34:02.905" v="174" actId="1076"/>
        <pc:sldMkLst>
          <pc:docMk/>
          <pc:sldMk cId="2879942019" sldId="309"/>
        </pc:sldMkLst>
        <pc:spChg chg="add mod">
          <ac:chgData name="Thuy Tran" userId="0d1bc316f8e4bd56" providerId="LiveId" clId="{86C41BB8-CC7C-4ACC-BC81-56240B8B591E}" dt="2023-07-25T13:34:02.905" v="174" actId="1076"/>
          <ac:spMkLst>
            <pc:docMk/>
            <pc:sldMk cId="2879942019" sldId="309"/>
            <ac:spMk id="4" creationId="{EA9A1AA7-7761-7636-EDA9-E7FB0B0D6F40}"/>
          </ac:spMkLst>
        </pc:spChg>
        <pc:graphicFrameChg chg="del">
          <ac:chgData name="Thuy Tran" userId="0d1bc316f8e4bd56" providerId="LiveId" clId="{86C41BB8-CC7C-4ACC-BC81-56240B8B591E}" dt="2023-07-25T13:30:24.820" v="113" actId="478"/>
          <ac:graphicFrameMkLst>
            <pc:docMk/>
            <pc:sldMk cId="2879942019" sldId="309"/>
            <ac:graphicFrameMk id="2" creationId="{CFCF0328-0AFF-5247-8DC6-673AC28AEBB6}"/>
          </ac:graphicFrameMkLst>
        </pc:graphicFrameChg>
      </pc:sldChg>
      <pc:sldChg chg="addSp delSp modSp mod ord delAnim">
        <pc:chgData name="Thuy Tran" userId="0d1bc316f8e4bd56" providerId="LiveId" clId="{86C41BB8-CC7C-4ACC-BC81-56240B8B591E}" dt="2023-07-25T13:44:21.715" v="377" actId="1076"/>
        <pc:sldMkLst>
          <pc:docMk/>
          <pc:sldMk cId="199926328" sldId="310"/>
        </pc:sldMkLst>
        <pc:spChg chg="add mod">
          <ac:chgData name="Thuy Tran" userId="0d1bc316f8e4bd56" providerId="LiveId" clId="{86C41BB8-CC7C-4ACC-BC81-56240B8B591E}" dt="2023-07-25T13:44:21.715" v="377" actId="1076"/>
          <ac:spMkLst>
            <pc:docMk/>
            <pc:sldMk cId="199926328" sldId="310"/>
            <ac:spMk id="2" creationId="{A0E6BB4C-2B34-2306-B439-BABE96542DFC}"/>
          </ac:spMkLst>
        </pc:spChg>
        <pc:spChg chg="del">
          <ac:chgData name="Thuy Tran" userId="0d1bc316f8e4bd56" providerId="LiveId" clId="{86C41BB8-CC7C-4ACC-BC81-56240B8B591E}" dt="2023-07-25T13:44:06.500" v="375" actId="478"/>
          <ac:spMkLst>
            <pc:docMk/>
            <pc:sldMk cId="199926328" sldId="310"/>
            <ac:spMk id="14" creationId="{E808699A-2B0E-A849-B13A-17EC58074A6E}"/>
          </ac:spMkLst>
        </pc:spChg>
      </pc:sldChg>
      <pc:sldChg chg="addSp delSp modSp mod delAnim">
        <pc:chgData name="Thuy Tran" userId="0d1bc316f8e4bd56" providerId="LiveId" clId="{86C41BB8-CC7C-4ACC-BC81-56240B8B591E}" dt="2023-07-25T13:33:49.077" v="172" actId="123"/>
        <pc:sldMkLst>
          <pc:docMk/>
          <pc:sldMk cId="938254194" sldId="311"/>
        </pc:sldMkLst>
        <pc:spChg chg="add mod">
          <ac:chgData name="Thuy Tran" userId="0d1bc316f8e4bd56" providerId="LiveId" clId="{86C41BB8-CC7C-4ACC-BC81-56240B8B591E}" dt="2023-07-25T13:33:49.077" v="172" actId="123"/>
          <ac:spMkLst>
            <pc:docMk/>
            <pc:sldMk cId="938254194" sldId="311"/>
            <ac:spMk id="3" creationId="{78EE7112-759F-43F2-80F8-863C5E7B6698}"/>
          </ac:spMkLst>
        </pc:spChg>
        <pc:graphicFrameChg chg="del">
          <ac:chgData name="Thuy Tran" userId="0d1bc316f8e4bd56" providerId="LiveId" clId="{86C41BB8-CC7C-4ACC-BC81-56240B8B591E}" dt="2023-07-25T13:31:53.104" v="138" actId="478"/>
          <ac:graphicFrameMkLst>
            <pc:docMk/>
            <pc:sldMk cId="938254194" sldId="311"/>
            <ac:graphicFrameMk id="14" creationId="{2B88D507-E09B-BC4B-BBCB-7E5EFB9814D0}"/>
          </ac:graphicFrameMkLst>
        </pc:graphicFrameChg>
      </pc:sldChg>
      <pc:sldChg chg="addSp delSp modSp mod delAnim">
        <pc:chgData name="Thuy Tran" userId="0d1bc316f8e4bd56" providerId="LiveId" clId="{86C41BB8-CC7C-4ACC-BC81-56240B8B591E}" dt="2023-07-25T13:42:39.333" v="359" actId="1076"/>
        <pc:sldMkLst>
          <pc:docMk/>
          <pc:sldMk cId="1414187408" sldId="312"/>
        </pc:sldMkLst>
        <pc:spChg chg="add mod">
          <ac:chgData name="Thuy Tran" userId="0d1bc316f8e4bd56" providerId="LiveId" clId="{86C41BB8-CC7C-4ACC-BC81-56240B8B591E}" dt="2023-07-25T13:42:39.333" v="359" actId="1076"/>
          <ac:spMkLst>
            <pc:docMk/>
            <pc:sldMk cId="1414187408" sldId="312"/>
            <ac:spMk id="3" creationId="{3DCCC420-8CCE-E5A6-0FCC-B1CCE2DC4F57}"/>
          </ac:spMkLst>
        </pc:spChg>
        <pc:graphicFrameChg chg="del">
          <ac:chgData name="Thuy Tran" userId="0d1bc316f8e4bd56" providerId="LiveId" clId="{86C41BB8-CC7C-4ACC-BC81-56240B8B591E}" dt="2023-07-25T13:42:13.998" v="353" actId="478"/>
          <ac:graphicFrameMkLst>
            <pc:docMk/>
            <pc:sldMk cId="1414187408" sldId="312"/>
            <ac:graphicFrameMk id="6" creationId="{AF5AE99C-75F7-2248-8627-424F2212FBFB}"/>
          </ac:graphicFrameMkLst>
        </pc:graphicFrameChg>
      </pc:sldChg>
      <pc:sldChg chg="addSp delSp modSp add mod">
        <pc:chgData name="Thuy Tran" userId="0d1bc316f8e4bd56" providerId="LiveId" clId="{86C41BB8-CC7C-4ACC-BC81-56240B8B591E}" dt="2023-07-26T15:30:54.261" v="569" actId="1076"/>
        <pc:sldMkLst>
          <pc:docMk/>
          <pc:sldMk cId="655541160" sldId="313"/>
        </pc:sldMkLst>
        <pc:spChg chg="add mod">
          <ac:chgData name="Thuy Tran" userId="0d1bc316f8e4bd56" providerId="LiveId" clId="{86C41BB8-CC7C-4ACC-BC81-56240B8B591E}" dt="2023-07-26T15:30:54.261" v="569" actId="1076"/>
          <ac:spMkLst>
            <pc:docMk/>
            <pc:sldMk cId="655541160" sldId="313"/>
            <ac:spMk id="3" creationId="{E67D48D7-03AA-36EE-BA7D-27939298AA76}"/>
          </ac:spMkLst>
        </pc:spChg>
        <pc:spChg chg="del">
          <ac:chgData name="Thuy Tran" userId="0d1bc316f8e4bd56" providerId="LiveId" clId="{86C41BB8-CC7C-4ACC-BC81-56240B8B591E}" dt="2023-07-26T15:29:52.971" v="550" actId="478"/>
          <ac:spMkLst>
            <pc:docMk/>
            <pc:sldMk cId="655541160" sldId="313"/>
            <ac:spMk id="4" creationId="{4E8C3FC7-1E37-8195-6CBB-C444788EA60A}"/>
          </ac:spMkLst>
        </pc:spChg>
      </pc:sldChg>
      <pc:sldChg chg="addSp delSp modSp del mod delAnim">
        <pc:chgData name="Thuy Tran" userId="0d1bc316f8e4bd56" providerId="LiveId" clId="{86C41BB8-CC7C-4ACC-BC81-56240B8B591E}" dt="2023-07-25T13:43:56.135" v="374" actId="2696"/>
        <pc:sldMkLst>
          <pc:docMk/>
          <pc:sldMk cId="2917977863" sldId="313"/>
        </pc:sldMkLst>
        <pc:spChg chg="add mod">
          <ac:chgData name="Thuy Tran" userId="0d1bc316f8e4bd56" providerId="LiveId" clId="{86C41BB8-CC7C-4ACC-BC81-56240B8B591E}" dt="2023-07-25T13:43:01.937" v="362" actId="14100"/>
          <ac:spMkLst>
            <pc:docMk/>
            <pc:sldMk cId="2917977863" sldId="313"/>
            <ac:spMk id="3" creationId="{622048B3-EDF1-5526-8392-58369676FAB1}"/>
          </ac:spMkLst>
        </pc:spChg>
        <pc:graphicFrameChg chg="del">
          <ac:chgData name="Thuy Tran" userId="0d1bc316f8e4bd56" providerId="LiveId" clId="{86C41BB8-CC7C-4ACC-BC81-56240B8B591E}" dt="2023-07-25T13:42:45.518" v="360" actId="478"/>
          <ac:graphicFrameMkLst>
            <pc:docMk/>
            <pc:sldMk cId="2917977863" sldId="313"/>
            <ac:graphicFrameMk id="6" creationId="{AF5AE99C-75F7-2248-8627-424F2212FBFB}"/>
          </ac:graphicFrameMkLst>
        </pc:graphicFrameChg>
      </pc:sldChg>
      <pc:sldChg chg="del">
        <pc:chgData name="Thuy Tran" userId="0d1bc316f8e4bd56" providerId="LiveId" clId="{86C41BB8-CC7C-4ACC-BC81-56240B8B591E}" dt="2023-07-25T13:43:07.801" v="363" actId="2696"/>
        <pc:sldMkLst>
          <pc:docMk/>
          <pc:sldMk cId="1001447401" sldId="314"/>
        </pc:sldMkLst>
      </pc:sldChg>
      <pc:sldChg chg="addSp delSp modSp add mod ord">
        <pc:chgData name="Thuy Tran" userId="0d1bc316f8e4bd56" providerId="LiveId" clId="{86C41BB8-CC7C-4ACC-BC81-56240B8B591E}" dt="2023-07-26T15:30:29.272" v="565"/>
        <pc:sldMkLst>
          <pc:docMk/>
          <pc:sldMk cId="3114695770" sldId="314"/>
        </pc:sldMkLst>
        <pc:spChg chg="add mod">
          <ac:chgData name="Thuy Tran" userId="0d1bc316f8e4bd56" providerId="LiveId" clId="{86C41BB8-CC7C-4ACC-BC81-56240B8B591E}" dt="2023-07-26T15:30:26.613" v="563" actId="1076"/>
          <ac:spMkLst>
            <pc:docMk/>
            <pc:sldMk cId="3114695770" sldId="314"/>
            <ac:spMk id="3" creationId="{9F1F3107-BA45-E1CF-154A-C5057F10249A}"/>
          </ac:spMkLst>
        </pc:spChg>
        <pc:spChg chg="del">
          <ac:chgData name="Thuy Tran" userId="0d1bc316f8e4bd56" providerId="LiveId" clId="{86C41BB8-CC7C-4ACC-BC81-56240B8B591E}" dt="2023-07-26T15:29:58.918" v="552" actId="478"/>
          <ac:spMkLst>
            <pc:docMk/>
            <pc:sldMk cId="3114695770" sldId="314"/>
            <ac:spMk id="4" creationId="{4E8C3FC7-1E37-8195-6CBB-C444788EA60A}"/>
          </ac:spMkLst>
        </pc:spChg>
      </pc:sldChg>
      <pc:sldChg chg="del">
        <pc:chgData name="Thuy Tran" userId="0d1bc316f8e4bd56" providerId="LiveId" clId="{86C41BB8-CC7C-4ACC-BC81-56240B8B591E}" dt="2023-07-25T13:46:47.863" v="410" actId="2696"/>
        <pc:sldMkLst>
          <pc:docMk/>
          <pc:sldMk cId="1041773009" sldId="315"/>
        </pc:sldMkLst>
      </pc:sldChg>
      <pc:sldChg chg="del">
        <pc:chgData name="Thuy Tran" userId="0d1bc316f8e4bd56" providerId="LiveId" clId="{86C41BB8-CC7C-4ACC-BC81-56240B8B591E}" dt="2023-07-25T13:39:04.164" v="307" actId="2696"/>
        <pc:sldMkLst>
          <pc:docMk/>
          <pc:sldMk cId="2559096841" sldId="3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523206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sz="1200" b="0" i="0" u="non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2156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215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3CC67-253B-571F-A61B-83E535B15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B76EE-02C1-BC53-16E8-CA3880526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656700-48C4-CD47-E471-606874091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F3DDE-7464-250E-FE3F-FAC6BA1B8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579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78262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B12CF-F681-C7D9-238E-FE618817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DD263-265F-C453-CBF5-9D4E91E26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8A060-8FFD-3418-0158-5BB353AD9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89846-9D9F-1837-8209-5999D691C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77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3C8E6-A1EA-FB2A-EFB3-F753DF450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956F6C-208C-DE07-82B7-F3AC09620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A700F-4F34-551B-63FD-CDEFB55D3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3B3F2-EEEE-D827-DC5E-194BD2447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1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D1CC6-4F49-E2EE-A8B1-860C5BFE8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D242D-CAE2-5E2C-4B2A-ACB6A6EDB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3D81B-7652-A70C-D3A7-A23C6C10B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BB026-BBE4-415D-CF40-69DD051F2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02740-0FDC-4BB4-8A90-F18044E141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42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59F0F-EFD8-40D5-B92D-060A614121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86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C1035-930F-4436-B99C-F9B1F89345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7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76273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>
          <a:extLst>
            <a:ext uri="{FF2B5EF4-FFF2-40B4-BE49-F238E27FC236}">
              <a16:creationId xmlns:a16="http://schemas.microsoft.com/office/drawing/2014/main" id="{A2743ABB-36B6-05A9-53D2-B34CECDD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:notes">
            <a:extLst>
              <a:ext uri="{FF2B5EF4-FFF2-40B4-BE49-F238E27FC236}">
                <a16:creationId xmlns:a16="http://schemas.microsoft.com/office/drawing/2014/main" id="{BBD1F928-7230-B695-A77C-E329D5A88B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p:notes">
            <a:extLst>
              <a:ext uri="{FF2B5EF4-FFF2-40B4-BE49-F238E27FC236}">
                <a16:creationId xmlns:a16="http://schemas.microsoft.com/office/drawing/2014/main" id="{A22B99DF-0D8B-1F83-CC0C-EA3CAA4D2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9087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ED571-33AE-F960-2924-5BD4A0238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B9991-2872-1327-9201-1581101F7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3CDB9-E525-B947-8D72-C9E2190C1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49D41-3CC4-A939-1F96-03E9FFA28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64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56417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0765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34497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E0204-1B44-35BB-9CD5-83FD1295F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A4A2B-F652-A907-A1FE-284B256F3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F5573-5391-807D-4173-371F66719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82A10-C24D-CFAD-D8D2-B06A68441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39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0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93E12-72BF-D286-15D3-852586E9D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FC250-F7CC-E5EA-99A9-D5911152F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940002-B350-A076-1194-E075A923A8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3C92D-A0CC-F378-3725-25F7762AB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21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38086-99D5-4730-87E6-9C84C4CD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A36B7-1AA0-14B7-2ECF-0A34038CF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1E1786-BCF4-51FD-9179-4FE7AE84E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7BBC1-E5E1-CA94-512F-867DEAB2E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56DF-A448-455E-9872-098983687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7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D98D4C-1840-4EAC-9492-C3F385BAB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286" y="1550784"/>
            <a:ext cx="12583716" cy="3298978"/>
          </a:xfrm>
        </p:spPr>
        <p:txBody>
          <a:bodyPr anchor="b"/>
          <a:lstStyle>
            <a:lvl1pPr algn="ctr">
              <a:defRPr sz="825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1BCDC0-A86F-4E5F-B76A-AA5645FE2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86" y="4976983"/>
            <a:ext cx="12583716" cy="2287788"/>
          </a:xfrm>
        </p:spPr>
        <p:txBody>
          <a:bodyPr/>
          <a:lstStyle>
            <a:lvl1pPr marL="0" indent="0" algn="ctr">
              <a:buNone/>
              <a:defRPr sz="3303"/>
            </a:lvl1pPr>
            <a:lvl2pPr marL="629199" indent="0" algn="ctr">
              <a:buNone/>
              <a:defRPr sz="2752"/>
            </a:lvl2pPr>
            <a:lvl3pPr marL="1258397" indent="0" algn="ctr">
              <a:buNone/>
              <a:defRPr sz="2477"/>
            </a:lvl3pPr>
            <a:lvl4pPr marL="1887596" indent="0" algn="ctr">
              <a:buNone/>
              <a:defRPr sz="2202"/>
            </a:lvl4pPr>
            <a:lvl5pPr marL="2516795" indent="0" algn="ctr">
              <a:buNone/>
              <a:defRPr sz="2202"/>
            </a:lvl5pPr>
            <a:lvl6pPr marL="3145993" indent="0" algn="ctr">
              <a:buNone/>
              <a:defRPr sz="2202"/>
            </a:lvl6pPr>
            <a:lvl7pPr marL="3775192" indent="0" algn="ctr">
              <a:buNone/>
              <a:defRPr sz="2202"/>
            </a:lvl7pPr>
            <a:lvl8pPr marL="4404390" indent="0" algn="ctr">
              <a:buNone/>
              <a:defRPr sz="2202"/>
            </a:lvl8pPr>
            <a:lvl9pPr marL="5033589" indent="0" algn="ctr">
              <a:buNone/>
              <a:defRPr sz="2202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BA0E8-DBE5-4740-9F05-BE2BFF22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71C31C-97FB-4998-894B-E81EC426D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BA9D7D-B465-4C58-B7D7-60725212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3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BE0AD1-46E6-44AE-B6A3-20894E6F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3B684F-5884-43E1-917B-DCE526A0D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785BFF-5480-4E4F-9113-7415A1AF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00392C-5B48-4F8C-BF20-3F288DB8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59EA90-F7C9-400F-9EC4-5CFB1E13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E5B498-2DC3-4E59-8527-5C32C731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769" y="2362368"/>
            <a:ext cx="14471273" cy="3941664"/>
          </a:xfrm>
        </p:spPr>
        <p:txBody>
          <a:bodyPr anchor="b"/>
          <a:lstStyle>
            <a:lvl1pPr>
              <a:defRPr sz="825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91EFE-9C05-4AE2-A8CA-AD3D94051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769" y="6341322"/>
            <a:ext cx="14471273" cy="2072828"/>
          </a:xfrm>
        </p:spPr>
        <p:txBody>
          <a:bodyPr/>
          <a:lstStyle>
            <a:lvl1pPr marL="0" indent="0">
              <a:buNone/>
              <a:defRPr sz="3303">
                <a:solidFill>
                  <a:schemeClr val="tx1">
                    <a:tint val="75000"/>
                  </a:schemeClr>
                </a:solidFill>
              </a:defRPr>
            </a:lvl1pPr>
            <a:lvl2pPr marL="629199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2pPr>
            <a:lvl3pPr marL="1258397" indent="0">
              <a:buNone/>
              <a:defRPr sz="2477">
                <a:solidFill>
                  <a:schemeClr val="tx1">
                    <a:tint val="75000"/>
                  </a:schemeClr>
                </a:solidFill>
              </a:defRPr>
            </a:lvl3pPr>
            <a:lvl4pPr marL="1887596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4pPr>
            <a:lvl5pPr marL="2516795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5pPr>
            <a:lvl6pPr marL="3145993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6pPr>
            <a:lvl7pPr marL="3775192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7pPr>
            <a:lvl8pPr marL="4404390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8pPr>
            <a:lvl9pPr marL="5033589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A71EA9-B6B1-471D-ACE5-BBCFCD16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1A92B2-40CE-4713-9A62-497593D4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A10553-872B-4096-9DD9-7B1ED34B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9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17288-64DA-4CFC-94CA-BBD66BE8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15BC3F-3929-4590-9FE5-DEEC5C458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3508" y="2522490"/>
            <a:ext cx="7130772" cy="60123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1AFD79-D2DF-4E6B-9CCE-058D6326D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4009" y="2522490"/>
            <a:ext cx="7130772" cy="60123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2CFE8D-7BAC-4134-8678-EA18118B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1089E8-6DF0-4BFC-96BA-7D9A625B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285ECD-CD80-4D24-87C4-2D143B5D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3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6A887C-F661-47F8-8D65-83D4C652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504499"/>
            <a:ext cx="14471273" cy="183154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DD448-254F-4512-A157-5151BCDD2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5693" y="2322885"/>
            <a:ext cx="7098002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2D99541-EC42-4843-A411-451BCBC81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5693" y="3461295"/>
            <a:ext cx="7098002" cy="50910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9F107D6-2587-4618-8468-B0FED283B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94008" y="2322885"/>
            <a:ext cx="7132958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5D06FF1-5729-42FE-B1BF-CB4EA2C79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94008" y="3461295"/>
            <a:ext cx="7132958" cy="50910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6D37B12-648D-4488-B788-299397D7C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BBBB58-6419-48B8-9F06-893B3E6A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F2C1B9-80D5-4868-B6F4-BBE16961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3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A5BA07-08B4-4BD5-801B-B4B77410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F4AEF9-994F-4358-A5AB-D0A25632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68F27A-3CF9-4D3A-983A-E4B267AD2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86823C-D1F4-4505-BF33-968BB4CC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7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2A18E8-494D-41F6-B1C4-37F7179F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BD8EE4-4B73-47A7-A481-34590D24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5AA892-35DE-48BB-98E3-9D77ECB2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45A8179-6E5E-417D-AE1E-286C36B9E8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B7BCD7-53FF-4483-B460-ECDEDFF5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D43DF0-1449-4462-80AE-AC165C670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 marL="0" indent="0">
              <a:buNone/>
              <a:defRPr sz="4404"/>
            </a:lvl1pPr>
            <a:lvl2pPr marL="629199" indent="0">
              <a:buNone/>
              <a:defRPr sz="3853"/>
            </a:lvl2pPr>
            <a:lvl3pPr marL="1258397" indent="0">
              <a:buNone/>
              <a:defRPr sz="3303"/>
            </a:lvl3pPr>
            <a:lvl4pPr marL="1887596" indent="0">
              <a:buNone/>
              <a:defRPr sz="2752"/>
            </a:lvl4pPr>
            <a:lvl5pPr marL="2516795" indent="0">
              <a:buNone/>
              <a:defRPr sz="2752"/>
            </a:lvl5pPr>
            <a:lvl6pPr marL="3145993" indent="0">
              <a:buNone/>
              <a:defRPr sz="2752"/>
            </a:lvl6pPr>
            <a:lvl7pPr marL="3775192" indent="0">
              <a:buNone/>
              <a:defRPr sz="2752"/>
            </a:lvl7pPr>
            <a:lvl8pPr marL="4404390" indent="0">
              <a:buNone/>
              <a:defRPr sz="2752"/>
            </a:lvl8pPr>
            <a:lvl9pPr marL="5033589" indent="0">
              <a:buNone/>
              <a:defRPr sz="2752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372B2-78F0-461A-94B8-AA69FD1E3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2"/>
            </a:lvl1pPr>
            <a:lvl2pPr marL="629199" indent="0">
              <a:buNone/>
              <a:defRPr sz="1927"/>
            </a:lvl2pPr>
            <a:lvl3pPr marL="1258397" indent="0">
              <a:buNone/>
              <a:defRPr sz="1651"/>
            </a:lvl3pPr>
            <a:lvl4pPr marL="1887596" indent="0">
              <a:buNone/>
              <a:defRPr sz="1376"/>
            </a:lvl4pPr>
            <a:lvl5pPr marL="2516795" indent="0">
              <a:buNone/>
              <a:defRPr sz="1376"/>
            </a:lvl5pPr>
            <a:lvl6pPr marL="3145993" indent="0">
              <a:buNone/>
              <a:defRPr sz="1376"/>
            </a:lvl6pPr>
            <a:lvl7pPr marL="3775192" indent="0">
              <a:buNone/>
              <a:defRPr sz="1376"/>
            </a:lvl7pPr>
            <a:lvl8pPr marL="4404390" indent="0">
              <a:buNone/>
              <a:defRPr sz="1376"/>
            </a:lvl8pPr>
            <a:lvl9pPr marL="5033589" indent="0">
              <a:buNone/>
              <a:defRPr sz="137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37DBC9-B777-43CB-8312-B97972D9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106C0C-5E17-43B0-B9EB-BB1E1600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CD8E66-2FD6-4C09-8D62-68E3A0EA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414AD-3860-43FF-AA01-819622A8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28ED68-3AB0-49DF-BB74-33B2BA941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216BBB-D9C6-4DC1-87D8-848B594A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719530-68DE-494E-AE03-E35E381D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A14DE-1481-4FBA-95EA-CD5D1FC5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2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B8A4FB-F6D4-42D3-9D94-22622D09D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006963" y="504498"/>
            <a:ext cx="3617818" cy="803029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E8073D-A7F4-47FD-8AA5-74A16176B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53508" y="504498"/>
            <a:ext cx="10643726" cy="803029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8ED361-4214-4666-A069-65941509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44DB5-5A17-4696-8DE2-67FA366D4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390616-1B5F-4356-8C7D-FB9FFEB8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7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186" y="1962424"/>
            <a:ext cx="7130772" cy="13541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372" y="3579742"/>
            <a:ext cx="5872401" cy="1614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8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6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6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3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68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85" y="4059381"/>
            <a:ext cx="7130772" cy="1254665"/>
          </a:xfrm>
        </p:spPr>
        <p:txBody>
          <a:bodyPr anchor="t"/>
          <a:lstStyle>
            <a:lvl1pPr algn="l">
              <a:defRPr sz="367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685" y="2677496"/>
            <a:ext cx="7130772" cy="1381885"/>
          </a:xfrm>
        </p:spPr>
        <p:txBody>
          <a:bodyPr anchor="b"/>
          <a:lstStyle>
            <a:lvl1pPr marL="0" indent="0">
              <a:buNone/>
              <a:defRPr sz="1835">
                <a:solidFill>
                  <a:schemeClr val="tx1">
                    <a:tint val="75000"/>
                  </a:schemeClr>
                </a:solidFill>
              </a:defRPr>
            </a:lvl1pPr>
            <a:lvl2pPr marL="419435" indent="0">
              <a:buNone/>
              <a:defRPr sz="1651">
                <a:solidFill>
                  <a:schemeClr val="tx1">
                    <a:tint val="75000"/>
                  </a:schemeClr>
                </a:solidFill>
              </a:defRPr>
            </a:lvl2pPr>
            <a:lvl3pPr marL="838871" indent="0">
              <a:buNone/>
              <a:defRPr sz="1468">
                <a:solidFill>
                  <a:schemeClr val="tx1">
                    <a:tint val="75000"/>
                  </a:schemeClr>
                </a:solidFill>
              </a:defRPr>
            </a:lvl3pPr>
            <a:lvl4pPr marL="1258306" indent="0">
              <a:buNone/>
              <a:defRPr sz="1284">
                <a:solidFill>
                  <a:schemeClr val="tx1">
                    <a:tint val="75000"/>
                  </a:schemeClr>
                </a:solidFill>
              </a:defRPr>
            </a:lvl4pPr>
            <a:lvl5pPr marL="1677741" indent="0">
              <a:buNone/>
              <a:defRPr sz="1284">
                <a:solidFill>
                  <a:schemeClr val="tx1">
                    <a:tint val="75000"/>
                  </a:schemeClr>
                </a:solidFill>
              </a:defRPr>
            </a:lvl5pPr>
            <a:lvl6pPr marL="2097176" indent="0">
              <a:buNone/>
              <a:defRPr sz="1284">
                <a:solidFill>
                  <a:schemeClr val="tx1">
                    <a:tint val="75000"/>
                  </a:schemeClr>
                </a:solidFill>
              </a:defRPr>
            </a:lvl6pPr>
            <a:lvl7pPr marL="2516612" indent="0">
              <a:buNone/>
              <a:defRPr sz="1284">
                <a:solidFill>
                  <a:schemeClr val="tx1">
                    <a:tint val="75000"/>
                  </a:schemeClr>
                </a:solidFill>
              </a:defRPr>
            </a:lvl7pPr>
            <a:lvl8pPr marL="2936047" indent="0">
              <a:buNone/>
              <a:defRPr sz="1284">
                <a:solidFill>
                  <a:schemeClr val="tx1">
                    <a:tint val="75000"/>
                  </a:schemeClr>
                </a:solidFill>
              </a:defRPr>
            </a:lvl8pPr>
            <a:lvl9pPr marL="3355482" indent="0">
              <a:buNone/>
              <a:defRPr sz="12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19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457" y="1474012"/>
            <a:ext cx="3705205" cy="4169055"/>
          </a:xfrm>
        </p:spPr>
        <p:txBody>
          <a:bodyPr/>
          <a:lstStyle>
            <a:lvl1pPr>
              <a:defRPr sz="2569"/>
            </a:lvl1pPr>
            <a:lvl2pPr>
              <a:defRPr sz="2202"/>
            </a:lvl2pPr>
            <a:lvl3pPr>
              <a:defRPr sz="1835"/>
            </a:lvl3pPr>
            <a:lvl4pPr>
              <a:defRPr sz="1651"/>
            </a:lvl4pPr>
            <a:lvl5pPr>
              <a:defRPr sz="1651"/>
            </a:lvl5pPr>
            <a:lvl6pPr>
              <a:defRPr sz="1651"/>
            </a:lvl6pPr>
            <a:lvl7pPr>
              <a:defRPr sz="1651"/>
            </a:lvl7pPr>
            <a:lvl8pPr>
              <a:defRPr sz="1651"/>
            </a:lvl8pPr>
            <a:lvl9pPr>
              <a:defRPr sz="16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4482" y="1474012"/>
            <a:ext cx="3705205" cy="4169055"/>
          </a:xfrm>
        </p:spPr>
        <p:txBody>
          <a:bodyPr/>
          <a:lstStyle>
            <a:lvl1pPr>
              <a:defRPr sz="2569"/>
            </a:lvl1pPr>
            <a:lvl2pPr>
              <a:defRPr sz="2202"/>
            </a:lvl2pPr>
            <a:lvl3pPr>
              <a:defRPr sz="1835"/>
            </a:lvl3pPr>
            <a:lvl4pPr>
              <a:defRPr sz="1651"/>
            </a:lvl4pPr>
            <a:lvl5pPr>
              <a:defRPr sz="1651"/>
            </a:lvl5pPr>
            <a:lvl6pPr>
              <a:defRPr sz="1651"/>
            </a:lvl6pPr>
            <a:lvl7pPr>
              <a:defRPr sz="1651"/>
            </a:lvl7pPr>
            <a:lvl8pPr>
              <a:defRPr sz="1651"/>
            </a:lvl8pPr>
            <a:lvl9pPr>
              <a:defRPr sz="16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6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457" y="1414057"/>
            <a:ext cx="3706662" cy="589312"/>
          </a:xfrm>
        </p:spPr>
        <p:txBody>
          <a:bodyPr anchor="b"/>
          <a:lstStyle>
            <a:lvl1pPr marL="0" indent="0">
              <a:buNone/>
              <a:defRPr sz="2202" b="1"/>
            </a:lvl1pPr>
            <a:lvl2pPr marL="419435" indent="0">
              <a:buNone/>
              <a:defRPr sz="1835" b="1"/>
            </a:lvl2pPr>
            <a:lvl3pPr marL="838871" indent="0">
              <a:buNone/>
              <a:defRPr sz="1651" b="1"/>
            </a:lvl3pPr>
            <a:lvl4pPr marL="1258306" indent="0">
              <a:buNone/>
              <a:defRPr sz="1468" b="1"/>
            </a:lvl4pPr>
            <a:lvl5pPr marL="1677741" indent="0">
              <a:buNone/>
              <a:defRPr sz="1468" b="1"/>
            </a:lvl5pPr>
            <a:lvl6pPr marL="2097176" indent="0">
              <a:buNone/>
              <a:defRPr sz="1468" b="1"/>
            </a:lvl6pPr>
            <a:lvl7pPr marL="2516612" indent="0">
              <a:buNone/>
              <a:defRPr sz="1468" b="1"/>
            </a:lvl7pPr>
            <a:lvl8pPr marL="2936047" indent="0">
              <a:buNone/>
              <a:defRPr sz="1468" b="1"/>
            </a:lvl8pPr>
            <a:lvl9pPr marL="3355482" indent="0">
              <a:buNone/>
              <a:defRPr sz="14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457" y="2003369"/>
            <a:ext cx="3706662" cy="3639697"/>
          </a:xfrm>
        </p:spPr>
        <p:txBody>
          <a:bodyPr/>
          <a:lstStyle>
            <a:lvl1pPr>
              <a:defRPr sz="2202"/>
            </a:lvl1pPr>
            <a:lvl2pPr>
              <a:defRPr sz="1835"/>
            </a:lvl2pPr>
            <a:lvl3pPr>
              <a:defRPr sz="1651"/>
            </a:lvl3pPr>
            <a:lvl4pPr>
              <a:defRPr sz="1468"/>
            </a:lvl4pPr>
            <a:lvl5pPr>
              <a:defRPr sz="1468"/>
            </a:lvl5pPr>
            <a:lvl6pPr>
              <a:defRPr sz="1468"/>
            </a:lvl6pPr>
            <a:lvl7pPr>
              <a:defRPr sz="1468"/>
            </a:lvl7pPr>
            <a:lvl8pPr>
              <a:defRPr sz="1468"/>
            </a:lvl8pPr>
            <a:lvl9pPr>
              <a:defRPr sz="14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1569" y="1414057"/>
            <a:ext cx="3708118" cy="589312"/>
          </a:xfrm>
        </p:spPr>
        <p:txBody>
          <a:bodyPr anchor="b"/>
          <a:lstStyle>
            <a:lvl1pPr marL="0" indent="0">
              <a:buNone/>
              <a:defRPr sz="2202" b="1"/>
            </a:lvl1pPr>
            <a:lvl2pPr marL="419435" indent="0">
              <a:buNone/>
              <a:defRPr sz="1835" b="1"/>
            </a:lvl2pPr>
            <a:lvl3pPr marL="838871" indent="0">
              <a:buNone/>
              <a:defRPr sz="1651" b="1"/>
            </a:lvl3pPr>
            <a:lvl4pPr marL="1258306" indent="0">
              <a:buNone/>
              <a:defRPr sz="1468" b="1"/>
            </a:lvl4pPr>
            <a:lvl5pPr marL="1677741" indent="0">
              <a:buNone/>
              <a:defRPr sz="1468" b="1"/>
            </a:lvl5pPr>
            <a:lvl6pPr marL="2097176" indent="0">
              <a:buNone/>
              <a:defRPr sz="1468" b="1"/>
            </a:lvl6pPr>
            <a:lvl7pPr marL="2516612" indent="0">
              <a:buNone/>
              <a:defRPr sz="1468" b="1"/>
            </a:lvl7pPr>
            <a:lvl8pPr marL="2936047" indent="0">
              <a:buNone/>
              <a:defRPr sz="1468" b="1"/>
            </a:lvl8pPr>
            <a:lvl9pPr marL="3355482" indent="0">
              <a:buNone/>
              <a:defRPr sz="14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1569" y="2003369"/>
            <a:ext cx="3708118" cy="3639697"/>
          </a:xfrm>
        </p:spPr>
        <p:txBody>
          <a:bodyPr/>
          <a:lstStyle>
            <a:lvl1pPr>
              <a:defRPr sz="2202"/>
            </a:lvl1pPr>
            <a:lvl2pPr>
              <a:defRPr sz="1835"/>
            </a:lvl2pPr>
            <a:lvl3pPr>
              <a:defRPr sz="1651"/>
            </a:lvl3pPr>
            <a:lvl4pPr>
              <a:defRPr sz="1468"/>
            </a:lvl4pPr>
            <a:lvl5pPr>
              <a:defRPr sz="1468"/>
            </a:lvl5pPr>
            <a:lvl6pPr>
              <a:defRPr sz="1468"/>
            </a:lvl6pPr>
            <a:lvl7pPr>
              <a:defRPr sz="1468"/>
            </a:lvl7pPr>
            <a:lvl8pPr>
              <a:defRPr sz="1468"/>
            </a:lvl8pPr>
            <a:lvl9pPr>
              <a:defRPr sz="14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5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8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43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57" y="251518"/>
            <a:ext cx="2759971" cy="1070413"/>
          </a:xfrm>
        </p:spPr>
        <p:txBody>
          <a:bodyPr anchor="b"/>
          <a:lstStyle>
            <a:lvl1pPr algn="l">
              <a:defRPr sz="18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9922" y="251518"/>
            <a:ext cx="4689765" cy="5391548"/>
          </a:xfrm>
        </p:spPr>
        <p:txBody>
          <a:bodyPr/>
          <a:lstStyle>
            <a:lvl1pPr>
              <a:defRPr sz="2936"/>
            </a:lvl1pPr>
            <a:lvl2pPr>
              <a:defRPr sz="2569"/>
            </a:lvl2pPr>
            <a:lvl3pPr>
              <a:defRPr sz="2202"/>
            </a:lvl3pPr>
            <a:lvl4pPr>
              <a:defRPr sz="1835"/>
            </a:lvl4pPr>
            <a:lvl5pPr>
              <a:defRPr sz="1835"/>
            </a:lvl5pPr>
            <a:lvl6pPr>
              <a:defRPr sz="1835"/>
            </a:lvl6pPr>
            <a:lvl7pPr>
              <a:defRPr sz="1835"/>
            </a:lvl7pPr>
            <a:lvl8pPr>
              <a:defRPr sz="1835"/>
            </a:lvl8pPr>
            <a:lvl9pPr>
              <a:defRPr sz="18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457" y="1321932"/>
            <a:ext cx="2759971" cy="4321135"/>
          </a:xfrm>
        </p:spPr>
        <p:txBody>
          <a:bodyPr/>
          <a:lstStyle>
            <a:lvl1pPr marL="0" indent="0">
              <a:buNone/>
              <a:defRPr sz="1284"/>
            </a:lvl1pPr>
            <a:lvl2pPr marL="419435" indent="0">
              <a:buNone/>
              <a:defRPr sz="1101"/>
            </a:lvl2pPr>
            <a:lvl3pPr marL="838871" indent="0">
              <a:buNone/>
              <a:defRPr sz="917"/>
            </a:lvl3pPr>
            <a:lvl4pPr marL="1258306" indent="0">
              <a:buNone/>
              <a:defRPr sz="826"/>
            </a:lvl4pPr>
            <a:lvl5pPr marL="1677741" indent="0">
              <a:buNone/>
              <a:defRPr sz="826"/>
            </a:lvl5pPr>
            <a:lvl6pPr marL="2097176" indent="0">
              <a:buNone/>
              <a:defRPr sz="826"/>
            </a:lvl6pPr>
            <a:lvl7pPr marL="2516612" indent="0">
              <a:buNone/>
              <a:defRPr sz="826"/>
            </a:lvl7pPr>
            <a:lvl8pPr marL="2936047" indent="0">
              <a:buNone/>
              <a:defRPr sz="826"/>
            </a:lvl8pPr>
            <a:lvl9pPr marL="3355482" indent="0">
              <a:buNone/>
              <a:defRPr sz="8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12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31" y="4422034"/>
            <a:ext cx="5033486" cy="522046"/>
          </a:xfrm>
        </p:spPr>
        <p:txBody>
          <a:bodyPr anchor="b"/>
          <a:lstStyle>
            <a:lvl1pPr algn="l">
              <a:defRPr sz="18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44331" y="564453"/>
            <a:ext cx="5033486" cy="3790315"/>
          </a:xfrm>
        </p:spPr>
        <p:txBody>
          <a:bodyPr/>
          <a:lstStyle>
            <a:lvl1pPr marL="0" indent="0">
              <a:buNone/>
              <a:defRPr sz="2936"/>
            </a:lvl1pPr>
            <a:lvl2pPr marL="419435" indent="0">
              <a:buNone/>
              <a:defRPr sz="2569"/>
            </a:lvl2pPr>
            <a:lvl3pPr marL="838871" indent="0">
              <a:buNone/>
              <a:defRPr sz="2202"/>
            </a:lvl3pPr>
            <a:lvl4pPr marL="1258306" indent="0">
              <a:buNone/>
              <a:defRPr sz="1835"/>
            </a:lvl4pPr>
            <a:lvl5pPr marL="1677741" indent="0">
              <a:buNone/>
              <a:defRPr sz="1835"/>
            </a:lvl5pPr>
            <a:lvl6pPr marL="2097176" indent="0">
              <a:buNone/>
              <a:defRPr sz="1835"/>
            </a:lvl6pPr>
            <a:lvl7pPr marL="2516612" indent="0">
              <a:buNone/>
              <a:defRPr sz="1835"/>
            </a:lvl7pPr>
            <a:lvl8pPr marL="2936047" indent="0">
              <a:buNone/>
              <a:defRPr sz="1835"/>
            </a:lvl8pPr>
            <a:lvl9pPr marL="3355482" indent="0">
              <a:buNone/>
              <a:defRPr sz="18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31" y="4944081"/>
            <a:ext cx="5033486" cy="741392"/>
          </a:xfrm>
        </p:spPr>
        <p:txBody>
          <a:bodyPr/>
          <a:lstStyle>
            <a:lvl1pPr marL="0" indent="0">
              <a:buNone/>
              <a:defRPr sz="1284"/>
            </a:lvl1pPr>
            <a:lvl2pPr marL="419435" indent="0">
              <a:buNone/>
              <a:defRPr sz="1101"/>
            </a:lvl2pPr>
            <a:lvl3pPr marL="838871" indent="0">
              <a:buNone/>
              <a:defRPr sz="917"/>
            </a:lvl3pPr>
            <a:lvl4pPr marL="1258306" indent="0">
              <a:buNone/>
              <a:defRPr sz="826"/>
            </a:lvl4pPr>
            <a:lvl5pPr marL="1677741" indent="0">
              <a:buNone/>
              <a:defRPr sz="826"/>
            </a:lvl5pPr>
            <a:lvl6pPr marL="2097176" indent="0">
              <a:buNone/>
              <a:defRPr sz="826"/>
            </a:lvl6pPr>
            <a:lvl7pPr marL="2516612" indent="0">
              <a:buNone/>
              <a:defRPr sz="826"/>
            </a:lvl7pPr>
            <a:lvl8pPr marL="2936047" indent="0">
              <a:buNone/>
              <a:defRPr sz="826"/>
            </a:lvl8pPr>
            <a:lvl9pPr marL="3355482" indent="0">
              <a:buNone/>
              <a:defRPr sz="8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7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65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82130" y="252981"/>
            <a:ext cx="1887557" cy="53900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457" y="252981"/>
            <a:ext cx="5522853" cy="53900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286" y="1550784"/>
            <a:ext cx="12583716" cy="3298978"/>
          </a:xfrm>
        </p:spPr>
        <p:txBody>
          <a:bodyPr anchor="b"/>
          <a:lstStyle>
            <a:lvl1pPr algn="ctr">
              <a:defRPr sz="825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86" y="4976983"/>
            <a:ext cx="12583716" cy="2287788"/>
          </a:xfrm>
        </p:spPr>
        <p:txBody>
          <a:bodyPr/>
          <a:lstStyle>
            <a:lvl1pPr marL="0" indent="0" algn="ctr">
              <a:buNone/>
              <a:defRPr sz="3303"/>
            </a:lvl1pPr>
            <a:lvl2pPr marL="629199" indent="0" algn="ctr">
              <a:buNone/>
              <a:defRPr sz="2752"/>
            </a:lvl2pPr>
            <a:lvl3pPr marL="1258397" indent="0" algn="ctr">
              <a:buNone/>
              <a:defRPr sz="2477"/>
            </a:lvl3pPr>
            <a:lvl4pPr marL="1887596" indent="0" algn="ctr">
              <a:buNone/>
              <a:defRPr sz="2202"/>
            </a:lvl4pPr>
            <a:lvl5pPr marL="2516795" indent="0" algn="ctr">
              <a:buNone/>
              <a:defRPr sz="2202"/>
            </a:lvl5pPr>
            <a:lvl6pPr marL="3145993" indent="0" algn="ctr">
              <a:buNone/>
              <a:defRPr sz="2202"/>
            </a:lvl6pPr>
            <a:lvl7pPr marL="3775192" indent="0" algn="ctr">
              <a:buNone/>
              <a:defRPr sz="2202"/>
            </a:lvl7pPr>
            <a:lvl8pPr marL="4404390" indent="0" algn="ctr">
              <a:buNone/>
              <a:defRPr sz="2202"/>
            </a:lvl8pPr>
            <a:lvl9pPr marL="5033589" indent="0" algn="ctr">
              <a:buNone/>
              <a:defRPr sz="220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30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7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769" y="2362368"/>
            <a:ext cx="14471273" cy="3941664"/>
          </a:xfrm>
        </p:spPr>
        <p:txBody>
          <a:bodyPr anchor="b"/>
          <a:lstStyle>
            <a:lvl1pPr>
              <a:defRPr sz="825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769" y="6341322"/>
            <a:ext cx="14471273" cy="2072828"/>
          </a:xfrm>
        </p:spPr>
        <p:txBody>
          <a:bodyPr/>
          <a:lstStyle>
            <a:lvl1pPr marL="0" indent="0">
              <a:buNone/>
              <a:defRPr sz="3303">
                <a:solidFill>
                  <a:schemeClr val="tx1">
                    <a:tint val="75000"/>
                  </a:schemeClr>
                </a:solidFill>
              </a:defRPr>
            </a:lvl1pPr>
            <a:lvl2pPr marL="629199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2pPr>
            <a:lvl3pPr marL="1258397" indent="0">
              <a:buNone/>
              <a:defRPr sz="2477">
                <a:solidFill>
                  <a:schemeClr val="tx1">
                    <a:tint val="75000"/>
                  </a:schemeClr>
                </a:solidFill>
              </a:defRPr>
            </a:lvl3pPr>
            <a:lvl4pPr marL="1887596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4pPr>
            <a:lvl5pPr marL="2516795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5pPr>
            <a:lvl6pPr marL="3145993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6pPr>
            <a:lvl7pPr marL="3775192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7pPr>
            <a:lvl8pPr marL="4404390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8pPr>
            <a:lvl9pPr marL="5033589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48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3508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4009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48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504499"/>
            <a:ext cx="14471273" cy="18315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5693" y="2322885"/>
            <a:ext cx="7098002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5693" y="3461295"/>
            <a:ext cx="7098002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94008" y="2322885"/>
            <a:ext cx="7132958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94008" y="3461295"/>
            <a:ext cx="7132958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1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02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38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>
              <a:defRPr sz="4404"/>
            </a:lvl1pPr>
            <a:lvl2pPr>
              <a:defRPr sz="3853"/>
            </a:lvl2pPr>
            <a:lvl3pPr>
              <a:defRPr sz="3303"/>
            </a:lvl3pPr>
            <a:lvl4pPr>
              <a:defRPr sz="2752"/>
            </a:lvl4pPr>
            <a:lvl5pPr>
              <a:defRPr sz="2752"/>
            </a:lvl5pPr>
            <a:lvl6pPr>
              <a:defRPr sz="2752"/>
            </a:lvl6pPr>
            <a:lvl7pPr>
              <a:defRPr sz="2752"/>
            </a:lvl7pPr>
            <a:lvl8pPr>
              <a:defRPr sz="2752"/>
            </a:lvl8pPr>
            <a:lvl9pPr>
              <a:defRPr sz="275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2"/>
            </a:lvl1pPr>
            <a:lvl2pPr marL="629199" indent="0">
              <a:buNone/>
              <a:defRPr sz="1927"/>
            </a:lvl2pPr>
            <a:lvl3pPr marL="1258397" indent="0">
              <a:buNone/>
              <a:defRPr sz="1651"/>
            </a:lvl3pPr>
            <a:lvl4pPr marL="1887596" indent="0">
              <a:buNone/>
              <a:defRPr sz="1376"/>
            </a:lvl4pPr>
            <a:lvl5pPr marL="2516795" indent="0">
              <a:buNone/>
              <a:defRPr sz="1376"/>
            </a:lvl5pPr>
            <a:lvl6pPr marL="3145993" indent="0">
              <a:buNone/>
              <a:defRPr sz="1376"/>
            </a:lvl6pPr>
            <a:lvl7pPr marL="3775192" indent="0">
              <a:buNone/>
              <a:defRPr sz="1376"/>
            </a:lvl7pPr>
            <a:lvl8pPr marL="4404390" indent="0">
              <a:buNone/>
              <a:defRPr sz="1376"/>
            </a:lvl8pPr>
            <a:lvl9pPr marL="5033589" indent="0">
              <a:buNone/>
              <a:defRPr sz="137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04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 marL="0" indent="0">
              <a:buNone/>
              <a:defRPr sz="4404"/>
            </a:lvl1pPr>
            <a:lvl2pPr marL="629199" indent="0">
              <a:buNone/>
              <a:defRPr sz="3853"/>
            </a:lvl2pPr>
            <a:lvl3pPr marL="1258397" indent="0">
              <a:buNone/>
              <a:defRPr sz="3303"/>
            </a:lvl3pPr>
            <a:lvl4pPr marL="1887596" indent="0">
              <a:buNone/>
              <a:defRPr sz="2752"/>
            </a:lvl4pPr>
            <a:lvl5pPr marL="2516795" indent="0">
              <a:buNone/>
              <a:defRPr sz="2752"/>
            </a:lvl5pPr>
            <a:lvl6pPr marL="3145993" indent="0">
              <a:buNone/>
              <a:defRPr sz="2752"/>
            </a:lvl6pPr>
            <a:lvl7pPr marL="3775192" indent="0">
              <a:buNone/>
              <a:defRPr sz="2752"/>
            </a:lvl7pPr>
            <a:lvl8pPr marL="4404390" indent="0">
              <a:buNone/>
              <a:defRPr sz="2752"/>
            </a:lvl8pPr>
            <a:lvl9pPr marL="5033589" indent="0">
              <a:buNone/>
              <a:defRPr sz="2752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2"/>
            </a:lvl1pPr>
            <a:lvl2pPr marL="629199" indent="0">
              <a:buNone/>
              <a:defRPr sz="1927"/>
            </a:lvl2pPr>
            <a:lvl3pPr marL="1258397" indent="0">
              <a:buNone/>
              <a:defRPr sz="1651"/>
            </a:lvl3pPr>
            <a:lvl4pPr marL="1887596" indent="0">
              <a:buNone/>
              <a:defRPr sz="1376"/>
            </a:lvl4pPr>
            <a:lvl5pPr marL="2516795" indent="0">
              <a:buNone/>
              <a:defRPr sz="1376"/>
            </a:lvl5pPr>
            <a:lvl6pPr marL="3145993" indent="0">
              <a:buNone/>
              <a:defRPr sz="1376"/>
            </a:lvl6pPr>
            <a:lvl7pPr marL="3775192" indent="0">
              <a:buNone/>
              <a:defRPr sz="1376"/>
            </a:lvl7pPr>
            <a:lvl8pPr marL="4404390" indent="0">
              <a:buNone/>
              <a:defRPr sz="1376"/>
            </a:lvl8pPr>
            <a:lvl9pPr marL="5033589" indent="0">
              <a:buNone/>
              <a:defRPr sz="137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70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006963" y="504498"/>
            <a:ext cx="3617818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53508" y="504498"/>
            <a:ext cx="10643726" cy="80302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17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549629" y="-122834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1" name="Google Shape;11;p2"/>
          <p:cNvSpPr/>
          <p:nvPr/>
        </p:nvSpPr>
        <p:spPr>
          <a:xfrm rot="-237697">
            <a:off x="8528408" y="7275463"/>
            <a:ext cx="8239670" cy="2758608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3" name="Google Shape;13;p2"/>
          <p:cNvSpPr/>
          <p:nvPr/>
        </p:nvSpPr>
        <p:spPr>
          <a:xfrm>
            <a:off x="508451" y="5516572"/>
            <a:ext cx="4379817" cy="4089123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4" name="Google Shape;14;p2"/>
          <p:cNvSpPr/>
          <p:nvPr/>
        </p:nvSpPr>
        <p:spPr>
          <a:xfrm>
            <a:off x="4430549" y="2583589"/>
            <a:ext cx="8059582" cy="4308608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7" name="Google Shape;17;p2"/>
          <p:cNvGrpSpPr/>
          <p:nvPr/>
        </p:nvGrpSpPr>
        <p:grpSpPr>
          <a:xfrm>
            <a:off x="13624126" y="4628441"/>
            <a:ext cx="4018509" cy="2937634"/>
            <a:chOff x="6001425" y="5588275"/>
            <a:chExt cx="1332875" cy="970400"/>
          </a:xfrm>
        </p:grpSpPr>
        <p:sp>
          <p:nvSpPr>
            <p:cNvPr id="18" name="Google Shape;1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30" name="Google Shape;30;p2"/>
          <p:cNvSpPr/>
          <p:nvPr/>
        </p:nvSpPr>
        <p:spPr>
          <a:xfrm rot="10516267">
            <a:off x="-1294743" y="1150631"/>
            <a:ext cx="3403652" cy="349160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1" name="Google Shape;31;p2"/>
          <p:cNvSpPr/>
          <p:nvPr/>
        </p:nvSpPr>
        <p:spPr>
          <a:xfrm rot="-1136787">
            <a:off x="5442154" y="7129764"/>
            <a:ext cx="2635464" cy="2703580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32" name="Google Shape;32;p2"/>
          <p:cNvGrpSpPr/>
          <p:nvPr/>
        </p:nvGrpSpPr>
        <p:grpSpPr>
          <a:xfrm rot="-1060674">
            <a:off x="14656098" y="-703001"/>
            <a:ext cx="2452816" cy="2936252"/>
            <a:chOff x="3066650" y="5873925"/>
            <a:chExt cx="1591250" cy="2145950"/>
          </a:xfrm>
        </p:grpSpPr>
        <p:sp>
          <p:nvSpPr>
            <p:cNvPr id="33" name="Google Shape;33;p2"/>
            <p:cNvSpPr/>
            <p:nvPr/>
          </p:nvSpPr>
          <p:spPr>
            <a:xfrm>
              <a:off x="3173800" y="7137625"/>
              <a:ext cx="1085150" cy="731800"/>
            </a:xfrm>
            <a:custGeom>
              <a:avLst/>
              <a:gdLst/>
              <a:ahLst/>
              <a:cxnLst/>
              <a:rect l="l" t="t" r="r" b="b"/>
              <a:pathLst>
                <a:path w="43406" h="29272" fill="none" extrusionOk="0">
                  <a:moveTo>
                    <a:pt x="43406" y="1"/>
                  </a:moveTo>
                  <a:cubicBezTo>
                    <a:pt x="43406" y="1"/>
                    <a:pt x="27874" y="29272"/>
                    <a:pt x="1" y="28056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066650" y="6623950"/>
              <a:ext cx="1591250" cy="1395925"/>
            </a:xfrm>
            <a:custGeom>
              <a:avLst/>
              <a:gdLst/>
              <a:ahLst/>
              <a:cxnLst/>
              <a:rect l="l" t="t" r="r" b="b"/>
              <a:pathLst>
                <a:path w="63650" h="55837" fill="none" extrusionOk="0">
                  <a:moveTo>
                    <a:pt x="20153" y="36566"/>
                  </a:moveTo>
                  <a:cubicBezTo>
                    <a:pt x="28360" y="37113"/>
                    <a:pt x="25108" y="27113"/>
                    <a:pt x="32190" y="25380"/>
                  </a:cubicBezTo>
                  <a:cubicBezTo>
                    <a:pt x="39303" y="23618"/>
                    <a:pt x="45929" y="14985"/>
                    <a:pt x="48513" y="8237"/>
                  </a:cubicBezTo>
                  <a:cubicBezTo>
                    <a:pt x="51674" y="0"/>
                    <a:pt x="63650" y="5441"/>
                    <a:pt x="57996" y="18389"/>
                  </a:cubicBezTo>
                  <a:cubicBezTo>
                    <a:pt x="52373" y="31368"/>
                    <a:pt x="42737" y="35107"/>
                    <a:pt x="41400" y="42189"/>
                  </a:cubicBezTo>
                  <a:cubicBezTo>
                    <a:pt x="40063" y="49271"/>
                    <a:pt x="27053" y="49363"/>
                    <a:pt x="22251" y="52585"/>
                  </a:cubicBezTo>
                  <a:cubicBezTo>
                    <a:pt x="17478" y="55837"/>
                    <a:pt x="1" y="51946"/>
                    <a:pt x="1" y="51946"/>
                  </a:cubicBezTo>
                  <a:cubicBezTo>
                    <a:pt x="1" y="51946"/>
                    <a:pt x="11916" y="36019"/>
                    <a:pt x="20153" y="3656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81400" y="6379250"/>
              <a:ext cx="680900" cy="1079825"/>
            </a:xfrm>
            <a:custGeom>
              <a:avLst/>
              <a:gdLst/>
              <a:ahLst/>
              <a:cxnLst/>
              <a:rect l="l" t="t" r="r" b="b"/>
              <a:pathLst>
                <a:path w="27236" h="43193" fill="none" extrusionOk="0">
                  <a:moveTo>
                    <a:pt x="27235" y="1"/>
                  </a:moveTo>
                  <a:cubicBezTo>
                    <a:pt x="27235" y="1"/>
                    <a:pt x="25472" y="32706"/>
                    <a:pt x="1" y="4319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19850" y="5873925"/>
              <a:ext cx="959025" cy="1704450"/>
            </a:xfrm>
            <a:custGeom>
              <a:avLst/>
              <a:gdLst/>
              <a:ahLst/>
              <a:cxnLst/>
              <a:rect l="l" t="t" r="r" b="b"/>
              <a:pathLst>
                <a:path w="38361" h="68178" fill="none" extrusionOk="0">
                  <a:moveTo>
                    <a:pt x="11673" y="46050"/>
                  </a:moveTo>
                  <a:cubicBezTo>
                    <a:pt x="19272" y="43102"/>
                    <a:pt x="13983" y="31035"/>
                    <a:pt x="19636" y="26506"/>
                  </a:cubicBezTo>
                  <a:cubicBezTo>
                    <a:pt x="25259" y="21977"/>
                    <a:pt x="23193" y="15654"/>
                    <a:pt x="25290" y="8815"/>
                  </a:cubicBezTo>
                  <a:cubicBezTo>
                    <a:pt x="27904" y="244"/>
                    <a:pt x="37661" y="1"/>
                    <a:pt x="38026" y="13983"/>
                  </a:cubicBezTo>
                  <a:cubicBezTo>
                    <a:pt x="38360" y="27934"/>
                    <a:pt x="31278" y="35290"/>
                    <a:pt x="33041" y="42190"/>
                  </a:cubicBezTo>
                  <a:cubicBezTo>
                    <a:pt x="34804" y="49120"/>
                    <a:pt x="23162" y="54622"/>
                    <a:pt x="20214" y="59515"/>
                  </a:cubicBezTo>
                  <a:cubicBezTo>
                    <a:pt x="17296" y="64409"/>
                    <a:pt x="1" y="68178"/>
                    <a:pt x="1" y="68178"/>
                  </a:cubicBezTo>
                  <a:cubicBezTo>
                    <a:pt x="1" y="68178"/>
                    <a:pt x="4074" y="48968"/>
                    <a:pt x="11673" y="4605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5788272" y="-1145073"/>
            <a:ext cx="3442793" cy="2516797"/>
            <a:chOff x="6001425" y="5588275"/>
            <a:chExt cx="1332875" cy="970400"/>
          </a:xfrm>
        </p:grpSpPr>
        <p:sp>
          <p:nvSpPr>
            <p:cNvPr id="38" name="Google Shape;3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1191984">
            <a:off x="5208141" y="8050201"/>
            <a:ext cx="1966868" cy="2229394"/>
            <a:chOff x="1135825" y="6187875"/>
            <a:chExt cx="769800" cy="869050"/>
          </a:xfrm>
        </p:grpSpPr>
        <p:sp>
          <p:nvSpPr>
            <p:cNvPr id="55" name="Google Shape;55;p2"/>
            <p:cNvSpPr/>
            <p:nvPr/>
          </p:nvSpPr>
          <p:spPr>
            <a:xfrm>
              <a:off x="1208025" y="6253650"/>
              <a:ext cx="408075" cy="359275"/>
            </a:xfrm>
            <a:custGeom>
              <a:avLst/>
              <a:gdLst/>
              <a:ahLst/>
              <a:cxnLst/>
              <a:rect l="l" t="t" r="r" b="b"/>
              <a:pathLst>
                <a:path w="16323" h="14371" extrusionOk="0">
                  <a:moveTo>
                    <a:pt x="8158" y="1"/>
                  </a:moveTo>
                  <a:cubicBezTo>
                    <a:pt x="7189" y="1"/>
                    <a:pt x="6203" y="199"/>
                    <a:pt x="5259" y="620"/>
                  </a:cubicBezTo>
                  <a:cubicBezTo>
                    <a:pt x="1611" y="2231"/>
                    <a:pt x="0" y="6486"/>
                    <a:pt x="1611" y="10103"/>
                  </a:cubicBezTo>
                  <a:cubicBezTo>
                    <a:pt x="2802" y="12776"/>
                    <a:pt x="5420" y="14370"/>
                    <a:pt x="8177" y="14370"/>
                  </a:cubicBezTo>
                  <a:cubicBezTo>
                    <a:pt x="9151" y="14370"/>
                    <a:pt x="10143" y="14171"/>
                    <a:pt x="11095" y="13751"/>
                  </a:cubicBezTo>
                  <a:cubicBezTo>
                    <a:pt x="14712" y="12140"/>
                    <a:pt x="16323" y="7884"/>
                    <a:pt x="14712" y="4267"/>
                  </a:cubicBezTo>
                  <a:cubicBezTo>
                    <a:pt x="13521" y="1595"/>
                    <a:pt x="10904" y="1"/>
                    <a:pt x="8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22175" y="6727600"/>
              <a:ext cx="283450" cy="329325"/>
            </a:xfrm>
            <a:custGeom>
              <a:avLst/>
              <a:gdLst/>
              <a:ahLst/>
              <a:cxnLst/>
              <a:rect l="l" t="t" r="r" b="b"/>
              <a:pathLst>
                <a:path w="11338" h="13173" extrusionOk="0">
                  <a:moveTo>
                    <a:pt x="2418" y="0"/>
                  </a:moveTo>
                  <a:cubicBezTo>
                    <a:pt x="2209" y="0"/>
                    <a:pt x="1999" y="66"/>
                    <a:pt x="1824" y="203"/>
                  </a:cubicBezTo>
                  <a:lnTo>
                    <a:pt x="517" y="1206"/>
                  </a:lnTo>
                  <a:cubicBezTo>
                    <a:pt x="91" y="1541"/>
                    <a:pt x="0" y="2149"/>
                    <a:pt x="334" y="2574"/>
                  </a:cubicBezTo>
                  <a:lnTo>
                    <a:pt x="8116" y="12787"/>
                  </a:lnTo>
                  <a:cubicBezTo>
                    <a:pt x="8313" y="13038"/>
                    <a:pt x="8605" y="13172"/>
                    <a:pt x="8904" y="13172"/>
                  </a:cubicBezTo>
                  <a:cubicBezTo>
                    <a:pt x="9113" y="13172"/>
                    <a:pt x="9327" y="13107"/>
                    <a:pt x="9514" y="12969"/>
                  </a:cubicBezTo>
                  <a:lnTo>
                    <a:pt x="10821" y="11966"/>
                  </a:lnTo>
                  <a:cubicBezTo>
                    <a:pt x="11246" y="11632"/>
                    <a:pt x="11338" y="11024"/>
                    <a:pt x="11003" y="10599"/>
                  </a:cubicBezTo>
                  <a:lnTo>
                    <a:pt x="3192" y="386"/>
                  </a:lnTo>
                  <a:cubicBezTo>
                    <a:pt x="3013" y="135"/>
                    <a:pt x="2717" y="0"/>
                    <a:pt x="2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808325" y="6969750"/>
              <a:ext cx="97300" cy="87175"/>
            </a:xfrm>
            <a:custGeom>
              <a:avLst/>
              <a:gdLst/>
              <a:ahLst/>
              <a:cxnLst/>
              <a:rect l="l" t="t" r="r" b="b"/>
              <a:pathLst>
                <a:path w="3892" h="3487" extrusionOk="0">
                  <a:moveTo>
                    <a:pt x="2858" y="1"/>
                  </a:moveTo>
                  <a:lnTo>
                    <a:pt x="1" y="2189"/>
                  </a:lnTo>
                  <a:lnTo>
                    <a:pt x="670" y="3101"/>
                  </a:lnTo>
                  <a:cubicBezTo>
                    <a:pt x="867" y="3352"/>
                    <a:pt x="1159" y="3486"/>
                    <a:pt x="1458" y="3486"/>
                  </a:cubicBezTo>
                  <a:cubicBezTo>
                    <a:pt x="1667" y="3486"/>
                    <a:pt x="1881" y="3421"/>
                    <a:pt x="2068" y="3283"/>
                  </a:cubicBezTo>
                  <a:lnTo>
                    <a:pt x="3375" y="2280"/>
                  </a:lnTo>
                  <a:cubicBezTo>
                    <a:pt x="3800" y="1946"/>
                    <a:pt x="3892" y="1338"/>
                    <a:pt x="3557" y="91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12750" y="6578400"/>
              <a:ext cx="190750" cy="221925"/>
            </a:xfrm>
            <a:custGeom>
              <a:avLst/>
              <a:gdLst/>
              <a:ahLst/>
              <a:cxnLst/>
              <a:rect l="l" t="t" r="r" b="b"/>
              <a:pathLst>
                <a:path w="7630" h="8877" extrusionOk="0">
                  <a:moveTo>
                    <a:pt x="2067" y="1"/>
                  </a:moveTo>
                  <a:lnTo>
                    <a:pt x="0" y="1582"/>
                  </a:lnTo>
                  <a:lnTo>
                    <a:pt x="5562" y="8876"/>
                  </a:lnTo>
                  <a:lnTo>
                    <a:pt x="7629" y="7265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35825" y="6187875"/>
              <a:ext cx="553225" cy="489725"/>
            </a:xfrm>
            <a:custGeom>
              <a:avLst/>
              <a:gdLst/>
              <a:ahLst/>
              <a:cxnLst/>
              <a:rect l="l" t="t" r="r" b="b"/>
              <a:pathLst>
                <a:path w="22129" h="19589" extrusionOk="0">
                  <a:moveTo>
                    <a:pt x="11055" y="2610"/>
                  </a:moveTo>
                  <a:cubicBezTo>
                    <a:pt x="13212" y="2610"/>
                    <a:pt x="15341" y="3586"/>
                    <a:pt x="16749" y="5439"/>
                  </a:cubicBezTo>
                  <a:cubicBezTo>
                    <a:pt x="19150" y="8570"/>
                    <a:pt x="18573" y="13099"/>
                    <a:pt x="15411" y="15500"/>
                  </a:cubicBezTo>
                  <a:cubicBezTo>
                    <a:pt x="14114" y="16496"/>
                    <a:pt x="12576" y="16979"/>
                    <a:pt x="11049" y="16979"/>
                  </a:cubicBezTo>
                  <a:cubicBezTo>
                    <a:pt x="8892" y="16979"/>
                    <a:pt x="6756" y="16014"/>
                    <a:pt x="5350" y="14163"/>
                  </a:cubicBezTo>
                  <a:cubicBezTo>
                    <a:pt x="2949" y="11002"/>
                    <a:pt x="3527" y="6503"/>
                    <a:pt x="6688" y="4102"/>
                  </a:cubicBezTo>
                  <a:cubicBezTo>
                    <a:pt x="7996" y="3096"/>
                    <a:pt x="9532" y="2610"/>
                    <a:pt x="11055" y="2610"/>
                  </a:cubicBezTo>
                  <a:close/>
                  <a:moveTo>
                    <a:pt x="11051" y="0"/>
                  </a:moveTo>
                  <a:cubicBezTo>
                    <a:pt x="8973" y="0"/>
                    <a:pt x="6881" y="664"/>
                    <a:pt x="5107" y="2035"/>
                  </a:cubicBezTo>
                  <a:cubicBezTo>
                    <a:pt x="821" y="5318"/>
                    <a:pt x="1" y="11458"/>
                    <a:pt x="3284" y="15744"/>
                  </a:cubicBezTo>
                  <a:cubicBezTo>
                    <a:pt x="5205" y="18271"/>
                    <a:pt x="8107" y="19589"/>
                    <a:pt x="11048" y="19589"/>
                  </a:cubicBezTo>
                  <a:cubicBezTo>
                    <a:pt x="13131" y="19589"/>
                    <a:pt x="15233" y="18928"/>
                    <a:pt x="17022" y="17567"/>
                  </a:cubicBezTo>
                  <a:cubicBezTo>
                    <a:pt x="21308" y="14285"/>
                    <a:pt x="22129" y="8145"/>
                    <a:pt x="18846" y="3859"/>
                  </a:cubicBezTo>
                  <a:cubicBezTo>
                    <a:pt x="16904" y="1329"/>
                    <a:pt x="13992" y="0"/>
                    <a:pt x="1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11473117" y="7781001"/>
            <a:ext cx="1140796" cy="1240358"/>
            <a:chOff x="6028025" y="9746400"/>
            <a:chExt cx="527375" cy="571150"/>
          </a:xfrm>
        </p:grpSpPr>
        <p:sp>
          <p:nvSpPr>
            <p:cNvPr id="61" name="Google Shape;61;p2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1321125" y="1978291"/>
            <a:ext cx="14136038" cy="3509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9175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1321125" y="5743550"/>
            <a:ext cx="14136038" cy="993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7A543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137"/>
            </a:lvl9pPr>
          </a:lstStyle>
          <a:p>
            <a:endParaRPr/>
          </a:p>
        </p:txBody>
      </p:sp>
      <p:sp>
        <p:nvSpPr>
          <p:cNvPr id="70" name="Google Shape;70;p2"/>
          <p:cNvSpPr/>
          <p:nvPr/>
        </p:nvSpPr>
        <p:spPr>
          <a:xfrm rot="-3100296">
            <a:off x="1981054" y="8041195"/>
            <a:ext cx="896671" cy="1126335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</p:spTree>
    <p:extLst>
      <p:ext uri="{BB962C8B-B14F-4D97-AF65-F5344CB8AC3E}">
        <p14:creationId xmlns:p14="http://schemas.microsoft.com/office/powerpoint/2010/main" val="4204871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 rot="956512">
            <a:off x="-652822" y="5085138"/>
            <a:ext cx="2968861" cy="2544418"/>
            <a:chOff x="-2034625" y="5750713"/>
            <a:chExt cx="906575" cy="773850"/>
          </a:xfrm>
        </p:grpSpPr>
        <p:sp>
          <p:nvSpPr>
            <p:cNvPr id="165" name="Google Shape;165;p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169" name="Google Shape;169;p5"/>
          <p:cNvSpPr/>
          <p:nvPr/>
        </p:nvSpPr>
        <p:spPr>
          <a:xfrm rot="2520883" flipH="1">
            <a:off x="8841532" y="-1262162"/>
            <a:ext cx="3368050" cy="345509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170" name="Google Shape;170;p5"/>
          <p:cNvGrpSpPr/>
          <p:nvPr/>
        </p:nvGrpSpPr>
        <p:grpSpPr>
          <a:xfrm rot="3018574">
            <a:off x="3475858" y="7663102"/>
            <a:ext cx="1788605" cy="3104121"/>
            <a:chOff x="1148625" y="5541750"/>
            <a:chExt cx="651225" cy="1134750"/>
          </a:xfrm>
        </p:grpSpPr>
        <p:sp>
          <p:nvSpPr>
            <p:cNvPr id="171" name="Google Shape;171;p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-151230" flipH="1">
            <a:off x="14852477" y="64452"/>
            <a:ext cx="3018776" cy="4494310"/>
            <a:chOff x="9375" y="7336275"/>
            <a:chExt cx="818450" cy="1213550"/>
          </a:xfrm>
        </p:grpSpPr>
        <p:sp>
          <p:nvSpPr>
            <p:cNvPr id="181" name="Google Shape;181;p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190" name="Google Shape;190;p5"/>
          <p:cNvSpPr/>
          <p:nvPr/>
        </p:nvSpPr>
        <p:spPr>
          <a:xfrm rot="10800000" flipH="1">
            <a:off x="9410237" y="5045090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91" name="Google Shape;191;p5"/>
          <p:cNvSpPr/>
          <p:nvPr/>
        </p:nvSpPr>
        <p:spPr>
          <a:xfrm flipH="1">
            <a:off x="-62505" y="-61307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92" name="Google Shape;192;p5"/>
          <p:cNvSpPr/>
          <p:nvPr/>
        </p:nvSpPr>
        <p:spPr>
          <a:xfrm flipH="1">
            <a:off x="986534" y="679481"/>
            <a:ext cx="14710177" cy="7690615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93" name="Google Shape;193;p5"/>
          <p:cNvSpPr/>
          <p:nvPr/>
        </p:nvSpPr>
        <p:spPr>
          <a:xfrm flipH="1">
            <a:off x="986534" y="8757370"/>
            <a:ext cx="14710177" cy="315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194" name="Google Shape;194;p5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1321125" y="679481"/>
            <a:ext cx="14136038" cy="1055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872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1"/>
          </p:nvPr>
        </p:nvSpPr>
        <p:spPr>
          <a:xfrm>
            <a:off x="8654195" y="3240210"/>
            <a:ext cx="5971485" cy="4749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38911" lvl="0" indent="-582577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569"/>
            </a:lvl1pPr>
            <a:lvl2pPr marL="1677822" lvl="1" indent="-55927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202"/>
            </a:lvl2pPr>
            <a:lvl3pPr marL="2516731" lvl="2" indent="-55927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202"/>
            </a:lvl3pPr>
            <a:lvl4pPr marL="3355642" lvl="3" indent="-55927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202"/>
            </a:lvl4pPr>
            <a:lvl5pPr marL="4194553" lvl="4" indent="-55927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202"/>
            </a:lvl5pPr>
            <a:lvl6pPr marL="5033464" lvl="5" indent="-55927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202"/>
            </a:lvl6pPr>
            <a:lvl7pPr marL="5872373" lvl="6" indent="-55927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202"/>
            </a:lvl7pPr>
            <a:lvl8pPr marL="6711284" lvl="7" indent="-55927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202"/>
            </a:lvl8pPr>
            <a:lvl9pPr marL="7550195" lvl="8" indent="-55927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202"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ldNum" idx="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3"/>
          </p:nvPr>
        </p:nvSpPr>
        <p:spPr>
          <a:xfrm>
            <a:off x="2152608" y="3240210"/>
            <a:ext cx="5971485" cy="4749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38911" lvl="0" indent="-58257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569"/>
            </a:lvl1pPr>
            <a:lvl2pPr marL="1677822" lvl="1" indent="-55927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202"/>
            </a:lvl2pPr>
            <a:lvl3pPr marL="2516731" lvl="2" indent="-55927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202"/>
            </a:lvl3pPr>
            <a:lvl4pPr marL="3355642" lvl="3" indent="-559274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202"/>
            </a:lvl4pPr>
            <a:lvl5pPr marL="4194553" lvl="4" indent="-55927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202"/>
            </a:lvl5pPr>
            <a:lvl6pPr marL="5033464" lvl="5" indent="-55927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202"/>
            </a:lvl6pPr>
            <a:lvl7pPr marL="5872373" lvl="6" indent="-559274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202"/>
            </a:lvl7pPr>
            <a:lvl8pPr marL="6711284" lvl="7" indent="-55927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202"/>
            </a:lvl8pPr>
            <a:lvl9pPr marL="7550195" lvl="8" indent="-55927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20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710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33" name="Google Shape;233;p7"/>
          <p:cNvGrpSpPr/>
          <p:nvPr/>
        </p:nvGrpSpPr>
        <p:grpSpPr>
          <a:xfrm rot="9843488" flipH="1">
            <a:off x="14708419" y="1319148"/>
            <a:ext cx="2968861" cy="2544418"/>
            <a:chOff x="-2034625" y="5750713"/>
            <a:chExt cx="906575" cy="773850"/>
          </a:xfrm>
        </p:grpSpPr>
        <p:sp>
          <p:nvSpPr>
            <p:cNvPr id="234" name="Google Shape;234;p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238" name="Google Shape;238;p7"/>
          <p:cNvSpPr/>
          <p:nvPr/>
        </p:nvSpPr>
        <p:spPr>
          <a:xfrm rot="8279117">
            <a:off x="4814877" y="6755768"/>
            <a:ext cx="3368050" cy="345509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239" name="Google Shape;239;p7"/>
          <p:cNvGrpSpPr/>
          <p:nvPr/>
        </p:nvGrpSpPr>
        <p:grpSpPr>
          <a:xfrm rot="-7781426">
            <a:off x="11759996" y="-1818520"/>
            <a:ext cx="1788605" cy="3104121"/>
            <a:chOff x="1148625" y="5541750"/>
            <a:chExt cx="651225" cy="1134750"/>
          </a:xfrm>
        </p:grpSpPr>
        <p:sp>
          <p:nvSpPr>
            <p:cNvPr id="240" name="Google Shape;240;p7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249" name="Google Shape;249;p7"/>
          <p:cNvGrpSpPr/>
          <p:nvPr/>
        </p:nvGrpSpPr>
        <p:grpSpPr>
          <a:xfrm rot="10648770" flipH="1">
            <a:off x="-846796" y="4389941"/>
            <a:ext cx="3018776" cy="4494310"/>
            <a:chOff x="9375" y="7336275"/>
            <a:chExt cx="818450" cy="1213550"/>
          </a:xfrm>
        </p:grpSpPr>
        <p:sp>
          <p:nvSpPr>
            <p:cNvPr id="250" name="Google Shape;250;p7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259" name="Google Shape;259;p7"/>
          <p:cNvSpPr/>
          <p:nvPr/>
        </p:nvSpPr>
        <p:spPr>
          <a:xfrm rot="10800000" flipH="1">
            <a:off x="9410237" y="5045090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60" name="Google Shape;260;p7"/>
          <p:cNvSpPr/>
          <p:nvPr/>
        </p:nvSpPr>
        <p:spPr>
          <a:xfrm flipH="1">
            <a:off x="-62505" y="-61307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61" name="Google Shape;261;p7"/>
          <p:cNvSpPr/>
          <p:nvPr/>
        </p:nvSpPr>
        <p:spPr>
          <a:xfrm flipH="1">
            <a:off x="986534" y="679481"/>
            <a:ext cx="14710177" cy="7690615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62" name="Google Shape;262;p7"/>
          <p:cNvSpPr/>
          <p:nvPr/>
        </p:nvSpPr>
        <p:spPr>
          <a:xfrm flipH="1">
            <a:off x="986534" y="8757370"/>
            <a:ext cx="14710177" cy="315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1301125" y="3000666"/>
            <a:ext cx="5899374" cy="4448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38911" lvl="0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AutoNum type="arabicPeriod"/>
              <a:defRPr sz="2569"/>
            </a:lvl1pPr>
            <a:lvl2pPr marL="1677822" lvl="1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2pPr>
            <a:lvl3pPr marL="2516731" lvl="2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3355642" lvl="3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4194553" lvl="4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5033464" lvl="5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5872373" lvl="6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6711284" lvl="7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7550195" lvl="8" indent="-582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sldNum" idx="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1321125" y="679481"/>
            <a:ext cx="14136038" cy="1055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872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631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8" name="Google Shape;268;p8"/>
          <p:cNvSpPr/>
          <p:nvPr/>
        </p:nvSpPr>
        <p:spPr>
          <a:xfrm flipH="1">
            <a:off x="-41600" y="-122834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69" name="Google Shape;269;p8"/>
          <p:cNvSpPr/>
          <p:nvPr/>
        </p:nvSpPr>
        <p:spPr>
          <a:xfrm rot="237697" flipH="1">
            <a:off x="122986" y="7275463"/>
            <a:ext cx="8239670" cy="2758608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70" name="Google Shape;270;p8"/>
          <p:cNvSpPr/>
          <p:nvPr/>
        </p:nvSpPr>
        <p:spPr>
          <a:xfrm flipH="1">
            <a:off x="11565550" y="-122839"/>
            <a:ext cx="5254340" cy="2144293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71" name="Google Shape;271;p8"/>
          <p:cNvSpPr/>
          <p:nvPr/>
        </p:nvSpPr>
        <p:spPr>
          <a:xfrm flipH="1">
            <a:off x="12002802" y="5516572"/>
            <a:ext cx="4379817" cy="4089123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72" name="Google Shape;272;p8"/>
          <p:cNvSpPr/>
          <p:nvPr/>
        </p:nvSpPr>
        <p:spPr>
          <a:xfrm>
            <a:off x="4430549" y="2583589"/>
            <a:ext cx="8059582" cy="4308608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73" name="Google Shape;273;p8"/>
          <p:cNvSpPr/>
          <p:nvPr/>
        </p:nvSpPr>
        <p:spPr>
          <a:xfrm>
            <a:off x="1034056" y="1789871"/>
            <a:ext cx="14710177" cy="51416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74" name="Google Shape;274;p8"/>
          <p:cNvSpPr txBox="1">
            <a:spLocks noGrp="1"/>
          </p:cNvSpPr>
          <p:nvPr>
            <p:ph type="sldNum" idx="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5" name="Google Shape;275;p8"/>
          <p:cNvGrpSpPr/>
          <p:nvPr/>
        </p:nvGrpSpPr>
        <p:grpSpPr>
          <a:xfrm>
            <a:off x="14602859" y="2300207"/>
            <a:ext cx="4018509" cy="2937634"/>
            <a:chOff x="6001425" y="5588275"/>
            <a:chExt cx="1332875" cy="970400"/>
          </a:xfrm>
        </p:grpSpPr>
        <p:sp>
          <p:nvSpPr>
            <p:cNvPr id="276" name="Google Shape;276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288" name="Google Shape;288;p8"/>
          <p:cNvSpPr/>
          <p:nvPr/>
        </p:nvSpPr>
        <p:spPr>
          <a:xfrm rot="10516267">
            <a:off x="-1223273" y="4010915"/>
            <a:ext cx="3403652" cy="349160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289" name="Google Shape;289;p8"/>
          <p:cNvSpPr/>
          <p:nvPr/>
        </p:nvSpPr>
        <p:spPr>
          <a:xfrm rot="-1136851">
            <a:off x="8428293" y="7114143"/>
            <a:ext cx="3625042" cy="3718733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290" name="Google Shape;290;p8"/>
          <p:cNvGrpSpPr/>
          <p:nvPr/>
        </p:nvGrpSpPr>
        <p:grpSpPr>
          <a:xfrm flipH="1">
            <a:off x="7448623" y="-1022239"/>
            <a:ext cx="3442793" cy="2516797"/>
            <a:chOff x="6001425" y="5588275"/>
            <a:chExt cx="1332875" cy="970400"/>
          </a:xfrm>
        </p:grpSpPr>
        <p:sp>
          <p:nvSpPr>
            <p:cNvPr id="291" name="Google Shape;291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303" name="Google Shape;303;p8"/>
          <p:cNvSpPr txBox="1">
            <a:spLocks noGrp="1"/>
          </p:cNvSpPr>
          <p:nvPr>
            <p:ph type="ctrTitle"/>
          </p:nvPr>
        </p:nvSpPr>
        <p:spPr>
          <a:xfrm>
            <a:off x="1321125" y="2720040"/>
            <a:ext cx="14136038" cy="38378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9175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54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95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 flipH="1">
            <a:off x="12172961" y="-186439"/>
            <a:ext cx="6125857" cy="4089123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06" name="Google Shape;306;p9"/>
          <p:cNvSpPr/>
          <p:nvPr/>
        </p:nvSpPr>
        <p:spPr>
          <a:xfrm rot="10800000">
            <a:off x="-62505" y="5045090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07" name="Google Shape;307;p9"/>
          <p:cNvSpPr/>
          <p:nvPr/>
        </p:nvSpPr>
        <p:spPr>
          <a:xfrm>
            <a:off x="1034056" y="679481"/>
            <a:ext cx="14710177" cy="7690615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4630360" y="1940985"/>
            <a:ext cx="7422521" cy="27308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707"/>
            </a:lvl9pPr>
          </a:lstStyle>
          <a:p>
            <a:endParaRPr/>
          </a:p>
        </p:txBody>
      </p: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4630360" y="4833187"/>
            <a:ext cx="7422521" cy="2275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853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1" name="Google Shape;311;p9"/>
          <p:cNvSpPr/>
          <p:nvPr/>
        </p:nvSpPr>
        <p:spPr>
          <a:xfrm flipH="1">
            <a:off x="986534" y="8757370"/>
            <a:ext cx="14710177" cy="315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</p:spTree>
    <p:extLst>
      <p:ext uri="{BB962C8B-B14F-4D97-AF65-F5344CB8AC3E}">
        <p14:creationId xmlns:p14="http://schemas.microsoft.com/office/powerpoint/2010/main" val="1035373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4" name="Google Shape;314;p10"/>
          <p:cNvSpPr/>
          <p:nvPr/>
        </p:nvSpPr>
        <p:spPr>
          <a:xfrm>
            <a:off x="-791509" y="1"/>
            <a:ext cx="6125857" cy="4089123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15" name="Google Shape;315;p10"/>
          <p:cNvSpPr/>
          <p:nvPr/>
        </p:nvSpPr>
        <p:spPr>
          <a:xfrm rot="10800000" flipH="1">
            <a:off x="10186776" y="5231530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16" name="Google Shape;316;p10"/>
          <p:cNvSpPr/>
          <p:nvPr/>
        </p:nvSpPr>
        <p:spPr>
          <a:xfrm>
            <a:off x="1034056" y="679481"/>
            <a:ext cx="14710177" cy="7690615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17" name="Google Shape;317;p10"/>
          <p:cNvSpPr/>
          <p:nvPr/>
        </p:nvSpPr>
        <p:spPr>
          <a:xfrm flipH="1">
            <a:off x="986534" y="8757370"/>
            <a:ext cx="14710177" cy="315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18" name="Google Shape;318;p10"/>
          <p:cNvSpPr txBox="1">
            <a:spLocks noGrp="1"/>
          </p:cNvSpPr>
          <p:nvPr>
            <p:ph type="body" idx="1"/>
          </p:nvPr>
        </p:nvSpPr>
        <p:spPr>
          <a:xfrm>
            <a:off x="1533193" y="6708171"/>
            <a:ext cx="11007173" cy="11147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838911" lvl="0" indent="-4194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35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/>
          <p:nvPr/>
        </p:nvSpPr>
        <p:spPr>
          <a:xfrm>
            <a:off x="9549629" y="-122834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21" name="Google Shape;321;p11"/>
          <p:cNvSpPr/>
          <p:nvPr/>
        </p:nvSpPr>
        <p:spPr>
          <a:xfrm rot="-237697">
            <a:off x="8528408" y="7275463"/>
            <a:ext cx="8239670" cy="2758608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22" name="Google Shape;322;p11"/>
          <p:cNvSpPr/>
          <p:nvPr/>
        </p:nvSpPr>
        <p:spPr>
          <a:xfrm>
            <a:off x="71177" y="-122839"/>
            <a:ext cx="5254340" cy="2144293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23" name="Google Shape;323;p11"/>
          <p:cNvSpPr/>
          <p:nvPr/>
        </p:nvSpPr>
        <p:spPr>
          <a:xfrm>
            <a:off x="508451" y="5516572"/>
            <a:ext cx="4379817" cy="4089123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324" name="Google Shape;324;p11"/>
          <p:cNvGrpSpPr/>
          <p:nvPr/>
        </p:nvGrpSpPr>
        <p:grpSpPr>
          <a:xfrm>
            <a:off x="13624126" y="4628441"/>
            <a:ext cx="4018509" cy="2937634"/>
            <a:chOff x="6001425" y="5588275"/>
            <a:chExt cx="1332875" cy="970400"/>
          </a:xfrm>
        </p:grpSpPr>
        <p:sp>
          <p:nvSpPr>
            <p:cNvPr id="325" name="Google Shape;325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337" name="Google Shape;337;p11"/>
          <p:cNvSpPr/>
          <p:nvPr/>
        </p:nvSpPr>
        <p:spPr>
          <a:xfrm rot="10516267">
            <a:off x="-1294743" y="1150631"/>
            <a:ext cx="3403652" cy="349160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38" name="Google Shape;338;p11"/>
          <p:cNvSpPr/>
          <p:nvPr/>
        </p:nvSpPr>
        <p:spPr>
          <a:xfrm rot="-1136787">
            <a:off x="5442154" y="7129764"/>
            <a:ext cx="2635464" cy="2703580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339" name="Google Shape;339;p11"/>
          <p:cNvGrpSpPr/>
          <p:nvPr/>
        </p:nvGrpSpPr>
        <p:grpSpPr>
          <a:xfrm flipH="1">
            <a:off x="5788272" y="-1145073"/>
            <a:ext cx="3442793" cy="2516797"/>
            <a:chOff x="6001425" y="5588275"/>
            <a:chExt cx="1332875" cy="970400"/>
          </a:xfrm>
        </p:grpSpPr>
        <p:sp>
          <p:nvSpPr>
            <p:cNvPr id="340" name="Google Shape;340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352" name="Google Shape;352;p11"/>
          <p:cNvSpPr/>
          <p:nvPr/>
        </p:nvSpPr>
        <p:spPr>
          <a:xfrm>
            <a:off x="1034056" y="679481"/>
            <a:ext cx="14710177" cy="7690615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53" name="Google Shape;353;p11"/>
          <p:cNvSpPr/>
          <p:nvPr/>
        </p:nvSpPr>
        <p:spPr>
          <a:xfrm flipH="1">
            <a:off x="986534" y="8757370"/>
            <a:ext cx="14710177" cy="315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2341902" y="1654923"/>
            <a:ext cx="11604983" cy="3617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2019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body" idx="1"/>
          </p:nvPr>
        </p:nvSpPr>
        <p:spPr>
          <a:xfrm>
            <a:off x="2341902" y="5424422"/>
            <a:ext cx="11604983" cy="23964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38911" lvl="0" indent="-6291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677822" lvl="1" indent="-58257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516731" lvl="2" indent="-582577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355642" lvl="3" indent="-582577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194553" lvl="4" indent="-58257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033464" lvl="5" indent="-582577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5872373" lvl="6" indent="-582577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6711284" lvl="7" indent="-58257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7550195" lvl="8" indent="-582577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11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3065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9262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/>
          <p:nvPr/>
        </p:nvSpPr>
        <p:spPr>
          <a:xfrm rot="10800000" flipH="1">
            <a:off x="9472763" y="5106392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61" name="Google Shape;361;p13"/>
          <p:cNvSpPr/>
          <p:nvPr/>
        </p:nvSpPr>
        <p:spPr>
          <a:xfrm flipH="1">
            <a:off x="21" y="-5"/>
            <a:ext cx="7383037" cy="444826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62" name="Google Shape;362;p13"/>
          <p:cNvSpPr/>
          <p:nvPr/>
        </p:nvSpPr>
        <p:spPr>
          <a:xfrm>
            <a:off x="455410" y="525420"/>
            <a:ext cx="15814686" cy="8567616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/>
          </p:nvPr>
        </p:nvSpPr>
        <p:spPr>
          <a:xfrm>
            <a:off x="1321125" y="679481"/>
            <a:ext cx="14136038" cy="1055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872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3"/>
          <p:cNvGrpSpPr/>
          <p:nvPr/>
        </p:nvGrpSpPr>
        <p:grpSpPr>
          <a:xfrm rot="5243950">
            <a:off x="8373147" y="-1529409"/>
            <a:ext cx="2262849" cy="3341768"/>
            <a:chOff x="9375" y="7336275"/>
            <a:chExt cx="818450" cy="1213550"/>
          </a:xfrm>
        </p:grpSpPr>
        <p:sp>
          <p:nvSpPr>
            <p:cNvPr id="366" name="Google Shape;366;p13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375" name="Google Shape;375;p13"/>
          <p:cNvSpPr/>
          <p:nvPr/>
        </p:nvSpPr>
        <p:spPr>
          <a:xfrm>
            <a:off x="-451292" y="6842040"/>
            <a:ext cx="3935168" cy="403687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376" name="Google Shape;376;p13"/>
          <p:cNvGrpSpPr/>
          <p:nvPr/>
        </p:nvGrpSpPr>
        <p:grpSpPr>
          <a:xfrm rot="956512">
            <a:off x="14564642" y="-363556"/>
            <a:ext cx="2968861" cy="2544418"/>
            <a:chOff x="-2034625" y="5750713"/>
            <a:chExt cx="906575" cy="773850"/>
          </a:xfrm>
        </p:grpSpPr>
        <p:sp>
          <p:nvSpPr>
            <p:cNvPr id="377" name="Google Shape;377;p1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381" name="Google Shape;381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2783253" y="2169162"/>
            <a:ext cx="1905723" cy="1055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920668" y="3300923"/>
            <a:ext cx="3630892" cy="116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367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3"/>
          </p:nvPr>
        </p:nvSpPr>
        <p:spPr>
          <a:xfrm>
            <a:off x="1481394" y="4444706"/>
            <a:ext cx="4509440" cy="61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69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4" name="Google Shape;384;p13">
            <a:hlinkClick r:id="" action="ppaction://noaction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7427512" y="2169162"/>
            <a:ext cx="1905723" cy="1055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9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9pPr>
          </a:lstStyle>
          <a:p>
            <a:r>
              <a:t>xx%</a:t>
            </a: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5"/>
          </p:nvPr>
        </p:nvSpPr>
        <p:spPr>
          <a:xfrm>
            <a:off x="6564928" y="3300923"/>
            <a:ext cx="3630892" cy="116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367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6"/>
          </p:nvPr>
        </p:nvSpPr>
        <p:spPr>
          <a:xfrm>
            <a:off x="6125654" y="4444706"/>
            <a:ext cx="4509440" cy="61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69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7" name="Google Shape;387;p13">
            <a:hlinkClick r:id="" action="ppaction://noaction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12071770" y="2169162"/>
            <a:ext cx="1905723" cy="1055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9pPr>
          </a:lstStyle>
          <a:p>
            <a:r>
              <a:t>xx%</a:t>
            </a:r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8"/>
          </p:nvPr>
        </p:nvSpPr>
        <p:spPr>
          <a:xfrm>
            <a:off x="11209186" y="3300923"/>
            <a:ext cx="3630892" cy="116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367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9"/>
          </p:nvPr>
        </p:nvSpPr>
        <p:spPr>
          <a:xfrm>
            <a:off x="10769912" y="4444706"/>
            <a:ext cx="4509440" cy="61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69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0" name="Google Shape;390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2783253" y="5204924"/>
            <a:ext cx="1905723" cy="1055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9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14"/>
          </p:nvPr>
        </p:nvSpPr>
        <p:spPr>
          <a:xfrm>
            <a:off x="1920668" y="6336685"/>
            <a:ext cx="3630892" cy="116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367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15"/>
          </p:nvPr>
        </p:nvSpPr>
        <p:spPr>
          <a:xfrm>
            <a:off x="1481394" y="7480467"/>
            <a:ext cx="4509440" cy="61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69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3" name="Google Shape;393;p13">
            <a:hlinkClick r:id="" action="ppaction://noaction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7427512" y="5204924"/>
            <a:ext cx="1905723" cy="1055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17"/>
          </p:nvPr>
        </p:nvSpPr>
        <p:spPr>
          <a:xfrm>
            <a:off x="6564928" y="6336685"/>
            <a:ext cx="3630892" cy="116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367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subTitle" idx="18"/>
          </p:nvPr>
        </p:nvSpPr>
        <p:spPr>
          <a:xfrm>
            <a:off x="6125654" y="7480467"/>
            <a:ext cx="4509440" cy="61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69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6" name="Google Shape;396;p13">
            <a:hlinkClick r:id="" action="ppaction://noaction"/>
          </p:cNvPr>
          <p:cNvSpPr txBox="1">
            <a:spLocks noGrp="1"/>
          </p:cNvSpPr>
          <p:nvPr>
            <p:ph type="title" idx="19" hasCustomPrompt="1"/>
          </p:nvPr>
        </p:nvSpPr>
        <p:spPr>
          <a:xfrm>
            <a:off x="12071770" y="5204924"/>
            <a:ext cx="1905723" cy="1055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9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175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20"/>
          </p:nvPr>
        </p:nvSpPr>
        <p:spPr>
          <a:xfrm>
            <a:off x="11209186" y="6336685"/>
            <a:ext cx="3630892" cy="116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367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21"/>
          </p:nvPr>
        </p:nvSpPr>
        <p:spPr>
          <a:xfrm>
            <a:off x="10769912" y="7480467"/>
            <a:ext cx="4509440" cy="61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69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479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6"/>
          <p:cNvGrpSpPr/>
          <p:nvPr/>
        </p:nvGrpSpPr>
        <p:grpSpPr>
          <a:xfrm rot="2537608" flipH="1">
            <a:off x="-1224699" y="4544999"/>
            <a:ext cx="3888438" cy="3332525"/>
            <a:chOff x="-2034625" y="5750713"/>
            <a:chExt cx="906575" cy="773850"/>
          </a:xfrm>
        </p:grpSpPr>
        <p:sp>
          <p:nvSpPr>
            <p:cNvPr id="883" name="Google Shape;883;p2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84" name="Google Shape;884;p2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86" name="Google Shape;886;p2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887" name="Google Shape;887;p26"/>
          <p:cNvSpPr/>
          <p:nvPr/>
        </p:nvSpPr>
        <p:spPr>
          <a:xfrm flipH="1">
            <a:off x="6207233" y="-765246"/>
            <a:ext cx="6111701" cy="2494181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888" name="Google Shape;888;p26"/>
          <p:cNvSpPr/>
          <p:nvPr/>
        </p:nvSpPr>
        <p:spPr>
          <a:xfrm>
            <a:off x="-1222589" y="-1788810"/>
            <a:ext cx="5094480" cy="4756352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889" name="Google Shape;889;p26"/>
          <p:cNvSpPr/>
          <p:nvPr/>
        </p:nvSpPr>
        <p:spPr>
          <a:xfrm rot="5791335">
            <a:off x="12988891" y="-633426"/>
            <a:ext cx="6087850" cy="3228481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890" name="Google Shape;890;p26"/>
          <p:cNvSpPr/>
          <p:nvPr/>
        </p:nvSpPr>
        <p:spPr>
          <a:xfrm>
            <a:off x="1034056" y="679481"/>
            <a:ext cx="14710177" cy="7690615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891" name="Google Shape;891;p26"/>
          <p:cNvGrpSpPr/>
          <p:nvPr/>
        </p:nvGrpSpPr>
        <p:grpSpPr>
          <a:xfrm rot="-4955819" flipH="1">
            <a:off x="13716388" y="5058871"/>
            <a:ext cx="4827302" cy="3500425"/>
            <a:chOff x="6001425" y="5588275"/>
            <a:chExt cx="1332875" cy="970400"/>
          </a:xfrm>
        </p:grpSpPr>
        <p:sp>
          <p:nvSpPr>
            <p:cNvPr id="892" name="Google Shape;892;p26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93" name="Google Shape;893;p26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94" name="Google Shape;894;p26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96" name="Google Shape;896;p26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97" name="Google Shape;897;p26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98" name="Google Shape;898;p26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899" name="Google Shape;899;p26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00" name="Google Shape;900;p26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02" name="Google Shape;902;p26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1034056" y="8757370"/>
            <a:ext cx="14710177" cy="315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905" name="Google Shape;905;p26"/>
          <p:cNvSpPr/>
          <p:nvPr/>
        </p:nvSpPr>
        <p:spPr>
          <a:xfrm rot="-1136787">
            <a:off x="5442154" y="7129764"/>
            <a:ext cx="2635464" cy="2703580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906" name="Google Shape;906;p26"/>
          <p:cNvGrpSpPr/>
          <p:nvPr/>
        </p:nvGrpSpPr>
        <p:grpSpPr>
          <a:xfrm>
            <a:off x="13490020" y="12"/>
            <a:ext cx="2613211" cy="2501492"/>
            <a:chOff x="1070675" y="5682438"/>
            <a:chExt cx="929375" cy="886075"/>
          </a:xfrm>
        </p:grpSpPr>
        <p:sp>
          <p:nvSpPr>
            <p:cNvPr id="907" name="Google Shape;907;p26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09" name="Google Shape;909;p26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10" name="Google Shape;910;p26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912" name="Google Shape;912;p26"/>
          <p:cNvSpPr/>
          <p:nvPr/>
        </p:nvSpPr>
        <p:spPr>
          <a:xfrm rot="-1136787">
            <a:off x="3432255" y="-869940"/>
            <a:ext cx="2635464" cy="2703580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913" name="Google Shape;913;p26"/>
          <p:cNvGrpSpPr/>
          <p:nvPr/>
        </p:nvGrpSpPr>
        <p:grpSpPr>
          <a:xfrm rot="3927778">
            <a:off x="13696515" y="6870994"/>
            <a:ext cx="1134287" cy="1454658"/>
            <a:chOff x="2451800" y="8550200"/>
            <a:chExt cx="424025" cy="560300"/>
          </a:xfrm>
        </p:grpSpPr>
        <p:sp>
          <p:nvSpPr>
            <p:cNvPr id="914" name="Google Shape;914;p26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>
            <a:off x="738731" y="873920"/>
            <a:ext cx="955775" cy="1039069"/>
            <a:chOff x="6028025" y="9746400"/>
            <a:chExt cx="527375" cy="571150"/>
          </a:xfrm>
        </p:grpSpPr>
        <p:sp>
          <p:nvSpPr>
            <p:cNvPr id="917" name="Google Shape;917;p26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</p:spTree>
    <p:extLst>
      <p:ext uri="{BB962C8B-B14F-4D97-AF65-F5344CB8AC3E}">
        <p14:creationId xmlns:p14="http://schemas.microsoft.com/office/powerpoint/2010/main" val="32453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27"/>
          <p:cNvGrpSpPr/>
          <p:nvPr/>
        </p:nvGrpSpPr>
        <p:grpSpPr>
          <a:xfrm rot="-2537608">
            <a:off x="13895390" y="4527451"/>
            <a:ext cx="3888438" cy="3332525"/>
            <a:chOff x="-2034625" y="5750713"/>
            <a:chExt cx="906575" cy="773850"/>
          </a:xfrm>
        </p:grpSpPr>
        <p:sp>
          <p:nvSpPr>
            <p:cNvPr id="922" name="Google Shape;922;p2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926" name="Google Shape;926;p27"/>
          <p:cNvSpPr/>
          <p:nvPr/>
        </p:nvSpPr>
        <p:spPr>
          <a:xfrm>
            <a:off x="4240193" y="-782793"/>
            <a:ext cx="6111701" cy="2494181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927" name="Google Shape;927;p27"/>
          <p:cNvSpPr/>
          <p:nvPr/>
        </p:nvSpPr>
        <p:spPr>
          <a:xfrm flipH="1">
            <a:off x="13631019" y="-1414919"/>
            <a:ext cx="5094480" cy="4756352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928" name="Google Shape;928;p27"/>
          <p:cNvSpPr/>
          <p:nvPr/>
        </p:nvSpPr>
        <p:spPr>
          <a:xfrm rot="-5791335" flipH="1">
            <a:off x="-2517615" y="-650974"/>
            <a:ext cx="6087850" cy="3228481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929" name="Google Shape;929;p27"/>
          <p:cNvSpPr/>
          <p:nvPr/>
        </p:nvSpPr>
        <p:spPr>
          <a:xfrm flipH="1">
            <a:off x="814896" y="661933"/>
            <a:ext cx="14710177" cy="7690615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930" name="Google Shape;930;p27"/>
          <p:cNvGrpSpPr/>
          <p:nvPr/>
        </p:nvGrpSpPr>
        <p:grpSpPr>
          <a:xfrm rot="4955819">
            <a:off x="-1984561" y="5041323"/>
            <a:ext cx="4827302" cy="3500425"/>
            <a:chOff x="6001425" y="5588275"/>
            <a:chExt cx="1332875" cy="970400"/>
          </a:xfrm>
        </p:grpSpPr>
        <p:sp>
          <p:nvSpPr>
            <p:cNvPr id="931" name="Google Shape;931;p27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sp>
        <p:nvSpPr>
          <p:cNvPr id="943" name="Google Shape;943;p27"/>
          <p:cNvSpPr/>
          <p:nvPr/>
        </p:nvSpPr>
        <p:spPr>
          <a:xfrm flipH="1">
            <a:off x="814896" y="8739822"/>
            <a:ext cx="14710177" cy="31503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944" name="Google Shape;944;p27"/>
          <p:cNvSpPr/>
          <p:nvPr/>
        </p:nvSpPr>
        <p:spPr>
          <a:xfrm rot="1136787" flipH="1">
            <a:off x="8481512" y="7112217"/>
            <a:ext cx="2635464" cy="2703580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sp>
        <p:nvSpPr>
          <p:cNvPr id="945" name="Google Shape;945;p27"/>
          <p:cNvSpPr/>
          <p:nvPr/>
        </p:nvSpPr>
        <p:spPr>
          <a:xfrm rot="1136787" flipH="1">
            <a:off x="10491411" y="-887487"/>
            <a:ext cx="2635464" cy="2703580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3"/>
          </a:p>
        </p:txBody>
      </p:sp>
      <p:grpSp>
        <p:nvGrpSpPr>
          <p:cNvPr id="946" name="Google Shape;946;p27"/>
          <p:cNvGrpSpPr/>
          <p:nvPr/>
        </p:nvGrpSpPr>
        <p:grpSpPr>
          <a:xfrm>
            <a:off x="14693504" y="1276105"/>
            <a:ext cx="1165710" cy="1170404"/>
            <a:chOff x="902575" y="1981350"/>
            <a:chExt cx="635300" cy="635300"/>
          </a:xfrm>
        </p:grpSpPr>
        <p:sp>
          <p:nvSpPr>
            <p:cNvPr id="947" name="Google Shape;947;p27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949" name="Google Shape;949;p27"/>
          <p:cNvGrpSpPr/>
          <p:nvPr/>
        </p:nvGrpSpPr>
        <p:grpSpPr>
          <a:xfrm rot="-764294">
            <a:off x="1004746" y="7160059"/>
            <a:ext cx="1133659" cy="821854"/>
            <a:chOff x="4937025" y="1719913"/>
            <a:chExt cx="617825" cy="446100"/>
          </a:xfrm>
        </p:grpSpPr>
        <p:sp>
          <p:nvSpPr>
            <p:cNvPr id="950" name="Google Shape;950;p27"/>
            <p:cNvSpPr/>
            <p:nvPr/>
          </p:nvSpPr>
          <p:spPr>
            <a:xfrm>
              <a:off x="4937025" y="1719913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4937025" y="1719913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4937025" y="1719913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  <p:grpSp>
        <p:nvGrpSpPr>
          <p:cNvPr id="953" name="Google Shape;953;p27"/>
          <p:cNvGrpSpPr/>
          <p:nvPr/>
        </p:nvGrpSpPr>
        <p:grpSpPr>
          <a:xfrm rot="760007" flipH="1">
            <a:off x="1294647" y="112940"/>
            <a:ext cx="1287928" cy="2371876"/>
            <a:chOff x="6879850" y="8750975"/>
            <a:chExt cx="620875" cy="1139050"/>
          </a:xfrm>
        </p:grpSpPr>
        <p:sp>
          <p:nvSpPr>
            <p:cNvPr id="954" name="Google Shape;954;p27"/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/>
            </a:p>
          </p:txBody>
        </p:sp>
      </p:grpSp>
    </p:spTree>
    <p:extLst>
      <p:ext uri="{BB962C8B-B14F-4D97-AF65-F5344CB8AC3E}">
        <p14:creationId xmlns:p14="http://schemas.microsoft.com/office/powerpoint/2010/main" val="1810752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186" y="1962424"/>
            <a:ext cx="7130772" cy="13541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372" y="3579742"/>
            <a:ext cx="5872401" cy="1614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8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7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6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5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4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55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85" y="4059381"/>
            <a:ext cx="7130772" cy="1254665"/>
          </a:xfrm>
        </p:spPr>
        <p:txBody>
          <a:bodyPr anchor="t"/>
          <a:lstStyle>
            <a:lvl1pPr algn="l">
              <a:defRPr sz="367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685" y="2677496"/>
            <a:ext cx="7130772" cy="1381885"/>
          </a:xfrm>
        </p:spPr>
        <p:txBody>
          <a:bodyPr anchor="b"/>
          <a:lstStyle>
            <a:lvl1pPr marL="0" indent="0">
              <a:buNone/>
              <a:defRPr sz="1835">
                <a:solidFill>
                  <a:schemeClr val="tx1">
                    <a:tint val="75000"/>
                  </a:schemeClr>
                </a:solidFill>
              </a:defRPr>
            </a:lvl1pPr>
            <a:lvl2pPr marL="41973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838835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3pPr>
            <a:lvl4pPr marL="1258570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4pPr>
            <a:lvl5pPr marL="1677670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5pPr>
            <a:lvl6pPr marL="2097405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6pPr>
            <a:lvl7pPr marL="2516505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7pPr>
            <a:lvl8pPr marL="2936240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8pPr>
            <a:lvl9pPr marL="3355340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9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457" y="1474012"/>
            <a:ext cx="3705205" cy="4169055"/>
          </a:xfrm>
        </p:spPr>
        <p:txBody>
          <a:bodyPr/>
          <a:lstStyle>
            <a:lvl1pPr>
              <a:defRPr sz="2570"/>
            </a:lvl1pPr>
            <a:lvl2pPr>
              <a:defRPr sz="2200"/>
            </a:lvl2pPr>
            <a:lvl3pPr>
              <a:defRPr sz="18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4482" y="1474012"/>
            <a:ext cx="3705205" cy="4169055"/>
          </a:xfrm>
        </p:spPr>
        <p:txBody>
          <a:bodyPr/>
          <a:lstStyle>
            <a:lvl1pPr>
              <a:defRPr sz="2570"/>
            </a:lvl1pPr>
            <a:lvl2pPr>
              <a:defRPr sz="2200"/>
            </a:lvl2pPr>
            <a:lvl3pPr>
              <a:defRPr sz="18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49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457" y="1414057"/>
            <a:ext cx="3706662" cy="5893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735" indent="0">
              <a:buNone/>
              <a:defRPr sz="1835" b="1"/>
            </a:lvl2pPr>
            <a:lvl3pPr marL="838835" indent="0">
              <a:buNone/>
              <a:defRPr sz="1650" b="1"/>
            </a:lvl3pPr>
            <a:lvl4pPr marL="1258570" indent="0">
              <a:buNone/>
              <a:defRPr sz="1470" b="1"/>
            </a:lvl4pPr>
            <a:lvl5pPr marL="1677670" indent="0">
              <a:buNone/>
              <a:defRPr sz="1470" b="1"/>
            </a:lvl5pPr>
            <a:lvl6pPr marL="2097405" indent="0">
              <a:buNone/>
              <a:defRPr sz="1470" b="1"/>
            </a:lvl6pPr>
            <a:lvl7pPr marL="2516505" indent="0">
              <a:buNone/>
              <a:defRPr sz="1470" b="1"/>
            </a:lvl7pPr>
            <a:lvl8pPr marL="2936240" indent="0">
              <a:buNone/>
              <a:defRPr sz="1470" b="1"/>
            </a:lvl8pPr>
            <a:lvl9pPr marL="3355340" indent="0">
              <a:buNone/>
              <a:defRPr sz="147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457" y="2003369"/>
            <a:ext cx="3706662" cy="3639697"/>
          </a:xfrm>
        </p:spPr>
        <p:txBody>
          <a:bodyPr/>
          <a:lstStyle>
            <a:lvl1pPr>
              <a:defRPr sz="2200"/>
            </a:lvl1pPr>
            <a:lvl2pPr>
              <a:defRPr sz="1835"/>
            </a:lvl2pPr>
            <a:lvl3pPr>
              <a:defRPr sz="165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1569" y="1414057"/>
            <a:ext cx="3708118" cy="5893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735" indent="0">
              <a:buNone/>
              <a:defRPr sz="1835" b="1"/>
            </a:lvl2pPr>
            <a:lvl3pPr marL="838835" indent="0">
              <a:buNone/>
              <a:defRPr sz="1650" b="1"/>
            </a:lvl3pPr>
            <a:lvl4pPr marL="1258570" indent="0">
              <a:buNone/>
              <a:defRPr sz="1470" b="1"/>
            </a:lvl4pPr>
            <a:lvl5pPr marL="1677670" indent="0">
              <a:buNone/>
              <a:defRPr sz="1470" b="1"/>
            </a:lvl5pPr>
            <a:lvl6pPr marL="2097405" indent="0">
              <a:buNone/>
              <a:defRPr sz="1470" b="1"/>
            </a:lvl6pPr>
            <a:lvl7pPr marL="2516505" indent="0">
              <a:buNone/>
              <a:defRPr sz="1470" b="1"/>
            </a:lvl7pPr>
            <a:lvl8pPr marL="2936240" indent="0">
              <a:buNone/>
              <a:defRPr sz="1470" b="1"/>
            </a:lvl8pPr>
            <a:lvl9pPr marL="3355340" indent="0">
              <a:buNone/>
              <a:defRPr sz="147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1569" y="2003369"/>
            <a:ext cx="3708118" cy="3639697"/>
          </a:xfrm>
        </p:spPr>
        <p:txBody>
          <a:bodyPr/>
          <a:lstStyle>
            <a:lvl1pPr>
              <a:defRPr sz="2200"/>
            </a:lvl1pPr>
            <a:lvl2pPr>
              <a:defRPr sz="1835"/>
            </a:lvl2pPr>
            <a:lvl3pPr>
              <a:defRPr sz="165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61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77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233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57" y="251518"/>
            <a:ext cx="2759971" cy="1070413"/>
          </a:xfrm>
        </p:spPr>
        <p:txBody>
          <a:bodyPr anchor="b"/>
          <a:lstStyle>
            <a:lvl1pPr algn="l">
              <a:defRPr sz="18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9922" y="251518"/>
            <a:ext cx="4689765" cy="5391548"/>
          </a:xfrm>
        </p:spPr>
        <p:txBody>
          <a:bodyPr/>
          <a:lstStyle>
            <a:lvl1pPr>
              <a:defRPr sz="2935"/>
            </a:lvl1pPr>
            <a:lvl2pPr>
              <a:defRPr sz="2570"/>
            </a:lvl2pPr>
            <a:lvl3pPr>
              <a:defRPr sz="2200"/>
            </a:lvl3pPr>
            <a:lvl4pPr>
              <a:defRPr sz="1835"/>
            </a:lvl4pPr>
            <a:lvl5pPr>
              <a:defRPr sz="1835"/>
            </a:lvl5pPr>
            <a:lvl6pPr>
              <a:defRPr sz="1835"/>
            </a:lvl6pPr>
            <a:lvl7pPr>
              <a:defRPr sz="1835"/>
            </a:lvl7pPr>
            <a:lvl8pPr>
              <a:defRPr sz="1835"/>
            </a:lvl8pPr>
            <a:lvl9pPr>
              <a:defRPr sz="18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457" y="1321932"/>
            <a:ext cx="2759971" cy="4321135"/>
          </a:xfrm>
        </p:spPr>
        <p:txBody>
          <a:bodyPr/>
          <a:lstStyle>
            <a:lvl1pPr marL="0" indent="0">
              <a:buNone/>
              <a:defRPr sz="1285"/>
            </a:lvl1pPr>
            <a:lvl2pPr marL="419735" indent="0">
              <a:buNone/>
              <a:defRPr sz="1100"/>
            </a:lvl2pPr>
            <a:lvl3pPr marL="838835" indent="0">
              <a:buNone/>
              <a:defRPr sz="915"/>
            </a:lvl3pPr>
            <a:lvl4pPr marL="1258570" indent="0">
              <a:buNone/>
              <a:defRPr sz="825"/>
            </a:lvl4pPr>
            <a:lvl5pPr marL="1677670" indent="0">
              <a:buNone/>
              <a:defRPr sz="825"/>
            </a:lvl5pPr>
            <a:lvl6pPr marL="2097405" indent="0">
              <a:buNone/>
              <a:defRPr sz="825"/>
            </a:lvl6pPr>
            <a:lvl7pPr marL="2516505" indent="0">
              <a:buNone/>
              <a:defRPr sz="825"/>
            </a:lvl7pPr>
            <a:lvl8pPr marL="2936240" indent="0">
              <a:buNone/>
              <a:defRPr sz="825"/>
            </a:lvl8pPr>
            <a:lvl9pPr marL="335534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1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31" y="4422034"/>
            <a:ext cx="5033486" cy="522046"/>
          </a:xfrm>
        </p:spPr>
        <p:txBody>
          <a:bodyPr anchor="b"/>
          <a:lstStyle>
            <a:lvl1pPr algn="l">
              <a:defRPr sz="18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44331" y="564453"/>
            <a:ext cx="5033486" cy="3790315"/>
          </a:xfrm>
        </p:spPr>
        <p:txBody>
          <a:bodyPr/>
          <a:lstStyle>
            <a:lvl1pPr marL="0" indent="0">
              <a:buNone/>
              <a:defRPr sz="2935"/>
            </a:lvl1pPr>
            <a:lvl2pPr marL="419735" indent="0">
              <a:buNone/>
              <a:defRPr sz="2570"/>
            </a:lvl2pPr>
            <a:lvl3pPr marL="838835" indent="0">
              <a:buNone/>
              <a:defRPr sz="2200"/>
            </a:lvl3pPr>
            <a:lvl4pPr marL="1258570" indent="0">
              <a:buNone/>
              <a:defRPr sz="1835"/>
            </a:lvl4pPr>
            <a:lvl5pPr marL="1677670" indent="0">
              <a:buNone/>
              <a:defRPr sz="1835"/>
            </a:lvl5pPr>
            <a:lvl6pPr marL="2097405" indent="0">
              <a:buNone/>
              <a:defRPr sz="1835"/>
            </a:lvl6pPr>
            <a:lvl7pPr marL="2516505" indent="0">
              <a:buNone/>
              <a:defRPr sz="1835"/>
            </a:lvl7pPr>
            <a:lvl8pPr marL="2936240" indent="0">
              <a:buNone/>
              <a:defRPr sz="1835"/>
            </a:lvl8pPr>
            <a:lvl9pPr marL="3355340" indent="0">
              <a:buNone/>
              <a:defRPr sz="18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31" y="4944081"/>
            <a:ext cx="5033486" cy="741392"/>
          </a:xfrm>
        </p:spPr>
        <p:txBody>
          <a:bodyPr/>
          <a:lstStyle>
            <a:lvl1pPr marL="0" indent="0">
              <a:buNone/>
              <a:defRPr sz="1285"/>
            </a:lvl1pPr>
            <a:lvl2pPr marL="419735" indent="0">
              <a:buNone/>
              <a:defRPr sz="1100"/>
            </a:lvl2pPr>
            <a:lvl3pPr marL="838835" indent="0">
              <a:buNone/>
              <a:defRPr sz="915"/>
            </a:lvl3pPr>
            <a:lvl4pPr marL="1258570" indent="0">
              <a:buNone/>
              <a:defRPr sz="825"/>
            </a:lvl4pPr>
            <a:lvl5pPr marL="1677670" indent="0">
              <a:buNone/>
              <a:defRPr sz="825"/>
            </a:lvl5pPr>
            <a:lvl6pPr marL="2097405" indent="0">
              <a:buNone/>
              <a:defRPr sz="825"/>
            </a:lvl6pPr>
            <a:lvl7pPr marL="2516505" indent="0">
              <a:buNone/>
              <a:defRPr sz="825"/>
            </a:lvl7pPr>
            <a:lvl8pPr marL="2936240" indent="0">
              <a:buNone/>
              <a:defRPr sz="825"/>
            </a:lvl8pPr>
            <a:lvl9pPr marL="335534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4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31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82130" y="252981"/>
            <a:ext cx="1887557" cy="53900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457" y="252981"/>
            <a:ext cx="5522853" cy="53900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3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546959-A3ED-4FA0-9183-52177DA1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08" y="504499"/>
            <a:ext cx="14471273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598221-5D7C-467B-A214-03B93006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3508" y="2522490"/>
            <a:ext cx="14471273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D41A01-DE43-4F31-9E4A-742AC117B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3507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3FD0-08C2-4464-B1A6-A35E3174D846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10C24C-72D0-429D-B107-CC0F39E3F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7808" y="8782652"/>
            <a:ext cx="5662672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F8C03C-059D-4469-873C-35899A19B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9666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F88D-3AC1-4C44-BF8D-003AB8C139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7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58397" rtl="0" eaLnBrk="1" latinLnBrk="0" hangingPunct="1">
        <a:lnSpc>
          <a:spcPct val="90000"/>
        </a:lnSpc>
        <a:spcBef>
          <a:spcPct val="0"/>
        </a:spcBef>
        <a:buNone/>
        <a:defRPr sz="60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599" indent="-314599" algn="l" defTabSz="1258397" rtl="0" eaLnBrk="1" latinLnBrk="0" hangingPunct="1">
        <a:lnSpc>
          <a:spcPct val="90000"/>
        </a:lnSpc>
        <a:spcBef>
          <a:spcPts val="1376"/>
        </a:spcBef>
        <a:buFont typeface="Arial" panose="020B0604020202020204" pitchFamily="34" charset="0"/>
        <a:buChar char="•"/>
        <a:defRPr sz="3853" kern="1200">
          <a:solidFill>
            <a:schemeClr val="tx1"/>
          </a:solidFill>
          <a:latin typeface="+mn-lt"/>
          <a:ea typeface="+mn-ea"/>
          <a:cs typeface="+mn-cs"/>
        </a:defRPr>
      </a:lvl1pPr>
      <a:lvl2pPr marL="94379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2pPr>
      <a:lvl3pPr marL="1572997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752" kern="1200">
          <a:solidFill>
            <a:schemeClr val="tx1"/>
          </a:solidFill>
          <a:latin typeface="+mn-lt"/>
          <a:ea typeface="+mn-ea"/>
          <a:cs typeface="+mn-cs"/>
        </a:defRPr>
      </a:lvl3pPr>
      <a:lvl4pPr marL="2202195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831394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460593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4089791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718990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34818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1pPr>
      <a:lvl2pPr marL="62919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2pPr>
      <a:lvl3pPr marL="1258397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3pPr>
      <a:lvl4pPr marL="1887596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516795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145993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3775192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40439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03358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457" y="252981"/>
            <a:ext cx="7550230" cy="1052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457" y="1474012"/>
            <a:ext cx="7550230" cy="4169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457" y="5855102"/>
            <a:ext cx="1957467" cy="336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6291" y="5855102"/>
            <a:ext cx="2656562" cy="336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2220" y="5855102"/>
            <a:ext cx="1957467" cy="336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8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838871" rtl="0" eaLnBrk="1" latinLnBrk="0" hangingPunct="1">
        <a:spcBef>
          <a:spcPct val="0"/>
        </a:spcBef>
        <a:buNone/>
        <a:defRPr sz="40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576" indent="-314576" algn="l" defTabSz="838871" rtl="0" eaLnBrk="1" latinLnBrk="0" hangingPunct="1">
        <a:spcBef>
          <a:spcPct val="20000"/>
        </a:spcBef>
        <a:buFont typeface="Arial" pitchFamily="34" charset="0"/>
        <a:buChar char="•"/>
        <a:defRPr sz="2936" kern="1200">
          <a:solidFill>
            <a:schemeClr val="tx1"/>
          </a:solidFill>
          <a:latin typeface="+mn-lt"/>
          <a:ea typeface="+mn-ea"/>
          <a:cs typeface="+mn-cs"/>
        </a:defRPr>
      </a:lvl1pPr>
      <a:lvl2pPr marL="681582" indent="-262147" algn="l" defTabSz="838871" rtl="0" eaLnBrk="1" latinLnBrk="0" hangingPunct="1">
        <a:spcBef>
          <a:spcPct val="20000"/>
        </a:spcBef>
        <a:buFont typeface="Arial" pitchFamily="34" charset="0"/>
        <a:buChar char="–"/>
        <a:defRPr sz="2569" kern="1200">
          <a:solidFill>
            <a:schemeClr val="tx1"/>
          </a:solidFill>
          <a:latin typeface="+mn-lt"/>
          <a:ea typeface="+mn-ea"/>
          <a:cs typeface="+mn-cs"/>
        </a:defRPr>
      </a:lvl2pPr>
      <a:lvl3pPr marL="1048588" indent="-209718" algn="l" defTabSz="838871" rtl="0" eaLnBrk="1" latinLnBrk="0" hangingPunct="1">
        <a:spcBef>
          <a:spcPct val="20000"/>
        </a:spcBef>
        <a:buFont typeface="Arial" pitchFamily="34" charset="0"/>
        <a:buChar char="•"/>
        <a:defRPr sz="2202" kern="1200">
          <a:solidFill>
            <a:schemeClr val="tx1"/>
          </a:solidFill>
          <a:latin typeface="+mn-lt"/>
          <a:ea typeface="+mn-ea"/>
          <a:cs typeface="+mn-cs"/>
        </a:defRPr>
      </a:lvl3pPr>
      <a:lvl4pPr marL="1468023" indent="-209718" algn="l" defTabSz="838871" rtl="0" eaLnBrk="1" latinLnBrk="0" hangingPunct="1">
        <a:spcBef>
          <a:spcPct val="20000"/>
        </a:spcBef>
        <a:buFont typeface="Arial" pitchFamily="34" charset="0"/>
        <a:buChar char="–"/>
        <a:defRPr sz="1835" kern="1200">
          <a:solidFill>
            <a:schemeClr val="tx1"/>
          </a:solidFill>
          <a:latin typeface="+mn-lt"/>
          <a:ea typeface="+mn-ea"/>
          <a:cs typeface="+mn-cs"/>
        </a:defRPr>
      </a:lvl4pPr>
      <a:lvl5pPr marL="1887459" indent="-209718" algn="l" defTabSz="838871" rtl="0" eaLnBrk="1" latinLnBrk="0" hangingPunct="1">
        <a:spcBef>
          <a:spcPct val="20000"/>
        </a:spcBef>
        <a:buFont typeface="Arial" pitchFamily="34" charset="0"/>
        <a:buChar char="»"/>
        <a:defRPr sz="1835" kern="1200">
          <a:solidFill>
            <a:schemeClr val="tx1"/>
          </a:solidFill>
          <a:latin typeface="+mn-lt"/>
          <a:ea typeface="+mn-ea"/>
          <a:cs typeface="+mn-cs"/>
        </a:defRPr>
      </a:lvl5pPr>
      <a:lvl6pPr marL="2306894" indent="-209718" algn="l" defTabSz="838871" rtl="0" eaLnBrk="1" latinLnBrk="0" hangingPunct="1">
        <a:spcBef>
          <a:spcPct val="20000"/>
        </a:spcBef>
        <a:buFont typeface="Arial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6pPr>
      <a:lvl7pPr marL="2726329" indent="-209718" algn="l" defTabSz="838871" rtl="0" eaLnBrk="1" latinLnBrk="0" hangingPunct="1">
        <a:spcBef>
          <a:spcPct val="20000"/>
        </a:spcBef>
        <a:buFont typeface="Arial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7pPr>
      <a:lvl8pPr marL="3145765" indent="-209718" algn="l" defTabSz="838871" rtl="0" eaLnBrk="1" latinLnBrk="0" hangingPunct="1">
        <a:spcBef>
          <a:spcPct val="20000"/>
        </a:spcBef>
        <a:buFont typeface="Arial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8pPr>
      <a:lvl9pPr marL="3565200" indent="-209718" algn="l" defTabSz="838871" rtl="0" eaLnBrk="1" latinLnBrk="0" hangingPunct="1">
        <a:spcBef>
          <a:spcPct val="20000"/>
        </a:spcBef>
        <a:buFont typeface="Arial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1pPr>
      <a:lvl2pPr marL="419435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2pPr>
      <a:lvl3pPr marL="838871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3pPr>
      <a:lvl4pPr marL="1258306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4pPr>
      <a:lvl5pPr marL="1677741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5pPr>
      <a:lvl6pPr marL="2097176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6pPr>
      <a:lvl7pPr marL="2516612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7pPr>
      <a:lvl8pPr marL="2936047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8pPr>
      <a:lvl9pPr marL="3355482" algn="l" defTabSz="838871" rtl="0" eaLnBrk="1" latinLnBrk="0" hangingPunct="1">
        <a:defRPr sz="16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08" y="504499"/>
            <a:ext cx="14471273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3508" y="2522490"/>
            <a:ext cx="14471273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3507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7808" y="8782652"/>
            <a:ext cx="5662672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9666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6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1258397" rtl="0" eaLnBrk="1" latinLnBrk="0" hangingPunct="1">
        <a:lnSpc>
          <a:spcPct val="90000"/>
        </a:lnSpc>
        <a:spcBef>
          <a:spcPct val="0"/>
        </a:spcBef>
        <a:buNone/>
        <a:defRPr sz="60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599" indent="-314599" algn="l" defTabSz="1258397" rtl="0" eaLnBrk="1" latinLnBrk="0" hangingPunct="1">
        <a:lnSpc>
          <a:spcPct val="90000"/>
        </a:lnSpc>
        <a:spcBef>
          <a:spcPts val="1376"/>
        </a:spcBef>
        <a:buFont typeface="Arial" panose="020B0604020202020204" pitchFamily="34" charset="0"/>
        <a:buChar char="•"/>
        <a:defRPr sz="3853" kern="1200">
          <a:solidFill>
            <a:schemeClr val="tx1"/>
          </a:solidFill>
          <a:latin typeface="+mn-lt"/>
          <a:ea typeface="+mn-ea"/>
          <a:cs typeface="+mn-cs"/>
        </a:defRPr>
      </a:lvl1pPr>
      <a:lvl2pPr marL="94379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2pPr>
      <a:lvl3pPr marL="1572997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752" kern="1200">
          <a:solidFill>
            <a:schemeClr val="tx1"/>
          </a:solidFill>
          <a:latin typeface="+mn-lt"/>
          <a:ea typeface="+mn-ea"/>
          <a:cs typeface="+mn-cs"/>
        </a:defRPr>
      </a:lvl3pPr>
      <a:lvl4pPr marL="2202195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831394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460593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4089791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718990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34818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1pPr>
      <a:lvl2pPr marL="62919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2pPr>
      <a:lvl3pPr marL="1258397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3pPr>
      <a:lvl4pPr marL="1887596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516795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145993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3775192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40439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03358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1937" y="819863"/>
            <a:ext cx="15634414" cy="105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1937" y="2123186"/>
            <a:ext cx="15634414" cy="629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●"/>
              <a:defRPr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5546079" y="8590971"/>
            <a:ext cx="1006807" cy="72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34">
                <a:solidFill>
                  <a:schemeClr val="dk2"/>
                </a:solidFill>
              </a:defRPr>
            </a:lvl1pPr>
            <a:lvl2pPr lvl="1" algn="r">
              <a:buNone/>
              <a:defRPr sz="1834">
                <a:solidFill>
                  <a:schemeClr val="dk2"/>
                </a:solidFill>
              </a:defRPr>
            </a:lvl2pPr>
            <a:lvl3pPr lvl="2" algn="r">
              <a:buNone/>
              <a:defRPr sz="1834">
                <a:solidFill>
                  <a:schemeClr val="dk2"/>
                </a:solidFill>
              </a:defRPr>
            </a:lvl3pPr>
            <a:lvl4pPr lvl="3" algn="r">
              <a:buNone/>
              <a:defRPr sz="1834">
                <a:solidFill>
                  <a:schemeClr val="dk2"/>
                </a:solidFill>
              </a:defRPr>
            </a:lvl4pPr>
            <a:lvl5pPr lvl="4" algn="r">
              <a:buNone/>
              <a:defRPr sz="1834">
                <a:solidFill>
                  <a:schemeClr val="dk2"/>
                </a:solidFill>
              </a:defRPr>
            </a:lvl5pPr>
            <a:lvl6pPr lvl="5" algn="r">
              <a:buNone/>
              <a:defRPr sz="1834">
                <a:solidFill>
                  <a:schemeClr val="dk2"/>
                </a:solidFill>
              </a:defRPr>
            </a:lvl6pPr>
            <a:lvl7pPr lvl="6" algn="r">
              <a:buNone/>
              <a:defRPr sz="1834">
                <a:solidFill>
                  <a:schemeClr val="dk2"/>
                </a:solidFill>
              </a:defRPr>
            </a:lvl7pPr>
            <a:lvl8pPr lvl="7" algn="r">
              <a:buNone/>
              <a:defRPr sz="1834">
                <a:solidFill>
                  <a:schemeClr val="dk2"/>
                </a:solidFill>
              </a:defRPr>
            </a:lvl8pPr>
            <a:lvl9pPr lvl="8" algn="r">
              <a:buNone/>
              <a:defRPr sz="1834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8429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457" y="252981"/>
            <a:ext cx="7550230" cy="1052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457" y="1474012"/>
            <a:ext cx="7550230" cy="4169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457" y="5855102"/>
            <a:ext cx="1957467" cy="336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6291" y="5855102"/>
            <a:ext cx="2656562" cy="336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2220" y="5855102"/>
            <a:ext cx="1957467" cy="336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838835" rtl="0" eaLnBrk="1" latinLnBrk="0" hangingPunct="1">
        <a:spcBef>
          <a:spcPct val="0"/>
        </a:spcBef>
        <a:buNone/>
        <a:defRPr sz="40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325" indent="-314325" algn="l" defTabSz="8388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35" kern="1200">
          <a:solidFill>
            <a:schemeClr val="tx1"/>
          </a:solidFill>
          <a:latin typeface="+mn-lt"/>
          <a:ea typeface="+mn-ea"/>
          <a:cs typeface="+mn-cs"/>
        </a:defRPr>
      </a:lvl1pPr>
      <a:lvl2pPr marL="681355" indent="-262255" algn="l" defTabSz="83883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70" kern="1200">
          <a:solidFill>
            <a:schemeClr val="tx1"/>
          </a:solidFill>
          <a:latin typeface="+mn-lt"/>
          <a:ea typeface="+mn-ea"/>
          <a:cs typeface="+mn-cs"/>
        </a:defRPr>
      </a:lvl2pPr>
      <a:lvl3pPr marL="1048385" indent="-209550" algn="l" defTabSz="8388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68120" indent="-209550" algn="l" defTabSz="83883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35" kern="1200">
          <a:solidFill>
            <a:schemeClr val="tx1"/>
          </a:solidFill>
          <a:latin typeface="+mn-lt"/>
          <a:ea typeface="+mn-ea"/>
          <a:cs typeface="+mn-cs"/>
        </a:defRPr>
      </a:lvl4pPr>
      <a:lvl5pPr marL="1887220" indent="-209550" algn="l" defTabSz="838835" rtl="0" eaLnBrk="1" latinLnBrk="0" hangingPunct="1">
        <a:spcBef>
          <a:spcPct val="20000"/>
        </a:spcBef>
        <a:buFont typeface="Arial" panose="020B0604020202020204" pitchFamily="34" charset="0"/>
        <a:buChar char="»"/>
        <a:defRPr sz="1835" kern="1200">
          <a:solidFill>
            <a:schemeClr val="tx1"/>
          </a:solidFill>
          <a:latin typeface="+mn-lt"/>
          <a:ea typeface="+mn-ea"/>
          <a:cs typeface="+mn-cs"/>
        </a:defRPr>
      </a:lvl5pPr>
      <a:lvl6pPr marL="2306955" indent="-209550" algn="l" defTabSz="8388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6pPr>
      <a:lvl7pPr marL="2726055" indent="-209550" algn="l" defTabSz="8388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7pPr>
      <a:lvl8pPr marL="3145790" indent="-209550" algn="l" defTabSz="8388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8pPr>
      <a:lvl9pPr marL="3564890" indent="-209550" algn="l" defTabSz="8388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735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835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8570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7670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7405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6505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6240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5340" algn="l" defTabSz="83883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2.png"/><Relationship Id="rId5" Type="http://schemas.microsoft.com/office/2007/relationships/media" Target="../media/media6.mp3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7.xml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3.xml"/><Relationship Id="rId5" Type="http://schemas.openxmlformats.org/officeDocument/2006/relationships/video" Target="../media/media3.mp4"/><Relationship Id="rId10" Type="http://schemas.openxmlformats.org/officeDocument/2006/relationships/image" Target="../media/image17.png"/><Relationship Id="rId4" Type="http://schemas.microsoft.com/office/2007/relationships/media" Target="../media/media3.mp4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978" y="4919220"/>
            <a:ext cx="4783210" cy="45565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F9783-7B10-996F-BB31-6E0CFB1D8E65}"/>
              </a:ext>
            </a:extLst>
          </p:cNvPr>
          <p:cNvSpPr txBox="1"/>
          <p:nvPr/>
        </p:nvSpPr>
        <p:spPr>
          <a:xfrm>
            <a:off x="2525813" y="1130684"/>
            <a:ext cx="11377263" cy="4556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BÀI 3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LỜI SÔNG NÚI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2000"/>
              </a:lnSpc>
            </a:pP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27- VĂN BẢN 1: </a:t>
            </a:r>
          </a:p>
          <a:p>
            <a:pPr>
              <a:lnSpc>
                <a:spcPct val="112000"/>
              </a:lnSpc>
            </a:pP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HỊCH TƯỚNG SĨ ( TIẾP)</a:t>
            </a:r>
          </a:p>
          <a:p>
            <a:pPr algn="ctr">
              <a:lnSpc>
                <a:spcPct val="112000"/>
              </a:lnSpc>
            </a:pP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(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Quốc Tuấn)</a:t>
            </a:r>
            <a:endParaRPr lang="en-US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B4AE-CC5E-9CCF-C973-8073640D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A2F426-F79B-282A-09B9-27F6E4460FC1}"/>
              </a:ext>
            </a:extLst>
          </p:cNvPr>
          <p:cNvSpPr txBox="1"/>
          <p:nvPr/>
        </p:nvSpPr>
        <p:spPr>
          <a:xfrm>
            <a:off x="1260352" y="1641550"/>
            <a:ext cx="14473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- Các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khơi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quyết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tâm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võ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nghệ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Binh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thư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đánh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giặc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giữ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</a:rPr>
              <a:t> l</a:t>
            </a:r>
            <a:r>
              <a:rPr lang="vi-VN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 lẽ sắc bén, thấu tình đạt lí</a:t>
            </a: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40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27CE74-D48E-CC5A-E6C4-6B8949BA7FCA}"/>
              </a:ext>
            </a:extLst>
          </p:cNvPr>
          <p:cNvSpPr txBox="1"/>
          <p:nvPr/>
        </p:nvSpPr>
        <p:spPr>
          <a:xfrm>
            <a:off x="1123213" y="2073598"/>
            <a:ext cx="7405750" cy="71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Dứt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khoát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cương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quyết</a:t>
            </a:r>
            <a:endParaRPr lang="en-US" sz="4037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A1560-6816-6A61-AB8F-D2E045E7AAF3}"/>
              </a:ext>
            </a:extLst>
          </p:cNvPr>
          <p:cNvSpPr txBox="1"/>
          <p:nvPr/>
        </p:nvSpPr>
        <p:spPr>
          <a:xfrm>
            <a:off x="1109375" y="3370152"/>
            <a:ext cx="8464677" cy="1334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 Gan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ruột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một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chủ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tướng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yêu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nước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lòng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căm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thù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giặc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sâu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sắc</a:t>
            </a: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4037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A78E1-867D-A123-18C9-7DEA95E7C086}"/>
              </a:ext>
            </a:extLst>
          </p:cNvPr>
          <p:cNvSpPr txBox="1"/>
          <p:nvPr/>
        </p:nvSpPr>
        <p:spPr>
          <a:xfrm>
            <a:off x="3458325" y="1360005"/>
            <a:ext cx="2626564" cy="71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Thái </a:t>
            </a:r>
            <a:r>
              <a:rPr lang="en-US" sz="4037" b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endParaRPr lang="en-US" sz="4037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AFA1D-F579-D5ED-2373-A970AD67810A}"/>
              </a:ext>
            </a:extLst>
          </p:cNvPr>
          <p:cNvSpPr txBox="1"/>
          <p:nvPr/>
        </p:nvSpPr>
        <p:spPr>
          <a:xfrm>
            <a:off x="960064" y="5287966"/>
            <a:ext cx="8091444" cy="201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Khích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lệ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viên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mức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cao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nhất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ý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chí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chiến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đấu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các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tì</a:t>
            </a:r>
            <a:r>
              <a:rPr lang="en-US" sz="4037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37" b="1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tướng</a:t>
            </a:r>
            <a:endParaRPr lang="en-US" sz="4037" b="1" i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356BD2-4ACC-2322-2206-DCB1A71F4197}"/>
              </a:ext>
            </a:extLst>
          </p:cNvPr>
          <p:cNvGrpSpPr/>
          <p:nvPr/>
        </p:nvGrpSpPr>
        <p:grpSpPr>
          <a:xfrm flipH="1">
            <a:off x="9574053" y="-911053"/>
            <a:ext cx="5887517" cy="10191254"/>
            <a:chOff x="0" y="-800100"/>
            <a:chExt cx="6417277" cy="11108264"/>
          </a:xfrm>
        </p:grpSpPr>
        <p:pic>
          <p:nvPicPr>
            <p:cNvPr id="7" name="Picture 2" descr="Khát vọng non sông: Trần Quốc Tuấn và Hịch tướng sĩ – toantot">
              <a:extLst>
                <a:ext uri="{FF2B5EF4-FFF2-40B4-BE49-F238E27FC236}">
                  <a16:creationId xmlns:a16="http://schemas.microsoft.com/office/drawing/2014/main" id="{29CC57EA-7165-C928-9919-B102C514A4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7700" y1="69100" x2="32100" y2="57600"/>
                          <a14:foregroundMark x1="32100" y1="57600" x2="32300" y2="57400"/>
                          <a14:foregroundMark x1="30000" y1="61600" x2="32400" y2="54800"/>
                          <a14:foregroundMark x1="39500" y1="34800" x2="39500" y2="38800"/>
                          <a14:backgroundMark x1="20300" y1="46400" x2="29900" y2="25900"/>
                          <a14:backgroundMark x1="20100" y1="18300" x2="20500" y2="73500"/>
                          <a14:backgroundMark x1="20500" y1="73500" x2="18700" y2="79700"/>
                          <a14:backgroundMark x1="18700" y1="79700" x2="18600" y2="79900"/>
                          <a14:backgroundMark x1="21900" y1="81600" x2="25600" y2="86300"/>
                          <a14:backgroundMark x1="49800" y1="86400" x2="69800" y2="84000"/>
                          <a14:backgroundMark x1="69800" y1="84000" x2="69900" y2="84000"/>
                          <a14:backgroundMark x1="40600" y1="88500" x2="51100" y2="88000"/>
                          <a14:backgroundMark x1="76100" y1="86800" x2="75700" y2="19900"/>
                          <a14:backgroundMark x1="63900" y1="18200" x2="30300" y2="12600"/>
                          <a14:backgroundMark x1="46200" y1="7000" x2="48400" y2="25800"/>
                          <a14:backgroundMark x1="27400" y1="17500" x2="39400" y2="23600"/>
                          <a14:backgroundMark x1="39400" y1="23600" x2="40800" y2="24900"/>
                          <a14:backgroundMark x1="23500" y1="16200" x2="24100" y2="19700"/>
                          <a14:backgroundMark x1="51400" y1="19100" x2="69500" y2="41300"/>
                          <a14:backgroundMark x1="69500" y1="41300" x2="69500" y2="41300"/>
                          <a14:backgroundMark x1="72300" y1="20100" x2="59000" y2="63700"/>
                          <a14:backgroundMark x1="50200" y1="25200" x2="58000" y2="50300"/>
                          <a14:backgroundMark x1="58000" y1="50300" x2="58000" y2="51400"/>
                          <a14:backgroundMark x1="45500" y1="28200" x2="50200" y2="37400"/>
                          <a14:backgroundMark x1="26400" y1="31500" x2="39900" y2="28200"/>
                          <a14:backgroundMark x1="25000" y1="39100" x2="21800" y2="60700"/>
                          <a14:backgroundMark x1="24300" y1="56100" x2="23600" y2="69900"/>
                          <a14:backgroundMark x1="29400" y1="54200" x2="19400" y2="77300"/>
                          <a14:backgroundMark x1="23600" y1="75300" x2="25600" y2="82300"/>
                          <a14:backgroundMark x1="35800" y1="81600" x2="37100" y2="86600"/>
                          <a14:backgroundMark x1="35600" y1="80200" x2="34900" y2="82600"/>
                          <a14:backgroundMark x1="47800" y1="54400" x2="50700" y2="82000"/>
                          <a14:backgroundMark x1="44400" y1="82500" x2="81300" y2="69900"/>
                          <a14:backgroundMark x1="45100" y1="79700" x2="50800" y2="70800"/>
                          <a14:backgroundMark x1="46500" y1="69500" x2="64800" y2="50100"/>
                          <a14:backgroundMark x1="46600" y1="34900" x2="52100" y2="37800"/>
                          <a14:backgroundMark x1="41949" y1="38800" x2="42400" y2="40700"/>
                          <a14:backgroundMark x1="40500" y1="32700" x2="40999" y2="34800"/>
                          <a14:backgroundMark x1="29700" y1="40600" x2="34600" y2="29400"/>
                          <a14:backgroundMark x1="43400" y1="38500" x2="45100" y2="42900"/>
                          <a14:backgroundMark x1="27400" y1="45100" x2="25900" y2="48200"/>
                          <a14:backgroundMark x1="27300" y1="52300" x2="27700" y2="54400"/>
                          <a14:backgroundMark x1="30800" y1="54500" x2="26400" y2="62800"/>
                          <a14:backgroundMark x1="29300" y1="60000" x2="26600" y2="67100"/>
                          <a14:backgroundMark x1="24600" y1="72100" x2="23000" y2="79800"/>
                          <a14:backgroundMark x1="44400" y1="53900" x2="45500" y2="58200"/>
                          <a14:backgroundMark x1="44400" y1="56300" x2="44900" y2="60000"/>
                          <a14:backgroundMark x1="45900" y1="65500" x2="47000" y2="74900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0" t="25600" r="48800" b="10400"/>
            <a:stretch/>
          </p:blipFill>
          <p:spPr bwMode="auto">
            <a:xfrm>
              <a:off x="0" y="-800100"/>
              <a:ext cx="6248400" cy="11108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Khát vọng non sông: Trần Quốc Tuấn và Hịch tướng sĩ – toantot">
              <a:extLst>
                <a:ext uri="{FF2B5EF4-FFF2-40B4-BE49-F238E27FC236}">
                  <a16:creationId xmlns:a16="http://schemas.microsoft.com/office/drawing/2014/main" id="{4E35B158-67A5-F883-3843-7F8D1D5F5D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7700" y1="69100" x2="32100" y2="57600"/>
                          <a14:foregroundMark x1="32100" y1="57600" x2="32300" y2="57400"/>
                          <a14:foregroundMark x1="30000" y1="61600" x2="32400" y2="54800"/>
                          <a14:foregroundMark x1="39500" y1="34800" x2="39500" y2="38800"/>
                          <a14:backgroundMark x1="20300" y1="46400" x2="29900" y2="25900"/>
                          <a14:backgroundMark x1="20100" y1="18300" x2="20500" y2="73500"/>
                          <a14:backgroundMark x1="20500" y1="73500" x2="18700" y2="79700"/>
                          <a14:backgroundMark x1="18700" y1="79700" x2="18600" y2="79900"/>
                          <a14:backgroundMark x1="21900" y1="81600" x2="25600" y2="86300"/>
                          <a14:backgroundMark x1="49800" y1="86400" x2="69800" y2="84000"/>
                          <a14:backgroundMark x1="69800" y1="84000" x2="69900" y2="84000"/>
                          <a14:backgroundMark x1="40600" y1="88500" x2="51100" y2="88000"/>
                          <a14:backgroundMark x1="76100" y1="86800" x2="75700" y2="19900"/>
                          <a14:backgroundMark x1="63900" y1="18200" x2="30300" y2="12600"/>
                          <a14:backgroundMark x1="46200" y1="7000" x2="48400" y2="25800"/>
                          <a14:backgroundMark x1="27400" y1="17500" x2="39400" y2="23600"/>
                          <a14:backgroundMark x1="39400" y1="23600" x2="40800" y2="24900"/>
                          <a14:backgroundMark x1="23500" y1="16200" x2="24100" y2="19700"/>
                          <a14:backgroundMark x1="51400" y1="19100" x2="69500" y2="41300"/>
                          <a14:backgroundMark x1="69500" y1="41300" x2="69500" y2="41300"/>
                          <a14:backgroundMark x1="72300" y1="20100" x2="59000" y2="63700"/>
                          <a14:backgroundMark x1="50200" y1="25200" x2="58000" y2="50300"/>
                          <a14:backgroundMark x1="58000" y1="50300" x2="58000" y2="51400"/>
                          <a14:backgroundMark x1="45500" y1="28200" x2="50200" y2="37400"/>
                          <a14:backgroundMark x1="26400" y1="31500" x2="39900" y2="28200"/>
                          <a14:backgroundMark x1="25000" y1="39100" x2="21800" y2="60700"/>
                          <a14:backgroundMark x1="24300" y1="56100" x2="23600" y2="69900"/>
                          <a14:backgroundMark x1="29400" y1="54200" x2="19400" y2="77300"/>
                          <a14:backgroundMark x1="23600" y1="75300" x2="25600" y2="82300"/>
                          <a14:backgroundMark x1="35800" y1="81600" x2="37100" y2="86600"/>
                          <a14:backgroundMark x1="35600" y1="80200" x2="34900" y2="82600"/>
                          <a14:backgroundMark x1="47800" y1="54400" x2="50700" y2="82000"/>
                          <a14:backgroundMark x1="44400" y1="82500" x2="81300" y2="69900"/>
                          <a14:backgroundMark x1="45100" y1="79700" x2="50800" y2="70800"/>
                          <a14:backgroundMark x1="46500" y1="69500" x2="64800" y2="50100"/>
                          <a14:backgroundMark x1="46600" y1="34900" x2="52100" y2="37800"/>
                          <a14:backgroundMark x1="41949" y1="38800" x2="42400" y2="40700"/>
                          <a14:backgroundMark x1="40500" y1="32700" x2="40999" y2="34800"/>
                          <a14:backgroundMark x1="29700" y1="40600" x2="34600" y2="29400"/>
                          <a14:backgroundMark x1="43400" y1="38500" x2="45100" y2="42900"/>
                          <a14:backgroundMark x1="27400" y1="45100" x2="25900" y2="48200"/>
                          <a14:backgroundMark x1="27300" y1="52300" x2="27700" y2="54400"/>
                          <a14:backgroundMark x1="30800" y1="54500" x2="26400" y2="62800"/>
                          <a14:backgroundMark x1="29300" y1="60000" x2="26600" y2="67100"/>
                          <a14:backgroundMark x1="24600" y1="72100" x2="23000" y2="79800"/>
                          <a14:backgroundMark x1="44400" y1="53900" x2="45500" y2="58200"/>
                          <a14:backgroundMark x1="44400" y1="56300" x2="44900" y2="60000"/>
                          <a14:backgroundMark x1="45900" y1="65500" x2="47000" y2="74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0" t="25600" r="48800" b="10400"/>
            <a:stretch/>
          </p:blipFill>
          <p:spPr bwMode="auto">
            <a:xfrm>
              <a:off x="457200" y="-419100"/>
              <a:ext cx="5960077" cy="1059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706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05F04-002F-581D-F828-9F5C5DE9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A2460-9C1C-0332-5045-EFF6706A52D7}"/>
              </a:ext>
            </a:extLst>
          </p:cNvPr>
          <p:cNvSpPr txBox="1"/>
          <p:nvPr/>
        </p:nvSpPr>
        <p:spPr>
          <a:xfrm>
            <a:off x="1260352" y="1641550"/>
            <a:ext cx="14473608" cy="631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     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Tuấn.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5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F90AE8-5F56-7E06-E89C-F8680AC7BC91}"/>
              </a:ext>
            </a:extLst>
          </p:cNvPr>
          <p:cNvSpPr txBox="1"/>
          <p:nvPr/>
        </p:nvSpPr>
        <p:spPr>
          <a:xfrm>
            <a:off x="6444928" y="4378133"/>
            <a:ext cx="6552728" cy="149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8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8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8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8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8B387-7609-E2CB-EC4F-26912A906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1D1E0-1493-24B8-FDB8-0C9DD56DE1AA}"/>
              </a:ext>
            </a:extLst>
          </p:cNvPr>
          <p:cNvSpPr txBox="1"/>
          <p:nvPr/>
        </p:nvSpPr>
        <p:spPr>
          <a:xfrm>
            <a:off x="1069264" y="4381097"/>
            <a:ext cx="13728591" cy="40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4037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=&gt;1.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“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Hịch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tướng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”: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0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BCC1EF-E84E-BA25-7681-5E93D75AED07}"/>
              </a:ext>
            </a:extLst>
          </p:cNvPr>
          <p:cNvSpPr txBox="1"/>
          <p:nvPr/>
        </p:nvSpPr>
        <p:spPr>
          <a:xfrm>
            <a:off x="468265" y="1149128"/>
            <a:ext cx="15409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Em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Hịch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tướng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” ?</a:t>
            </a:r>
          </a:p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+ Em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hịch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hịch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7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DF4A0-870F-A67D-BC5C-37E4B04E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66F35-D78B-9148-C5A9-3E0F0E4625E4}"/>
              </a:ext>
            </a:extLst>
          </p:cNvPr>
          <p:cNvSpPr txBox="1"/>
          <p:nvPr/>
        </p:nvSpPr>
        <p:spPr>
          <a:xfrm>
            <a:off x="756296" y="3441750"/>
            <a:ext cx="13728591" cy="477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kumimoji="0" lang="en-US" sz="40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=&gt;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2.Bài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latin typeface="+mj-lt"/>
              </a:rPr>
              <a:t>tự hào truyền thống chống ngoại xâm của dân tộc; yêu chuộng hòa bình và trân trọng những giá trị mà hòa bình mang lại.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latin typeface="+mj-lt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ơn </a:t>
            </a:r>
            <a:r>
              <a:rPr lang="vi-VN" sz="4400" dirty="0">
                <a:latin typeface="+mj-lt"/>
              </a:rPr>
              <a:t>với các thế hệ ông cha trong công cuộc bảo vệ và xây dựng phát triển một đất nước Việt Nam thanh bình, thịnh vượng.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48E13-D982-87D3-D5C1-5D7EAF58D968}"/>
              </a:ext>
            </a:extLst>
          </p:cNvPr>
          <p:cNvSpPr txBox="1"/>
          <p:nvPr/>
        </p:nvSpPr>
        <p:spPr>
          <a:xfrm>
            <a:off x="468265" y="1149128"/>
            <a:ext cx="15409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Sau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Hịch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Quốc Tuấn,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E97AC-96C0-BA2B-358A-5B230BFA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413AF-D047-7B7A-BC9B-74B85920C29A}"/>
              </a:ext>
            </a:extLst>
          </p:cNvPr>
          <p:cNvSpPr txBox="1"/>
          <p:nvPr/>
        </p:nvSpPr>
        <p:spPr>
          <a:xfrm>
            <a:off x="1408637" y="2793678"/>
            <a:ext cx="149013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 khi đọc văn bản nghị luận 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+mj-lt"/>
              </a:rPr>
              <a:t>- </a:t>
            </a:r>
            <a:r>
              <a:rPr lang="vi-VN" sz="4800" dirty="0">
                <a:latin typeface="+mj-lt"/>
              </a:rPr>
              <a:t>Tìm hiểu bối cảnh lịch sử, thời đại ra đời của tác phẩm, các thông tin về tác giả có liên quan đến bài học</a:t>
            </a:r>
            <a:r>
              <a:rPr lang="en-US" sz="4800" dirty="0">
                <a:latin typeface="+mj-lt"/>
              </a:rPr>
              <a:t>.</a:t>
            </a:r>
            <a:endParaRPr lang="vi-VN" sz="4800" dirty="0">
              <a:latin typeface="+mj-lt"/>
            </a:endParaRPr>
          </a:p>
          <a:p>
            <a:r>
              <a:rPr lang="vi-VN" sz="4800" dirty="0">
                <a:latin typeface="+mj-lt"/>
              </a:rPr>
              <a:t>- Tìm hiểu và phân tích được các yếu tố như luận điểm, lí lẽ, bằng chứng và mối quan hệ của chúng</a:t>
            </a:r>
            <a:r>
              <a:rPr lang="en-US" sz="4800" dirty="0">
                <a:latin typeface="+mj-lt"/>
              </a:rPr>
              <a:t>.</a:t>
            </a:r>
            <a:endParaRPr lang="vi-VN" sz="4800" dirty="0">
              <a:latin typeface="+mj-lt"/>
            </a:endParaRPr>
          </a:p>
          <a:p>
            <a:r>
              <a:rPr lang="en-US" sz="4800" dirty="0">
                <a:latin typeface="+mj-lt"/>
              </a:rPr>
              <a:t>- </a:t>
            </a:r>
            <a:r>
              <a:rPr lang="vi-VN" sz="4800" dirty="0">
                <a:latin typeface="+mj-lt"/>
              </a:rPr>
              <a:t>Phân tích được cách diễn đạt và tác dụng của cách diễn đạt</a:t>
            </a:r>
            <a:r>
              <a:rPr lang="en-US" sz="4800" dirty="0">
                <a:latin typeface="+mj-lt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7C056-D5A5-3262-26E0-2A597A67CEB9}"/>
              </a:ext>
            </a:extLst>
          </p:cNvPr>
          <p:cNvSpPr txBox="1"/>
          <p:nvPr/>
        </p:nvSpPr>
        <p:spPr>
          <a:xfrm>
            <a:off x="1440372" y="705301"/>
            <a:ext cx="13897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Hịch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lưu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đọc văn bản nghị 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7293A5-4181-4EA2-B503-F73837A78937}"/>
              </a:ext>
            </a:extLst>
          </p:cNvPr>
          <p:cNvSpPr txBox="1"/>
          <p:nvPr/>
        </p:nvSpPr>
        <p:spPr>
          <a:xfrm>
            <a:off x="2245713" y="483632"/>
            <a:ext cx="11120089" cy="1490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083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酷堂清楷体" panose="02010601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9083" b="1" dirty="0">
                <a:solidFill>
                  <a:srgbClr val="0070C0"/>
                </a:solidFill>
                <a:latin typeface="Times New Roman" panose="02020603050405020304" pitchFamily="18" charset="0"/>
                <a:ea typeface="字酷堂清楷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083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酷堂清楷体" panose="02010601030101010101" pitchFamily="2" charset="-122"/>
                <a:cs typeface="Times New Roman" panose="02020603050405020304" pitchFamily="18" charset="0"/>
              </a:rPr>
              <a:t>tập</a:t>
            </a:r>
            <a:endParaRPr lang="en-US" altLang="zh-CN" sz="9083" b="1" dirty="0">
              <a:solidFill>
                <a:srgbClr val="0070C0"/>
              </a:solidFill>
              <a:latin typeface="Times New Roman" panose="02020603050405020304" pitchFamily="18" charset="0"/>
              <a:ea typeface="字酷堂清楷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A7734-C5FE-89AB-61CC-D837DF2BE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925" y="2238256"/>
            <a:ext cx="7400673" cy="72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4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53" y="-97719"/>
            <a:ext cx="3422098" cy="342209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007" y="8359187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19367" y="6155024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75809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81672" y="3391959"/>
            <a:ext cx="14962002" cy="14765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05885" y="3815788"/>
            <a:ext cx="12913580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 Ý nào sau đây ĐÚNG khi nói về khái niệm thể hịch?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71034" y="5200317"/>
            <a:ext cx="8063206" cy="20436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71034" y="7456890"/>
            <a:ext cx="8063206" cy="17774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06559" y="5232668"/>
            <a:ext cx="7766444" cy="237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3303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đấu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52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lang="en-US" sz="2752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endParaRPr lang="en-US" sz="330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06556" y="7494007"/>
            <a:ext cx="8063203" cy="195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752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thể loại văn thư của bề tôi (được viết bằng văn xuôi, văn vần hoặc văn biền ngẫu), trình lên vua chúa kiến nghị, đề nghị của mình.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44044" y="5200317"/>
            <a:ext cx="8063203" cy="20436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444044" y="7456889"/>
            <a:ext cx="8063203" cy="17774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856451" y="5303185"/>
            <a:ext cx="6399776" cy="237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752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bài văn nhân danh bậc đế vương tuyên bố với nhân dân một chủ trương hay chính sách quan trọng của triều đình.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856450" y="7764485"/>
            <a:ext cx="6399776" cy="195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752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văn bản nhà vua ban bố cho thần dân biết rõ một số chính sách của nhà nước.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06" y="-10599"/>
            <a:ext cx="3247862" cy="32478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34497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16187" y="6508623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54907" y="4219878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53236" y="3379821"/>
            <a:ext cx="14962002" cy="15389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96072" y="3730813"/>
            <a:ext cx="12913580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 Hịch tướng sĩ được ra đời trong hoàn cảnh nào?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48439" y="5290925"/>
            <a:ext cx="7869610" cy="17248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4625" y="7633241"/>
            <a:ext cx="7869610" cy="160113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172" y="5343199"/>
            <a:ext cx="7480142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Hịch tướng sĩ được Trần Quốc Tuấn viết vào trước cuộc kháng chiến chống quân Mông - Nguyên lần thứ hai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170" y="7601519"/>
            <a:ext cx="7480142" cy="16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Hịch tướng sĩ được Trần Quốc Tuấn viết vào trước cuộc kháng chiến chống quân Mông - Nguyên lần thứ nhất.</a:t>
            </a: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27855" y="5290913"/>
            <a:ext cx="7869607" cy="17248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444042" y="7633240"/>
            <a:ext cx="7869607" cy="160112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689053" y="5290911"/>
            <a:ext cx="7624595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Hịch tướng sĩ được Trần Quốc Tuấn viết vào sau cuộc kháng chiến chống quân Mông - Nguyên lần thứ tư.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782672" y="7601519"/>
            <a:ext cx="7640783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Hịch tướng sĩ được Trần Quốc Tuấn viết vào sau cuộc kháng chiến chống quân Mông - Nguyên lần thứ ba.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8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-1165225"/>
            <a:ext cx="8366125" cy="1064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684" y="-732505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0D15C-AE38-7F40-8BB1-CA11B77067E6}"/>
              </a:ext>
            </a:extLst>
          </p:cNvPr>
          <p:cNvSpPr txBox="1"/>
          <p:nvPr/>
        </p:nvSpPr>
        <p:spPr>
          <a:xfrm>
            <a:off x="724954" y="6106046"/>
            <a:ext cx="5544616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dirty="0">
                <a:solidFill>
                  <a:srgbClr val="D75F8B"/>
                </a:solidFill>
                <a:latin typeface="+mn-lt"/>
                <a:cs typeface="#9Slide04 Chonburi" pitchFamily="2" charset="-34"/>
              </a:rPr>
              <a:t>CHIA SẺ</a:t>
            </a:r>
            <a:endParaRPr lang="en-VN" sz="5500" dirty="0">
              <a:solidFill>
                <a:srgbClr val="D75F8B"/>
              </a:solidFill>
              <a:latin typeface="+mn-lt"/>
              <a:cs typeface="#9Slide04 Chonburi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B883D-CD3C-268C-405F-F4690408F543}"/>
              </a:ext>
            </a:extLst>
          </p:cNvPr>
          <p:cNvSpPr txBox="1"/>
          <p:nvPr/>
        </p:nvSpPr>
        <p:spPr>
          <a:xfrm>
            <a:off x="8273774" y="1691241"/>
            <a:ext cx="6910222" cy="492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endParaRPr lang="en-US" sz="4800" dirty="0"/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32" y="-49661"/>
            <a:ext cx="4772620" cy="477262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725682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7300604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5572797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08143" y="4732739"/>
            <a:ext cx="14962002" cy="17228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87252" y="5064532"/>
            <a:ext cx="12913580" cy="77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4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 Hịch tướng sĩ có tên gọi khác là gì?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444043" y="6730926"/>
            <a:ext cx="7224590" cy="11392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109651" y="8145592"/>
            <a:ext cx="7224590" cy="10852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856453" y="6996555"/>
            <a:ext cx="6399776" cy="110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52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 chư tỷ tướng hịch văn. 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52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522057" y="8359187"/>
            <a:ext cx="6921985" cy="110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52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 Kiếp tông bí truyền thư.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52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109648" y="6723189"/>
            <a:ext cx="7224590" cy="11392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444046" y="8145592"/>
            <a:ext cx="7224590" cy="10852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522058" y="6988818"/>
            <a:ext cx="6399776" cy="110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52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Binh gia diệu lý yếu lược.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52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856453" y="8359187"/>
            <a:ext cx="6399776" cy="110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52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có tên gọi khác.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52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7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32" y="-49661"/>
            <a:ext cx="4772620" cy="477262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89208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7318841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5536323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08143" y="4696265"/>
            <a:ext cx="14962002" cy="17228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32354" y="4904075"/>
            <a:ext cx="12913580" cy="127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 Những nhân vật lịch sử được nêu ở phần 1 có điểm gì chung?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107280" y="8131577"/>
            <a:ext cx="7224590" cy="11216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444046" y="6724320"/>
            <a:ext cx="7224590" cy="11381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519684" y="8102414"/>
            <a:ext cx="6399776" cy="17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Tận trung với chủ, dám hi sinh bản thân vì đất nước. 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56452" y="7007055"/>
            <a:ext cx="7336769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 công lớn cho đất nước</a:t>
            </a: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109651" y="6724320"/>
            <a:ext cx="7224590" cy="11381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444046" y="8127355"/>
            <a:ext cx="7224590" cy="11216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519683" y="6656454"/>
            <a:ext cx="6399776" cy="17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tấm lòng yêu thương nhân dân.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856453" y="8359188"/>
            <a:ext cx="7224590" cy="119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 ra những kế sách hay.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15" y="-69237"/>
            <a:ext cx="3751211" cy="375121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532087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35545" y="6696990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35545" y="4626929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72598" y="3786871"/>
            <a:ext cx="14962002" cy="17228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96809" y="3870916"/>
            <a:ext cx="12913580" cy="127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 Trần Quốc Tuấn nêu gương các trung thần nghĩa sĩ ngay trong phần đầu nhằm mục đích gì?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444039" y="7747183"/>
            <a:ext cx="7224590" cy="1586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249" indent="-393249" algn="ctr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389145" y="5853750"/>
            <a:ext cx="7224590" cy="16563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249" indent="-393249" algn="ctr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947635" y="8359187"/>
            <a:ext cx="6399776" cy="1108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 ba đáp án trên. 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01550" y="6060061"/>
            <a:ext cx="6399776" cy="16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dục lòng trung quân ái quốc của các tướng sĩ.</a:t>
            </a:r>
            <a:endParaRPr lang="en-US" sz="2752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054750" y="5853752"/>
            <a:ext cx="7224590" cy="16563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109644" y="7747183"/>
            <a:ext cx="7224590" cy="1586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15351" y="5846870"/>
            <a:ext cx="7013171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 ngợi các trung thần nghĩa sĩ đã lưu danh sử sách, để lại tiếng thơm muôn đời.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375966" y="7786723"/>
            <a:ext cx="6691941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 lệ, động viên tướng sĩ, nêu cao tỉnh thần ái quốc, quyết tâm đánh thắng quân xâm lược.</a:t>
            </a:r>
            <a:endParaRPr lang="en-US" sz="2752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74" y="-95937"/>
            <a:ext cx="3693132" cy="369313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537700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981357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688560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08143" y="3699466"/>
            <a:ext cx="14962002" cy="202840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2058" y="3758154"/>
            <a:ext cx="14146578" cy="1871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53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 Hình ảnh, từ ngữ sau thể hiện thái độ gì của tác giả: "tới bữa quên ăn, nửa đêm vỗ gối; ruột đau như cắt, nước mắt đầm đìa; chỉ căm tức chưa xả thịt lột da, nuốt gan uống máu quân thù."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109650" y="6304272"/>
            <a:ext cx="7224590" cy="13875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109650" y="7968098"/>
            <a:ext cx="7224590" cy="12662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522058" y="6536301"/>
            <a:ext cx="6921986" cy="119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 độ căm thù quân giặc. 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522058" y="8209563"/>
            <a:ext cx="6399776" cy="119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 độ khoan nhượng.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44044" y="6304272"/>
            <a:ext cx="7224590" cy="13875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444044" y="7968101"/>
            <a:ext cx="7224590" cy="12662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856453" y="6536301"/>
            <a:ext cx="6399776" cy="119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hiện sự quyết tâm.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856450" y="7968099"/>
            <a:ext cx="6399776" cy="17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hiện sự thất vọng đối với binh sĩ.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1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32" y="-30841"/>
            <a:ext cx="3170423" cy="317042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007" y="8360095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356678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242958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63041" y="3208741"/>
            <a:ext cx="14962002" cy="2024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31446" y="3168122"/>
            <a:ext cx="14083801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4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7: Những từ ngữ nào dưới đây thể hiện thái độ khinh thường, căm phẫn trước những hành động ngang nhiên của giặc?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107277" y="7480303"/>
            <a:ext cx="7224590" cy="17729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444042" y="5594219"/>
            <a:ext cx="7953506" cy="161588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519683" y="7519528"/>
            <a:ext cx="6399776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Lưỡi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Vân Nam Vương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vét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04152" y="5781473"/>
            <a:ext cx="7114788" cy="16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Lưỡi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diêu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Vân Nam Vương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109650" y="5594219"/>
            <a:ext cx="7224590" cy="161588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444041" y="7476081"/>
            <a:ext cx="7953506" cy="17729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409879" y="5624980"/>
            <a:ext cx="6921988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Vân Nam Vương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vét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331864" y="7596050"/>
            <a:ext cx="8143922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303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Lưỡi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Vân Nam Vương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vét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nuốt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3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32" y="-49661"/>
            <a:ext cx="4772620" cy="477262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725682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7318841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5572797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08143" y="4732739"/>
            <a:ext cx="14962002" cy="17228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05885" y="4777145"/>
            <a:ext cx="12913580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4" b="1" i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8: Khi nói chuyện với các tướng sĩ, Trần Quốc Tuấn có giọng điệu như thế nào?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444044" y="8126952"/>
            <a:ext cx="7224590" cy="11401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249" indent="-393249" algn="ctr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444046" y="6760794"/>
            <a:ext cx="7224590" cy="1101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249" indent="-393249" algn="ctr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856453" y="8359186"/>
            <a:ext cx="6399776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4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và C đúng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404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765268" y="7025292"/>
            <a:ext cx="6399776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4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điệu răn đe.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404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109651" y="6760796"/>
            <a:ext cx="7224590" cy="1101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109650" y="8126952"/>
            <a:ext cx="7224590" cy="11401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430873" y="7025293"/>
            <a:ext cx="6399776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4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điệu khuyên bảo.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404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522058" y="8359186"/>
            <a:ext cx="6399776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4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85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điệu tha thiết.</a:t>
            </a:r>
          </a:p>
          <a:p>
            <a:pPr marL="471899" indent="-471899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404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26" y="-129248"/>
            <a:ext cx="3286581" cy="328658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296069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1" y="6239853"/>
            <a:ext cx="16778288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97625"/>
            <a:ext cx="16778288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08143" y="3257567"/>
            <a:ext cx="14962002" cy="17228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05885" y="3301973"/>
            <a:ext cx="12913580" cy="127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8397" rtl="0" fontAlgn="auto">
              <a:spcBef>
                <a:spcPts val="0"/>
              </a:spcBef>
              <a:spcAft>
                <a:spcPts val="0"/>
              </a:spcAft>
            </a:pPr>
            <a:r>
              <a:rPr lang="vi-VN" sz="3853" b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+mn-cs"/>
              </a:rPr>
              <a:t>Câu 9: Ý nào sau đây không đúng khi nói về cách diễn đạt trong văn bản Hịch tướng sĩ?</a:t>
            </a:r>
            <a:endParaRPr lang="en-US" sz="3853">
              <a:solidFill>
                <a:prstClr val="white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444043" y="7413071"/>
            <a:ext cx="7224590" cy="1854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249" indent="-393249" algn="ctr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444040" y="5293935"/>
            <a:ext cx="7224590" cy="18819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249" indent="-393249" algn="ctr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856444" y="7385428"/>
            <a:ext cx="6399776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58397" rtl="0" fontAlgn="auto">
              <a:spcBef>
                <a:spcPts val="0"/>
              </a:spcBef>
              <a:spcAft>
                <a:spcPts val="0"/>
              </a:spcAft>
            </a:pP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330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dùng từ ngữ thuần Việt, giản dị, gần gũi tạo sức thuyết phục cho người nghe</a:t>
            </a:r>
            <a:r>
              <a:rPr lang="en-US" sz="3303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71899" indent="-471899" algn="just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56446" y="5366616"/>
            <a:ext cx="6399776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58397" rtl="0" fontAlgn="auto">
              <a:spcBef>
                <a:spcPts val="0"/>
              </a:spcBef>
              <a:spcAft>
                <a:spcPts val="0"/>
              </a:spcAft>
            </a:pP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ngắt nhịp câu văn khi dồn dập, thôi thúc, lúc chậm rãi như tỉ tê tâm sự; cách diễn đạt giàu hình ảnh.</a:t>
            </a: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71899" indent="-471899" algn="just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25907" y="5293936"/>
            <a:ext cx="7908327" cy="18819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25910" y="7413071"/>
            <a:ext cx="7908327" cy="1854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97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15710" y="5438613"/>
            <a:ext cx="7467224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58397" rtl="0" fontAlgn="auto">
              <a:spcBef>
                <a:spcPts val="0"/>
              </a:spcBef>
              <a:spcAft>
                <a:spcPts val="0"/>
              </a:spcAft>
            </a:pP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dùng từ ngữ mang tính chất tăng cấp (chẳng những... mà còn) và đậm chất lời khuyên nhủ, ân tình (nên... nên...)</a:t>
            </a: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71899" indent="-471899" algn="just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9315" y="7546782"/>
            <a:ext cx="7618525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58397" rtl="0" fontAlgn="auto">
              <a:spcBef>
                <a:spcPts val="0"/>
              </a:spcBef>
              <a:spcAft>
                <a:spcPts val="0"/>
              </a:spcAft>
            </a:pPr>
            <a:r>
              <a:rPr lang="en-US" sz="3303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3303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dùng câu có hình thức hỏi nhưng để khẳng định. (Lúc bấy giờ, dẫu các ngươi muốn vui vẻ phỏng có được không?)</a:t>
            </a: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71899" indent="-471899" algn="just" defTabSz="1258397" rtl="0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303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78289" y="1207820"/>
            <a:ext cx="670695" cy="67069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78289" y="2053937"/>
            <a:ext cx="670695" cy="67069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93295" y="2873395"/>
            <a:ext cx="670695" cy="67069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93295" y="3638899"/>
            <a:ext cx="670695" cy="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7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72;p30">
            <a:extLst>
              <a:ext uri="{FF2B5EF4-FFF2-40B4-BE49-F238E27FC236}">
                <a16:creationId xmlns:a16="http://schemas.microsoft.com/office/drawing/2014/main" id="{4960F4CF-A003-4238-7929-3CDBAFBA7047}"/>
              </a:ext>
            </a:extLst>
          </p:cNvPr>
          <p:cNvSpPr txBox="1">
            <a:spLocks noGrp="1"/>
          </p:cNvSpPr>
          <p:nvPr/>
        </p:nvSpPr>
        <p:spPr>
          <a:xfrm>
            <a:off x="394888" y="94708"/>
            <a:ext cx="16250717" cy="150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817" tIns="125817" rIns="125817" bIns="12581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58397" fontAlgn="auto">
              <a:lnSpc>
                <a:spcPct val="150000"/>
              </a:lnSpc>
              <a:defRPr/>
            </a:pP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258397" fontAlgn="auto">
              <a:defRPr/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bài hịch, em rút ra được bài học gì cho bản thân khi viết một bài văn nghị luận?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2" name="Google Shape;1763;p37">
            <a:extLst>
              <a:ext uri="{FF2B5EF4-FFF2-40B4-BE49-F238E27FC236}">
                <a16:creationId xmlns:a16="http://schemas.microsoft.com/office/drawing/2014/main" id="{ADE76EDF-B971-1987-9B51-8B564C64C891}"/>
              </a:ext>
            </a:extLst>
          </p:cNvPr>
          <p:cNvSpPr/>
          <p:nvPr/>
        </p:nvSpPr>
        <p:spPr>
          <a:xfrm>
            <a:off x="7076499" y="2690035"/>
            <a:ext cx="2625289" cy="893703"/>
          </a:xfrm>
          <a:prstGeom prst="roundRect">
            <a:avLst>
              <a:gd name="adj" fmla="val 16667"/>
            </a:avLst>
          </a:prstGeom>
          <a:solidFill>
            <a:srgbClr val="E76C5F"/>
          </a:solidFill>
          <a:ln>
            <a:noFill/>
          </a:ln>
        </p:spPr>
        <p:txBody>
          <a:bodyPr spcFirstLastPara="1" wrap="square" lIns="94363" tIns="94363" rIns="94363" bIns="9436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43798" fontAlgn="auto">
              <a:defRPr/>
            </a:pPr>
            <a:r>
              <a:rPr lang="fr" sz="3853" b="1" dirty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Bài học</a:t>
            </a:r>
            <a:endParaRPr sz="3853" b="1" dirty="0">
              <a:solidFill>
                <a:srgbClr val="FFFFFF"/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cxnSp>
        <p:nvCxnSpPr>
          <p:cNvPr id="383" name="Google Shape;1770;p37">
            <a:extLst>
              <a:ext uri="{FF2B5EF4-FFF2-40B4-BE49-F238E27FC236}">
                <a16:creationId xmlns:a16="http://schemas.microsoft.com/office/drawing/2014/main" id="{656108A7-871D-33C8-6C51-ECB0AB1BCB2C}"/>
              </a:ext>
            </a:extLst>
          </p:cNvPr>
          <p:cNvCxnSpPr>
            <a:cxnSpLocks/>
            <a:stCxn id="382" idx="2"/>
          </p:cNvCxnSpPr>
          <p:nvPr/>
        </p:nvCxnSpPr>
        <p:spPr>
          <a:xfrm rot="16200000" flipH="1">
            <a:off x="9564822" y="2408059"/>
            <a:ext cx="1711326" cy="4062682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4" name="Google Shape;1771;p37">
            <a:extLst>
              <a:ext uri="{FF2B5EF4-FFF2-40B4-BE49-F238E27FC236}">
                <a16:creationId xmlns:a16="http://schemas.microsoft.com/office/drawing/2014/main" id="{A6467376-9177-0A40-F0D3-2BB650069729}"/>
              </a:ext>
            </a:extLst>
          </p:cNvPr>
          <p:cNvCxnSpPr>
            <a:cxnSpLocks/>
            <a:stCxn id="382" idx="2"/>
          </p:cNvCxnSpPr>
          <p:nvPr/>
        </p:nvCxnSpPr>
        <p:spPr>
          <a:xfrm rot="16200000" flipH="1">
            <a:off x="7533854" y="4439027"/>
            <a:ext cx="1711326" cy="746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5" name="Google Shape;1775;p37">
            <a:extLst>
              <a:ext uri="{FF2B5EF4-FFF2-40B4-BE49-F238E27FC236}">
                <a16:creationId xmlns:a16="http://schemas.microsoft.com/office/drawing/2014/main" id="{F98BBC5A-A77D-8185-FBF7-F1A77E4AA9ED}"/>
              </a:ext>
            </a:extLst>
          </p:cNvPr>
          <p:cNvCxnSpPr>
            <a:cxnSpLocks/>
            <a:stCxn id="382" idx="2"/>
          </p:cNvCxnSpPr>
          <p:nvPr/>
        </p:nvCxnSpPr>
        <p:spPr>
          <a:xfrm rot="5400000">
            <a:off x="5502327" y="2408247"/>
            <a:ext cx="1711326" cy="4062309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87" name="TextBox 1026">
            <a:extLst>
              <a:ext uri="{FF2B5EF4-FFF2-40B4-BE49-F238E27FC236}">
                <a16:creationId xmlns:a16="http://schemas.microsoft.com/office/drawing/2014/main" id="{6E78D6FA-D9BC-2DAD-BBFF-7504E31B6E0D}"/>
              </a:ext>
            </a:extLst>
          </p:cNvPr>
          <p:cNvSpPr txBox="1"/>
          <p:nvPr/>
        </p:nvSpPr>
        <p:spPr>
          <a:xfrm>
            <a:off x="1859171" y="5313958"/>
            <a:ext cx="4264509" cy="3649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58397" fontAlgn="auto">
              <a:spcAft>
                <a:spcPts val="1101"/>
              </a:spcAft>
            </a:pPr>
            <a:r>
              <a:rPr lang="vi-VN" sz="385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bố cục rõ ràng, mỗi luận điểm của thân bài tách thành một đoạn văn</a:t>
            </a:r>
            <a:r>
              <a:rPr lang="en-US" sz="385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85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 ý nhưng không quá lan man.</a:t>
            </a:r>
            <a:endParaRPr lang="en-US" sz="385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8" name="TextBox 1027">
            <a:extLst>
              <a:ext uri="{FF2B5EF4-FFF2-40B4-BE49-F238E27FC236}">
                <a16:creationId xmlns:a16="http://schemas.microsoft.com/office/drawing/2014/main" id="{181CCFF0-1AE6-C6E4-512F-11F9927B43B9}"/>
              </a:ext>
            </a:extLst>
          </p:cNvPr>
          <p:cNvSpPr txBox="1"/>
          <p:nvPr/>
        </p:nvSpPr>
        <p:spPr>
          <a:xfrm>
            <a:off x="6520149" y="5313958"/>
            <a:ext cx="4264509" cy="24640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4718" marR="9177" indent="291004" algn="ctr" defTabSz="943798" fontAlgn="auto">
              <a:spcAft>
                <a:spcPts val="248"/>
              </a:spcAft>
              <a:buClrTx/>
            </a:pPr>
            <a:r>
              <a:rPr lang="vi-VN" sz="3853" kern="0" dirty="0">
                <a:latin typeface="Times New Roman" panose="02020603050405020304" pitchFamily="18" charset="0"/>
                <a:ea typeface="Calibri" panose="020F0502020204030204" pitchFamily="34" charset="0"/>
              </a:rPr>
              <a:t>Luận điểm phải rõ ràng, thể hiện được ý kiến cụ thể của người viết.</a:t>
            </a:r>
            <a:endParaRPr lang="en-US" sz="6606" dirty="0">
              <a:solidFill>
                <a:srgbClr val="181717"/>
              </a:solidFill>
              <a:latin typeface="等线 Light" panose="020F0302020204030204"/>
              <a:ea typeface="Times New Roman" panose="02020603050405020304" pitchFamily="18" charset="0"/>
            </a:endParaRPr>
          </a:p>
        </p:txBody>
      </p:sp>
      <p:sp>
        <p:nvSpPr>
          <p:cNvPr id="389" name="TextBox 1028">
            <a:extLst>
              <a:ext uri="{FF2B5EF4-FFF2-40B4-BE49-F238E27FC236}">
                <a16:creationId xmlns:a16="http://schemas.microsoft.com/office/drawing/2014/main" id="{7998D27B-A233-4718-1B6C-B00DB984722F}"/>
              </a:ext>
            </a:extLst>
          </p:cNvPr>
          <p:cNvSpPr txBox="1"/>
          <p:nvPr/>
        </p:nvSpPr>
        <p:spPr>
          <a:xfrm>
            <a:off x="11341472" y="5313958"/>
            <a:ext cx="4062682" cy="30569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58397" fontAlgn="auto">
              <a:spcAft>
                <a:spcPts val="1101"/>
              </a:spcAft>
            </a:pPr>
            <a:r>
              <a:rPr lang="vi-VN" sz="385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luận điểm phải có sức thuyết phục, cần được làm rõ bằng các lĩ lẽ, bằng chứng cụ thể.</a:t>
            </a:r>
            <a:endParaRPr lang="en-US" sz="385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  <p:bldP spid="387" grpId="0"/>
      <p:bldP spid="388" grpId="0"/>
      <p:bldP spid="3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FD570A1C-6215-C670-FA4E-10AEB131C114}"/>
              </a:ext>
            </a:extLst>
          </p:cNvPr>
          <p:cNvGrpSpPr/>
          <p:nvPr/>
        </p:nvGrpSpPr>
        <p:grpSpPr>
          <a:xfrm>
            <a:off x="664140" y="0"/>
            <a:ext cx="15659735" cy="2769752"/>
            <a:chOff x="0" y="0"/>
            <a:chExt cx="14777713" cy="225427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FF10100-E97C-A063-3E4E-A30FE50BB5D8}"/>
                </a:ext>
              </a:extLst>
            </p:cNvPr>
            <p:cNvSpPr/>
            <p:nvPr/>
          </p:nvSpPr>
          <p:spPr>
            <a:xfrm>
              <a:off x="0" y="0"/>
              <a:ext cx="14777713" cy="2254270"/>
            </a:xfrm>
            <a:custGeom>
              <a:avLst/>
              <a:gdLst>
                <a:gd name="connsiteX0" fmla="*/ 0 w 14777713"/>
                <a:gd name="connsiteY0" fmla="*/ 0 h 2254270"/>
                <a:gd name="connsiteX1" fmla="*/ 14777713 w 14777713"/>
                <a:gd name="connsiteY1" fmla="*/ 0 h 2254270"/>
                <a:gd name="connsiteX2" fmla="*/ 14777713 w 14777713"/>
                <a:gd name="connsiteY2" fmla="*/ 2254270 h 2254270"/>
                <a:gd name="connsiteX3" fmla="*/ 0 w 14777713"/>
                <a:gd name="connsiteY3" fmla="*/ 2254270 h 2254270"/>
                <a:gd name="connsiteX4" fmla="*/ 0 w 14777713"/>
                <a:gd name="connsiteY4" fmla="*/ 0 h 225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77713" h="2254270" fill="none" extrusionOk="0">
                  <a:moveTo>
                    <a:pt x="0" y="0"/>
                  </a:moveTo>
                  <a:cubicBezTo>
                    <a:pt x="3528147" y="-49533"/>
                    <a:pt x="8020672" y="-14809"/>
                    <a:pt x="14777713" y="0"/>
                  </a:cubicBezTo>
                  <a:cubicBezTo>
                    <a:pt x="14865352" y="1068046"/>
                    <a:pt x="14705034" y="1295791"/>
                    <a:pt x="14777713" y="2254270"/>
                  </a:cubicBezTo>
                  <a:cubicBezTo>
                    <a:pt x="10334663" y="2206039"/>
                    <a:pt x="6753102" y="2338725"/>
                    <a:pt x="0" y="2254270"/>
                  </a:cubicBezTo>
                  <a:cubicBezTo>
                    <a:pt x="-38581" y="1970947"/>
                    <a:pt x="63341" y="308146"/>
                    <a:pt x="0" y="0"/>
                  </a:cubicBezTo>
                  <a:close/>
                </a:path>
                <a:path w="14777713" h="2254270" stroke="0" extrusionOk="0">
                  <a:moveTo>
                    <a:pt x="0" y="0"/>
                  </a:moveTo>
                  <a:cubicBezTo>
                    <a:pt x="3524777" y="118645"/>
                    <a:pt x="8486493" y="116012"/>
                    <a:pt x="14777713" y="0"/>
                  </a:cubicBezTo>
                  <a:cubicBezTo>
                    <a:pt x="14644831" y="745421"/>
                    <a:pt x="14862664" y="1825437"/>
                    <a:pt x="14777713" y="2254270"/>
                  </a:cubicBezTo>
                  <a:cubicBezTo>
                    <a:pt x="12836052" y="2388870"/>
                    <a:pt x="5391914" y="2097074"/>
                    <a:pt x="0" y="2254270"/>
                  </a:cubicBezTo>
                  <a:cubicBezTo>
                    <a:pt x="-20187" y="1866570"/>
                    <a:pt x="-152480" y="836173"/>
                    <a:pt x="0" y="0"/>
                  </a:cubicBezTo>
                  <a:close/>
                </a:path>
              </a:pathLst>
            </a:custGeom>
            <a:solidFill>
              <a:srgbClr val="D8D1BA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77713" h="2254270">
                          <a:moveTo>
                            <a:pt x="0" y="0"/>
                          </a:moveTo>
                          <a:lnTo>
                            <a:pt x="14777713" y="0"/>
                          </a:lnTo>
                          <a:lnTo>
                            <a:pt x="14777713" y="2254270"/>
                          </a:lnTo>
                          <a:lnTo>
                            <a:pt x="0" y="225427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CB3663FA-9CD3-FD22-7B53-7289D9B5FAFA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custGeom>
              <a:avLst/>
              <a:gdLst>
                <a:gd name="connsiteX0" fmla="*/ 0 w 812800"/>
                <a:gd name="connsiteY0" fmla="*/ 0 h 831850"/>
                <a:gd name="connsiteX1" fmla="*/ 812800 w 812800"/>
                <a:gd name="connsiteY1" fmla="*/ 0 h 831850"/>
                <a:gd name="connsiteX2" fmla="*/ 812800 w 812800"/>
                <a:gd name="connsiteY2" fmla="*/ 831850 h 831850"/>
                <a:gd name="connsiteX3" fmla="*/ 0 w 812800"/>
                <a:gd name="connsiteY3" fmla="*/ 831850 h 831850"/>
                <a:gd name="connsiteX4" fmla="*/ 0 w 812800"/>
                <a:gd name="connsiteY4" fmla="*/ 0 h 83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" h="831850" fill="none" extrusionOk="0">
                  <a:moveTo>
                    <a:pt x="0" y="0"/>
                  </a:moveTo>
                  <a:cubicBezTo>
                    <a:pt x="270920" y="37633"/>
                    <a:pt x="514623" y="19881"/>
                    <a:pt x="812800" y="0"/>
                  </a:cubicBezTo>
                  <a:cubicBezTo>
                    <a:pt x="828044" y="111436"/>
                    <a:pt x="852684" y="436230"/>
                    <a:pt x="812800" y="831850"/>
                  </a:cubicBezTo>
                  <a:cubicBezTo>
                    <a:pt x="550225" y="806536"/>
                    <a:pt x="189574" y="809850"/>
                    <a:pt x="0" y="831850"/>
                  </a:cubicBezTo>
                  <a:cubicBezTo>
                    <a:pt x="50235" y="607222"/>
                    <a:pt x="58065" y="141321"/>
                    <a:pt x="0" y="0"/>
                  </a:cubicBezTo>
                  <a:close/>
                </a:path>
                <a:path w="812800" h="831850" stroke="0" extrusionOk="0">
                  <a:moveTo>
                    <a:pt x="0" y="0"/>
                  </a:moveTo>
                  <a:cubicBezTo>
                    <a:pt x="84302" y="-13663"/>
                    <a:pt x="637687" y="23710"/>
                    <a:pt x="812800" y="0"/>
                  </a:cubicBezTo>
                  <a:cubicBezTo>
                    <a:pt x="764127" y="393725"/>
                    <a:pt x="798410" y="601186"/>
                    <a:pt x="812800" y="831850"/>
                  </a:cubicBezTo>
                  <a:cubicBezTo>
                    <a:pt x="532481" y="836171"/>
                    <a:pt x="214388" y="784201"/>
                    <a:pt x="0" y="831850"/>
                  </a:cubicBezTo>
                  <a:cubicBezTo>
                    <a:pt x="-69946" y="556013"/>
                    <a:pt x="-37969" y="83875"/>
                    <a:pt x="0" y="0"/>
                  </a:cubicBezTo>
                  <a:close/>
                </a:path>
              </a:pathLst>
            </a:cu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233032" tIns="233032" rIns="233032" bIns="233032" rtlCol="0" anchor="ctr"/>
            <a:lstStyle/>
            <a:p>
              <a:pPr defTabSz="838871" rtl="0" fontAlgn="auto">
                <a:lnSpc>
                  <a:spcPts val="1798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84" dirty="0">
                <a:solidFill>
                  <a:srgbClr val="000000"/>
                </a:solidFill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01F602-AF57-82E6-2ED0-0C6C89E3FFFD}"/>
              </a:ext>
            </a:extLst>
          </p:cNvPr>
          <p:cNvSpPr txBox="1"/>
          <p:nvPr/>
        </p:nvSpPr>
        <p:spPr>
          <a:xfrm>
            <a:off x="559277" y="613232"/>
            <a:ext cx="15659735" cy="19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sz="4037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sz="4037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endParaRPr lang="en-US" sz="4037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7-9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37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4037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8848C-B60F-2316-43B0-5B39C04D684B}"/>
              </a:ext>
            </a:extLst>
          </p:cNvPr>
          <p:cNvSpPr txBox="1"/>
          <p:nvPr/>
        </p:nvSpPr>
        <p:spPr>
          <a:xfrm>
            <a:off x="5942310" y="2011423"/>
            <a:ext cx="5103396" cy="65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endParaRPr lang="en-US" sz="367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9327E-91F1-EBD4-29BA-88839D0514ED}"/>
              </a:ext>
            </a:extLst>
          </p:cNvPr>
          <p:cNvSpPr txBox="1"/>
          <p:nvPr/>
        </p:nvSpPr>
        <p:spPr>
          <a:xfrm>
            <a:off x="1677829" y="3713046"/>
            <a:ext cx="5872401" cy="404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dung: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ta: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67021-E08F-8156-831C-98FEE3CE89FF}"/>
              </a:ext>
            </a:extLst>
          </p:cNvPr>
          <p:cNvSpPr txBox="1"/>
          <p:nvPr/>
        </p:nvSpPr>
        <p:spPr>
          <a:xfrm>
            <a:off x="8389144" y="3713046"/>
            <a:ext cx="6990953" cy="404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38871" rtl="0" fontAlgn="auto">
              <a:spcBef>
                <a:spcPts val="0"/>
              </a:spcBef>
              <a:spcAft>
                <a:spcPts val="0"/>
              </a:spcAft>
            </a:pP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7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lang="en-US" sz="367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3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>
          <a:extLst>
            <a:ext uri="{FF2B5EF4-FFF2-40B4-BE49-F238E27FC236}">
              <a16:creationId xmlns:a16="http://schemas.microsoft.com/office/drawing/2014/main" id="{C25A96C6-1341-5C9B-E943-04E5BC06C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72370F-A9CA-4A58-B31D-5E31866B2396}"/>
              </a:ext>
            </a:extLst>
          </p:cNvPr>
          <p:cNvGraphicFramePr>
            <a:graphicFrameLocks noGrp="1"/>
          </p:cNvGraphicFramePr>
          <p:nvPr/>
        </p:nvGraphicFramePr>
        <p:xfrm>
          <a:off x="585693" y="1699061"/>
          <a:ext cx="15232544" cy="7263705"/>
        </p:xfrm>
        <a:graphic>
          <a:graphicData uri="http://schemas.openxmlformats.org/drawingml/2006/table">
            <a:tbl>
              <a:tblPr firstRow="1" firstCol="1" bandRow="1"/>
              <a:tblGrid>
                <a:gridCol w="2023439">
                  <a:extLst>
                    <a:ext uri="{9D8B030D-6E8A-4147-A177-3AD203B41FA5}">
                      <a16:colId xmlns:a16="http://schemas.microsoft.com/office/drawing/2014/main" val="1573417266"/>
                    </a:ext>
                  </a:extLst>
                </a:gridCol>
                <a:gridCol w="11358317">
                  <a:extLst>
                    <a:ext uri="{9D8B030D-6E8A-4147-A177-3AD203B41FA5}">
                      <a16:colId xmlns:a16="http://schemas.microsoft.com/office/drawing/2014/main" val="3512702763"/>
                    </a:ext>
                  </a:extLst>
                </a:gridCol>
                <a:gridCol w="925394">
                  <a:extLst>
                    <a:ext uri="{9D8B030D-6E8A-4147-A177-3AD203B41FA5}">
                      <a16:colId xmlns:a16="http://schemas.microsoft.com/office/drawing/2014/main" val="217841638"/>
                    </a:ext>
                  </a:extLst>
                </a:gridCol>
                <a:gridCol w="925394">
                  <a:extLst>
                    <a:ext uri="{9D8B030D-6E8A-4147-A177-3AD203B41FA5}">
                      <a16:colId xmlns:a16="http://schemas.microsoft.com/office/drawing/2014/main" val="3789997215"/>
                    </a:ext>
                  </a:extLst>
                </a:gridCol>
              </a:tblGrid>
              <a:tr h="587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F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F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b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F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b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F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019374"/>
                  </a:ext>
                </a:extLst>
              </a:tr>
              <a:tr h="1174480"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2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Chọn được một truyền thống đáng tự hào của dân tộc ta như: yêu nước, chống ngoại xâm; tương thân tương ái...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595147"/>
                  </a:ext>
                </a:extLst>
              </a:tr>
              <a:tr h="1174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 bày được một nội dung hoàn chỉnh có liên quan trực tiếp đến một truyền thống đáng tự hào 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48340"/>
                  </a:ext>
                </a:extLst>
              </a:tr>
              <a:tr h="725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Rút ra bài học về nhận thức và hành động cho bản thân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07951"/>
                  </a:ext>
                </a:extLst>
              </a:tr>
              <a:tr h="587240">
                <a:tc row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2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 đoạn văn đủ số câu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212801"/>
                  </a:ext>
                </a:extLst>
              </a:tr>
              <a:tr h="1174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câu trong đoạn phải đúng ngữ pháp, Liên kết với nhau bằng các phương tiện phù hợp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09369"/>
                  </a:ext>
                </a:extLst>
              </a:tr>
              <a:tr h="587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Tránh các lỗi về chính tả và dùng từ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394729"/>
                  </a:ext>
                </a:extLst>
              </a:tr>
              <a:tr h="1174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lí lẽ và bằng chứng phải rõ ràng, phù hợp, có sức thuyết phục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9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192" marR="83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627715"/>
                  </a:ext>
                </a:extLst>
              </a:tr>
            </a:tbl>
          </a:graphicData>
        </a:graphic>
      </p:graphicFrame>
      <p:sp>
        <p:nvSpPr>
          <p:cNvPr id="1014" name="Google Shape;15;p2">
            <a:extLst>
              <a:ext uri="{FF2B5EF4-FFF2-40B4-BE49-F238E27FC236}">
                <a16:creationId xmlns:a16="http://schemas.microsoft.com/office/drawing/2014/main" id="{E250BAEC-34EF-640C-3C11-7D0D0B71C4F0}"/>
              </a:ext>
            </a:extLst>
          </p:cNvPr>
          <p:cNvSpPr/>
          <p:nvPr/>
        </p:nvSpPr>
        <p:spPr>
          <a:xfrm>
            <a:off x="886828" y="204261"/>
            <a:ext cx="15482485" cy="12364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67755" tIns="167755" rIns="167755" bIns="167755" anchor="ctr" anchorCtr="0">
            <a:noAutofit/>
          </a:bodyPr>
          <a:lstStyle/>
          <a:p>
            <a:pPr marL="0" marR="0" lvl="0" indent="0" algn="l" defTabSz="1677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56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grpSp>
        <p:nvGrpSpPr>
          <p:cNvPr id="974" name="Google Shape;974;p30">
            <a:extLst>
              <a:ext uri="{FF2B5EF4-FFF2-40B4-BE49-F238E27FC236}">
                <a16:creationId xmlns:a16="http://schemas.microsoft.com/office/drawing/2014/main" id="{B78F414C-318D-1248-6607-F17F32127810}"/>
              </a:ext>
            </a:extLst>
          </p:cNvPr>
          <p:cNvGrpSpPr/>
          <p:nvPr/>
        </p:nvGrpSpPr>
        <p:grpSpPr>
          <a:xfrm>
            <a:off x="15155362" y="-229934"/>
            <a:ext cx="2325086" cy="2136516"/>
            <a:chOff x="4937750" y="6239213"/>
            <a:chExt cx="1497025" cy="1357950"/>
          </a:xfrm>
        </p:grpSpPr>
        <p:sp>
          <p:nvSpPr>
            <p:cNvPr id="975" name="Google Shape;975;p30">
              <a:extLst>
                <a:ext uri="{FF2B5EF4-FFF2-40B4-BE49-F238E27FC236}">
                  <a16:creationId xmlns:a16="http://schemas.microsoft.com/office/drawing/2014/main" id="{6838646E-A5C7-EE77-FCC7-3D5AB637A130}"/>
                </a:ext>
              </a:extLst>
            </p:cNvPr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76" name="Google Shape;976;p30">
              <a:extLst>
                <a:ext uri="{FF2B5EF4-FFF2-40B4-BE49-F238E27FC236}">
                  <a16:creationId xmlns:a16="http://schemas.microsoft.com/office/drawing/2014/main" id="{A982DC7C-01E2-2BF3-CBEF-9B6A57186AFB}"/>
                </a:ext>
              </a:extLst>
            </p:cNvPr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77" name="Google Shape;977;p30">
              <a:extLst>
                <a:ext uri="{FF2B5EF4-FFF2-40B4-BE49-F238E27FC236}">
                  <a16:creationId xmlns:a16="http://schemas.microsoft.com/office/drawing/2014/main" id="{A94AC596-0906-7F83-F743-C738431DCC1D}"/>
                </a:ext>
              </a:extLst>
            </p:cNvPr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78" name="Google Shape;978;p30">
              <a:extLst>
                <a:ext uri="{FF2B5EF4-FFF2-40B4-BE49-F238E27FC236}">
                  <a16:creationId xmlns:a16="http://schemas.microsoft.com/office/drawing/2014/main" id="{796860FC-D129-DB90-2639-36CA6C72DFFC}"/>
                </a:ext>
              </a:extLst>
            </p:cNvPr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79" name="Google Shape;979;p30">
              <a:extLst>
                <a:ext uri="{FF2B5EF4-FFF2-40B4-BE49-F238E27FC236}">
                  <a16:creationId xmlns:a16="http://schemas.microsoft.com/office/drawing/2014/main" id="{01F5B6CF-4DFA-8252-52A3-D5EACA41BFBC}"/>
                </a:ext>
              </a:extLst>
            </p:cNvPr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0" name="Google Shape;980;p30">
              <a:extLst>
                <a:ext uri="{FF2B5EF4-FFF2-40B4-BE49-F238E27FC236}">
                  <a16:creationId xmlns:a16="http://schemas.microsoft.com/office/drawing/2014/main" id="{95816007-ADFA-A1F7-7585-20011637D4EA}"/>
                </a:ext>
              </a:extLst>
            </p:cNvPr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1" name="Google Shape;981;p30">
              <a:extLst>
                <a:ext uri="{FF2B5EF4-FFF2-40B4-BE49-F238E27FC236}">
                  <a16:creationId xmlns:a16="http://schemas.microsoft.com/office/drawing/2014/main" id="{66B5D36D-C384-FF32-2820-DE4F0DF297F7}"/>
                </a:ext>
              </a:extLst>
            </p:cNvPr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2" name="Google Shape;982;p30">
              <a:extLst>
                <a:ext uri="{FF2B5EF4-FFF2-40B4-BE49-F238E27FC236}">
                  <a16:creationId xmlns:a16="http://schemas.microsoft.com/office/drawing/2014/main" id="{31B2952E-2676-B198-8592-476F20C350D3}"/>
                </a:ext>
              </a:extLst>
            </p:cNvPr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30">
            <a:extLst>
              <a:ext uri="{FF2B5EF4-FFF2-40B4-BE49-F238E27FC236}">
                <a16:creationId xmlns:a16="http://schemas.microsoft.com/office/drawing/2014/main" id="{DA1DF6A5-5B3A-C886-EE16-BE269750B882}"/>
              </a:ext>
            </a:extLst>
          </p:cNvPr>
          <p:cNvGrpSpPr/>
          <p:nvPr/>
        </p:nvGrpSpPr>
        <p:grpSpPr>
          <a:xfrm>
            <a:off x="-133095" y="-288072"/>
            <a:ext cx="2657407" cy="2271504"/>
            <a:chOff x="637825" y="6188825"/>
            <a:chExt cx="1363275" cy="1170300"/>
          </a:xfrm>
        </p:grpSpPr>
        <p:sp>
          <p:nvSpPr>
            <p:cNvPr id="984" name="Google Shape;984;p30">
              <a:extLst>
                <a:ext uri="{FF2B5EF4-FFF2-40B4-BE49-F238E27FC236}">
                  <a16:creationId xmlns:a16="http://schemas.microsoft.com/office/drawing/2014/main" id="{81B44758-1492-817E-4646-7994FC9C09ED}"/>
                </a:ext>
              </a:extLst>
            </p:cNvPr>
            <p:cNvSpPr/>
            <p:nvPr/>
          </p:nvSpPr>
          <p:spPr>
            <a:xfrm>
              <a:off x="646925" y="6200650"/>
              <a:ext cx="1354175" cy="1158475"/>
            </a:xfrm>
            <a:custGeom>
              <a:avLst/>
              <a:gdLst/>
              <a:ahLst/>
              <a:cxnLst/>
              <a:rect l="l" t="t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5" name="Google Shape;985;p30">
              <a:extLst>
                <a:ext uri="{FF2B5EF4-FFF2-40B4-BE49-F238E27FC236}">
                  <a16:creationId xmlns:a16="http://schemas.microsoft.com/office/drawing/2014/main" id="{7D8B61BC-3A2F-C198-DA1E-03D6899C960A}"/>
                </a:ext>
              </a:extLst>
            </p:cNvPr>
            <p:cNvSpPr/>
            <p:nvPr/>
          </p:nvSpPr>
          <p:spPr>
            <a:xfrm>
              <a:off x="665175" y="6418325"/>
              <a:ext cx="805500" cy="892125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6" name="Google Shape;986;p30">
              <a:extLst>
                <a:ext uri="{FF2B5EF4-FFF2-40B4-BE49-F238E27FC236}">
                  <a16:creationId xmlns:a16="http://schemas.microsoft.com/office/drawing/2014/main" id="{B1087E10-E47C-864F-0EDB-9367D78D37A6}"/>
                </a:ext>
              </a:extLst>
            </p:cNvPr>
            <p:cNvSpPr/>
            <p:nvPr/>
          </p:nvSpPr>
          <p:spPr>
            <a:xfrm>
              <a:off x="1156825" y="6188825"/>
              <a:ext cx="806275" cy="892150"/>
            </a:xfrm>
            <a:custGeom>
              <a:avLst/>
              <a:gdLst/>
              <a:ahLst/>
              <a:cxnLst/>
              <a:rect l="l" t="t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7" name="Google Shape;987;p30">
              <a:extLst>
                <a:ext uri="{FF2B5EF4-FFF2-40B4-BE49-F238E27FC236}">
                  <a16:creationId xmlns:a16="http://schemas.microsoft.com/office/drawing/2014/main" id="{9A51C9FC-41C7-74B7-1855-AA19B5E16E81}"/>
                </a:ext>
              </a:extLst>
            </p:cNvPr>
            <p:cNvSpPr/>
            <p:nvPr/>
          </p:nvSpPr>
          <p:spPr>
            <a:xfrm>
              <a:off x="1163650" y="6207075"/>
              <a:ext cx="797175" cy="851850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8" name="Google Shape;988;p30">
              <a:extLst>
                <a:ext uri="{FF2B5EF4-FFF2-40B4-BE49-F238E27FC236}">
                  <a16:creationId xmlns:a16="http://schemas.microsoft.com/office/drawing/2014/main" id="{829CB28B-B83F-CB06-08E7-3810CB717948}"/>
                </a:ext>
              </a:extLst>
            </p:cNvPr>
            <p:cNvSpPr/>
            <p:nvPr/>
          </p:nvSpPr>
          <p:spPr>
            <a:xfrm>
              <a:off x="676575" y="6422175"/>
              <a:ext cx="783475" cy="880675"/>
            </a:xfrm>
            <a:custGeom>
              <a:avLst/>
              <a:gdLst/>
              <a:ahLst/>
              <a:cxnLst/>
              <a:rect l="l" t="t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89" name="Google Shape;989;p30">
              <a:extLst>
                <a:ext uri="{FF2B5EF4-FFF2-40B4-BE49-F238E27FC236}">
                  <a16:creationId xmlns:a16="http://schemas.microsoft.com/office/drawing/2014/main" id="{83BBD049-DF97-7EA1-DFF5-46956FE71209}"/>
                </a:ext>
              </a:extLst>
            </p:cNvPr>
            <p:cNvSpPr/>
            <p:nvPr/>
          </p:nvSpPr>
          <p:spPr>
            <a:xfrm>
              <a:off x="637825" y="6421050"/>
              <a:ext cx="822225" cy="780725"/>
            </a:xfrm>
            <a:custGeom>
              <a:avLst/>
              <a:gdLst/>
              <a:ahLst/>
              <a:cxnLst/>
              <a:rect l="l" t="t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0" name="Google Shape;990;p30">
              <a:extLst>
                <a:ext uri="{FF2B5EF4-FFF2-40B4-BE49-F238E27FC236}">
                  <a16:creationId xmlns:a16="http://schemas.microsoft.com/office/drawing/2014/main" id="{2744766D-96A2-A7C9-9DBC-2FFB507A526F}"/>
                </a:ext>
              </a:extLst>
            </p:cNvPr>
            <p:cNvSpPr/>
            <p:nvPr/>
          </p:nvSpPr>
          <p:spPr>
            <a:xfrm>
              <a:off x="799675" y="6378550"/>
              <a:ext cx="660375" cy="691025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1" name="Google Shape;991;p30">
              <a:extLst>
                <a:ext uri="{FF2B5EF4-FFF2-40B4-BE49-F238E27FC236}">
                  <a16:creationId xmlns:a16="http://schemas.microsoft.com/office/drawing/2014/main" id="{31B0129E-3A9D-7D2D-1F0C-C1BC5572B5F5}"/>
                </a:ext>
              </a:extLst>
            </p:cNvPr>
            <p:cNvSpPr/>
            <p:nvPr/>
          </p:nvSpPr>
          <p:spPr>
            <a:xfrm>
              <a:off x="1229000" y="62891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2" name="Google Shape;992;p30">
              <a:extLst>
                <a:ext uri="{FF2B5EF4-FFF2-40B4-BE49-F238E27FC236}">
                  <a16:creationId xmlns:a16="http://schemas.microsoft.com/office/drawing/2014/main" id="{D3B3BF9C-BA4F-C1A0-6785-92E37F34469A}"/>
                </a:ext>
              </a:extLst>
            </p:cNvPr>
            <p:cNvSpPr/>
            <p:nvPr/>
          </p:nvSpPr>
          <p:spPr>
            <a:xfrm>
              <a:off x="1260925" y="6353725"/>
              <a:ext cx="398975" cy="168725"/>
            </a:xfrm>
            <a:custGeom>
              <a:avLst/>
              <a:gdLst/>
              <a:ahLst/>
              <a:cxnLst/>
              <a:rect l="l" t="t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3" name="Google Shape;993;p30">
              <a:extLst>
                <a:ext uri="{FF2B5EF4-FFF2-40B4-BE49-F238E27FC236}">
                  <a16:creationId xmlns:a16="http://schemas.microsoft.com/office/drawing/2014/main" id="{FFF7AC08-B69A-D69B-3B0D-6D56450F89E8}"/>
                </a:ext>
              </a:extLst>
            </p:cNvPr>
            <p:cNvSpPr/>
            <p:nvPr/>
          </p:nvSpPr>
          <p:spPr>
            <a:xfrm>
              <a:off x="1300450" y="6422125"/>
              <a:ext cx="398950" cy="168700"/>
            </a:xfrm>
            <a:custGeom>
              <a:avLst/>
              <a:gdLst/>
              <a:ahLst/>
              <a:cxnLst/>
              <a:rect l="l" t="t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4" name="Google Shape;994;p30">
              <a:extLst>
                <a:ext uri="{FF2B5EF4-FFF2-40B4-BE49-F238E27FC236}">
                  <a16:creationId xmlns:a16="http://schemas.microsoft.com/office/drawing/2014/main" id="{AD3E8FDF-99D4-F162-ABA6-D91D8D9B3788}"/>
                </a:ext>
              </a:extLst>
            </p:cNvPr>
            <p:cNvSpPr/>
            <p:nvPr/>
          </p:nvSpPr>
          <p:spPr>
            <a:xfrm>
              <a:off x="1325525" y="6486700"/>
              <a:ext cx="398950" cy="168725"/>
            </a:xfrm>
            <a:custGeom>
              <a:avLst/>
              <a:gdLst/>
              <a:ahLst/>
              <a:cxnLst/>
              <a:rect l="l" t="t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5" name="Google Shape;995;p30">
              <a:extLst>
                <a:ext uri="{FF2B5EF4-FFF2-40B4-BE49-F238E27FC236}">
                  <a16:creationId xmlns:a16="http://schemas.microsoft.com/office/drawing/2014/main" id="{D5EADB3E-92A6-F884-36A2-D5B0305527C9}"/>
                </a:ext>
              </a:extLst>
            </p:cNvPr>
            <p:cNvSpPr/>
            <p:nvPr/>
          </p:nvSpPr>
          <p:spPr>
            <a:xfrm>
              <a:off x="1362000" y="6573325"/>
              <a:ext cx="398200" cy="168725"/>
            </a:xfrm>
            <a:custGeom>
              <a:avLst/>
              <a:gdLst/>
              <a:ahLst/>
              <a:cxnLst/>
              <a:rect l="l" t="t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6" name="Google Shape;996;p30">
              <a:extLst>
                <a:ext uri="{FF2B5EF4-FFF2-40B4-BE49-F238E27FC236}">
                  <a16:creationId xmlns:a16="http://schemas.microsoft.com/office/drawing/2014/main" id="{FFF612E8-F060-7E27-253F-5ED46ED1EC19}"/>
                </a:ext>
              </a:extLst>
            </p:cNvPr>
            <p:cNvSpPr/>
            <p:nvPr/>
          </p:nvSpPr>
          <p:spPr>
            <a:xfrm>
              <a:off x="1393900" y="66379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97" name="Google Shape;997;p30">
              <a:extLst>
                <a:ext uri="{FF2B5EF4-FFF2-40B4-BE49-F238E27FC236}">
                  <a16:creationId xmlns:a16="http://schemas.microsoft.com/office/drawing/2014/main" id="{BE3FA1B1-5ABE-4F56-8383-009AF066A2BB}"/>
                </a:ext>
              </a:extLst>
            </p:cNvPr>
            <p:cNvSpPr/>
            <p:nvPr/>
          </p:nvSpPr>
          <p:spPr>
            <a:xfrm>
              <a:off x="1433425" y="6705550"/>
              <a:ext cx="398975" cy="169475"/>
            </a:xfrm>
            <a:custGeom>
              <a:avLst/>
              <a:gdLst/>
              <a:ahLst/>
              <a:cxnLst/>
              <a:rect l="l" t="t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963" name="Google Shape;1087;p33">
            <a:extLst>
              <a:ext uri="{FF2B5EF4-FFF2-40B4-BE49-F238E27FC236}">
                <a16:creationId xmlns:a16="http://schemas.microsoft.com/office/drawing/2014/main" id="{110F0461-4806-5F7C-CE83-188C42E6F161}"/>
              </a:ext>
            </a:extLst>
          </p:cNvPr>
          <p:cNvGrpSpPr/>
          <p:nvPr/>
        </p:nvGrpSpPr>
        <p:grpSpPr>
          <a:xfrm rot="2668781">
            <a:off x="-1317381" y="2422108"/>
            <a:ext cx="1495025" cy="2742547"/>
            <a:chOff x="6879850" y="8750975"/>
            <a:chExt cx="620875" cy="1139050"/>
          </a:xfrm>
        </p:grpSpPr>
        <p:sp>
          <p:nvSpPr>
            <p:cNvPr id="964" name="Google Shape;1088;p33">
              <a:extLst>
                <a:ext uri="{FF2B5EF4-FFF2-40B4-BE49-F238E27FC236}">
                  <a16:creationId xmlns:a16="http://schemas.microsoft.com/office/drawing/2014/main" id="{B7FD9D1B-7AE7-5529-0D02-205A84CFB633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65" name="Google Shape;1089;p33">
              <a:extLst>
                <a:ext uri="{FF2B5EF4-FFF2-40B4-BE49-F238E27FC236}">
                  <a16:creationId xmlns:a16="http://schemas.microsoft.com/office/drawing/2014/main" id="{AE38DFC6-E1EC-8BDD-CF9F-2602BDF2597A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66" name="Google Shape;1090;p33">
              <a:extLst>
                <a:ext uri="{FF2B5EF4-FFF2-40B4-BE49-F238E27FC236}">
                  <a16:creationId xmlns:a16="http://schemas.microsoft.com/office/drawing/2014/main" id="{E0B9FDC6-E8C0-A701-FF1D-66C8856159E7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67" name="Google Shape;1091;p33">
              <a:extLst>
                <a:ext uri="{FF2B5EF4-FFF2-40B4-BE49-F238E27FC236}">
                  <a16:creationId xmlns:a16="http://schemas.microsoft.com/office/drawing/2014/main" id="{4CAEFD58-B949-80D7-126D-AF7BCDAACD2A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68" name="Google Shape;1092;p33">
              <a:extLst>
                <a:ext uri="{FF2B5EF4-FFF2-40B4-BE49-F238E27FC236}">
                  <a16:creationId xmlns:a16="http://schemas.microsoft.com/office/drawing/2014/main" id="{CB64883D-A0B8-FAA1-1AF1-A409295F20F0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69" name="Google Shape;1093;p33">
              <a:extLst>
                <a:ext uri="{FF2B5EF4-FFF2-40B4-BE49-F238E27FC236}">
                  <a16:creationId xmlns:a16="http://schemas.microsoft.com/office/drawing/2014/main" id="{CD8AE1AC-9EB0-0363-FEB3-F9E628093248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70" name="Google Shape;1094;p33">
              <a:extLst>
                <a:ext uri="{FF2B5EF4-FFF2-40B4-BE49-F238E27FC236}">
                  <a16:creationId xmlns:a16="http://schemas.microsoft.com/office/drawing/2014/main" id="{870931C3-E881-BD0A-0EFC-E4B788303BC0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971" name="Google Shape;1095;p33">
              <a:extLst>
                <a:ext uri="{FF2B5EF4-FFF2-40B4-BE49-F238E27FC236}">
                  <a16:creationId xmlns:a16="http://schemas.microsoft.com/office/drawing/2014/main" id="{0ADCB81F-878D-AFC8-31AA-981F8782E001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1012" name="Google Shape;1096;p33">
              <a:extLst>
                <a:ext uri="{FF2B5EF4-FFF2-40B4-BE49-F238E27FC236}">
                  <a16:creationId xmlns:a16="http://schemas.microsoft.com/office/drawing/2014/main" id="{7808826A-AAA9-2BA4-3937-113EC3463EC8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1013" name="Google Shape;1097;p33">
              <a:extLst>
                <a:ext uri="{FF2B5EF4-FFF2-40B4-BE49-F238E27FC236}">
                  <a16:creationId xmlns:a16="http://schemas.microsoft.com/office/drawing/2014/main" id="{4DB36CF1-7A82-1F34-1D9A-F17216F8B92F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7755" tIns="167755" rIns="167755" bIns="167755" anchor="ctr" anchorCtr="0">
              <a:noAutofit/>
            </a:bodyPr>
            <a:lstStyle/>
            <a:p>
              <a:pPr marL="0" marR="0" lvl="0" indent="0" algn="l" defTabSz="1677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56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0812809-3450-E8B6-C4A7-E42F40ED87DA}"/>
              </a:ext>
            </a:extLst>
          </p:cNvPr>
          <p:cNvSpPr txBox="1"/>
          <p:nvPr/>
        </p:nvSpPr>
        <p:spPr>
          <a:xfrm>
            <a:off x="1929701" y="305140"/>
            <a:ext cx="13088687" cy="939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58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5" b="1" i="1" u="none" strike="noStrike" kern="1200" cap="none" spc="0" normalizeH="0" baseline="0" noProof="0">
                <a:ln>
                  <a:noFill/>
                </a:ln>
                <a:solidFill>
                  <a:srgbClr val="EFE8D8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kiểm </a:t>
            </a:r>
            <a:endParaRPr kumimoji="0" lang="en-US" sz="4404" b="1" i="0" u="none" strike="noStrike" kern="1200" cap="none" spc="0" normalizeH="0" baseline="0" noProof="0">
              <a:ln>
                <a:noFill/>
              </a:ln>
              <a:solidFill>
                <a:srgbClr val="EFE8D8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07E6DB5-B8B3-E825-EE79-385922C2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8387" y="7414579"/>
            <a:ext cx="2499720" cy="2981809"/>
          </a:xfrm>
          <a:prstGeom prst="rect">
            <a:avLst/>
          </a:prstGeom>
        </p:spPr>
      </p:pic>
      <p:pic>
        <p:nvPicPr>
          <p:cNvPr id="962" name="Picture 961">
            <a:extLst>
              <a:ext uri="{FF2B5EF4-FFF2-40B4-BE49-F238E27FC236}">
                <a16:creationId xmlns:a16="http://schemas.microsoft.com/office/drawing/2014/main" id="{0472CC62-D346-7EA0-6326-29672E14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66466">
            <a:off x="-594884" y="6905572"/>
            <a:ext cx="2286109" cy="34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E0DE5-6FD3-E34D-B340-052325040A0D}"/>
              </a:ext>
            </a:extLst>
          </p:cNvPr>
          <p:cNvSpPr txBox="1"/>
          <p:nvPr/>
        </p:nvSpPr>
        <p:spPr>
          <a:xfrm>
            <a:off x="6207678" y="3873798"/>
            <a:ext cx="83935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VN" sz="6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VN" sz="6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427960980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AC14B-B293-54DA-8AC5-B9BF050F4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B729E9-7B6B-622A-6462-CE723566336D}"/>
              </a:ext>
            </a:extLst>
          </p:cNvPr>
          <p:cNvSpPr txBox="1"/>
          <p:nvPr/>
        </p:nvSpPr>
        <p:spPr>
          <a:xfrm>
            <a:off x="0" y="-446682"/>
            <a:ext cx="16778288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</a:p>
          <a:p>
            <a:pPr lvl="0" algn="just">
              <a:defRPr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Trong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cõi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Việt Nam.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vẹn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phồn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75" y="73025"/>
            <a:ext cx="14185900" cy="833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324E6-4F42-D342-B4C4-D5DD909EE73F}"/>
              </a:ext>
            </a:extLst>
          </p:cNvPr>
          <p:cNvSpPr txBox="1"/>
          <p:nvPr/>
        </p:nvSpPr>
        <p:spPr>
          <a:xfrm>
            <a:off x="3096841" y="2676595"/>
            <a:ext cx="10513168" cy="3130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lnSpc>
                <a:spcPct val="150000"/>
              </a:lnSpc>
              <a:buFontTx/>
              <a:buChar char="-"/>
            </a:pP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lnSpc>
                <a:spcPct val="150000"/>
              </a:lnSpc>
              <a:buFontTx/>
              <a:buChar char="-"/>
            </a:pP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</a:t>
            </a:r>
            <a:endParaRPr lang="en-VN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2DBD6-B5A4-9B47-A856-528C54C90F3D}"/>
              </a:ext>
            </a:extLst>
          </p:cNvPr>
          <p:cNvSpPr txBox="1"/>
          <p:nvPr/>
        </p:nvSpPr>
        <p:spPr>
          <a:xfrm>
            <a:off x="2844528" y="1425526"/>
            <a:ext cx="10513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VN" sz="7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4948826" y="4953918"/>
            <a:ext cx="7705428" cy="3939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vi-VN" altLang="zh-CN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em </a:t>
            </a:r>
          </a:p>
          <a:p>
            <a:pPr lvl="0" algn="ctr" defTabSz="1500505">
              <a:spcBef>
                <a:spcPct val="50000"/>
              </a:spcBef>
            </a:pPr>
            <a:r>
              <a:rPr lang="vi-VN" altLang="zh-CN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 tốt nhé</a:t>
            </a:r>
            <a:endParaRPr lang="zh-CN" altLang="en-US" sz="10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D05E-84BA-AAB9-DB30-C97CE0F2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A9CDD59-B9E5-A0FB-9D13-49E32F02A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3" b="99799" l="6933" r="89863">
                        <a14:foregroundMark x1="40419" y1="8048" x2="45455" y2="9390"/>
                        <a14:foregroundMark x1="39765" y1="9054" x2="38391" y2="10463"/>
                        <a14:foregroundMark x1="29693" y1="39973" x2="26292" y2="57076"/>
                        <a14:foregroundMark x1="26292" y1="57076" x2="4120" y2="82025"/>
                        <a14:foregroundMark x1="11333" y1="86128" x2="11903" y2="86452"/>
                        <a14:foregroundMark x1="4120" y1="82025" x2="4908" y2="82474"/>
                        <a14:foregroundMark x1="12282" y1="88323" x2="13342" y2="93561"/>
                        <a14:foregroundMark x1="11903" y1="86452" x2="11977" y2="86818"/>
                        <a14:foregroundMark x1="13342" y1="93561" x2="16545" y2="95348"/>
                        <a14:foregroundMark x1="46109" y1="58887" x2="47482" y2="94634"/>
                        <a14:foregroundMark x1="47482" y1="94634" x2="47482" y2="94634"/>
                        <a14:foregroundMark x1="54153" y1="4561" x2="38980" y2="5030"/>
                        <a14:foregroundMark x1="38980" y1="5030" x2="30412" y2="8719"/>
                        <a14:foregroundMark x1="16285" y1="54393" x2="12230" y2="58685"/>
                        <a14:foregroundMark x1="12230" y1="58685" x2="16285" y2="59222"/>
                        <a14:foregroundMark x1="7260" y1="78471" x2="6933" y2="82629"/>
                        <a14:backgroundMark x1="13277" y1="88799" x2="8895" y2="84105"/>
                        <a14:backgroundMark x1="8895" y1="84105" x2="4578" y2="83300"/>
                        <a14:backgroundMark x1="13277" y1="88464" x2="12623" y2="90476"/>
                        <a14:backgroundMark x1="15958" y1="95976" x2="22368" y2="99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21" y="4737894"/>
            <a:ext cx="6787918" cy="6619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56FE9-3FCA-6E67-65B9-AA1C1BE08912}"/>
              </a:ext>
            </a:extLst>
          </p:cNvPr>
          <p:cNvSpPr txBox="1"/>
          <p:nvPr/>
        </p:nvSpPr>
        <p:spPr>
          <a:xfrm>
            <a:off x="1908424" y="1821037"/>
            <a:ext cx="13105456" cy="5209920"/>
          </a:xfrm>
          <a:prstGeom prst="rect">
            <a:avLst/>
          </a:prstGeom>
          <a:noFill/>
        </p:spPr>
        <p:txBody>
          <a:bodyPr wrap="square" lIns="125768" tIns="62881" rIns="125768" bIns="62881" rtlCol="0">
            <a:spAutoFit/>
          </a:bodyPr>
          <a:lstStyle/>
          <a:p>
            <a:pPr marL="0" marR="0" lvl="0" indent="0" algn="ctr" defTabSz="1258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kumimoji="0" lang="vi-VN" sz="110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Tìm hiểu </a:t>
            </a:r>
            <a:r>
              <a:rPr kumimoji="0" lang="en-US" sz="110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kumimoji="0" lang="en-US" sz="110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lẽ</a:t>
            </a:r>
            <a:r>
              <a:rPr kumimoji="0" lang="en-US" sz="110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1101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110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hững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lẽ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kêu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</a:t>
            </a:r>
            <a:r>
              <a:rPr kumimoji="0" lang="en-US" sz="1101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101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tướng</a:t>
            </a:r>
            <a:endParaRPr kumimoji="0" lang="en-US" sz="189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3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12A1-97B9-2C23-7D1B-DCCE75BA8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51735-6AAB-6858-A982-201FEDFB7EE5}"/>
              </a:ext>
            </a:extLst>
          </p:cNvPr>
          <p:cNvSpPr txBox="1"/>
          <p:nvPr/>
        </p:nvSpPr>
        <p:spPr>
          <a:xfrm>
            <a:off x="1260352" y="1641550"/>
            <a:ext cx="144736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Nhiệm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vụ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Tìm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những lí lẽ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chứng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Trần Quốc Tuấn đã dùng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đoạn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trích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để kêu gọi các tì tướng phải rèn tập võ nghệ, học tập cuốn Binh thư yếu lược, chuẩn bị cho việc đánh giặc giữ nước?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tác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/ý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nghĩa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lí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chứng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ấy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8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12CF8-A12A-6047-9E90-98D0959A8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2" y="263684"/>
            <a:ext cx="16507275" cy="8948420"/>
          </a:xfrm>
          <a:prstGeom prst="rect">
            <a:avLst/>
          </a:prstGeom>
        </p:spPr>
      </p:pic>
      <p:pic>
        <p:nvPicPr>
          <p:cNvPr id="2" name="Hoa ">
            <a:hlinkClick r:id="" action="ppaction://media"/>
            <a:extLst>
              <a:ext uri="{FF2B5EF4-FFF2-40B4-BE49-F238E27FC236}">
                <a16:creationId xmlns:a16="http://schemas.microsoft.com/office/drawing/2014/main" id="{9B98721A-5C5B-7EAD-4647-A919A2FE5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61952" y="561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352" y="1641550"/>
            <a:ext cx="14473608" cy="71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Chị 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9225" b="29225"/>
          <a:stretch>
            <a:fillRect/>
          </a:stretch>
        </p:blipFill>
        <p:spPr>
          <a:xfrm>
            <a:off x="1153795" y="2522220"/>
            <a:ext cx="14643100" cy="276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9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18818-CCF3-EA5F-DA13-28CB1EBEA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86AB5E-DFE1-90CF-3188-9589B412E16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4173566"/>
              </p:ext>
            </p:extLst>
          </p:nvPr>
        </p:nvGraphicFramePr>
        <p:xfrm>
          <a:off x="172320" y="1244089"/>
          <a:ext cx="16466820" cy="753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8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87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LẼ</a:t>
                      </a:r>
                      <a:endParaRPr lang="vi-V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 CHỨNG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DỤNG/</a:t>
                      </a:r>
                      <a:r>
                        <a:rPr lang="vi-VN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3639">
                <a:tc>
                  <a:txBody>
                    <a:bodyPr/>
                    <a:lstStyle/>
                    <a:p>
                      <a:endParaRPr lang="en-US" altLang="zh-C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265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972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45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5B93285-B3B7-4A5E-9721-C2AAF9D12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768" y="158907"/>
            <a:ext cx="6912768" cy="1085182"/>
          </a:xfrm>
          <a:prstGeom prst="rect">
            <a:avLst/>
          </a:prstGeom>
        </p:spPr>
      </p:pic>
      <p:pic>
        <p:nvPicPr>
          <p:cNvPr id="2" name="4 phút có âm thanh">
            <a:hlinkClick r:id="" action="ppaction://media"/>
            <a:extLst>
              <a:ext uri="{FF2B5EF4-FFF2-40B4-BE49-F238E27FC236}">
                <a16:creationId xmlns:a16="http://schemas.microsoft.com/office/drawing/2014/main" id="{588E19D5-E498-BFF2-07B8-99A1504D18F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54809" y="0"/>
            <a:ext cx="4851159" cy="1244089"/>
          </a:xfrm>
          <a:prstGeom prst="rect">
            <a:avLst/>
          </a:prstGeom>
        </p:spPr>
      </p:pic>
      <p:pic>
        <p:nvPicPr>
          <p:cNvPr id="6" name="3P">
            <a:hlinkClick r:id="" action="ppaction://media"/>
            <a:extLst>
              <a:ext uri="{FF2B5EF4-FFF2-40B4-BE49-F238E27FC236}">
                <a16:creationId xmlns:a16="http://schemas.microsoft.com/office/drawing/2014/main" id="{A06C3292-D4B4-F4E3-1786-C71D91015CA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92075"/>
            <a:ext cx="440863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1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6151241"/>
              </p:ext>
            </p:extLst>
          </p:nvPr>
        </p:nvGraphicFramePr>
        <p:xfrm>
          <a:off x="1" y="134604"/>
          <a:ext cx="16778287" cy="920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0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90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LẼ</a:t>
                      </a:r>
                      <a:endParaRPr lang="vi-V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alt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 CHỨNG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DỤNG/</a:t>
                      </a:r>
                      <a:r>
                        <a:rPr lang="vi-VN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9203">
                <a:tc>
                  <a:txBody>
                    <a:bodyPr/>
                    <a:lstStyle/>
                    <a:p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altLang="zh-C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endParaRPr lang="en-US" altLang="zh-C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ặt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nguội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→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92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Huấn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ĩ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ợt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ng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ề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08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Lí lẽ về phần th</a:t>
                      </a:r>
                      <a:r>
                        <a:rPr lang="" alt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ởng, vinh quang nếu nghe theo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“Bổng lộc… gia quyến… tông miếu </a:t>
                      </a:r>
                      <a:r>
                        <a:rPr lang="" alt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</a:t>
                      </a:r>
                      <a:r>
                        <a:rPr lang="en-US" alt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 thờ cúng…”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tướng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002">
                <a:tc>
                  <a:txBody>
                    <a:bodyPr/>
                    <a:lstStyle/>
                    <a:p>
                      <a:pPr marL="0" marR="0" lvl="0" indent="0" algn="l" defTabSz="838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“Nh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nghịch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ịnh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uy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hịch</a:t>
                      </a:r>
                      <a:r>
                        <a:rPr lang="en-US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 (3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96*728"/>
  <p:tag name="TABLE_ENDDRAG_RECT" val="12*8*1296*7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96*728"/>
  <p:tag name="TABLE_ENDDRAG_RECT" val="12*8*1296*728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iddle School Digital Choice Board by Slidesgo">
  <a:themeElements>
    <a:clrScheme name="Simple Light">
      <a:dk1>
        <a:srgbClr val="E9684D"/>
      </a:dk1>
      <a:lt1>
        <a:srgbClr val="FFFBEF"/>
      </a:lt1>
      <a:dk2>
        <a:srgbClr val="EFE8D8"/>
      </a:dk2>
      <a:lt2>
        <a:srgbClr val="F2BBA7"/>
      </a:lt2>
      <a:accent1>
        <a:srgbClr val="FAE9E3"/>
      </a:accent1>
      <a:accent2>
        <a:srgbClr val="F1D8CF"/>
      </a:accent2>
      <a:accent3>
        <a:srgbClr val="92CFB9"/>
      </a:accent3>
      <a:accent4>
        <a:srgbClr val="43A783"/>
      </a:accent4>
      <a:accent5>
        <a:srgbClr val="FFFFFF"/>
      </a:accent5>
      <a:accent6>
        <a:srgbClr val="7A543B"/>
      </a:accent6>
      <a:hlink>
        <a:srgbClr val="7A54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2489</Words>
  <Application>Microsoft Office PowerPoint</Application>
  <PresentationFormat>Custom</PresentationFormat>
  <Paragraphs>175</Paragraphs>
  <Slides>32</Slides>
  <Notes>23</Notes>
  <HiddenSlides>0</HiddenSlides>
  <MMClips>40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等线</vt:lpstr>
      <vt:lpstr>等线 Light</vt:lpstr>
      <vt:lpstr>Arial</vt:lpstr>
      <vt:lpstr>Calibri</vt:lpstr>
      <vt:lpstr>Calibri Light</vt:lpstr>
      <vt:lpstr>Lato</vt:lpstr>
      <vt:lpstr>Livvic</vt:lpstr>
      <vt:lpstr>Muli</vt:lpstr>
      <vt:lpstr>Righteous</vt:lpstr>
      <vt:lpstr>Roboto Condensed Light</vt:lpstr>
      <vt:lpstr>Rozha One</vt:lpstr>
      <vt:lpstr>Times New Roman</vt:lpstr>
      <vt:lpstr>Wingdings</vt:lpstr>
      <vt:lpstr>默认设计模板</vt:lpstr>
      <vt:lpstr>Office 主题​​</vt:lpstr>
      <vt:lpstr>Office Theme</vt:lpstr>
      <vt:lpstr>1_Office Theme</vt:lpstr>
      <vt:lpstr>Middle School Digital Choice Board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(3)</dc:title>
  <dc:creator>Administrator</dc:creator>
  <cp:lastModifiedBy>WINDOWS</cp:lastModifiedBy>
  <cp:revision>258</cp:revision>
  <dcterms:created xsi:type="dcterms:W3CDTF">2015-09-14T06:10:05Z</dcterms:created>
  <dcterms:modified xsi:type="dcterms:W3CDTF">2025-10-22T16:16:26Z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