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8" r:id="rId5"/>
    <p:sldId id="266" r:id="rId6"/>
    <p:sldId id="272" r:id="rId7"/>
    <p:sldId id="275" r:id="rId8"/>
    <p:sldId id="265" r:id="rId9"/>
    <p:sldId id="264" r:id="rId10"/>
    <p:sldId id="279" r:id="rId11"/>
    <p:sldId id="280" r:id="rId12"/>
    <p:sldId id="281" r:id="rId13"/>
    <p:sldId id="263" r:id="rId14"/>
    <p:sldId id="262" r:id="rId15"/>
    <p:sldId id="277" r:id="rId16"/>
    <p:sldId id="283" r:id="rId17"/>
    <p:sldId id="284" r:id="rId18"/>
    <p:sldId id="285" r:id="rId19"/>
    <p:sldId id="286" r:id="rId20"/>
    <p:sldId id="28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690" y="1875472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581400"/>
            <a:ext cx="4309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Đặng Thị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Trường: THCS Tiên Thanh</a:t>
            </a:r>
          </a:p>
        </p:txBody>
      </p:sp>
    </p:spTree>
    <p:extLst>
      <p:ext uri="{BB962C8B-B14F-4D97-AF65-F5344CB8AC3E}">
        <p14:creationId xmlns:p14="http://schemas.microsoft.com/office/powerpoint/2010/main" val="28618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26963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3. Hãy tìm thêm một số ví dụ khác về hình có trục đối xứng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" y="4010750"/>
            <a:ext cx="4240343" cy="281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2" y="4010750"/>
            <a:ext cx="4294538" cy="281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1" y="962031"/>
            <a:ext cx="3000369" cy="300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49" y="962031"/>
            <a:ext cx="4508751" cy="30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HÌNH CÓ TRỤC ĐỐI XỨNG (TT)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73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1513820"/>
            <a:ext cx="9320543" cy="1915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0FFFC"/>
              </a:clrFrom>
              <a:clrTo>
                <a:srgbClr val="F0FFFC">
                  <a:alpha val="0"/>
                </a:srgbClr>
              </a:clrTo>
            </a:clrChange>
          </a:blip>
          <a:srcRect l="4480" t="3424" r="5912" b="3018"/>
          <a:stretch/>
        </p:blipFill>
        <p:spPr>
          <a:xfrm>
            <a:off x="2819400" y="3124318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HÌNH CÓ TRỤC ĐỐI XỨNG (TT)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73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50" y="1381125"/>
            <a:ext cx="935262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56" y="3962400"/>
            <a:ext cx="4554071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962400"/>
            <a:ext cx="366171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978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866" y="1143000"/>
            <a:ext cx="926369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733800"/>
            <a:ext cx="3291568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HÌNH CÓ TRỤC ĐỐI XỨNG (TT)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1: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Bằng cách gấp giấy, em h</a:t>
            </a:r>
            <a:r>
              <a:rPr lang="vi-VN" sz="30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ã</a:t>
            </a: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 tìm một trục đối xứng của đoạn thẳng.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Làm tương tự như hoạt động 6 với tam giác đều, hình vuông, ngũ giác đều, lục giác đều. Em hãy chỉ ra một trục đối xứng của mỗi hình trên.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6"/>
          <a:stretch/>
        </p:blipFill>
        <p:spPr>
          <a:xfrm>
            <a:off x="191069" y="3417626"/>
            <a:ext cx="8915400" cy="205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3" y="1682798"/>
            <a:ext cx="2676558" cy="34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6" b="8696"/>
          <a:stretch/>
        </p:blipFill>
        <p:spPr>
          <a:xfrm>
            <a:off x="0" y="0"/>
            <a:ext cx="606669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/>
        </p:blipFill>
        <p:spPr>
          <a:xfrm>
            <a:off x="-17471" y="1295400"/>
            <a:ext cx="916147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vi-VN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vi-VN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 chữ A theo hướng dẫn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851" y="5532"/>
            <a:ext cx="1201995" cy="124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90529"/>
            <a:ext cx="36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00FF"/>
                </a:solidFill>
                <a:latin typeface="+mj-lt"/>
              </a:rPr>
              <a:t>Tương tự, cắt chữ E, T</a:t>
            </a:r>
            <a:endParaRPr lang="en-US" sz="28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825" y="1430641"/>
            <a:ext cx="4821698" cy="12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71"/>
          <a:stretch/>
        </p:blipFill>
        <p:spPr>
          <a:xfrm>
            <a:off x="584579" y="2648802"/>
            <a:ext cx="7721221" cy="4127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476434" y="5532"/>
            <a:ext cx="3667565" cy="2133600"/>
          </a:xfrm>
          <a:prstGeom prst="cloudCallout">
            <a:avLst>
              <a:gd name="adj1" fmla="val -71471"/>
              <a:gd name="adj2" fmla="val 63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chữ gì?</a:t>
            </a:r>
          </a:p>
        </p:txBody>
      </p:sp>
    </p:spTree>
    <p:extLst>
      <p:ext uri="{BB962C8B-B14F-4D97-AF65-F5344CB8AC3E}">
        <p14:creationId xmlns:p14="http://schemas.microsoft.com/office/powerpoint/2010/main" val="605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829891" cy="123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9671"/>
            <a:ext cx="4495800" cy="560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604439"/>
            <a:ext cx="4568733" cy="5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5.1. Hãy chỉ ra trục đối xứng của hình thang cân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524000"/>
            <a:ext cx="4919209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32" y="1385248"/>
            <a:ext cx="5180976" cy="3388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6" y="1066800"/>
            <a:ext cx="5180976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47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5.2. Hình lục giác đều có bao nhiêu trục đối xứng?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914400"/>
            <a:ext cx="4198035" cy="3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85" y="824552"/>
            <a:ext cx="4781854" cy="41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558" y="2228671"/>
            <a:ext cx="52951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11+12 - BÀI 21: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028890"/>
            <a:ext cx="7788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28232"/>
            <a:ext cx="8614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 : TÍNH ĐỐI XỨNG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HÌNH PHẲNG TRONG TỰ NHIÊN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5.3. Trong các hình dưới đây, hình nào có trục đối xứng?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2286000"/>
            <a:ext cx="8958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4" y="39624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6053"/>
            <a:ext cx="16002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47148" y="22860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8344" y="22098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584" y="2653352"/>
            <a:ext cx="1283616" cy="129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9232" y="2667000"/>
            <a:ext cx="1283616" cy="12836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996" y="609600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5.4-SGK.102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3063" y="5230813"/>
            <a:ext cx="2921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877654"/>
            <a:ext cx="8915400" cy="5980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938" y="-8467"/>
            <a:ext cx="9151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HÌNH CÓ TRỤC ĐỐI XỨNG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239839"/>
          </a:xfrm>
          <a:prstGeom prst="rect">
            <a:avLst/>
          </a:prstGeom>
        </p:spPr>
      </p:pic>
      <p:sp>
        <p:nvSpPr>
          <p:cNvPr id="9" name="Vertical Scroll 8"/>
          <p:cNvSpPr/>
          <p:nvPr/>
        </p:nvSpPr>
        <p:spPr>
          <a:xfrm>
            <a:off x="-89373" y="3429000"/>
            <a:ext cx="4953000" cy="239818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-HĐ1: Hai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HÌNH CÓ TRỤC ĐỐI XỨNG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24"/>
            <a:ext cx="9144000" cy="3389152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0" y="4648200"/>
            <a:ext cx="7391400" cy="2057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HĐ2: Hai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HĐ3: Ta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519"/>
            <a:ext cx="9144000" cy="282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HÌNH CÓ TRỤC ĐỐI XỨNG</a:t>
            </a:r>
          </a:p>
        </p:txBody>
      </p:sp>
    </p:spTree>
    <p:extLst>
      <p:ext uri="{BB962C8B-B14F-4D97-AF65-F5344CB8AC3E}">
        <p14:creationId xmlns:p14="http://schemas.microsoft.com/office/powerpoint/2010/main" val="2787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100" y="914400"/>
            <a:ext cx="91440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1. Những chữ cái nào dưới đây có trục đối xứng?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Hãy dự đoán trục đối xứng của chúng.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0" y="3136337"/>
            <a:ext cx="9169590" cy="15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456943"/>
            <a:ext cx="1005631" cy="97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515" y="2323509"/>
            <a:ext cx="1005631" cy="97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362200"/>
            <a:ext cx="1005631" cy="9763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3400" y="2945099"/>
            <a:ext cx="0" cy="1776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2752" y="2961564"/>
            <a:ext cx="13648" cy="1760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38100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810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1191" y="2285497"/>
            <a:ext cx="1005631" cy="97631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496359" y="3791712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" y="914400"/>
            <a:ext cx="9144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2. Những hình nào dưới đây có trục đối xứng?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480" y="1447800"/>
            <a:ext cx="608532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dự đoán trục đối xứng của chúng.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78" y="2471820"/>
            <a:ext cx="9040243" cy="2835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1528763" cy="152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1528763" cy="15287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95400" y="2286000"/>
            <a:ext cx="0" cy="2514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3693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152400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3. Hãy tìm thêm một số ví dụ khác về hình có trục đối xứng</a:t>
            </a:r>
            <a:endParaRPr lang="en-US" sz="28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066800"/>
            <a:ext cx="1973541" cy="2150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29" y="1074897"/>
            <a:ext cx="1738415" cy="2145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538" y="1074897"/>
            <a:ext cx="2128175" cy="212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00400"/>
            <a:ext cx="2001874" cy="2170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784" y="3213692"/>
            <a:ext cx="2258939" cy="2157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156" y="1096506"/>
            <a:ext cx="2368539" cy="2124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997" y="3248381"/>
            <a:ext cx="1597298" cy="2122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196" y="3248381"/>
            <a:ext cx="1805536" cy="2122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811" y="5345332"/>
            <a:ext cx="911589" cy="15193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260" y="5330333"/>
            <a:ext cx="923304" cy="1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505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119</cp:revision>
  <dcterms:created xsi:type="dcterms:W3CDTF">2021-01-25T00:54:03Z</dcterms:created>
  <dcterms:modified xsi:type="dcterms:W3CDTF">2025-04-11T08:36:53Z</dcterms:modified>
</cp:coreProperties>
</file>