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73" r:id="rId16"/>
    <p:sldId id="269" r:id="rId17"/>
    <p:sldId id="270" r:id="rId18"/>
    <p:sldId id="271" r:id="rId19"/>
    <p:sldId id="272" r:id="rId20"/>
  </p:sldIdLst>
  <p:sldSz cx="18288000" cy="10287000"/>
  <p:notesSz cx="6858000" cy="9144000"/>
  <p:embeddedFontLst>
    <p:embeddedFont>
      <p:font typeface="Bungee" panose="020B0604020202020204" charset="0"/>
      <p:regular r:id="rId21"/>
    </p:embeddedFont>
    <p:embeddedFont>
      <p:font typeface="Bungee Shade" panose="020B0604020202020204" charset="0"/>
      <p:regular r:id="rId22"/>
    </p:embeddedFont>
    <p:embeddedFont>
      <p:font typeface="Calibri" panose="020F0502020204030204" pitchFamily="34" charset="0"/>
      <p:regular r:id="rId23"/>
      <p:bold r:id="rId24"/>
      <p:italic r:id="rId25"/>
      <p:boldItalic r:id="rId26"/>
    </p:embeddedFont>
    <p:embeddedFont>
      <p:font typeface="Muli Bold" panose="020B0604020202020204" charset="0"/>
      <p:regular r:id="rId27"/>
    </p:embeddedFont>
    <p:embeddedFont>
      <p:font typeface="Paytone One" panose="020B0604020202020204" charset="0"/>
      <p:regular r:id="rId28"/>
    </p:embeddedFont>
    <p:embeddedFont>
      <p:font typeface="Rokkitt" panose="020B0604020202020204" charset="0"/>
      <p:regular r:id="rId29"/>
    </p:embeddedFont>
    <p:embeddedFont>
      <p:font typeface="Saira ExtraCondensed Heavy" panose="020B0604020202020204" charset="0"/>
      <p:regular r:id="rId30"/>
    </p:embeddedFont>
    <p:embeddedFont>
      <p:font typeface="Segoe UI Black" panose="020B0A02040204020203" pitchFamily="34" charset="0"/>
      <p:bold r:id="rId31"/>
      <p:boldItalic r:id="rId32"/>
    </p:embeddedFont>
    <p:embeddedFont>
      <p:font typeface="Times New Roman" panose="02020603050405020304" pitchFamily="18" charset="0"/>
      <p:regular r:id="rId33"/>
    </p:embeddedFont>
    <p:embeddedFont>
      <p:font typeface="Times New Roman Bold" panose="02020803070505020304" pitchFamily="18"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40.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svg"/><Relationship Id="rId7" Type="http://schemas.openxmlformats.org/officeDocument/2006/relationships/image" Target="../media/image47.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svg"/><Relationship Id="rId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15.jpe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35.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593"/>
        </a:solidFill>
        <a:effectLst/>
      </p:bgPr>
    </p:bg>
    <p:spTree>
      <p:nvGrpSpPr>
        <p:cNvPr id="1" name=""/>
        <p:cNvGrpSpPr/>
        <p:nvPr/>
      </p:nvGrpSpPr>
      <p:grpSpPr>
        <a:xfrm>
          <a:off x="0" y="0"/>
          <a:ext cx="0" cy="0"/>
          <a:chOff x="0" y="0"/>
          <a:chExt cx="0" cy="0"/>
        </a:xfrm>
      </p:grpSpPr>
      <p:sp>
        <p:nvSpPr>
          <p:cNvPr id="2" name="Freeform 2"/>
          <p:cNvSpPr/>
          <p:nvPr/>
        </p:nvSpPr>
        <p:spPr>
          <a:xfrm rot="1978481">
            <a:off x="-2628900" y="7647652"/>
            <a:ext cx="7315200" cy="3994432"/>
          </a:xfrm>
          <a:custGeom>
            <a:avLst/>
            <a:gdLst/>
            <a:ahLst/>
            <a:cxnLst/>
            <a:rect l="l" t="t" r="r" b="b"/>
            <a:pathLst>
              <a:path w="7315200" h="3994432">
                <a:moveTo>
                  <a:pt x="0" y="0"/>
                </a:moveTo>
                <a:lnTo>
                  <a:pt x="7315200" y="0"/>
                </a:lnTo>
                <a:lnTo>
                  <a:pt x="7315200" y="3994432"/>
                </a:lnTo>
                <a:lnTo>
                  <a:pt x="0" y="3994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304280">
            <a:off x="13477052" y="7833510"/>
            <a:ext cx="7315200" cy="3994432"/>
          </a:xfrm>
          <a:custGeom>
            <a:avLst/>
            <a:gdLst/>
            <a:ahLst/>
            <a:cxnLst/>
            <a:rect l="l" t="t" r="r" b="b"/>
            <a:pathLst>
              <a:path w="7315200" h="3994432">
                <a:moveTo>
                  <a:pt x="0" y="0"/>
                </a:moveTo>
                <a:lnTo>
                  <a:pt x="7315200" y="0"/>
                </a:lnTo>
                <a:lnTo>
                  <a:pt x="7315200" y="3994432"/>
                </a:lnTo>
                <a:lnTo>
                  <a:pt x="0" y="3994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2079276"/>
            <a:ext cx="16230600" cy="6752867"/>
            <a:chOff x="0" y="0"/>
            <a:chExt cx="4274726" cy="1778533"/>
          </a:xfrm>
        </p:grpSpPr>
        <p:sp>
          <p:nvSpPr>
            <p:cNvPr id="5" name="Freeform 5"/>
            <p:cNvSpPr/>
            <p:nvPr/>
          </p:nvSpPr>
          <p:spPr>
            <a:xfrm>
              <a:off x="0" y="0"/>
              <a:ext cx="4274726" cy="1778533"/>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19050" cap="rnd">
              <a:solidFill>
                <a:srgbClr val="40246D"/>
              </a:solidFill>
              <a:prstDash val="solid"/>
              <a:round/>
            </a:ln>
          </p:spPr>
          <p:txBody>
            <a:bodyPr/>
            <a:lstStyle/>
            <a:p>
              <a:endParaRPr lang="en-US"/>
            </a:p>
          </p:txBody>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028700" y="739378"/>
            <a:ext cx="16230600" cy="1923256"/>
            <a:chOff x="0" y="-76200"/>
            <a:chExt cx="4274726" cy="506536"/>
          </a:xfrm>
        </p:grpSpPr>
        <p:sp>
          <p:nvSpPr>
            <p:cNvPr id="8" name="Freeform 8"/>
            <p:cNvSpPr/>
            <p:nvPr/>
          </p:nvSpPr>
          <p:spPr>
            <a:xfrm>
              <a:off x="0" y="0"/>
              <a:ext cx="4274726" cy="330266"/>
            </a:xfrm>
            <a:custGeom>
              <a:avLst/>
              <a:gdLst/>
              <a:ahLst/>
              <a:cxnLst/>
              <a:rect l="l" t="t" r="r" b="b"/>
              <a:pathLst>
                <a:path w="4274726" h="330266">
                  <a:moveTo>
                    <a:pt x="47700" y="0"/>
                  </a:moveTo>
                  <a:lnTo>
                    <a:pt x="4227026" y="0"/>
                  </a:lnTo>
                  <a:cubicBezTo>
                    <a:pt x="4239677" y="0"/>
                    <a:pt x="4251809" y="5025"/>
                    <a:pt x="4260755" y="13971"/>
                  </a:cubicBezTo>
                  <a:cubicBezTo>
                    <a:pt x="4269700" y="22916"/>
                    <a:pt x="4274726" y="35049"/>
                    <a:pt x="4274726" y="47700"/>
                  </a:cubicBezTo>
                  <a:lnTo>
                    <a:pt x="4274726" y="282567"/>
                  </a:lnTo>
                  <a:cubicBezTo>
                    <a:pt x="4274726" y="295218"/>
                    <a:pt x="4269700" y="307350"/>
                    <a:pt x="4260755" y="316296"/>
                  </a:cubicBezTo>
                  <a:cubicBezTo>
                    <a:pt x="4251809" y="325241"/>
                    <a:pt x="4239677" y="330266"/>
                    <a:pt x="4227026" y="330266"/>
                  </a:cubicBezTo>
                  <a:lnTo>
                    <a:pt x="47700" y="330266"/>
                  </a:lnTo>
                  <a:cubicBezTo>
                    <a:pt x="35049" y="330266"/>
                    <a:pt x="22916" y="325241"/>
                    <a:pt x="13971" y="316296"/>
                  </a:cubicBezTo>
                  <a:cubicBezTo>
                    <a:pt x="5025" y="307350"/>
                    <a:pt x="0" y="295218"/>
                    <a:pt x="0" y="282567"/>
                  </a:cubicBezTo>
                  <a:lnTo>
                    <a:pt x="0" y="47700"/>
                  </a:lnTo>
                  <a:cubicBezTo>
                    <a:pt x="0" y="35049"/>
                    <a:pt x="5025" y="22916"/>
                    <a:pt x="13971" y="13971"/>
                  </a:cubicBezTo>
                  <a:cubicBezTo>
                    <a:pt x="22916" y="5025"/>
                    <a:pt x="35049" y="0"/>
                    <a:pt x="47700" y="0"/>
                  </a:cubicBezTo>
                  <a:close/>
                </a:path>
              </a:pathLst>
            </a:custGeom>
            <a:solidFill>
              <a:srgbClr val="FFD447"/>
            </a:solidFill>
            <a:ln w="19050" cap="rnd">
              <a:solidFill>
                <a:srgbClr val="40246D"/>
              </a:solidFill>
              <a:prstDash val="solid"/>
              <a:round/>
            </a:ln>
          </p:spPr>
          <p:txBody>
            <a:bodyPr/>
            <a:lstStyle/>
            <a:p>
              <a:endParaRPr lang="en-US"/>
            </a:p>
          </p:txBody>
        </p:sp>
        <p:sp>
          <p:nvSpPr>
            <p:cNvPr id="9" name="TextBox 9"/>
            <p:cNvSpPr txBox="1"/>
            <p:nvPr/>
          </p:nvSpPr>
          <p:spPr>
            <a:xfrm>
              <a:off x="0" y="-76200"/>
              <a:ext cx="4274726" cy="506536"/>
            </a:xfrm>
            <a:prstGeom prst="rect">
              <a:avLst/>
            </a:prstGeom>
          </p:spPr>
          <p:txBody>
            <a:bodyPr lIns="254000" tIns="254000" rIns="254000" bIns="254000" rtlCol="0" anchor="ctr"/>
            <a:lstStyle/>
            <a:p>
              <a:pPr marL="0" lvl="0" indent="0" algn="just">
                <a:lnSpc>
                  <a:spcPts val="3119"/>
                </a:lnSpc>
                <a:spcBef>
                  <a:spcPct val="0"/>
                </a:spcBef>
              </a:pPr>
              <a:r>
                <a:rPr lang="en-US" sz="2399" dirty="0">
                  <a:solidFill>
                    <a:srgbClr val="40246D"/>
                  </a:solidFill>
                  <a:latin typeface="Bungee Shade"/>
                </a:rPr>
                <a:t>                                                                        </a:t>
              </a:r>
              <a:r>
                <a:rPr lang="en-US" sz="3600" dirty="0">
                  <a:solidFill>
                    <a:srgbClr val="40246D"/>
                  </a:solidFill>
                  <a:latin typeface="Segoe UI Black" panose="020B0A02040204020203" pitchFamily="34" charset="0"/>
                  <a:ea typeface="Segoe UI Black" panose="020B0A02040204020203" pitchFamily="34" charset="0"/>
                </a:rPr>
                <a:t>BÀI TẬP THỂ DỤC</a:t>
              </a:r>
              <a:endParaRPr lang="en-US" sz="2399" dirty="0">
                <a:solidFill>
                  <a:srgbClr val="40246D"/>
                </a:solidFill>
                <a:latin typeface="Segoe UI Black" panose="020B0A02040204020203" pitchFamily="34" charset="0"/>
                <a:ea typeface="Segoe UI Black" panose="020B0A02040204020203" pitchFamily="34" charset="0"/>
              </a:endParaRPr>
            </a:p>
          </p:txBody>
        </p:sp>
      </p:grpSp>
      <p:sp>
        <p:nvSpPr>
          <p:cNvPr id="10" name="Freeform 10"/>
          <p:cNvSpPr/>
          <p:nvPr/>
        </p:nvSpPr>
        <p:spPr>
          <a:xfrm>
            <a:off x="-333352" y="6458227"/>
            <a:ext cx="4968857" cy="5600146"/>
          </a:xfrm>
          <a:custGeom>
            <a:avLst/>
            <a:gdLst/>
            <a:ahLst/>
            <a:cxnLst/>
            <a:rect l="l" t="t" r="r" b="b"/>
            <a:pathLst>
              <a:path w="4968857" h="5600146">
                <a:moveTo>
                  <a:pt x="0" y="0"/>
                </a:moveTo>
                <a:lnTo>
                  <a:pt x="4968857" y="0"/>
                </a:lnTo>
                <a:lnTo>
                  <a:pt x="4968857" y="5600146"/>
                </a:lnTo>
                <a:lnTo>
                  <a:pt x="0" y="56001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1028700" y="798771"/>
            <a:ext cx="4991100" cy="1827699"/>
            <a:chOff x="0" y="-85725"/>
            <a:chExt cx="1377115" cy="720245"/>
          </a:xfrm>
        </p:grpSpPr>
        <p:sp>
          <p:nvSpPr>
            <p:cNvPr id="12" name="Freeform 12"/>
            <p:cNvSpPr/>
            <p:nvPr/>
          </p:nvSpPr>
          <p:spPr>
            <a:xfrm>
              <a:off x="0" y="0"/>
              <a:ext cx="1377115" cy="505773"/>
            </a:xfrm>
            <a:custGeom>
              <a:avLst/>
              <a:gdLst/>
              <a:ahLst/>
              <a:cxnLst/>
              <a:rect l="l" t="t" r="r" b="b"/>
              <a:pathLst>
                <a:path w="1377115" h="330266">
                  <a:moveTo>
                    <a:pt x="148065" y="0"/>
                  </a:moveTo>
                  <a:lnTo>
                    <a:pt x="1229050" y="0"/>
                  </a:lnTo>
                  <a:cubicBezTo>
                    <a:pt x="1310824" y="0"/>
                    <a:pt x="1377115" y="66291"/>
                    <a:pt x="1377115" y="148065"/>
                  </a:cubicBezTo>
                  <a:lnTo>
                    <a:pt x="1377115" y="182201"/>
                  </a:lnTo>
                  <a:cubicBezTo>
                    <a:pt x="1377115" y="263975"/>
                    <a:pt x="1310824" y="330266"/>
                    <a:pt x="1229050" y="330266"/>
                  </a:cubicBezTo>
                  <a:lnTo>
                    <a:pt x="148065" y="330266"/>
                  </a:lnTo>
                  <a:cubicBezTo>
                    <a:pt x="66291" y="330266"/>
                    <a:pt x="0" y="263975"/>
                    <a:pt x="0" y="182201"/>
                  </a:cubicBezTo>
                  <a:lnTo>
                    <a:pt x="0" y="148065"/>
                  </a:lnTo>
                  <a:cubicBezTo>
                    <a:pt x="0" y="66291"/>
                    <a:pt x="66291" y="0"/>
                    <a:pt x="148065" y="0"/>
                  </a:cubicBezTo>
                  <a:close/>
                </a:path>
              </a:pathLst>
            </a:custGeom>
            <a:solidFill>
              <a:srgbClr val="44000A"/>
            </a:solidFill>
          </p:spPr>
          <p:txBody>
            <a:bodyPr/>
            <a:lstStyle/>
            <a:p>
              <a:endParaRPr lang="en-US"/>
            </a:p>
          </p:txBody>
        </p:sp>
        <p:sp>
          <p:nvSpPr>
            <p:cNvPr id="13" name="TextBox 13"/>
            <p:cNvSpPr txBox="1"/>
            <p:nvPr/>
          </p:nvSpPr>
          <p:spPr>
            <a:xfrm>
              <a:off x="0" y="-85725"/>
              <a:ext cx="1377115" cy="720245"/>
            </a:xfrm>
            <a:prstGeom prst="rect">
              <a:avLst/>
            </a:prstGeom>
          </p:spPr>
          <p:txBody>
            <a:bodyPr lIns="254000" tIns="254000" rIns="254000" bIns="254000" rtlCol="0" anchor="ctr"/>
            <a:lstStyle/>
            <a:p>
              <a:pPr algn="ctr">
                <a:lnSpc>
                  <a:spcPts val="2939"/>
                </a:lnSpc>
              </a:pPr>
              <a:r>
                <a:rPr lang="en-US" sz="2099" dirty="0">
                  <a:solidFill>
                    <a:srgbClr val="FFFFFF"/>
                  </a:solidFill>
                  <a:latin typeface="Bungee"/>
                </a:rPr>
                <a:t>CHỦ ĐỀ 4</a:t>
              </a:r>
            </a:p>
          </p:txBody>
        </p:sp>
      </p:grpSp>
      <p:sp>
        <p:nvSpPr>
          <p:cNvPr id="14" name="Freeform 14"/>
          <p:cNvSpPr/>
          <p:nvPr/>
        </p:nvSpPr>
        <p:spPr>
          <a:xfrm>
            <a:off x="14493765" y="6936116"/>
            <a:ext cx="3032049" cy="1648332"/>
          </a:xfrm>
          <a:custGeom>
            <a:avLst/>
            <a:gdLst/>
            <a:ahLst/>
            <a:cxnLst/>
            <a:rect l="l" t="t" r="r" b="b"/>
            <a:pathLst>
              <a:path w="3032049" h="1648332">
                <a:moveTo>
                  <a:pt x="0" y="0"/>
                </a:moveTo>
                <a:lnTo>
                  <a:pt x="3032049" y="0"/>
                </a:lnTo>
                <a:lnTo>
                  <a:pt x="3032049" y="1648332"/>
                </a:lnTo>
                <a:lnTo>
                  <a:pt x="0" y="16483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539878" y="3007494"/>
            <a:ext cx="16985936" cy="6037592"/>
          </a:xfrm>
          <a:prstGeom prst="rect">
            <a:avLst/>
          </a:prstGeom>
        </p:spPr>
        <p:txBody>
          <a:bodyPr lIns="0" tIns="0" rIns="0" bIns="0" rtlCol="0" anchor="t">
            <a:spAutoFit/>
          </a:bodyPr>
          <a:lstStyle/>
          <a:p>
            <a:pPr algn="ctr">
              <a:lnSpc>
                <a:spcPts val="11332"/>
              </a:lnSpc>
            </a:pPr>
            <a:r>
              <a:rPr lang="en-US" sz="10301" spc="61" dirty="0">
                <a:solidFill>
                  <a:srgbClr val="FD5D5B"/>
                </a:solidFill>
                <a:latin typeface="Saira ExtraCondensed Heavy"/>
              </a:rPr>
              <a:t>BÀI 1</a:t>
            </a:r>
          </a:p>
          <a:p>
            <a:pPr algn="ctr">
              <a:lnSpc>
                <a:spcPts val="19800"/>
              </a:lnSpc>
            </a:pPr>
            <a:r>
              <a:rPr lang="en-US" sz="18000" spc="108" dirty="0" err="1">
                <a:solidFill>
                  <a:srgbClr val="44000A"/>
                </a:solidFill>
                <a:latin typeface="Saira ExtraCondensed Heavy"/>
              </a:rPr>
              <a:t>Bài</a:t>
            </a:r>
            <a:r>
              <a:rPr lang="en-US" sz="18000" spc="108" dirty="0">
                <a:solidFill>
                  <a:srgbClr val="44000A"/>
                </a:solidFill>
                <a:latin typeface="Saira ExtraCondensed Heavy"/>
              </a:rPr>
              <a:t> </a:t>
            </a:r>
            <a:r>
              <a:rPr lang="en-US" sz="18000" spc="108" dirty="0" err="1">
                <a:solidFill>
                  <a:srgbClr val="44000A"/>
                </a:solidFill>
                <a:latin typeface="Saira ExtraCondensed Heavy"/>
              </a:rPr>
              <a:t>thể</a:t>
            </a:r>
            <a:r>
              <a:rPr lang="en-US" sz="18000" spc="108" dirty="0">
                <a:solidFill>
                  <a:srgbClr val="44000A"/>
                </a:solidFill>
                <a:latin typeface="Saira ExtraCondensed Heavy"/>
              </a:rPr>
              <a:t> </a:t>
            </a:r>
            <a:r>
              <a:rPr lang="en-US" sz="18000" spc="108" dirty="0" err="1">
                <a:solidFill>
                  <a:srgbClr val="44000A"/>
                </a:solidFill>
                <a:latin typeface="Saira ExtraCondensed Heavy"/>
              </a:rPr>
              <a:t>dục</a:t>
            </a:r>
            <a:r>
              <a:rPr lang="en-US" sz="18000" spc="108" dirty="0">
                <a:solidFill>
                  <a:srgbClr val="44000A"/>
                </a:solidFill>
                <a:latin typeface="Saira ExtraCondensed Heavy"/>
              </a:rPr>
              <a:t> </a:t>
            </a:r>
            <a:r>
              <a:rPr lang="en-US" sz="18000" spc="108" dirty="0" err="1">
                <a:solidFill>
                  <a:srgbClr val="44000A"/>
                </a:solidFill>
                <a:latin typeface="Saira ExtraCondensed Heavy"/>
              </a:rPr>
              <a:t>liên</a:t>
            </a:r>
            <a:r>
              <a:rPr lang="en-US" sz="18000" spc="108" dirty="0">
                <a:solidFill>
                  <a:srgbClr val="44000A"/>
                </a:solidFill>
                <a:latin typeface="Saira ExtraCondensed Heavy"/>
              </a:rPr>
              <a:t> </a:t>
            </a:r>
            <a:r>
              <a:rPr lang="en-US" sz="18000" spc="108" dirty="0" err="1">
                <a:solidFill>
                  <a:srgbClr val="44000A"/>
                </a:solidFill>
                <a:latin typeface="Saira ExtraCondensed Heavy"/>
              </a:rPr>
              <a:t>hoàn</a:t>
            </a:r>
            <a:endParaRPr lang="en-US" sz="18000" spc="108" dirty="0">
              <a:solidFill>
                <a:srgbClr val="44000A"/>
              </a:solidFill>
              <a:latin typeface="Saira ExtraCondensed Heavy"/>
            </a:endParaRPr>
          </a:p>
          <a:p>
            <a:pPr algn="ctr">
              <a:lnSpc>
                <a:spcPts val="9792"/>
              </a:lnSpc>
            </a:pPr>
            <a:r>
              <a:rPr lang="en-US" sz="8902" spc="53" dirty="0">
                <a:solidFill>
                  <a:srgbClr val="44000A"/>
                </a:solidFill>
                <a:latin typeface="Saira ExtraCondensed Heavy"/>
              </a:rPr>
              <a:t>(</a:t>
            </a:r>
            <a:r>
              <a:rPr lang="en-US" sz="8902" spc="53" dirty="0" err="1">
                <a:solidFill>
                  <a:srgbClr val="44000A"/>
                </a:solidFill>
                <a:latin typeface="Saira ExtraCondensed Heavy"/>
              </a:rPr>
              <a:t>từ</a:t>
            </a:r>
            <a:r>
              <a:rPr lang="en-US" sz="8902" spc="53" dirty="0">
                <a:solidFill>
                  <a:srgbClr val="44000A"/>
                </a:solidFill>
                <a:latin typeface="Saira ExtraCondensed Heavy"/>
              </a:rPr>
              <a:t> </a:t>
            </a:r>
            <a:r>
              <a:rPr lang="en-US" sz="8902" spc="53" dirty="0" err="1">
                <a:solidFill>
                  <a:srgbClr val="44000A"/>
                </a:solidFill>
                <a:latin typeface="Saira ExtraCondensed Heavy"/>
              </a:rPr>
              <a:t>nhịp</a:t>
            </a:r>
            <a:r>
              <a:rPr lang="en-US" sz="8902" spc="53" dirty="0">
                <a:solidFill>
                  <a:srgbClr val="44000A"/>
                </a:solidFill>
                <a:latin typeface="Saira ExtraCondensed Heavy"/>
              </a:rPr>
              <a:t> 1 </a:t>
            </a:r>
            <a:r>
              <a:rPr lang="en-US" sz="8902" spc="53" dirty="0" err="1">
                <a:solidFill>
                  <a:srgbClr val="44000A"/>
                </a:solidFill>
                <a:latin typeface="Saira ExtraCondensed Heavy"/>
              </a:rPr>
              <a:t>đến</a:t>
            </a:r>
            <a:r>
              <a:rPr lang="en-US" sz="8902" spc="53" dirty="0">
                <a:solidFill>
                  <a:srgbClr val="44000A"/>
                </a:solidFill>
                <a:latin typeface="Saira ExtraCondensed Heavy"/>
              </a:rPr>
              <a:t> </a:t>
            </a:r>
            <a:r>
              <a:rPr lang="en-US" sz="8902" spc="53" dirty="0" err="1">
                <a:solidFill>
                  <a:srgbClr val="44000A"/>
                </a:solidFill>
                <a:latin typeface="Saira ExtraCondensed Heavy"/>
              </a:rPr>
              <a:t>nhịp</a:t>
            </a:r>
            <a:r>
              <a:rPr lang="en-US" sz="8902" spc="53" dirty="0">
                <a:solidFill>
                  <a:srgbClr val="44000A"/>
                </a:solidFill>
                <a:latin typeface="Saira ExtraCondensed Heavy"/>
              </a:rPr>
              <a:t> 10)</a:t>
            </a:r>
          </a:p>
          <a:p>
            <a:pPr algn="ctr">
              <a:lnSpc>
                <a:spcPts val="6600"/>
              </a:lnSpc>
            </a:pPr>
            <a:endParaRPr lang="en-US" sz="8902" spc="53" dirty="0">
              <a:solidFill>
                <a:srgbClr val="44000A"/>
              </a:solidFill>
              <a:latin typeface="Saira ExtraCondensed Heavy"/>
            </a:endParaRPr>
          </a:p>
        </p:txBody>
      </p:sp>
      <p:sp>
        <p:nvSpPr>
          <p:cNvPr id="16" name="Freeform 16"/>
          <p:cNvSpPr/>
          <p:nvPr/>
        </p:nvSpPr>
        <p:spPr>
          <a:xfrm>
            <a:off x="16570450" y="1253808"/>
            <a:ext cx="299973" cy="299973"/>
          </a:xfrm>
          <a:custGeom>
            <a:avLst/>
            <a:gdLst/>
            <a:ahLst/>
            <a:cxnLst/>
            <a:rect l="l" t="t" r="r" b="b"/>
            <a:pathLst>
              <a:path w="299973" h="299973">
                <a:moveTo>
                  <a:pt x="0" y="0"/>
                </a:moveTo>
                <a:lnTo>
                  <a:pt x="299972" y="0"/>
                </a:lnTo>
                <a:lnTo>
                  <a:pt x="299972" y="299973"/>
                </a:lnTo>
                <a:lnTo>
                  <a:pt x="0" y="2999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4065989" y="3915818"/>
            <a:ext cx="658098" cy="658098"/>
          </a:xfrm>
          <a:custGeom>
            <a:avLst/>
            <a:gdLst/>
            <a:ahLst/>
            <a:cxnLst/>
            <a:rect l="l" t="t" r="r" b="b"/>
            <a:pathLst>
              <a:path w="658098" h="658098">
                <a:moveTo>
                  <a:pt x="0" y="0"/>
                </a:moveTo>
                <a:lnTo>
                  <a:pt x="658098" y="0"/>
                </a:lnTo>
                <a:lnTo>
                  <a:pt x="658098" y="658098"/>
                </a:lnTo>
                <a:lnTo>
                  <a:pt x="0" y="6580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a:off x="3563913" y="3915818"/>
            <a:ext cx="658098" cy="658098"/>
          </a:xfrm>
          <a:custGeom>
            <a:avLst/>
            <a:gdLst/>
            <a:ahLst/>
            <a:cxnLst/>
            <a:rect l="l" t="t" r="r" b="b"/>
            <a:pathLst>
              <a:path w="658098" h="658098">
                <a:moveTo>
                  <a:pt x="0" y="0"/>
                </a:moveTo>
                <a:lnTo>
                  <a:pt x="658098" y="0"/>
                </a:lnTo>
                <a:lnTo>
                  <a:pt x="658098" y="658098"/>
                </a:lnTo>
                <a:lnTo>
                  <a:pt x="0" y="6580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9"/>
          <p:cNvSpPr txBox="1"/>
          <p:nvPr/>
        </p:nvSpPr>
        <p:spPr>
          <a:xfrm>
            <a:off x="4114800" y="139936"/>
            <a:ext cx="9067800" cy="658835"/>
          </a:xfrm>
          <a:prstGeom prst="rect">
            <a:avLst/>
          </a:prstGeom>
        </p:spPr>
        <p:txBody>
          <a:bodyPr wrap="square" lIns="0" tIns="0" rIns="0" bIns="0" rtlCol="0" anchor="t">
            <a:spAutoFit/>
          </a:bodyPr>
          <a:lstStyle/>
          <a:p>
            <a:pPr algn="ctr">
              <a:lnSpc>
                <a:spcPts val="5599"/>
              </a:lnSpc>
            </a:pPr>
            <a:r>
              <a:rPr lang="en-US" sz="3999" b="1" dirty="0">
                <a:solidFill>
                  <a:srgbClr val="000000"/>
                </a:solidFill>
                <a:latin typeface="Times New Roman" panose="02020603050405020304" pitchFamily="18" charset="0"/>
                <a:cs typeface="Times New Roman" panose="02020603050405020304" pitchFamily="18" charset="0"/>
              </a:rPr>
              <a:t>TRƯỜNG THCS TIÊN THANH</a:t>
            </a:r>
          </a:p>
        </p:txBody>
      </p:sp>
      <p:sp>
        <p:nvSpPr>
          <p:cNvPr id="20" name="TextBox 20"/>
          <p:cNvSpPr txBox="1"/>
          <p:nvPr/>
        </p:nvSpPr>
        <p:spPr>
          <a:xfrm>
            <a:off x="5672604" y="9680192"/>
            <a:ext cx="6720483" cy="581025"/>
          </a:xfrm>
          <a:prstGeom prst="rect">
            <a:avLst/>
          </a:prstGeom>
        </p:spPr>
        <p:txBody>
          <a:bodyPr lIns="0" tIns="0" rIns="0" bIns="0" rtlCol="0" anchor="t">
            <a:spAutoFit/>
          </a:bodyPr>
          <a:lstStyle/>
          <a:p>
            <a:pPr algn="ctr">
              <a:lnSpc>
                <a:spcPts val="4200"/>
              </a:lnSpc>
            </a:pPr>
            <a:r>
              <a:rPr lang="en-US" sz="3000" dirty="0">
                <a:solidFill>
                  <a:srgbClr val="000000"/>
                </a:solidFill>
                <a:latin typeface="Times New Roman Bold"/>
              </a:rPr>
              <a:t>GIÁO VIÊN: MAI VŨ TUYẾT THANH</a:t>
            </a:r>
          </a:p>
        </p:txBody>
      </p:sp>
      <p:sp>
        <p:nvSpPr>
          <p:cNvPr id="21" name="TextBox 20">
            <a:extLst>
              <a:ext uri="{FF2B5EF4-FFF2-40B4-BE49-F238E27FC236}">
                <a16:creationId xmlns:a16="http://schemas.microsoft.com/office/drawing/2014/main" id="{3A4E0095-FFA9-050E-C0D5-ED2A1289DE9C}"/>
              </a:ext>
            </a:extLst>
          </p:cNvPr>
          <p:cNvSpPr txBox="1"/>
          <p:nvPr/>
        </p:nvSpPr>
        <p:spPr>
          <a:xfrm>
            <a:off x="5769960" y="9011245"/>
            <a:ext cx="6720483" cy="4941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200"/>
              </a:lnSpc>
            </a:pPr>
            <a:r>
              <a:rPr lang="en-US" sz="3000" dirty="0">
                <a:solidFill>
                  <a:srgbClr val="000000"/>
                </a:solidFill>
                <a:latin typeface="Times New Roman Bold"/>
              </a:rPr>
              <a:t>MÔN: GIÁO DỤC THỂ CHẤT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TextBox 5"/>
          <p:cNvSpPr txBox="1"/>
          <p:nvPr/>
        </p:nvSpPr>
        <p:spPr>
          <a:xfrm>
            <a:off x="6269316" y="2143196"/>
            <a:ext cx="7586313" cy="6309361"/>
          </a:xfrm>
          <a:prstGeom prst="rect">
            <a:avLst/>
          </a:prstGeom>
        </p:spPr>
        <p:txBody>
          <a:bodyPr lIns="0" tIns="0" rIns="0" bIns="0" rtlCol="0" anchor="t">
            <a:spAutoFit/>
          </a:bodyPr>
          <a:lstStyle/>
          <a:p>
            <a:pPr>
              <a:lnSpc>
                <a:spcPts val="7139"/>
              </a:lnSpc>
            </a:pPr>
            <a:r>
              <a:rPr lang="en-US" sz="5099">
                <a:solidFill>
                  <a:srgbClr val="44000A"/>
                </a:solidFill>
                <a:latin typeface="Rokkitt"/>
              </a:rPr>
              <a:t>Chân phải duỗi thẳng, thân người vươn lên cao, trọng lượng cơ thể chuyển lên chân trái. Hai tay đưa lên cao thành chữ V, lòng bàn tay hướng vào nhau và trở về nhịp 2</a:t>
            </a:r>
          </a:p>
        </p:txBody>
      </p:sp>
      <p:sp>
        <p:nvSpPr>
          <p:cNvPr id="6" name="Freeform 6"/>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770043" y="1405880"/>
            <a:ext cx="5175424" cy="7976796"/>
          </a:xfrm>
          <a:custGeom>
            <a:avLst/>
            <a:gdLst/>
            <a:ahLst/>
            <a:cxnLst/>
            <a:rect l="l" t="t" r="r" b="b"/>
            <a:pathLst>
              <a:path w="5175424" h="7976796">
                <a:moveTo>
                  <a:pt x="0" y="0"/>
                </a:moveTo>
                <a:lnTo>
                  <a:pt x="5175423" y="0"/>
                </a:lnTo>
                <a:lnTo>
                  <a:pt x="5175423" y="7976796"/>
                </a:lnTo>
                <a:lnTo>
                  <a:pt x="0" y="7976796"/>
                </a:lnTo>
                <a:lnTo>
                  <a:pt x="0" y="0"/>
                </a:lnTo>
                <a:close/>
              </a:path>
            </a:pathLst>
          </a:custGeom>
          <a:blipFill>
            <a:blip r:embed="rId7"/>
            <a:stretch>
              <a:fillRect l="-179469" t="-146001" r="-121093" b="-46001"/>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93136" y="2247971"/>
            <a:ext cx="6234056" cy="6677188"/>
          </a:xfrm>
          <a:custGeom>
            <a:avLst/>
            <a:gdLst/>
            <a:ahLst/>
            <a:cxnLst/>
            <a:rect l="l" t="t" r="r" b="b"/>
            <a:pathLst>
              <a:path w="6234056" h="6677188">
                <a:moveTo>
                  <a:pt x="0" y="0"/>
                </a:moveTo>
                <a:lnTo>
                  <a:pt x="6234056" y="0"/>
                </a:lnTo>
                <a:lnTo>
                  <a:pt x="6234056" y="6677188"/>
                </a:lnTo>
                <a:lnTo>
                  <a:pt x="0" y="6677188"/>
                </a:lnTo>
                <a:lnTo>
                  <a:pt x="0" y="0"/>
                </a:lnTo>
                <a:close/>
              </a:path>
            </a:pathLst>
          </a:custGeom>
          <a:blipFill>
            <a:blip r:embed="rId7"/>
            <a:stretch>
              <a:fillRect l="-224566" t="-181503" b="-58967"/>
            </a:stretch>
          </a:blipFill>
        </p:spPr>
        <p:txBody>
          <a:bodyPr/>
          <a:lstStyle/>
          <a:p>
            <a:endParaRPr lang="en-US"/>
          </a:p>
        </p:txBody>
      </p:sp>
      <p:sp>
        <p:nvSpPr>
          <p:cNvPr id="7" name="TextBox 7"/>
          <p:cNvSpPr txBox="1"/>
          <p:nvPr/>
        </p:nvSpPr>
        <p:spPr>
          <a:xfrm>
            <a:off x="6269316" y="2133671"/>
            <a:ext cx="7160415" cy="5248277"/>
          </a:xfrm>
          <a:prstGeom prst="rect">
            <a:avLst/>
          </a:prstGeom>
        </p:spPr>
        <p:txBody>
          <a:bodyPr lIns="0" tIns="0" rIns="0" bIns="0" rtlCol="0" anchor="t">
            <a:spAutoFit/>
          </a:bodyPr>
          <a:lstStyle/>
          <a:p>
            <a:pPr>
              <a:lnSpc>
                <a:spcPts val="8399"/>
              </a:lnSpc>
            </a:pPr>
            <a:r>
              <a:rPr lang="en-US" sz="5999">
                <a:solidFill>
                  <a:srgbClr val="44000A"/>
                </a:solidFill>
                <a:latin typeface="Rokkitt"/>
              </a:rPr>
              <a:t>Chân phải đưa nhanh từ sau ra trước, lên cao ngang hông, đồng thời hai tay đưa thẳng ra trước, bàn tay sấp.</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469480" y="2247971"/>
            <a:ext cx="5799837" cy="6971024"/>
          </a:xfrm>
          <a:custGeom>
            <a:avLst/>
            <a:gdLst/>
            <a:ahLst/>
            <a:cxnLst/>
            <a:rect l="l" t="t" r="r" b="b"/>
            <a:pathLst>
              <a:path w="5799837" h="6971024">
                <a:moveTo>
                  <a:pt x="0" y="0"/>
                </a:moveTo>
                <a:lnTo>
                  <a:pt x="5799836" y="0"/>
                </a:lnTo>
                <a:lnTo>
                  <a:pt x="5799836" y="6971024"/>
                </a:lnTo>
                <a:lnTo>
                  <a:pt x="0" y="6971024"/>
                </a:lnTo>
                <a:lnTo>
                  <a:pt x="0" y="0"/>
                </a:lnTo>
                <a:close/>
              </a:path>
            </a:pathLst>
          </a:custGeom>
          <a:blipFill>
            <a:blip r:embed="rId7"/>
            <a:stretch>
              <a:fillRect r="-262165" b="-165299"/>
            </a:stretch>
          </a:blipFill>
        </p:spPr>
        <p:txBody>
          <a:bodyPr/>
          <a:lstStyle/>
          <a:p>
            <a:endParaRPr lang="en-US"/>
          </a:p>
        </p:txBody>
      </p:sp>
      <p:sp>
        <p:nvSpPr>
          <p:cNvPr id="7" name="TextBox 7"/>
          <p:cNvSpPr txBox="1"/>
          <p:nvPr/>
        </p:nvSpPr>
        <p:spPr>
          <a:xfrm>
            <a:off x="6269316" y="2133671"/>
            <a:ext cx="7160415" cy="5248277"/>
          </a:xfrm>
          <a:prstGeom prst="rect">
            <a:avLst/>
          </a:prstGeom>
        </p:spPr>
        <p:txBody>
          <a:bodyPr lIns="0" tIns="0" rIns="0" bIns="0" rtlCol="0" anchor="t">
            <a:spAutoFit/>
          </a:bodyPr>
          <a:lstStyle/>
          <a:p>
            <a:pPr>
              <a:lnSpc>
                <a:spcPts val="8399"/>
              </a:lnSpc>
            </a:pPr>
            <a:r>
              <a:rPr lang="en-US" sz="5999">
                <a:solidFill>
                  <a:srgbClr val="44000A"/>
                </a:solidFill>
                <a:latin typeface="Rokkitt"/>
              </a:rPr>
              <a:t>Chân phải đưa ra sau, nửa trước bàn chân tiếp đất, đồng thời 2 tay sang ngang, bàn tay ngửa.</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6889675" y="2133671"/>
            <a:ext cx="7946687" cy="5248277"/>
          </a:xfrm>
          <a:prstGeom prst="rect">
            <a:avLst/>
          </a:prstGeom>
        </p:spPr>
        <p:txBody>
          <a:bodyPr lIns="0" tIns="0" rIns="0" bIns="0" rtlCol="0" anchor="t">
            <a:spAutoFit/>
          </a:bodyPr>
          <a:lstStyle/>
          <a:p>
            <a:pPr>
              <a:lnSpc>
                <a:spcPts val="8399"/>
              </a:lnSpc>
            </a:pPr>
            <a:r>
              <a:rPr lang="en-US" sz="5999">
                <a:solidFill>
                  <a:srgbClr val="44000A"/>
                </a:solidFill>
                <a:latin typeface="Rokkitt"/>
              </a:rPr>
              <a:t>Thân trên ngả ra trước, chân phải đưa ra sau, lên cao ngang hông, bàn tay sấp, đầu ngửa, mắt nhìn phía trước</a:t>
            </a:r>
          </a:p>
        </p:txBody>
      </p:sp>
      <p:sp>
        <p:nvSpPr>
          <p:cNvPr id="7" name="Freeform 7"/>
          <p:cNvSpPr/>
          <p:nvPr/>
        </p:nvSpPr>
        <p:spPr>
          <a:xfrm>
            <a:off x="314521" y="2378974"/>
            <a:ext cx="6575154" cy="6060249"/>
          </a:xfrm>
          <a:custGeom>
            <a:avLst/>
            <a:gdLst/>
            <a:ahLst/>
            <a:cxnLst/>
            <a:rect l="l" t="t" r="r" b="b"/>
            <a:pathLst>
              <a:path w="6575154" h="6060249">
                <a:moveTo>
                  <a:pt x="0" y="0"/>
                </a:moveTo>
                <a:lnTo>
                  <a:pt x="6575154" y="0"/>
                </a:lnTo>
                <a:lnTo>
                  <a:pt x="6575154" y="6060249"/>
                </a:lnTo>
                <a:lnTo>
                  <a:pt x="0" y="6060249"/>
                </a:lnTo>
                <a:lnTo>
                  <a:pt x="0" y="0"/>
                </a:lnTo>
                <a:close/>
              </a:path>
            </a:pathLst>
          </a:custGeom>
          <a:blipFill>
            <a:blip r:embed="rId7"/>
            <a:stretch>
              <a:fillRect l="-89009" t="-19450" r="-140578" b="-195393"/>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6205745" y="2147034"/>
            <a:ext cx="8339824" cy="6775452"/>
          </a:xfrm>
          <a:prstGeom prst="rect">
            <a:avLst/>
          </a:prstGeom>
        </p:spPr>
        <p:txBody>
          <a:bodyPr lIns="0" tIns="0" rIns="0" bIns="0" rtlCol="0" anchor="t">
            <a:spAutoFit/>
          </a:bodyPr>
          <a:lstStyle/>
          <a:p>
            <a:pPr>
              <a:lnSpc>
                <a:spcPts val="7699"/>
              </a:lnSpc>
            </a:pPr>
            <a:r>
              <a:rPr lang="en-US" sz="5499">
                <a:solidFill>
                  <a:srgbClr val="44000A"/>
                </a:solidFill>
                <a:latin typeface="Rokkitt"/>
              </a:rPr>
              <a:t>Chân phải hạ tiếp đất bằng nửa trước bàn chân, đồng thời thân trên vươn lên cao, hai tay đưa lên cao thành hình chữ V, lòng bàn tay hướng vào nhau và trở về nhịp 2</a:t>
            </a:r>
          </a:p>
        </p:txBody>
      </p:sp>
      <p:sp>
        <p:nvSpPr>
          <p:cNvPr id="7" name="Freeform 7"/>
          <p:cNvSpPr/>
          <p:nvPr/>
        </p:nvSpPr>
        <p:spPr>
          <a:xfrm>
            <a:off x="449379" y="2261334"/>
            <a:ext cx="5410997" cy="6647789"/>
          </a:xfrm>
          <a:custGeom>
            <a:avLst/>
            <a:gdLst/>
            <a:ahLst/>
            <a:cxnLst/>
            <a:rect l="l" t="t" r="r" b="b"/>
            <a:pathLst>
              <a:path w="5410997" h="6647789">
                <a:moveTo>
                  <a:pt x="0" y="0"/>
                </a:moveTo>
                <a:lnTo>
                  <a:pt x="5410997" y="0"/>
                </a:lnTo>
                <a:lnTo>
                  <a:pt x="5410997" y="6647789"/>
                </a:lnTo>
                <a:lnTo>
                  <a:pt x="0" y="6647789"/>
                </a:lnTo>
                <a:lnTo>
                  <a:pt x="0" y="0"/>
                </a:lnTo>
                <a:close/>
              </a:path>
            </a:pathLst>
          </a:custGeom>
          <a:blipFill>
            <a:blip r:embed="rId7"/>
            <a:stretch>
              <a:fillRect l="-258277" r="-31182" b="-179107"/>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6205745" y="2147034"/>
            <a:ext cx="8339824" cy="6873035"/>
          </a:xfrm>
          <a:prstGeom prst="rect">
            <a:avLst/>
          </a:prstGeom>
        </p:spPr>
        <p:txBody>
          <a:bodyPr lIns="0" tIns="0" rIns="0" bIns="0" rtlCol="0" anchor="t">
            <a:spAutoFit/>
          </a:bodyPr>
          <a:lstStyle/>
          <a:p>
            <a:pPr>
              <a:lnSpc>
                <a:spcPts val="7699"/>
              </a:lnSpc>
            </a:pPr>
            <a:r>
              <a:rPr lang="en-US" sz="5400" dirty="0" err="1">
                <a:solidFill>
                  <a:srgbClr val="44000A"/>
                </a:solidFill>
                <a:latin typeface="Rokkitt"/>
              </a:rPr>
              <a:t>Toàn</a:t>
            </a:r>
            <a:r>
              <a:rPr lang="en-US" sz="5400" dirty="0">
                <a:solidFill>
                  <a:srgbClr val="44000A"/>
                </a:solidFill>
                <a:latin typeface="Rokkitt"/>
              </a:rPr>
              <a:t> than </a:t>
            </a:r>
            <a:r>
              <a:rPr lang="en-US" sz="5400" dirty="0" err="1">
                <a:solidFill>
                  <a:srgbClr val="44000A"/>
                </a:solidFill>
                <a:latin typeface="Rokkitt"/>
              </a:rPr>
              <a:t>xoay</a:t>
            </a:r>
            <a:r>
              <a:rPr lang="en-US" sz="5400" dirty="0">
                <a:solidFill>
                  <a:srgbClr val="44000A"/>
                </a:solidFill>
                <a:latin typeface="Rokkitt"/>
              </a:rPr>
              <a:t> sang </a:t>
            </a:r>
            <a:r>
              <a:rPr lang="en-US" sz="5400" dirty="0" err="1">
                <a:solidFill>
                  <a:srgbClr val="44000A"/>
                </a:solidFill>
                <a:latin typeface="Rokkitt"/>
              </a:rPr>
              <a:t>phải</a:t>
            </a:r>
            <a:r>
              <a:rPr lang="en-US" sz="5400" dirty="0">
                <a:solidFill>
                  <a:srgbClr val="44000A"/>
                </a:solidFill>
                <a:latin typeface="Rokkitt"/>
              </a:rPr>
              <a:t> </a:t>
            </a:r>
            <a:r>
              <a:rPr lang="en-US" sz="5400" dirty="0" err="1">
                <a:solidFill>
                  <a:srgbClr val="44000A"/>
                </a:solidFill>
                <a:latin typeface="Rokkitt"/>
              </a:rPr>
              <a:t>thành</a:t>
            </a:r>
            <a:r>
              <a:rPr lang="en-US" sz="5400" dirty="0">
                <a:solidFill>
                  <a:srgbClr val="44000A"/>
                </a:solidFill>
                <a:latin typeface="Rokkitt"/>
              </a:rPr>
              <a:t> </a:t>
            </a:r>
            <a:r>
              <a:rPr lang="en-US" sz="5400" dirty="0" err="1">
                <a:solidFill>
                  <a:srgbClr val="44000A"/>
                </a:solidFill>
                <a:latin typeface="Rokkitt"/>
              </a:rPr>
              <a:t>tư</a:t>
            </a:r>
            <a:r>
              <a:rPr lang="en-US" sz="5400" dirty="0">
                <a:solidFill>
                  <a:srgbClr val="44000A"/>
                </a:solidFill>
                <a:latin typeface="Rokkitt"/>
              </a:rPr>
              <a:t> </a:t>
            </a:r>
            <a:r>
              <a:rPr lang="en-US" sz="5400" dirty="0" err="1">
                <a:solidFill>
                  <a:srgbClr val="44000A"/>
                </a:solidFill>
                <a:latin typeface="Rokkitt"/>
              </a:rPr>
              <a:t>thế</a:t>
            </a:r>
            <a:r>
              <a:rPr lang="en-US" sz="5400" dirty="0">
                <a:solidFill>
                  <a:srgbClr val="44000A"/>
                </a:solidFill>
                <a:latin typeface="Rokkitt"/>
              </a:rPr>
              <a:t> </a:t>
            </a:r>
            <a:r>
              <a:rPr lang="en-US" sz="5400" dirty="0" err="1">
                <a:solidFill>
                  <a:srgbClr val="44000A"/>
                </a:solidFill>
                <a:latin typeface="Rokkitt"/>
              </a:rPr>
              <a:t>đứng</a:t>
            </a:r>
            <a:r>
              <a:rPr lang="en-US" sz="5400" dirty="0">
                <a:solidFill>
                  <a:srgbClr val="44000A"/>
                </a:solidFill>
                <a:latin typeface="Rokkitt"/>
              </a:rPr>
              <a:t> </a:t>
            </a:r>
            <a:r>
              <a:rPr lang="en-US" sz="5400" dirty="0" err="1">
                <a:solidFill>
                  <a:srgbClr val="44000A"/>
                </a:solidFill>
                <a:latin typeface="Rokkitt"/>
              </a:rPr>
              <a:t>hai</a:t>
            </a:r>
            <a:r>
              <a:rPr lang="en-US" sz="5400" dirty="0">
                <a:solidFill>
                  <a:srgbClr val="44000A"/>
                </a:solidFill>
                <a:latin typeface="Rokkitt"/>
              </a:rPr>
              <a:t> </a:t>
            </a:r>
            <a:r>
              <a:rPr lang="en-US" sz="5400" dirty="0" err="1">
                <a:solidFill>
                  <a:srgbClr val="44000A"/>
                </a:solidFill>
                <a:latin typeface="Rokkitt"/>
              </a:rPr>
              <a:t>chân</a:t>
            </a:r>
            <a:r>
              <a:rPr lang="en-US" sz="5400" dirty="0">
                <a:solidFill>
                  <a:srgbClr val="44000A"/>
                </a:solidFill>
                <a:latin typeface="Rokkitt"/>
              </a:rPr>
              <a:t> </a:t>
            </a:r>
            <a:r>
              <a:rPr lang="en-US" sz="5400" dirty="0" err="1">
                <a:solidFill>
                  <a:srgbClr val="44000A"/>
                </a:solidFill>
                <a:latin typeface="Rokkitt"/>
              </a:rPr>
              <a:t>rộng</a:t>
            </a:r>
            <a:r>
              <a:rPr lang="en-US" sz="5400" dirty="0">
                <a:solidFill>
                  <a:srgbClr val="44000A"/>
                </a:solidFill>
                <a:latin typeface="Rokkitt"/>
              </a:rPr>
              <a:t> </a:t>
            </a:r>
            <a:r>
              <a:rPr lang="en-US" sz="5400" dirty="0" err="1">
                <a:solidFill>
                  <a:srgbClr val="44000A"/>
                </a:solidFill>
                <a:latin typeface="Rokkitt"/>
              </a:rPr>
              <a:t>bằng</a:t>
            </a:r>
            <a:r>
              <a:rPr lang="en-US" sz="5400" dirty="0">
                <a:solidFill>
                  <a:srgbClr val="44000A"/>
                </a:solidFill>
                <a:latin typeface="Rokkitt"/>
              </a:rPr>
              <a:t> </a:t>
            </a:r>
            <a:r>
              <a:rPr lang="en-US" sz="5400" dirty="0" err="1">
                <a:solidFill>
                  <a:srgbClr val="44000A"/>
                </a:solidFill>
                <a:latin typeface="Rokkitt"/>
              </a:rPr>
              <a:t>vai</a:t>
            </a:r>
            <a:r>
              <a:rPr lang="en-US" sz="5400" dirty="0">
                <a:solidFill>
                  <a:srgbClr val="44000A"/>
                </a:solidFill>
                <a:latin typeface="Rokkitt"/>
              </a:rPr>
              <a:t>, </a:t>
            </a:r>
            <a:r>
              <a:rPr lang="en-US" sz="5400" dirty="0" err="1">
                <a:solidFill>
                  <a:srgbClr val="44000A"/>
                </a:solidFill>
                <a:latin typeface="Rokkitt"/>
              </a:rPr>
              <a:t>đồng</a:t>
            </a:r>
            <a:r>
              <a:rPr lang="en-US" sz="5400" dirty="0">
                <a:solidFill>
                  <a:srgbClr val="44000A"/>
                </a:solidFill>
                <a:latin typeface="Rokkitt"/>
              </a:rPr>
              <a:t> </a:t>
            </a:r>
            <a:r>
              <a:rPr lang="en-US" sz="5400" dirty="0" err="1">
                <a:solidFill>
                  <a:srgbClr val="44000A"/>
                </a:solidFill>
                <a:latin typeface="Rokkitt"/>
              </a:rPr>
              <a:t>thời</a:t>
            </a:r>
            <a:r>
              <a:rPr lang="en-US" sz="5400" dirty="0">
                <a:solidFill>
                  <a:srgbClr val="44000A"/>
                </a:solidFill>
                <a:latin typeface="Rokkitt"/>
              </a:rPr>
              <a:t> </a:t>
            </a:r>
            <a:r>
              <a:rPr lang="en-US" sz="5400" dirty="0" err="1">
                <a:solidFill>
                  <a:srgbClr val="44000A"/>
                </a:solidFill>
                <a:latin typeface="Rokkitt"/>
              </a:rPr>
              <a:t>tay</a:t>
            </a:r>
            <a:r>
              <a:rPr lang="en-US" sz="5400" dirty="0">
                <a:solidFill>
                  <a:srgbClr val="44000A"/>
                </a:solidFill>
                <a:latin typeface="Rokkitt"/>
              </a:rPr>
              <a:t> </a:t>
            </a:r>
            <a:r>
              <a:rPr lang="en-US" sz="5400" dirty="0" err="1">
                <a:solidFill>
                  <a:srgbClr val="44000A"/>
                </a:solidFill>
                <a:latin typeface="Rokkitt"/>
              </a:rPr>
              <a:t>phải</a:t>
            </a:r>
            <a:r>
              <a:rPr lang="en-US" sz="5400" dirty="0">
                <a:solidFill>
                  <a:srgbClr val="44000A"/>
                </a:solidFill>
                <a:latin typeface="Rokkitt"/>
              </a:rPr>
              <a:t> </a:t>
            </a:r>
            <a:r>
              <a:rPr lang="en-US" sz="5400" dirty="0" err="1">
                <a:solidFill>
                  <a:srgbClr val="44000A"/>
                </a:solidFill>
                <a:latin typeface="Rokkitt"/>
              </a:rPr>
              <a:t>hạ</a:t>
            </a:r>
            <a:r>
              <a:rPr lang="en-US" sz="5400" dirty="0">
                <a:solidFill>
                  <a:srgbClr val="44000A"/>
                </a:solidFill>
                <a:latin typeface="Rokkitt"/>
              </a:rPr>
              <a:t> </a:t>
            </a:r>
            <a:r>
              <a:rPr lang="en-US" sz="5400" dirty="0" err="1">
                <a:solidFill>
                  <a:srgbClr val="44000A"/>
                </a:solidFill>
                <a:latin typeface="Rokkitt"/>
              </a:rPr>
              <a:t>từ</a:t>
            </a:r>
            <a:r>
              <a:rPr lang="en-US" sz="5400" dirty="0">
                <a:solidFill>
                  <a:srgbClr val="44000A"/>
                </a:solidFill>
                <a:latin typeface="Rokkitt"/>
              </a:rPr>
              <a:t> </a:t>
            </a:r>
            <a:r>
              <a:rPr lang="en-US" sz="5400" dirty="0" err="1">
                <a:solidFill>
                  <a:srgbClr val="44000A"/>
                </a:solidFill>
                <a:latin typeface="Rokkitt"/>
              </a:rPr>
              <a:t>trên</a:t>
            </a:r>
            <a:r>
              <a:rPr lang="en-US" sz="5400" dirty="0">
                <a:solidFill>
                  <a:srgbClr val="44000A"/>
                </a:solidFill>
                <a:latin typeface="Rokkitt"/>
              </a:rPr>
              <a:t> ra </a:t>
            </a:r>
            <a:r>
              <a:rPr lang="en-US" sz="5400" dirty="0" err="1">
                <a:solidFill>
                  <a:srgbClr val="44000A"/>
                </a:solidFill>
                <a:latin typeface="Rokkitt"/>
              </a:rPr>
              <a:t>trước</a:t>
            </a:r>
            <a:r>
              <a:rPr lang="en-US" sz="5400" dirty="0">
                <a:solidFill>
                  <a:srgbClr val="44000A"/>
                </a:solidFill>
                <a:latin typeface="Rokkitt"/>
              </a:rPr>
              <a:t>, </a:t>
            </a:r>
            <a:r>
              <a:rPr lang="en-US" sz="5400" dirty="0" err="1">
                <a:solidFill>
                  <a:srgbClr val="44000A"/>
                </a:solidFill>
                <a:latin typeface="Rokkitt"/>
              </a:rPr>
              <a:t>xuống</a:t>
            </a:r>
            <a:r>
              <a:rPr lang="en-US" sz="5400" dirty="0">
                <a:solidFill>
                  <a:srgbClr val="44000A"/>
                </a:solidFill>
                <a:latin typeface="Rokkitt"/>
              </a:rPr>
              <a:t> </a:t>
            </a:r>
            <a:r>
              <a:rPr lang="en-US" sz="5400" dirty="0" err="1">
                <a:solidFill>
                  <a:srgbClr val="44000A"/>
                </a:solidFill>
                <a:latin typeface="Rokkitt"/>
              </a:rPr>
              <a:t>dưới</a:t>
            </a:r>
            <a:r>
              <a:rPr lang="en-US" sz="5400" dirty="0">
                <a:solidFill>
                  <a:srgbClr val="44000A"/>
                </a:solidFill>
                <a:latin typeface="Rokkitt"/>
              </a:rPr>
              <a:t>, sang </a:t>
            </a:r>
            <a:r>
              <a:rPr lang="en-US" sz="5400" dirty="0" err="1">
                <a:solidFill>
                  <a:srgbClr val="44000A"/>
                </a:solidFill>
                <a:latin typeface="Rokkitt"/>
              </a:rPr>
              <a:t>ngang</a:t>
            </a:r>
            <a:r>
              <a:rPr lang="en-US" sz="5400" dirty="0">
                <a:solidFill>
                  <a:srgbClr val="44000A"/>
                </a:solidFill>
                <a:latin typeface="Rokkitt"/>
              </a:rPr>
              <a:t>, </a:t>
            </a:r>
            <a:r>
              <a:rPr lang="en-US" sz="5400" dirty="0" err="1">
                <a:solidFill>
                  <a:srgbClr val="44000A"/>
                </a:solidFill>
                <a:latin typeface="Rokkitt"/>
              </a:rPr>
              <a:t>tay</a:t>
            </a:r>
            <a:r>
              <a:rPr lang="en-US" sz="5400" dirty="0">
                <a:solidFill>
                  <a:srgbClr val="44000A"/>
                </a:solidFill>
                <a:latin typeface="Rokkitt"/>
              </a:rPr>
              <a:t> </a:t>
            </a:r>
            <a:r>
              <a:rPr lang="en-US" sz="5400" dirty="0" err="1">
                <a:solidFill>
                  <a:srgbClr val="44000A"/>
                </a:solidFill>
                <a:latin typeface="Rokkitt"/>
              </a:rPr>
              <a:t>trái</a:t>
            </a:r>
            <a:r>
              <a:rPr lang="en-US" sz="5400" dirty="0">
                <a:solidFill>
                  <a:srgbClr val="44000A"/>
                </a:solidFill>
                <a:latin typeface="Rokkitt"/>
              </a:rPr>
              <a:t> </a:t>
            </a:r>
            <a:r>
              <a:rPr lang="en-US" sz="5400" dirty="0" err="1">
                <a:solidFill>
                  <a:srgbClr val="44000A"/>
                </a:solidFill>
                <a:latin typeface="Rokkitt"/>
              </a:rPr>
              <a:t>hạ</a:t>
            </a:r>
            <a:r>
              <a:rPr lang="en-US" sz="5400" dirty="0">
                <a:solidFill>
                  <a:srgbClr val="44000A"/>
                </a:solidFill>
                <a:latin typeface="Rokkitt"/>
              </a:rPr>
              <a:t> </a:t>
            </a:r>
            <a:r>
              <a:rPr lang="en-US" sz="5400" dirty="0" err="1">
                <a:solidFill>
                  <a:srgbClr val="44000A"/>
                </a:solidFill>
                <a:latin typeface="Rokkitt"/>
              </a:rPr>
              <a:t>ngang</a:t>
            </a:r>
            <a:r>
              <a:rPr lang="en-US" sz="5400" dirty="0">
                <a:solidFill>
                  <a:srgbClr val="44000A"/>
                </a:solidFill>
                <a:latin typeface="Rokkitt"/>
              </a:rPr>
              <a:t> </a:t>
            </a:r>
            <a:r>
              <a:rPr lang="en-US" sz="5400" dirty="0" err="1">
                <a:solidFill>
                  <a:srgbClr val="44000A"/>
                </a:solidFill>
                <a:latin typeface="Rokkitt"/>
              </a:rPr>
              <a:t>vai</a:t>
            </a:r>
            <a:r>
              <a:rPr lang="en-US" sz="5400" dirty="0">
                <a:solidFill>
                  <a:srgbClr val="44000A"/>
                </a:solidFill>
                <a:latin typeface="Rokkitt"/>
              </a:rPr>
              <a:t>, </a:t>
            </a:r>
            <a:r>
              <a:rPr lang="en-US" sz="5400" dirty="0" err="1">
                <a:solidFill>
                  <a:srgbClr val="44000A"/>
                </a:solidFill>
                <a:latin typeface="Rokkitt"/>
              </a:rPr>
              <a:t>bàn</a:t>
            </a:r>
            <a:r>
              <a:rPr lang="en-US" sz="5400" dirty="0">
                <a:solidFill>
                  <a:srgbClr val="44000A"/>
                </a:solidFill>
                <a:latin typeface="Rokkitt"/>
              </a:rPr>
              <a:t> </a:t>
            </a:r>
            <a:r>
              <a:rPr lang="en-US" sz="5400" dirty="0" err="1">
                <a:solidFill>
                  <a:srgbClr val="44000A"/>
                </a:solidFill>
                <a:latin typeface="Rokkitt"/>
              </a:rPr>
              <a:t>tay</a:t>
            </a:r>
            <a:r>
              <a:rPr lang="en-US" sz="5400" dirty="0">
                <a:solidFill>
                  <a:srgbClr val="44000A"/>
                </a:solidFill>
                <a:latin typeface="Rokkitt"/>
              </a:rPr>
              <a:t> </a:t>
            </a:r>
            <a:r>
              <a:rPr lang="en-US" sz="5400" dirty="0" err="1">
                <a:solidFill>
                  <a:srgbClr val="44000A"/>
                </a:solidFill>
                <a:latin typeface="Rokkitt"/>
              </a:rPr>
              <a:t>sấp</a:t>
            </a:r>
            <a:r>
              <a:rPr lang="en-US" sz="5400" dirty="0">
                <a:solidFill>
                  <a:srgbClr val="44000A"/>
                </a:solidFill>
                <a:latin typeface="Rokkitt"/>
              </a:rPr>
              <a:t>, </a:t>
            </a:r>
            <a:r>
              <a:rPr lang="en-US" sz="5400" dirty="0" err="1">
                <a:solidFill>
                  <a:srgbClr val="44000A"/>
                </a:solidFill>
                <a:latin typeface="Rokkitt"/>
              </a:rPr>
              <a:t>trở</a:t>
            </a:r>
            <a:r>
              <a:rPr lang="en-US" sz="5400" dirty="0">
                <a:solidFill>
                  <a:srgbClr val="44000A"/>
                </a:solidFill>
                <a:latin typeface="Rokkitt"/>
              </a:rPr>
              <a:t> </a:t>
            </a:r>
            <a:r>
              <a:rPr lang="en-US" sz="5400" dirty="0" err="1">
                <a:solidFill>
                  <a:srgbClr val="44000A"/>
                </a:solidFill>
                <a:latin typeface="Rokkitt"/>
              </a:rPr>
              <a:t>về</a:t>
            </a:r>
            <a:r>
              <a:rPr lang="en-US" sz="5400" dirty="0">
                <a:solidFill>
                  <a:srgbClr val="44000A"/>
                </a:solidFill>
                <a:latin typeface="Rokkitt"/>
              </a:rPr>
              <a:t> </a:t>
            </a:r>
            <a:r>
              <a:rPr lang="en-US" sz="5400" dirty="0" err="1">
                <a:solidFill>
                  <a:srgbClr val="44000A"/>
                </a:solidFill>
                <a:latin typeface="Rokkitt"/>
              </a:rPr>
              <a:t>nhịp</a:t>
            </a:r>
            <a:r>
              <a:rPr lang="en-US" sz="5400" dirty="0">
                <a:solidFill>
                  <a:srgbClr val="44000A"/>
                </a:solidFill>
                <a:latin typeface="Rokkitt"/>
              </a:rPr>
              <a:t> 1.</a:t>
            </a:r>
          </a:p>
        </p:txBody>
      </p:sp>
      <p:sp>
        <p:nvSpPr>
          <p:cNvPr id="8" name="TextBox 8"/>
          <p:cNvSpPr txBox="1"/>
          <p:nvPr/>
        </p:nvSpPr>
        <p:spPr>
          <a:xfrm>
            <a:off x="6269316" y="560448"/>
            <a:ext cx="5271583" cy="1437381"/>
          </a:xfrm>
          <a:prstGeom prst="rect">
            <a:avLst/>
          </a:prstGeom>
        </p:spPr>
        <p:txBody>
          <a:bodyPr lIns="0" tIns="0" rIns="0" bIns="0" rtlCol="0" anchor="t">
            <a:spAutoFit/>
          </a:bodyPr>
          <a:lstStyle/>
          <a:p>
            <a:pPr algn="ctr">
              <a:lnSpc>
                <a:spcPts val="11047"/>
              </a:lnSpc>
            </a:pPr>
            <a:r>
              <a:rPr lang="en-US" sz="9863" spc="-197" dirty="0" err="1">
                <a:solidFill>
                  <a:srgbClr val="44000A"/>
                </a:solidFill>
                <a:latin typeface="Saira ExtraCondensed Heavy"/>
              </a:rPr>
              <a:t>Nhịp</a:t>
            </a:r>
            <a:r>
              <a:rPr lang="en-US" sz="9863" spc="-197" dirty="0">
                <a:solidFill>
                  <a:srgbClr val="44000A"/>
                </a:solidFill>
                <a:latin typeface="Saira ExtraCondensed Heavy"/>
              </a:rPr>
              <a:t> 9</a:t>
            </a:r>
          </a:p>
        </p:txBody>
      </p:sp>
      <p:grpSp>
        <p:nvGrpSpPr>
          <p:cNvPr id="9" name="Group 6">
            <a:extLst>
              <a:ext uri="{FF2B5EF4-FFF2-40B4-BE49-F238E27FC236}">
                <a16:creationId xmlns:a16="http://schemas.microsoft.com/office/drawing/2014/main" id="{02418E68-73CF-4373-B920-9C8C1718288A}"/>
              </a:ext>
            </a:extLst>
          </p:cNvPr>
          <p:cNvGrpSpPr>
            <a:grpSpLocks noChangeAspect="1"/>
          </p:cNvGrpSpPr>
          <p:nvPr/>
        </p:nvGrpSpPr>
        <p:grpSpPr>
          <a:xfrm>
            <a:off x="533400" y="2117356"/>
            <a:ext cx="5097039" cy="7070972"/>
            <a:chOff x="0" y="0"/>
            <a:chExt cx="6350000" cy="9525000"/>
          </a:xfrm>
        </p:grpSpPr>
        <p:sp>
          <p:nvSpPr>
            <p:cNvPr id="10" name="Freeform 7">
              <a:extLst>
                <a:ext uri="{FF2B5EF4-FFF2-40B4-BE49-F238E27FC236}">
                  <a16:creationId xmlns:a16="http://schemas.microsoft.com/office/drawing/2014/main" id="{CAF48E9D-FB79-4621-A97E-901CD40F2752}"/>
                </a:ext>
              </a:extLst>
            </p:cNvPr>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l="-102973" r="-183732" b="-189660"/>
              </a:stretch>
            </a:blipFill>
          </p:spPr>
          <p:txBody>
            <a:bodyPr/>
            <a:lstStyle/>
            <a:p>
              <a:endParaRPr lang="en-US"/>
            </a:p>
          </p:txBody>
        </p:sp>
      </p:grpSp>
    </p:spTree>
    <p:extLst>
      <p:ext uri="{BB962C8B-B14F-4D97-AF65-F5344CB8AC3E}">
        <p14:creationId xmlns:p14="http://schemas.microsoft.com/office/powerpoint/2010/main" val="130059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5711103" y="2133671"/>
            <a:ext cx="8339824" cy="6775452"/>
          </a:xfrm>
          <a:prstGeom prst="rect">
            <a:avLst/>
          </a:prstGeom>
        </p:spPr>
        <p:txBody>
          <a:bodyPr lIns="0" tIns="0" rIns="0" bIns="0" rtlCol="0" anchor="t">
            <a:spAutoFit/>
          </a:bodyPr>
          <a:lstStyle/>
          <a:p>
            <a:pPr>
              <a:lnSpc>
                <a:spcPts val="7699"/>
              </a:lnSpc>
            </a:pPr>
            <a:r>
              <a:rPr lang="en-US" sz="5499">
                <a:solidFill>
                  <a:srgbClr val="44000A"/>
                </a:solidFill>
                <a:latin typeface="Rokkitt"/>
              </a:rPr>
              <a:t>Toàn thân xoay sang phải thành tư thế đứng hai chân rộng bằng vai, đồng thời tay phải hạ từ trên cao ra trước, xuống dưới, sang ngang, tay trái hạ ngang vai, bàn tay sấp, trở về nhịp 1.</a:t>
            </a:r>
          </a:p>
        </p:txBody>
      </p:sp>
      <p:sp>
        <p:nvSpPr>
          <p:cNvPr id="7" name="Freeform 7"/>
          <p:cNvSpPr/>
          <p:nvPr/>
        </p:nvSpPr>
        <p:spPr>
          <a:xfrm>
            <a:off x="518232" y="2247971"/>
            <a:ext cx="5060555" cy="7362345"/>
          </a:xfrm>
          <a:custGeom>
            <a:avLst/>
            <a:gdLst/>
            <a:ahLst/>
            <a:cxnLst/>
            <a:rect l="l" t="t" r="r" b="b"/>
            <a:pathLst>
              <a:path w="5060555" h="7362345">
                <a:moveTo>
                  <a:pt x="0" y="0"/>
                </a:moveTo>
                <a:lnTo>
                  <a:pt x="5060556" y="0"/>
                </a:lnTo>
                <a:lnTo>
                  <a:pt x="5060556" y="7362345"/>
                </a:lnTo>
                <a:lnTo>
                  <a:pt x="0" y="7362345"/>
                </a:lnTo>
                <a:lnTo>
                  <a:pt x="0" y="0"/>
                </a:lnTo>
                <a:close/>
              </a:path>
            </a:pathLst>
          </a:custGeom>
          <a:blipFill>
            <a:blip r:embed="rId7"/>
            <a:stretch>
              <a:fillRect l="-309393" t="-135398" r="-38064" b="-35398"/>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6460" y="-17846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31620" y="4536790"/>
            <a:ext cx="4366339" cy="1825910"/>
            <a:chOff x="0" y="-66675"/>
            <a:chExt cx="1149982" cy="480898"/>
          </a:xfrm>
        </p:grpSpPr>
        <p:sp>
          <p:nvSpPr>
            <p:cNvPr id="4" name="Freeform 4"/>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2369B5"/>
            </a:solidFill>
            <a:ln w="19050" cap="rnd">
              <a:solidFill>
                <a:srgbClr val="40246D"/>
              </a:solidFill>
              <a:prstDash val="solid"/>
              <a:round/>
            </a:ln>
          </p:spPr>
          <p:txBody>
            <a:bodyPr/>
            <a:lstStyle/>
            <a:p>
              <a:endParaRPr lang="en-US"/>
            </a:p>
          </p:txBody>
        </p:sp>
        <p:sp>
          <p:nvSpPr>
            <p:cNvPr id="5" name="TextBox 5"/>
            <p:cNvSpPr txBox="1"/>
            <p:nvPr/>
          </p:nvSpPr>
          <p:spPr>
            <a:xfrm>
              <a:off x="0" y="-66675"/>
              <a:ext cx="1149982" cy="480898"/>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1</a:t>
              </a:r>
            </a:p>
          </p:txBody>
        </p:sp>
      </p:grpSp>
      <p:grpSp>
        <p:nvGrpSpPr>
          <p:cNvPr id="6" name="Group 6"/>
          <p:cNvGrpSpPr/>
          <p:nvPr/>
        </p:nvGrpSpPr>
        <p:grpSpPr>
          <a:xfrm>
            <a:off x="6882698" y="8833765"/>
            <a:ext cx="4733145" cy="424535"/>
            <a:chOff x="0" y="0"/>
            <a:chExt cx="1136982" cy="101980"/>
          </a:xfrm>
        </p:grpSpPr>
        <p:sp>
          <p:nvSpPr>
            <p:cNvPr id="7" name="Freeform 7"/>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1331620" y="6541167"/>
            <a:ext cx="4366339" cy="1825910"/>
            <a:chOff x="0" y="-66675"/>
            <a:chExt cx="1149982" cy="480898"/>
          </a:xfrm>
        </p:grpSpPr>
        <p:sp>
          <p:nvSpPr>
            <p:cNvPr id="10" name="Freeform 10"/>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9141"/>
            </a:solidFill>
            <a:ln w="19050" cap="rnd">
              <a:solidFill>
                <a:srgbClr val="40246D"/>
              </a:solidFill>
              <a:prstDash val="solid"/>
              <a:round/>
            </a:ln>
          </p:spPr>
          <p:txBody>
            <a:bodyPr/>
            <a:lstStyle/>
            <a:p>
              <a:endParaRPr lang="en-US"/>
            </a:p>
          </p:txBody>
        </p:sp>
        <p:sp>
          <p:nvSpPr>
            <p:cNvPr id="11" name="TextBox 11"/>
            <p:cNvSpPr txBox="1"/>
            <p:nvPr/>
          </p:nvSpPr>
          <p:spPr>
            <a:xfrm>
              <a:off x="0" y="-66675"/>
              <a:ext cx="1149982" cy="480898"/>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3 </a:t>
              </a:r>
            </a:p>
          </p:txBody>
        </p:sp>
      </p:grpSp>
      <p:grpSp>
        <p:nvGrpSpPr>
          <p:cNvPr id="12" name="Group 12"/>
          <p:cNvGrpSpPr/>
          <p:nvPr/>
        </p:nvGrpSpPr>
        <p:grpSpPr>
          <a:xfrm>
            <a:off x="12875723" y="4329630"/>
            <a:ext cx="4366339" cy="1838774"/>
            <a:chOff x="0" y="-66675"/>
            <a:chExt cx="1149982" cy="484286"/>
          </a:xfrm>
        </p:grpSpPr>
        <p:sp>
          <p:nvSpPr>
            <p:cNvPr id="13" name="Freeform 13"/>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9593"/>
            </a:solidFill>
            <a:ln w="19050" cap="rnd">
              <a:solidFill>
                <a:srgbClr val="40246D"/>
              </a:solidFill>
              <a:prstDash val="solid"/>
              <a:round/>
            </a:ln>
          </p:spPr>
          <p:txBody>
            <a:bodyPr/>
            <a:lstStyle/>
            <a:p>
              <a:endParaRPr lang="en-US"/>
            </a:p>
          </p:txBody>
        </p:sp>
        <p:sp>
          <p:nvSpPr>
            <p:cNvPr id="14" name="TextBox 14"/>
            <p:cNvSpPr txBox="1"/>
            <p:nvPr/>
          </p:nvSpPr>
          <p:spPr>
            <a:xfrm>
              <a:off x="0" y="-66675"/>
              <a:ext cx="1149982" cy="484286"/>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2</a:t>
              </a:r>
            </a:p>
          </p:txBody>
        </p:sp>
      </p:grpSp>
      <p:grpSp>
        <p:nvGrpSpPr>
          <p:cNvPr id="15" name="Group 15"/>
          <p:cNvGrpSpPr/>
          <p:nvPr/>
        </p:nvGrpSpPr>
        <p:grpSpPr>
          <a:xfrm>
            <a:off x="12875723" y="6525260"/>
            <a:ext cx="4366339" cy="1838774"/>
            <a:chOff x="0" y="-66675"/>
            <a:chExt cx="1149982" cy="484286"/>
          </a:xfrm>
        </p:grpSpPr>
        <p:sp>
          <p:nvSpPr>
            <p:cNvPr id="16" name="Freeform 16"/>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D447"/>
            </a:solidFill>
            <a:ln w="19050" cap="rnd">
              <a:solidFill>
                <a:srgbClr val="40246D"/>
              </a:solidFill>
              <a:prstDash val="solid"/>
              <a:round/>
            </a:ln>
          </p:spPr>
          <p:txBody>
            <a:bodyPr/>
            <a:lstStyle/>
            <a:p>
              <a:endParaRPr lang="en-US"/>
            </a:p>
          </p:txBody>
        </p:sp>
        <p:sp>
          <p:nvSpPr>
            <p:cNvPr id="17" name="TextBox 17"/>
            <p:cNvSpPr txBox="1"/>
            <p:nvPr/>
          </p:nvSpPr>
          <p:spPr>
            <a:xfrm>
              <a:off x="0" y="-66675"/>
              <a:ext cx="1149982" cy="484286"/>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4</a:t>
              </a:r>
            </a:p>
          </p:txBody>
        </p:sp>
      </p:grpSp>
      <p:sp>
        <p:nvSpPr>
          <p:cNvPr id="18" name="Freeform 18"/>
          <p:cNvSpPr/>
          <p:nvPr/>
        </p:nvSpPr>
        <p:spPr>
          <a:xfrm>
            <a:off x="10475311" y="6892086"/>
            <a:ext cx="414319" cy="414319"/>
          </a:xfrm>
          <a:custGeom>
            <a:avLst/>
            <a:gdLst/>
            <a:ahLst/>
            <a:cxnLst/>
            <a:rect l="l" t="t" r="r" b="b"/>
            <a:pathLst>
              <a:path w="414319" h="414319">
                <a:moveTo>
                  <a:pt x="0" y="0"/>
                </a:moveTo>
                <a:lnTo>
                  <a:pt x="414318" y="0"/>
                </a:lnTo>
                <a:lnTo>
                  <a:pt x="414318" y="414319"/>
                </a:lnTo>
                <a:lnTo>
                  <a:pt x="0" y="414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6222295" y="4375628"/>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636614" y="5503649"/>
            <a:ext cx="414319" cy="414319"/>
          </a:xfrm>
          <a:custGeom>
            <a:avLst/>
            <a:gdLst/>
            <a:ahLst/>
            <a:cxnLst/>
            <a:rect l="l" t="t" r="r" b="b"/>
            <a:pathLst>
              <a:path w="414319" h="414319">
                <a:moveTo>
                  <a:pt x="0" y="0"/>
                </a:moveTo>
                <a:lnTo>
                  <a:pt x="414318" y="0"/>
                </a:lnTo>
                <a:lnTo>
                  <a:pt x="414318" y="414319"/>
                </a:lnTo>
                <a:lnTo>
                  <a:pt x="0" y="414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1632098" y="5338741"/>
            <a:ext cx="433606" cy="433606"/>
          </a:xfrm>
          <a:custGeom>
            <a:avLst/>
            <a:gdLst/>
            <a:ahLst/>
            <a:cxnLst/>
            <a:rect l="l" t="t" r="r" b="b"/>
            <a:pathLst>
              <a:path w="433606" h="433606">
                <a:moveTo>
                  <a:pt x="0" y="0"/>
                </a:moveTo>
                <a:lnTo>
                  <a:pt x="433607" y="0"/>
                </a:lnTo>
                <a:lnTo>
                  <a:pt x="433607" y="433606"/>
                </a:lnTo>
                <a:lnTo>
                  <a:pt x="0" y="43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7317548" y="4931233"/>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TextBox 23"/>
          <p:cNvSpPr txBox="1"/>
          <p:nvPr/>
        </p:nvSpPr>
        <p:spPr>
          <a:xfrm>
            <a:off x="5978949" y="917245"/>
            <a:ext cx="6384443" cy="974725"/>
          </a:xfrm>
          <a:prstGeom prst="rect">
            <a:avLst/>
          </a:prstGeom>
        </p:spPr>
        <p:txBody>
          <a:bodyPr lIns="0" tIns="0" rIns="0" bIns="0" rtlCol="0" anchor="t">
            <a:spAutoFit/>
          </a:bodyPr>
          <a:lstStyle/>
          <a:p>
            <a:pPr algn="ctr">
              <a:lnSpc>
                <a:spcPts val="7699"/>
              </a:lnSpc>
            </a:pPr>
            <a:r>
              <a:rPr lang="en-US" sz="6874" spc="-137">
                <a:solidFill>
                  <a:srgbClr val="44000A"/>
                </a:solidFill>
                <a:latin typeface="Saira ExtraCondensed Heavy"/>
              </a:rPr>
              <a:t>Luyện tập nhóm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8553510" y="314227"/>
            <a:ext cx="9466655" cy="4188264"/>
            <a:chOff x="0" y="0"/>
            <a:chExt cx="2493275" cy="1103082"/>
          </a:xfrm>
        </p:grpSpPr>
        <p:sp>
          <p:nvSpPr>
            <p:cNvPr id="3" name="Freeform 3"/>
            <p:cNvSpPr/>
            <p:nvPr/>
          </p:nvSpPr>
          <p:spPr>
            <a:xfrm>
              <a:off x="0" y="0"/>
              <a:ext cx="2493275" cy="1103082"/>
            </a:xfrm>
            <a:custGeom>
              <a:avLst/>
              <a:gdLst/>
              <a:ahLst/>
              <a:cxnLst/>
              <a:rect l="l" t="t" r="r" b="b"/>
              <a:pathLst>
                <a:path w="2493275" h="1103082">
                  <a:moveTo>
                    <a:pt x="35166" y="0"/>
                  </a:moveTo>
                  <a:lnTo>
                    <a:pt x="2458109" y="0"/>
                  </a:lnTo>
                  <a:cubicBezTo>
                    <a:pt x="2477531" y="0"/>
                    <a:pt x="2493275" y="15744"/>
                    <a:pt x="2493275" y="35166"/>
                  </a:cubicBezTo>
                  <a:lnTo>
                    <a:pt x="2493275" y="1067916"/>
                  </a:lnTo>
                  <a:cubicBezTo>
                    <a:pt x="2493275" y="1087338"/>
                    <a:pt x="2477531" y="1103082"/>
                    <a:pt x="2458109" y="1103082"/>
                  </a:cubicBezTo>
                  <a:lnTo>
                    <a:pt x="35166" y="1103082"/>
                  </a:lnTo>
                  <a:cubicBezTo>
                    <a:pt x="15744" y="1103082"/>
                    <a:pt x="0" y="1087338"/>
                    <a:pt x="0" y="1067916"/>
                  </a:cubicBezTo>
                  <a:lnTo>
                    <a:pt x="0" y="35166"/>
                  </a:lnTo>
                  <a:cubicBezTo>
                    <a:pt x="0" y="15744"/>
                    <a:pt x="15744" y="0"/>
                    <a:pt x="35166" y="0"/>
                  </a:cubicBezTo>
                  <a:close/>
                </a:path>
              </a:pathLst>
            </a:custGeom>
            <a:solidFill>
              <a:srgbClr val="FFFFFF"/>
            </a:solidFill>
            <a:ln w="19050" cap="rnd">
              <a:solidFill>
                <a:srgbClr val="40246D"/>
              </a:solidFill>
              <a:prstDash val="solid"/>
              <a:round/>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a:off x="8960814" y="623515"/>
            <a:ext cx="8652047" cy="3522486"/>
          </a:xfrm>
          <a:custGeom>
            <a:avLst/>
            <a:gdLst/>
            <a:ahLst/>
            <a:cxnLst/>
            <a:rect l="l" t="t" r="r" b="b"/>
            <a:pathLst>
              <a:path w="8652047" h="3522486">
                <a:moveTo>
                  <a:pt x="0" y="0"/>
                </a:moveTo>
                <a:lnTo>
                  <a:pt x="8652047" y="0"/>
                </a:lnTo>
                <a:lnTo>
                  <a:pt x="8652047" y="3522485"/>
                </a:lnTo>
                <a:lnTo>
                  <a:pt x="0" y="3522485"/>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284392" y="5250481"/>
            <a:ext cx="8328469" cy="4325111"/>
          </a:xfrm>
          <a:prstGeom prst="rect">
            <a:avLst/>
          </a:prstGeom>
        </p:spPr>
        <p:txBody>
          <a:bodyPr lIns="0" tIns="0" rIns="0" bIns="0" rtlCol="0" anchor="t">
            <a:spAutoFit/>
          </a:bodyPr>
          <a:lstStyle/>
          <a:p>
            <a:pPr>
              <a:lnSpc>
                <a:spcPts val="5733"/>
              </a:lnSpc>
            </a:pPr>
            <a:r>
              <a:rPr lang="en-US" sz="4095">
                <a:solidFill>
                  <a:srgbClr val="44000A"/>
                </a:solidFill>
                <a:latin typeface="Rokkitt"/>
              </a:rPr>
              <a:t>Khi có hiệu lệnh, lần lượt hai bạn dùng lưng giữ bóng, di chuyển ngang đến đích. Hai bạn tiếp theo chỉ xuất phát khi các bạn trước đã vượt qua vạch đích. Đội nào có bạn cuối cùng đến đích đầu tiên là đội thắng cuộc.</a:t>
            </a:r>
          </a:p>
        </p:txBody>
      </p:sp>
      <p:sp>
        <p:nvSpPr>
          <p:cNvPr id="7" name="TextBox 7"/>
          <p:cNvSpPr txBox="1"/>
          <p:nvPr/>
        </p:nvSpPr>
        <p:spPr>
          <a:xfrm>
            <a:off x="0" y="380902"/>
            <a:ext cx="7324595" cy="1148080"/>
          </a:xfrm>
          <a:prstGeom prst="rect">
            <a:avLst/>
          </a:prstGeom>
        </p:spPr>
        <p:txBody>
          <a:bodyPr lIns="0" tIns="0" rIns="0" bIns="0" rtlCol="0" anchor="t">
            <a:spAutoFit/>
          </a:bodyPr>
          <a:lstStyle/>
          <a:p>
            <a:pPr algn="ctr">
              <a:lnSpc>
                <a:spcPts val="8960"/>
              </a:lnSpc>
            </a:pPr>
            <a:r>
              <a:rPr lang="en-US" sz="8000" spc="-160">
                <a:solidFill>
                  <a:srgbClr val="44000A"/>
                </a:solidFill>
                <a:latin typeface="Saira ExtraCondensed Heavy"/>
              </a:rPr>
              <a:t>Trò chơi</a:t>
            </a:r>
          </a:p>
        </p:txBody>
      </p:sp>
      <p:sp>
        <p:nvSpPr>
          <p:cNvPr id="8" name="TextBox 8"/>
          <p:cNvSpPr txBox="1"/>
          <p:nvPr/>
        </p:nvSpPr>
        <p:spPr>
          <a:xfrm>
            <a:off x="241414" y="1674178"/>
            <a:ext cx="7948969" cy="2683012"/>
          </a:xfrm>
          <a:prstGeom prst="rect">
            <a:avLst/>
          </a:prstGeom>
        </p:spPr>
        <p:txBody>
          <a:bodyPr lIns="0" tIns="0" rIns="0" bIns="0" rtlCol="0" anchor="t">
            <a:spAutoFit/>
          </a:bodyPr>
          <a:lstStyle/>
          <a:p>
            <a:pPr>
              <a:lnSpc>
                <a:spcPts val="7015"/>
              </a:lnSpc>
            </a:pPr>
            <a:r>
              <a:rPr lang="en-US" sz="6263" spc="-125">
                <a:solidFill>
                  <a:srgbClr val="44000A"/>
                </a:solidFill>
                <a:latin typeface="Paytone One"/>
              </a:rPr>
              <a:t>Giữ bóng bằng lưng di chuyển ngang đến đích</a:t>
            </a:r>
          </a:p>
        </p:txBody>
      </p:sp>
      <p:sp>
        <p:nvSpPr>
          <p:cNvPr id="9" name="TextBox 9"/>
          <p:cNvSpPr txBox="1"/>
          <p:nvPr/>
        </p:nvSpPr>
        <p:spPr>
          <a:xfrm>
            <a:off x="441184" y="5250481"/>
            <a:ext cx="8112327" cy="4325111"/>
          </a:xfrm>
          <a:prstGeom prst="rect">
            <a:avLst/>
          </a:prstGeom>
        </p:spPr>
        <p:txBody>
          <a:bodyPr lIns="0" tIns="0" rIns="0" bIns="0" rtlCol="0" anchor="t">
            <a:spAutoFit/>
          </a:bodyPr>
          <a:lstStyle/>
          <a:p>
            <a:pPr>
              <a:lnSpc>
                <a:spcPts val="5733"/>
              </a:lnSpc>
            </a:pPr>
            <a:r>
              <a:rPr lang="en-US" sz="4095">
                <a:solidFill>
                  <a:srgbClr val="44000A"/>
                </a:solidFill>
                <a:latin typeface="Rokkitt"/>
              </a:rPr>
              <a:t>Chia lớp thành nhiều đội có số người bằng nhau. mỗi đội đứng thành 1 hàng dọc sau vạch xuất phát. Tại vị trí xuất phát, hai bạn đứng quay lưng vào nhau và dùng lưng giữ quả bóng (bóng chuyền hơi)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AEC"/>
        </a:solidFill>
        <a:effectLst/>
      </p:bgPr>
    </p:bg>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454224" y="1263828"/>
            <a:ext cx="3814890" cy="3244992"/>
            <a:chOff x="0" y="0"/>
            <a:chExt cx="597347" cy="508111"/>
          </a:xfrm>
        </p:grpSpPr>
        <p:sp>
          <p:nvSpPr>
            <p:cNvPr id="4" name="Freeform 4"/>
            <p:cNvSpPr/>
            <p:nvPr/>
          </p:nvSpPr>
          <p:spPr>
            <a:xfrm>
              <a:off x="0" y="0"/>
              <a:ext cx="597347" cy="508111"/>
            </a:xfrm>
            <a:custGeom>
              <a:avLst/>
              <a:gdLst/>
              <a:ahLst/>
              <a:cxnLst/>
              <a:rect l="l" t="t" r="r" b="b"/>
              <a:pathLst>
                <a:path w="597347" h="508111">
                  <a:moveTo>
                    <a:pt x="87264" y="0"/>
                  </a:moveTo>
                  <a:lnTo>
                    <a:pt x="510083" y="0"/>
                  </a:lnTo>
                  <a:cubicBezTo>
                    <a:pt x="533227" y="0"/>
                    <a:pt x="555423" y="9194"/>
                    <a:pt x="571788" y="25559"/>
                  </a:cubicBezTo>
                  <a:cubicBezTo>
                    <a:pt x="588153" y="41924"/>
                    <a:pt x="597347" y="64120"/>
                    <a:pt x="597347" y="87264"/>
                  </a:cubicBezTo>
                  <a:lnTo>
                    <a:pt x="597347" y="420847"/>
                  </a:lnTo>
                  <a:cubicBezTo>
                    <a:pt x="597347" y="469041"/>
                    <a:pt x="558278" y="508111"/>
                    <a:pt x="510083" y="508111"/>
                  </a:cubicBezTo>
                  <a:lnTo>
                    <a:pt x="87264" y="508111"/>
                  </a:lnTo>
                  <a:cubicBezTo>
                    <a:pt x="39069" y="508111"/>
                    <a:pt x="0" y="469041"/>
                    <a:pt x="0" y="420847"/>
                  </a:cubicBezTo>
                  <a:lnTo>
                    <a:pt x="0" y="87264"/>
                  </a:lnTo>
                  <a:cubicBezTo>
                    <a:pt x="0" y="39069"/>
                    <a:pt x="39069" y="0"/>
                    <a:pt x="87264" y="0"/>
                  </a:cubicBezTo>
                  <a:close/>
                </a:path>
              </a:pathLst>
            </a:custGeom>
            <a:solidFill>
              <a:srgbClr val="FD5D5B"/>
            </a:solidFill>
            <a:ln w="19050" cap="rnd">
              <a:solidFill>
                <a:srgbClr val="40246D"/>
              </a:solidFill>
              <a:prstDash val="solid"/>
              <a:round/>
            </a:ln>
          </p:spPr>
          <p:txBody>
            <a:bodyPr/>
            <a:lstStyle/>
            <a:p>
              <a:endParaRPr lang="en-US"/>
            </a:p>
          </p:txBody>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6" name="Freeform 6"/>
          <p:cNvSpPr/>
          <p:nvPr/>
        </p:nvSpPr>
        <p:spPr>
          <a:xfrm>
            <a:off x="12416370" y="1028700"/>
            <a:ext cx="5871630" cy="3459243"/>
          </a:xfrm>
          <a:custGeom>
            <a:avLst/>
            <a:gdLst/>
            <a:ahLst/>
            <a:cxnLst/>
            <a:rect l="l" t="t" r="r" b="b"/>
            <a:pathLst>
              <a:path w="5871630" h="3459243">
                <a:moveTo>
                  <a:pt x="0" y="0"/>
                </a:moveTo>
                <a:lnTo>
                  <a:pt x="5871630" y="0"/>
                </a:lnTo>
                <a:lnTo>
                  <a:pt x="5871630" y="3459243"/>
                </a:lnTo>
                <a:lnTo>
                  <a:pt x="0" y="3459243"/>
                </a:lnTo>
                <a:lnTo>
                  <a:pt x="0" y="0"/>
                </a:lnTo>
                <a:close/>
              </a:path>
            </a:pathLst>
          </a:custGeom>
          <a:blipFill>
            <a:blip r:embed="rId4">
              <a:extLst>
                <a:ext uri="{96DAC541-7B7A-43D3-8B79-37D633B846F1}">
                  <asvg:svgBlip xmlns:asvg="http://schemas.microsoft.com/office/drawing/2016/SVG/main" r:embed="rId5"/>
                </a:ext>
              </a:extLst>
            </a:blip>
            <a:stretch>
              <a:fillRect b="-40727"/>
            </a:stretch>
          </a:blipFill>
        </p:spPr>
        <p:txBody>
          <a:bodyPr/>
          <a:lstStyle/>
          <a:p>
            <a:endParaRPr lang="en-US"/>
          </a:p>
        </p:txBody>
      </p:sp>
      <p:sp>
        <p:nvSpPr>
          <p:cNvPr id="7" name="Freeform 7"/>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12454224" y="6013308"/>
            <a:ext cx="3814890" cy="3244992"/>
            <a:chOff x="0" y="0"/>
            <a:chExt cx="597347" cy="508111"/>
          </a:xfrm>
        </p:grpSpPr>
        <p:sp>
          <p:nvSpPr>
            <p:cNvPr id="9" name="Freeform 9"/>
            <p:cNvSpPr/>
            <p:nvPr/>
          </p:nvSpPr>
          <p:spPr>
            <a:xfrm>
              <a:off x="0" y="0"/>
              <a:ext cx="597347" cy="508111"/>
            </a:xfrm>
            <a:custGeom>
              <a:avLst/>
              <a:gdLst/>
              <a:ahLst/>
              <a:cxnLst/>
              <a:rect l="l" t="t" r="r" b="b"/>
              <a:pathLst>
                <a:path w="597347" h="508111">
                  <a:moveTo>
                    <a:pt x="87264" y="0"/>
                  </a:moveTo>
                  <a:lnTo>
                    <a:pt x="510083" y="0"/>
                  </a:lnTo>
                  <a:cubicBezTo>
                    <a:pt x="533227" y="0"/>
                    <a:pt x="555423" y="9194"/>
                    <a:pt x="571788" y="25559"/>
                  </a:cubicBezTo>
                  <a:cubicBezTo>
                    <a:pt x="588153" y="41924"/>
                    <a:pt x="597347" y="64120"/>
                    <a:pt x="597347" y="87264"/>
                  </a:cubicBezTo>
                  <a:lnTo>
                    <a:pt x="597347" y="420847"/>
                  </a:lnTo>
                  <a:cubicBezTo>
                    <a:pt x="597347" y="469041"/>
                    <a:pt x="558278" y="508111"/>
                    <a:pt x="510083" y="508111"/>
                  </a:cubicBezTo>
                  <a:lnTo>
                    <a:pt x="87264" y="508111"/>
                  </a:lnTo>
                  <a:cubicBezTo>
                    <a:pt x="39069" y="508111"/>
                    <a:pt x="0" y="469041"/>
                    <a:pt x="0" y="420847"/>
                  </a:cubicBezTo>
                  <a:lnTo>
                    <a:pt x="0" y="87264"/>
                  </a:lnTo>
                  <a:cubicBezTo>
                    <a:pt x="0" y="39069"/>
                    <a:pt x="39069" y="0"/>
                    <a:pt x="87264" y="0"/>
                  </a:cubicBezTo>
                  <a:close/>
                </a:path>
              </a:pathLst>
            </a:custGeom>
            <a:solidFill>
              <a:srgbClr val="FF9141"/>
            </a:solidFill>
            <a:ln w="19050" cap="rnd">
              <a:solidFill>
                <a:srgbClr val="40246D"/>
              </a:solidFill>
              <a:prstDash val="solid"/>
              <a:round/>
            </a:ln>
          </p:spPr>
          <p:txBody>
            <a:bodyPr/>
            <a:lstStyle/>
            <a:p>
              <a:endParaRPr lang="en-US"/>
            </a:p>
          </p:txBody>
        </p:sp>
        <p:sp>
          <p:nvSpPr>
            <p:cNvPr id="10" name="TextBox 10"/>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11" name="Freeform 11"/>
          <p:cNvSpPr/>
          <p:nvPr/>
        </p:nvSpPr>
        <p:spPr>
          <a:xfrm>
            <a:off x="12968491" y="5193574"/>
            <a:ext cx="3702348" cy="4064726"/>
          </a:xfrm>
          <a:custGeom>
            <a:avLst/>
            <a:gdLst/>
            <a:ahLst/>
            <a:cxnLst/>
            <a:rect l="l" t="t" r="r" b="b"/>
            <a:pathLst>
              <a:path w="3702348" h="4064726">
                <a:moveTo>
                  <a:pt x="0" y="0"/>
                </a:moveTo>
                <a:lnTo>
                  <a:pt x="3702347" y="0"/>
                </a:lnTo>
                <a:lnTo>
                  <a:pt x="3702347" y="4064726"/>
                </a:lnTo>
                <a:lnTo>
                  <a:pt x="0" y="4064726"/>
                </a:lnTo>
                <a:lnTo>
                  <a:pt x="0" y="0"/>
                </a:lnTo>
                <a:close/>
              </a:path>
            </a:pathLst>
          </a:custGeom>
          <a:blipFill>
            <a:blip r:embed="rId6">
              <a:extLst>
                <a:ext uri="{96DAC541-7B7A-43D3-8B79-37D633B846F1}">
                  <asvg:svgBlip xmlns:asvg="http://schemas.microsoft.com/office/drawing/2016/SVG/main" r:embed="rId7"/>
                </a:ext>
              </a:extLst>
            </a:blip>
            <a:stretch>
              <a:fillRect b="-38007"/>
            </a:stretch>
          </a:blipFill>
        </p:spPr>
        <p:txBody>
          <a:bodyPr/>
          <a:lstStyle/>
          <a:p>
            <a:endParaRPr lang="en-US"/>
          </a:p>
        </p:txBody>
      </p:sp>
      <p:sp>
        <p:nvSpPr>
          <p:cNvPr id="12" name="TextBox 12"/>
          <p:cNvSpPr txBox="1"/>
          <p:nvPr/>
        </p:nvSpPr>
        <p:spPr>
          <a:xfrm>
            <a:off x="3551324" y="487997"/>
            <a:ext cx="3309509"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Heavy"/>
              </a:rPr>
              <a:t>Vận dụng</a:t>
            </a:r>
          </a:p>
        </p:txBody>
      </p:sp>
      <p:grpSp>
        <p:nvGrpSpPr>
          <p:cNvPr id="13" name="Group 13"/>
          <p:cNvGrpSpPr/>
          <p:nvPr/>
        </p:nvGrpSpPr>
        <p:grpSpPr>
          <a:xfrm>
            <a:off x="201530" y="2032839"/>
            <a:ext cx="9196454" cy="3869457"/>
            <a:chOff x="0" y="0"/>
            <a:chExt cx="12261939" cy="5159277"/>
          </a:xfrm>
        </p:grpSpPr>
        <p:sp>
          <p:nvSpPr>
            <p:cNvPr id="14" name="TextBox 14"/>
            <p:cNvSpPr txBox="1"/>
            <p:nvPr/>
          </p:nvSpPr>
          <p:spPr>
            <a:xfrm>
              <a:off x="536550" y="-114300"/>
              <a:ext cx="11725389" cy="5273577"/>
            </a:xfrm>
            <a:prstGeom prst="rect">
              <a:avLst/>
            </a:prstGeom>
          </p:spPr>
          <p:txBody>
            <a:bodyPr lIns="0" tIns="0" rIns="0" bIns="0" rtlCol="0" anchor="t">
              <a:spAutoFit/>
            </a:bodyPr>
            <a:lstStyle/>
            <a:p>
              <a:pPr>
                <a:lnSpc>
                  <a:spcPts val="7972"/>
                </a:lnSpc>
              </a:pPr>
              <a:r>
                <a:rPr lang="en-US" sz="5694" dirty="0" err="1">
                  <a:solidFill>
                    <a:srgbClr val="44000A"/>
                  </a:solidFill>
                  <a:latin typeface="Rokkitt"/>
                </a:rPr>
                <a:t>Sử</a:t>
              </a:r>
              <a:r>
                <a:rPr lang="en-US" sz="5694" dirty="0">
                  <a:solidFill>
                    <a:srgbClr val="44000A"/>
                  </a:solidFill>
                  <a:latin typeface="Rokkitt"/>
                </a:rPr>
                <a:t> </a:t>
              </a:r>
              <a:r>
                <a:rPr lang="en-US" sz="5694" dirty="0" err="1">
                  <a:solidFill>
                    <a:srgbClr val="44000A"/>
                  </a:solidFill>
                  <a:latin typeface="Rokkitt"/>
                </a:rPr>
                <a:t>dụng</a:t>
              </a:r>
              <a:r>
                <a:rPr lang="en-US" sz="5694" dirty="0">
                  <a:solidFill>
                    <a:srgbClr val="44000A"/>
                  </a:solidFill>
                  <a:latin typeface="Rokkitt"/>
                </a:rPr>
                <a:t> </a:t>
              </a:r>
              <a:r>
                <a:rPr lang="en-US" sz="5694" dirty="0" err="1">
                  <a:solidFill>
                    <a:srgbClr val="44000A"/>
                  </a:solidFill>
                  <a:latin typeface="Rokkitt"/>
                </a:rPr>
                <a:t>các</a:t>
              </a:r>
              <a:r>
                <a:rPr lang="en-US" sz="5694" dirty="0">
                  <a:solidFill>
                    <a:srgbClr val="44000A"/>
                  </a:solidFill>
                  <a:latin typeface="Rokkitt"/>
                </a:rPr>
                <a:t> </a:t>
              </a:r>
              <a:r>
                <a:rPr lang="en-US" sz="5694" dirty="0" err="1">
                  <a:solidFill>
                    <a:srgbClr val="44000A"/>
                  </a:solidFill>
                  <a:latin typeface="Rokkitt"/>
                </a:rPr>
                <a:t>trò</a:t>
              </a:r>
              <a:r>
                <a:rPr lang="en-US" sz="5694" dirty="0">
                  <a:solidFill>
                    <a:srgbClr val="44000A"/>
                  </a:solidFill>
                  <a:latin typeface="Rokkitt"/>
                </a:rPr>
                <a:t> </a:t>
              </a:r>
              <a:r>
                <a:rPr lang="en-US" sz="5694" dirty="0" err="1">
                  <a:solidFill>
                    <a:srgbClr val="44000A"/>
                  </a:solidFill>
                  <a:latin typeface="Rokkitt"/>
                </a:rPr>
                <a:t>chơi</a:t>
              </a:r>
              <a:r>
                <a:rPr lang="en-US" sz="5694" dirty="0">
                  <a:solidFill>
                    <a:srgbClr val="44000A"/>
                  </a:solidFill>
                  <a:latin typeface="Rokkitt"/>
                </a:rPr>
                <a:t> </a:t>
              </a:r>
              <a:r>
                <a:rPr lang="en-US" sz="5694" dirty="0" err="1">
                  <a:solidFill>
                    <a:srgbClr val="44000A"/>
                  </a:solidFill>
                  <a:latin typeface="Rokkitt"/>
                </a:rPr>
                <a:t>đã</a:t>
              </a:r>
              <a:r>
                <a:rPr lang="en-US" sz="5694" dirty="0">
                  <a:solidFill>
                    <a:srgbClr val="44000A"/>
                  </a:solidFill>
                  <a:latin typeface="Rokkitt"/>
                </a:rPr>
                <a:t> </a:t>
              </a:r>
              <a:r>
                <a:rPr lang="en-US" sz="5694" dirty="0" err="1">
                  <a:solidFill>
                    <a:srgbClr val="44000A"/>
                  </a:solidFill>
                  <a:latin typeface="Rokkitt"/>
                </a:rPr>
                <a:t>học</a:t>
              </a:r>
              <a:r>
                <a:rPr lang="en-US" sz="5694" dirty="0">
                  <a:solidFill>
                    <a:srgbClr val="44000A"/>
                  </a:solidFill>
                  <a:latin typeface="Rokkitt"/>
                </a:rPr>
                <a:t> </a:t>
              </a:r>
              <a:r>
                <a:rPr lang="en-US" sz="5694" dirty="0" err="1">
                  <a:solidFill>
                    <a:srgbClr val="44000A"/>
                  </a:solidFill>
                  <a:latin typeface="Rokkitt"/>
                </a:rPr>
                <a:t>để</a:t>
              </a:r>
              <a:r>
                <a:rPr lang="en-US" sz="5694" dirty="0">
                  <a:solidFill>
                    <a:srgbClr val="44000A"/>
                  </a:solidFill>
                  <a:latin typeface="Rokkitt"/>
                </a:rPr>
                <a:t> </a:t>
              </a:r>
              <a:r>
                <a:rPr lang="en-US" sz="5694" dirty="0" err="1">
                  <a:solidFill>
                    <a:srgbClr val="44000A"/>
                  </a:solidFill>
                  <a:latin typeface="Rokkitt"/>
                </a:rPr>
                <a:t>tham</a:t>
              </a:r>
              <a:r>
                <a:rPr lang="en-US" sz="5694" dirty="0">
                  <a:solidFill>
                    <a:srgbClr val="44000A"/>
                  </a:solidFill>
                  <a:latin typeface="Rokkitt"/>
                </a:rPr>
                <a:t> </a:t>
              </a:r>
              <a:r>
                <a:rPr lang="en-US" sz="5694" dirty="0" err="1">
                  <a:solidFill>
                    <a:srgbClr val="44000A"/>
                  </a:solidFill>
                  <a:latin typeface="Rokkitt"/>
                </a:rPr>
                <a:t>gia</a:t>
              </a:r>
              <a:r>
                <a:rPr lang="en-US" sz="5694" dirty="0">
                  <a:solidFill>
                    <a:srgbClr val="44000A"/>
                  </a:solidFill>
                  <a:latin typeface="Rokkitt"/>
                </a:rPr>
                <a:t> </a:t>
              </a:r>
              <a:r>
                <a:rPr lang="en-US" sz="5694" dirty="0" err="1">
                  <a:solidFill>
                    <a:srgbClr val="44000A"/>
                  </a:solidFill>
                  <a:latin typeface="Rokkitt"/>
                </a:rPr>
                <a:t>các</a:t>
              </a:r>
              <a:r>
                <a:rPr lang="en-US" sz="5694" dirty="0">
                  <a:solidFill>
                    <a:srgbClr val="44000A"/>
                  </a:solidFill>
                  <a:latin typeface="Rokkitt"/>
                </a:rPr>
                <a:t> </a:t>
              </a:r>
              <a:r>
                <a:rPr lang="en-US" sz="5694" dirty="0" err="1">
                  <a:solidFill>
                    <a:srgbClr val="44000A"/>
                  </a:solidFill>
                  <a:latin typeface="Rokkitt"/>
                </a:rPr>
                <a:t>hoạt</a:t>
              </a:r>
              <a:r>
                <a:rPr lang="en-US" sz="5694" dirty="0">
                  <a:solidFill>
                    <a:srgbClr val="44000A"/>
                  </a:solidFill>
                  <a:latin typeface="Rokkitt"/>
                </a:rPr>
                <a:t> </a:t>
              </a:r>
              <a:r>
                <a:rPr lang="en-US" sz="5694" dirty="0" err="1">
                  <a:solidFill>
                    <a:srgbClr val="44000A"/>
                  </a:solidFill>
                  <a:latin typeface="Rokkitt"/>
                </a:rPr>
                <a:t>động</a:t>
              </a:r>
              <a:r>
                <a:rPr lang="en-US" sz="5694" dirty="0">
                  <a:solidFill>
                    <a:srgbClr val="44000A"/>
                  </a:solidFill>
                  <a:latin typeface="Rokkitt"/>
                </a:rPr>
                <a:t> </a:t>
              </a:r>
              <a:r>
                <a:rPr lang="en-US" sz="5694" dirty="0" err="1">
                  <a:solidFill>
                    <a:srgbClr val="44000A"/>
                  </a:solidFill>
                  <a:latin typeface="Rokkitt"/>
                </a:rPr>
                <a:t>ngoại</a:t>
              </a:r>
              <a:r>
                <a:rPr lang="en-US" sz="5694" dirty="0">
                  <a:solidFill>
                    <a:srgbClr val="44000A"/>
                  </a:solidFill>
                  <a:latin typeface="Rokkitt"/>
                </a:rPr>
                <a:t> </a:t>
              </a:r>
              <a:r>
                <a:rPr lang="en-US" sz="5694" dirty="0" err="1">
                  <a:solidFill>
                    <a:srgbClr val="44000A"/>
                  </a:solidFill>
                  <a:latin typeface="Rokkitt"/>
                </a:rPr>
                <a:t>khoá</a:t>
              </a:r>
              <a:r>
                <a:rPr lang="en-US" sz="5694" dirty="0">
                  <a:solidFill>
                    <a:srgbClr val="44000A"/>
                  </a:solidFill>
                  <a:latin typeface="Rokkitt"/>
                </a:rPr>
                <a:t> ở </a:t>
              </a:r>
              <a:r>
                <a:rPr lang="en-US" sz="5694" dirty="0" err="1">
                  <a:solidFill>
                    <a:srgbClr val="44000A"/>
                  </a:solidFill>
                  <a:latin typeface="Rokkitt"/>
                </a:rPr>
                <a:t>trường</a:t>
              </a:r>
              <a:r>
                <a:rPr lang="en-US" sz="5694" dirty="0">
                  <a:solidFill>
                    <a:srgbClr val="44000A"/>
                  </a:solidFill>
                  <a:latin typeface="Rokkitt"/>
                </a:rPr>
                <a:t> </a:t>
              </a:r>
              <a:r>
                <a:rPr lang="en-US" sz="5694" dirty="0" err="1">
                  <a:solidFill>
                    <a:srgbClr val="44000A"/>
                  </a:solidFill>
                  <a:latin typeface="Rokkitt"/>
                </a:rPr>
                <a:t>và</a:t>
              </a:r>
              <a:r>
                <a:rPr lang="en-US" sz="5694" dirty="0">
                  <a:solidFill>
                    <a:srgbClr val="44000A"/>
                  </a:solidFill>
                  <a:latin typeface="Rokkitt"/>
                </a:rPr>
                <a:t> </a:t>
              </a:r>
              <a:r>
                <a:rPr lang="en-US" sz="5694" dirty="0" err="1">
                  <a:solidFill>
                    <a:srgbClr val="44000A"/>
                  </a:solidFill>
                  <a:latin typeface="Rokkitt"/>
                </a:rPr>
                <a:t>khi</a:t>
              </a:r>
              <a:r>
                <a:rPr lang="en-US" sz="5694" dirty="0">
                  <a:solidFill>
                    <a:srgbClr val="44000A"/>
                  </a:solidFill>
                  <a:latin typeface="Rokkitt"/>
                </a:rPr>
                <a:t> </a:t>
              </a:r>
              <a:r>
                <a:rPr lang="en-US" sz="5694" dirty="0" err="1">
                  <a:solidFill>
                    <a:srgbClr val="44000A"/>
                  </a:solidFill>
                  <a:latin typeface="Rokkitt"/>
                </a:rPr>
                <a:t>vui</a:t>
              </a:r>
              <a:r>
                <a:rPr lang="en-US" sz="5694" dirty="0">
                  <a:solidFill>
                    <a:srgbClr val="44000A"/>
                  </a:solidFill>
                  <a:latin typeface="Rokkitt"/>
                </a:rPr>
                <a:t> </a:t>
              </a:r>
              <a:r>
                <a:rPr lang="en-US" sz="5694" dirty="0" err="1">
                  <a:solidFill>
                    <a:srgbClr val="44000A"/>
                  </a:solidFill>
                  <a:latin typeface="Rokkitt"/>
                </a:rPr>
                <a:t>chơi</a:t>
              </a:r>
              <a:r>
                <a:rPr lang="en-US" sz="5694" dirty="0">
                  <a:solidFill>
                    <a:srgbClr val="44000A"/>
                  </a:solidFill>
                  <a:latin typeface="Rokkitt"/>
                </a:rPr>
                <a:t> ở nhà.</a:t>
              </a:r>
            </a:p>
          </p:txBody>
        </p:sp>
        <p:sp>
          <p:nvSpPr>
            <p:cNvPr id="15" name="Freeform 15"/>
            <p:cNvSpPr/>
            <p:nvPr/>
          </p:nvSpPr>
          <p:spPr>
            <a:xfrm>
              <a:off x="0" y="60304"/>
              <a:ext cx="405089" cy="405089"/>
            </a:xfrm>
            <a:custGeom>
              <a:avLst/>
              <a:gdLst/>
              <a:ahLst/>
              <a:cxnLst/>
              <a:rect l="l" t="t" r="r" b="b"/>
              <a:pathLst>
                <a:path w="405089" h="405089">
                  <a:moveTo>
                    <a:pt x="0" y="0"/>
                  </a:moveTo>
                  <a:lnTo>
                    <a:pt x="405089" y="0"/>
                  </a:lnTo>
                  <a:lnTo>
                    <a:pt x="405089" y="405089"/>
                  </a:lnTo>
                  <a:lnTo>
                    <a:pt x="0" y="4050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16" name="TextBox 16"/>
          <p:cNvSpPr txBox="1"/>
          <p:nvPr/>
        </p:nvSpPr>
        <p:spPr>
          <a:xfrm>
            <a:off x="521619" y="6259828"/>
            <a:ext cx="9265042" cy="2998472"/>
          </a:xfrm>
          <a:prstGeom prst="rect">
            <a:avLst/>
          </a:prstGeom>
        </p:spPr>
        <p:txBody>
          <a:bodyPr lIns="0" tIns="0" rIns="0" bIns="0" rtlCol="0" anchor="t">
            <a:spAutoFit/>
          </a:bodyPr>
          <a:lstStyle/>
          <a:p>
            <a:pPr>
              <a:lnSpc>
                <a:spcPts val="7979"/>
              </a:lnSpc>
            </a:pPr>
            <a:r>
              <a:rPr lang="en-US" sz="5699" dirty="0" err="1">
                <a:solidFill>
                  <a:srgbClr val="44000A"/>
                </a:solidFill>
                <a:latin typeface="Rokkitt"/>
              </a:rPr>
              <a:t>Sử</a:t>
            </a:r>
            <a:r>
              <a:rPr lang="en-US" sz="5699" dirty="0">
                <a:solidFill>
                  <a:srgbClr val="44000A"/>
                </a:solidFill>
                <a:latin typeface="Rokkitt"/>
              </a:rPr>
              <a:t> </a:t>
            </a:r>
            <a:r>
              <a:rPr lang="en-US" sz="5699" dirty="0" err="1">
                <a:solidFill>
                  <a:srgbClr val="44000A"/>
                </a:solidFill>
                <a:latin typeface="Rokkitt"/>
              </a:rPr>
              <a:t>dụng</a:t>
            </a:r>
            <a:r>
              <a:rPr lang="en-US" sz="5699" dirty="0">
                <a:solidFill>
                  <a:srgbClr val="44000A"/>
                </a:solidFill>
                <a:latin typeface="Rokkitt"/>
              </a:rPr>
              <a:t> </a:t>
            </a:r>
            <a:r>
              <a:rPr lang="en-US" sz="5699" dirty="0" err="1">
                <a:solidFill>
                  <a:srgbClr val="44000A"/>
                </a:solidFill>
                <a:latin typeface="Rokkitt"/>
              </a:rPr>
              <a:t>bài</a:t>
            </a:r>
            <a:r>
              <a:rPr lang="en-US" sz="5699" dirty="0">
                <a:solidFill>
                  <a:srgbClr val="44000A"/>
                </a:solidFill>
                <a:latin typeface="Rokkitt"/>
              </a:rPr>
              <a:t> </a:t>
            </a:r>
            <a:r>
              <a:rPr lang="en-US" sz="5699" dirty="0" err="1">
                <a:solidFill>
                  <a:srgbClr val="44000A"/>
                </a:solidFill>
                <a:latin typeface="Rokkitt"/>
              </a:rPr>
              <a:t>tập</a:t>
            </a:r>
            <a:r>
              <a:rPr lang="en-US" sz="5699" dirty="0">
                <a:solidFill>
                  <a:srgbClr val="44000A"/>
                </a:solidFill>
                <a:latin typeface="Rokkitt"/>
              </a:rPr>
              <a:t> </a:t>
            </a:r>
            <a:r>
              <a:rPr lang="en-US" sz="5699" dirty="0" err="1">
                <a:solidFill>
                  <a:srgbClr val="44000A"/>
                </a:solidFill>
                <a:latin typeface="Rokkitt"/>
              </a:rPr>
              <a:t>thể</a:t>
            </a:r>
            <a:r>
              <a:rPr lang="en-US" sz="5699" dirty="0">
                <a:solidFill>
                  <a:srgbClr val="44000A"/>
                </a:solidFill>
                <a:latin typeface="Rokkitt"/>
              </a:rPr>
              <a:t> </a:t>
            </a:r>
            <a:r>
              <a:rPr lang="en-US" sz="5699" dirty="0" err="1">
                <a:solidFill>
                  <a:srgbClr val="44000A"/>
                </a:solidFill>
                <a:latin typeface="Rokkitt"/>
              </a:rPr>
              <a:t>dục</a:t>
            </a:r>
            <a:r>
              <a:rPr lang="en-US" sz="5699" dirty="0">
                <a:solidFill>
                  <a:srgbClr val="44000A"/>
                </a:solidFill>
                <a:latin typeface="Rokkitt"/>
              </a:rPr>
              <a:t> (</a:t>
            </a:r>
            <a:r>
              <a:rPr lang="en-US" sz="5699" dirty="0" err="1">
                <a:solidFill>
                  <a:srgbClr val="44000A"/>
                </a:solidFill>
                <a:latin typeface="Rokkitt"/>
              </a:rPr>
              <a:t>từ</a:t>
            </a:r>
            <a:r>
              <a:rPr lang="en-US" sz="5699" dirty="0">
                <a:solidFill>
                  <a:srgbClr val="44000A"/>
                </a:solidFill>
                <a:latin typeface="Rokkitt"/>
              </a:rPr>
              <a:t> </a:t>
            </a:r>
            <a:r>
              <a:rPr lang="en-US" sz="5699" dirty="0" err="1">
                <a:solidFill>
                  <a:srgbClr val="44000A"/>
                </a:solidFill>
                <a:latin typeface="Rokkitt"/>
              </a:rPr>
              <a:t>nhịp</a:t>
            </a:r>
            <a:r>
              <a:rPr lang="en-US" sz="5699" dirty="0">
                <a:solidFill>
                  <a:srgbClr val="44000A"/>
                </a:solidFill>
                <a:latin typeface="Rokkitt"/>
              </a:rPr>
              <a:t> 1 - 10) </a:t>
            </a:r>
            <a:r>
              <a:rPr lang="en-US" sz="5699" dirty="0" err="1">
                <a:solidFill>
                  <a:srgbClr val="44000A"/>
                </a:solidFill>
                <a:latin typeface="Rokkitt"/>
              </a:rPr>
              <a:t>để</a:t>
            </a:r>
            <a:r>
              <a:rPr lang="en-US" sz="5699" dirty="0">
                <a:solidFill>
                  <a:srgbClr val="44000A"/>
                </a:solidFill>
                <a:latin typeface="Rokkitt"/>
              </a:rPr>
              <a:t> </a:t>
            </a:r>
            <a:r>
              <a:rPr lang="en-US" sz="5699" dirty="0" err="1">
                <a:solidFill>
                  <a:srgbClr val="44000A"/>
                </a:solidFill>
                <a:latin typeface="Rokkitt"/>
              </a:rPr>
              <a:t>tập</a:t>
            </a:r>
            <a:r>
              <a:rPr lang="en-US" sz="5699" dirty="0">
                <a:solidFill>
                  <a:srgbClr val="44000A"/>
                </a:solidFill>
                <a:latin typeface="Rokkitt"/>
              </a:rPr>
              <a:t> </a:t>
            </a:r>
            <a:r>
              <a:rPr lang="en-US" sz="5699" dirty="0" err="1">
                <a:solidFill>
                  <a:srgbClr val="44000A"/>
                </a:solidFill>
                <a:latin typeface="Rokkitt"/>
              </a:rPr>
              <a:t>thể</a:t>
            </a:r>
            <a:r>
              <a:rPr lang="en-US" sz="5699" dirty="0">
                <a:solidFill>
                  <a:srgbClr val="44000A"/>
                </a:solidFill>
                <a:latin typeface="Rokkitt"/>
              </a:rPr>
              <a:t> </a:t>
            </a:r>
            <a:r>
              <a:rPr lang="en-US" sz="5699" dirty="0" err="1">
                <a:solidFill>
                  <a:srgbClr val="44000A"/>
                </a:solidFill>
                <a:latin typeface="Rokkitt"/>
              </a:rPr>
              <a:t>dục</a:t>
            </a:r>
            <a:r>
              <a:rPr lang="en-US" sz="5699" dirty="0">
                <a:solidFill>
                  <a:srgbClr val="44000A"/>
                </a:solidFill>
                <a:latin typeface="Rokkitt"/>
              </a:rPr>
              <a:t> </a:t>
            </a:r>
            <a:r>
              <a:rPr lang="en-US" sz="5699" dirty="0" err="1">
                <a:solidFill>
                  <a:srgbClr val="44000A"/>
                </a:solidFill>
                <a:latin typeface="Rokkitt"/>
              </a:rPr>
              <a:t>buổi</a:t>
            </a:r>
            <a:r>
              <a:rPr lang="en-US" sz="5699" dirty="0">
                <a:solidFill>
                  <a:srgbClr val="44000A"/>
                </a:solidFill>
                <a:latin typeface="Rokkitt"/>
              </a:rPr>
              <a:t> </a:t>
            </a:r>
            <a:r>
              <a:rPr lang="en-US" sz="5699" dirty="0" err="1">
                <a:solidFill>
                  <a:srgbClr val="44000A"/>
                </a:solidFill>
                <a:latin typeface="Rokkitt"/>
              </a:rPr>
              <a:t>sáng</a:t>
            </a:r>
            <a:endParaRPr lang="en-US" sz="5699" dirty="0">
              <a:solidFill>
                <a:srgbClr val="44000A"/>
              </a:solidFill>
              <a:latin typeface="Rokkitt"/>
            </a:endParaRPr>
          </a:p>
        </p:txBody>
      </p:sp>
      <p:sp>
        <p:nvSpPr>
          <p:cNvPr id="17" name="Freeform 17"/>
          <p:cNvSpPr/>
          <p:nvPr/>
        </p:nvSpPr>
        <p:spPr>
          <a:xfrm>
            <a:off x="201530" y="6591486"/>
            <a:ext cx="320089" cy="320089"/>
          </a:xfrm>
          <a:custGeom>
            <a:avLst/>
            <a:gdLst/>
            <a:ahLst/>
            <a:cxnLst/>
            <a:rect l="l" t="t" r="r" b="b"/>
            <a:pathLst>
              <a:path w="320089" h="320089">
                <a:moveTo>
                  <a:pt x="0" y="0"/>
                </a:moveTo>
                <a:lnTo>
                  <a:pt x="320089" y="0"/>
                </a:lnTo>
                <a:lnTo>
                  <a:pt x="320089" y="320090"/>
                </a:lnTo>
                <a:lnTo>
                  <a:pt x="0" y="320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12258">
            <a:off x="-3667864" y="7573670"/>
            <a:ext cx="9975080" cy="5097047"/>
          </a:xfrm>
          <a:custGeom>
            <a:avLst/>
            <a:gdLst/>
            <a:ahLst/>
            <a:cxnLst/>
            <a:rect l="l" t="t" r="r" b="b"/>
            <a:pathLst>
              <a:path w="9975080" h="5097047">
                <a:moveTo>
                  <a:pt x="0" y="0"/>
                </a:moveTo>
                <a:lnTo>
                  <a:pt x="9975079" y="0"/>
                </a:lnTo>
                <a:lnTo>
                  <a:pt x="9975079"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687668" y="6326926"/>
            <a:ext cx="7171946" cy="3303092"/>
            <a:chOff x="0" y="-57150"/>
            <a:chExt cx="1888908" cy="869950"/>
          </a:xfrm>
        </p:grpSpPr>
        <p:sp>
          <p:nvSpPr>
            <p:cNvPr id="4" name="Freeform 4"/>
            <p:cNvSpPr/>
            <p:nvPr/>
          </p:nvSpPr>
          <p:spPr>
            <a:xfrm>
              <a:off x="0" y="0"/>
              <a:ext cx="1888908" cy="714899"/>
            </a:xfrm>
            <a:custGeom>
              <a:avLst/>
              <a:gdLst/>
              <a:ahLst/>
              <a:cxnLst/>
              <a:rect l="l" t="t" r="r" b="b"/>
              <a:pathLst>
                <a:path w="1888908" h="714899">
                  <a:moveTo>
                    <a:pt x="46417" y="0"/>
                  </a:moveTo>
                  <a:lnTo>
                    <a:pt x="1842490" y="0"/>
                  </a:lnTo>
                  <a:cubicBezTo>
                    <a:pt x="1868126" y="0"/>
                    <a:pt x="1888908" y="20782"/>
                    <a:pt x="1888908" y="46417"/>
                  </a:cubicBezTo>
                  <a:lnTo>
                    <a:pt x="1888908" y="668482"/>
                  </a:lnTo>
                  <a:cubicBezTo>
                    <a:pt x="1888908" y="694118"/>
                    <a:pt x="1868126" y="714899"/>
                    <a:pt x="1842490" y="714899"/>
                  </a:cubicBezTo>
                  <a:lnTo>
                    <a:pt x="46417" y="714899"/>
                  </a:lnTo>
                  <a:cubicBezTo>
                    <a:pt x="20782" y="714899"/>
                    <a:pt x="0" y="694118"/>
                    <a:pt x="0" y="668482"/>
                  </a:cubicBezTo>
                  <a:lnTo>
                    <a:pt x="0" y="46417"/>
                  </a:lnTo>
                  <a:cubicBezTo>
                    <a:pt x="0" y="20782"/>
                    <a:pt x="20782" y="0"/>
                    <a:pt x="46417" y="0"/>
                  </a:cubicBezTo>
                  <a:close/>
                </a:path>
              </a:pathLst>
            </a:custGeom>
            <a:solidFill>
              <a:srgbClr val="FFFFFF"/>
            </a:solidFill>
            <a:ln w="19050" cap="rnd">
              <a:solidFill>
                <a:srgbClr val="40246D"/>
              </a:solidFill>
              <a:prstDash val="solid"/>
              <a:round/>
            </a:ln>
          </p:spPr>
          <p:txBody>
            <a:bodyPr/>
            <a:lstStyle/>
            <a:p>
              <a:endParaRPr lang="en-US"/>
            </a:p>
          </p:txBody>
        </p:sp>
        <p:sp>
          <p:nvSpPr>
            <p:cNvPr id="5" name="TextBox 5"/>
            <p:cNvSpPr txBox="1"/>
            <p:nvPr/>
          </p:nvSpPr>
          <p:spPr>
            <a:xfrm>
              <a:off x="0" y="-57150"/>
              <a:ext cx="1888908" cy="869950"/>
            </a:xfrm>
            <a:prstGeom prst="rect">
              <a:avLst/>
            </a:prstGeom>
          </p:spPr>
          <p:txBody>
            <a:bodyPr lIns="254000" tIns="254000" rIns="254000" bIns="254000" rtlCol="0" anchor="ctr"/>
            <a:lstStyle/>
            <a:p>
              <a:pPr algn="ctr">
                <a:lnSpc>
                  <a:spcPts val="4619"/>
                </a:lnSpc>
              </a:pPr>
              <a:r>
                <a:rPr lang="en-US" sz="3299" b="1" dirty="0" err="1">
                  <a:solidFill>
                    <a:srgbClr val="44000A"/>
                  </a:solidFill>
                  <a:latin typeface="Muli Bold"/>
                </a:rPr>
                <a:t>Thực</a:t>
              </a:r>
              <a:r>
                <a:rPr lang="en-US" sz="3299" b="1" dirty="0">
                  <a:solidFill>
                    <a:srgbClr val="44000A"/>
                  </a:solidFill>
                  <a:latin typeface="Muli Bold"/>
                </a:rPr>
                <a:t> </a:t>
              </a:r>
              <a:r>
                <a:rPr lang="en-US" sz="3299" b="1" dirty="0" err="1">
                  <a:solidFill>
                    <a:srgbClr val="44000A"/>
                  </a:solidFill>
                  <a:latin typeface="Muli Bold"/>
                </a:rPr>
                <a:t>hiện</a:t>
              </a:r>
              <a:r>
                <a:rPr lang="en-US" sz="3299" b="1" dirty="0">
                  <a:solidFill>
                    <a:srgbClr val="44000A"/>
                  </a:solidFill>
                  <a:latin typeface="Muli Bold"/>
                </a:rPr>
                <a:t> </a:t>
              </a:r>
              <a:r>
                <a:rPr lang="en-US" sz="3299" b="1" dirty="0" err="1">
                  <a:solidFill>
                    <a:srgbClr val="44000A"/>
                  </a:solidFill>
                  <a:latin typeface="Muli Bold"/>
                </a:rPr>
                <a:t>được</a:t>
              </a:r>
              <a:r>
                <a:rPr lang="en-US" sz="3299" b="1" dirty="0">
                  <a:solidFill>
                    <a:srgbClr val="44000A"/>
                  </a:solidFill>
                  <a:latin typeface="Muli Bold"/>
                </a:rPr>
                <a:t> </a:t>
              </a:r>
              <a:r>
                <a:rPr lang="en-US" sz="3299" b="1" dirty="0" err="1">
                  <a:solidFill>
                    <a:srgbClr val="44000A"/>
                  </a:solidFill>
                  <a:latin typeface="Muli Bold"/>
                </a:rPr>
                <a:t>từ</a:t>
              </a:r>
              <a:r>
                <a:rPr lang="en-US" sz="3299" b="1" dirty="0">
                  <a:solidFill>
                    <a:srgbClr val="44000A"/>
                  </a:solidFill>
                  <a:latin typeface="Muli Bold"/>
                </a:rPr>
                <a:t> </a:t>
              </a:r>
              <a:r>
                <a:rPr lang="en-US" sz="3299" b="1" dirty="0" err="1">
                  <a:solidFill>
                    <a:srgbClr val="44000A"/>
                  </a:solidFill>
                  <a:latin typeface="Muli Bold"/>
                </a:rPr>
                <a:t>nhịp</a:t>
              </a:r>
              <a:r>
                <a:rPr lang="en-US" sz="3299" b="1" dirty="0">
                  <a:solidFill>
                    <a:srgbClr val="44000A"/>
                  </a:solidFill>
                  <a:latin typeface="Muli Bold"/>
                </a:rPr>
                <a:t> 1 </a:t>
              </a:r>
              <a:r>
                <a:rPr lang="en-US" sz="3299" b="1" dirty="0" err="1">
                  <a:solidFill>
                    <a:srgbClr val="44000A"/>
                  </a:solidFill>
                  <a:latin typeface="Muli Bold"/>
                </a:rPr>
                <a:t>đến</a:t>
              </a:r>
              <a:r>
                <a:rPr lang="en-US" sz="3299" b="1" dirty="0">
                  <a:solidFill>
                    <a:srgbClr val="44000A"/>
                  </a:solidFill>
                  <a:latin typeface="Muli Bold"/>
                </a:rPr>
                <a:t> </a:t>
              </a:r>
              <a:r>
                <a:rPr lang="en-US" sz="3299" b="1" dirty="0" err="1">
                  <a:solidFill>
                    <a:srgbClr val="44000A"/>
                  </a:solidFill>
                  <a:latin typeface="Muli Bold"/>
                </a:rPr>
                <a:t>nhịp</a:t>
              </a:r>
              <a:r>
                <a:rPr lang="en-US" sz="3299" b="1" dirty="0">
                  <a:solidFill>
                    <a:srgbClr val="44000A"/>
                  </a:solidFill>
                  <a:latin typeface="Muli Bold"/>
                </a:rPr>
                <a:t> 10 </a:t>
              </a:r>
              <a:r>
                <a:rPr lang="en-US" sz="3299" b="1" dirty="0" err="1">
                  <a:solidFill>
                    <a:srgbClr val="44000A"/>
                  </a:solidFill>
                  <a:latin typeface="Muli Bold"/>
                </a:rPr>
                <a:t>của</a:t>
              </a:r>
              <a:r>
                <a:rPr lang="en-US" sz="3299" b="1" dirty="0">
                  <a:solidFill>
                    <a:srgbClr val="44000A"/>
                  </a:solidFill>
                  <a:latin typeface="Muli Bold"/>
                </a:rPr>
                <a:t> </a:t>
              </a:r>
              <a:r>
                <a:rPr lang="en-US" sz="3299" b="1" dirty="0" err="1">
                  <a:solidFill>
                    <a:srgbClr val="44000A"/>
                  </a:solidFill>
                  <a:latin typeface="Muli Bold"/>
                </a:rPr>
                <a:t>bài</a:t>
              </a:r>
              <a:r>
                <a:rPr lang="en-US" sz="3299" b="1" dirty="0">
                  <a:solidFill>
                    <a:srgbClr val="44000A"/>
                  </a:solidFill>
                  <a:latin typeface="Muli Bold"/>
                </a:rPr>
                <a:t> </a:t>
              </a:r>
              <a:r>
                <a:rPr lang="en-US" sz="3299" b="1" dirty="0" err="1">
                  <a:solidFill>
                    <a:srgbClr val="44000A"/>
                  </a:solidFill>
                  <a:latin typeface="Muli Bold"/>
                </a:rPr>
                <a:t>thể</a:t>
              </a:r>
              <a:r>
                <a:rPr lang="en-US" sz="3299" b="1" dirty="0">
                  <a:solidFill>
                    <a:srgbClr val="44000A"/>
                  </a:solidFill>
                  <a:latin typeface="Muli Bold"/>
                </a:rPr>
                <a:t> </a:t>
              </a:r>
              <a:r>
                <a:rPr lang="en-US" sz="3299" b="1" dirty="0" err="1">
                  <a:solidFill>
                    <a:srgbClr val="44000A"/>
                  </a:solidFill>
                  <a:latin typeface="Muli Bold"/>
                </a:rPr>
                <a:t>dục</a:t>
              </a:r>
              <a:r>
                <a:rPr lang="en-US" sz="3299" b="1" dirty="0">
                  <a:solidFill>
                    <a:srgbClr val="44000A"/>
                  </a:solidFill>
                  <a:latin typeface="Muli Bold"/>
                </a:rPr>
                <a:t> </a:t>
              </a:r>
              <a:r>
                <a:rPr lang="en-US" sz="3299" b="1" dirty="0" err="1">
                  <a:solidFill>
                    <a:srgbClr val="44000A"/>
                  </a:solidFill>
                  <a:latin typeface="Muli Bold"/>
                </a:rPr>
                <a:t>liên</a:t>
              </a:r>
              <a:r>
                <a:rPr lang="en-US" sz="3299" b="1" dirty="0">
                  <a:solidFill>
                    <a:srgbClr val="44000A"/>
                  </a:solidFill>
                  <a:latin typeface="Muli Bold"/>
                </a:rPr>
                <a:t> </a:t>
              </a:r>
              <a:r>
                <a:rPr lang="en-US" sz="3299" b="1" dirty="0" err="1">
                  <a:solidFill>
                    <a:srgbClr val="44000A"/>
                  </a:solidFill>
                  <a:latin typeface="Muli Bold"/>
                </a:rPr>
                <a:t>hoàn</a:t>
              </a:r>
              <a:endParaRPr lang="en-US" sz="3299" b="1" dirty="0">
                <a:solidFill>
                  <a:srgbClr val="44000A"/>
                </a:solidFill>
                <a:latin typeface="Muli Bold"/>
              </a:endParaRPr>
            </a:p>
          </p:txBody>
        </p:sp>
      </p:grpSp>
      <p:sp>
        <p:nvSpPr>
          <p:cNvPr id="6" name="Freeform 6"/>
          <p:cNvSpPr/>
          <p:nvPr/>
        </p:nvSpPr>
        <p:spPr>
          <a:xfrm rot="-1784281">
            <a:off x="12271760" y="7858943"/>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9428387" y="6326926"/>
            <a:ext cx="7171946" cy="3303092"/>
            <a:chOff x="0" y="-57150"/>
            <a:chExt cx="1888908" cy="869950"/>
          </a:xfrm>
        </p:grpSpPr>
        <p:sp>
          <p:nvSpPr>
            <p:cNvPr id="8" name="Freeform 8"/>
            <p:cNvSpPr/>
            <p:nvPr/>
          </p:nvSpPr>
          <p:spPr>
            <a:xfrm>
              <a:off x="0" y="0"/>
              <a:ext cx="1888908" cy="714899"/>
            </a:xfrm>
            <a:custGeom>
              <a:avLst/>
              <a:gdLst/>
              <a:ahLst/>
              <a:cxnLst/>
              <a:rect l="l" t="t" r="r" b="b"/>
              <a:pathLst>
                <a:path w="1888908" h="714899">
                  <a:moveTo>
                    <a:pt x="46417" y="0"/>
                  </a:moveTo>
                  <a:lnTo>
                    <a:pt x="1842490" y="0"/>
                  </a:lnTo>
                  <a:cubicBezTo>
                    <a:pt x="1868126" y="0"/>
                    <a:pt x="1888908" y="20782"/>
                    <a:pt x="1888908" y="46417"/>
                  </a:cubicBezTo>
                  <a:lnTo>
                    <a:pt x="1888908" y="668482"/>
                  </a:lnTo>
                  <a:cubicBezTo>
                    <a:pt x="1888908" y="694118"/>
                    <a:pt x="1868126" y="714899"/>
                    <a:pt x="1842490" y="714899"/>
                  </a:cubicBezTo>
                  <a:lnTo>
                    <a:pt x="46417" y="714899"/>
                  </a:lnTo>
                  <a:cubicBezTo>
                    <a:pt x="20782" y="714899"/>
                    <a:pt x="0" y="694118"/>
                    <a:pt x="0" y="668482"/>
                  </a:cubicBezTo>
                  <a:lnTo>
                    <a:pt x="0" y="46417"/>
                  </a:lnTo>
                  <a:cubicBezTo>
                    <a:pt x="0" y="20782"/>
                    <a:pt x="20782" y="0"/>
                    <a:pt x="46417" y="0"/>
                  </a:cubicBezTo>
                  <a:close/>
                </a:path>
              </a:pathLst>
            </a:custGeom>
            <a:solidFill>
              <a:srgbClr val="FFFFFF"/>
            </a:solidFill>
            <a:ln w="19050" cap="rnd">
              <a:solidFill>
                <a:srgbClr val="40246D"/>
              </a:solidFill>
              <a:prstDash val="solid"/>
              <a:round/>
            </a:ln>
          </p:spPr>
          <p:txBody>
            <a:bodyPr/>
            <a:lstStyle/>
            <a:p>
              <a:endParaRPr lang="en-US"/>
            </a:p>
          </p:txBody>
        </p:sp>
        <p:sp>
          <p:nvSpPr>
            <p:cNvPr id="9" name="TextBox 9"/>
            <p:cNvSpPr txBox="1"/>
            <p:nvPr/>
          </p:nvSpPr>
          <p:spPr>
            <a:xfrm>
              <a:off x="0" y="-57150"/>
              <a:ext cx="1888908" cy="869950"/>
            </a:xfrm>
            <a:prstGeom prst="rect">
              <a:avLst/>
            </a:prstGeom>
          </p:spPr>
          <p:txBody>
            <a:bodyPr lIns="254000" tIns="254000" rIns="254000" bIns="254000" rtlCol="0" anchor="ctr"/>
            <a:lstStyle/>
            <a:p>
              <a:pPr algn="ctr">
                <a:lnSpc>
                  <a:spcPts val="4619"/>
                </a:lnSpc>
              </a:pPr>
              <a:r>
                <a:rPr lang="en-US" sz="3299" b="1" dirty="0" err="1">
                  <a:solidFill>
                    <a:srgbClr val="44000A"/>
                  </a:solidFill>
                  <a:latin typeface="Muli Bold"/>
                </a:rPr>
                <a:t>Chủ</a:t>
              </a:r>
              <a:r>
                <a:rPr lang="en-US" sz="3299" b="1" dirty="0">
                  <a:solidFill>
                    <a:srgbClr val="44000A"/>
                  </a:solidFill>
                  <a:latin typeface="Muli Bold"/>
                </a:rPr>
                <a:t> </a:t>
              </a:r>
              <a:r>
                <a:rPr lang="en-US" sz="3299" b="1" dirty="0" err="1">
                  <a:solidFill>
                    <a:srgbClr val="44000A"/>
                  </a:solidFill>
                  <a:latin typeface="Muli Bold"/>
                </a:rPr>
                <a:t>động</a:t>
              </a:r>
              <a:r>
                <a:rPr lang="en-US" sz="3299" b="1" dirty="0">
                  <a:solidFill>
                    <a:srgbClr val="44000A"/>
                  </a:solidFill>
                  <a:latin typeface="Muli Bold"/>
                </a:rPr>
                <a:t>, </a:t>
              </a:r>
              <a:r>
                <a:rPr lang="en-US" sz="3299" b="1" dirty="0" err="1">
                  <a:solidFill>
                    <a:srgbClr val="44000A"/>
                  </a:solidFill>
                  <a:latin typeface="Muli Bold"/>
                </a:rPr>
                <a:t>tích</a:t>
              </a:r>
              <a:r>
                <a:rPr lang="en-US" sz="3299" b="1" dirty="0">
                  <a:solidFill>
                    <a:srgbClr val="44000A"/>
                  </a:solidFill>
                  <a:latin typeface="Muli Bold"/>
                </a:rPr>
                <a:t> </a:t>
              </a:r>
              <a:r>
                <a:rPr lang="en-US" sz="3299" b="1" dirty="0" err="1">
                  <a:solidFill>
                    <a:srgbClr val="44000A"/>
                  </a:solidFill>
                  <a:latin typeface="Muli Bold"/>
                </a:rPr>
                <a:t>cực</a:t>
              </a:r>
              <a:r>
                <a:rPr lang="en-US" sz="3299" b="1" dirty="0">
                  <a:solidFill>
                    <a:srgbClr val="44000A"/>
                  </a:solidFill>
                  <a:latin typeface="Muli Bold"/>
                </a:rPr>
                <a:t> </a:t>
              </a:r>
              <a:r>
                <a:rPr lang="en-US" sz="3299" b="1" dirty="0" err="1">
                  <a:solidFill>
                    <a:srgbClr val="44000A"/>
                  </a:solidFill>
                  <a:latin typeface="Muli Bold"/>
                </a:rPr>
                <a:t>phối</a:t>
              </a:r>
              <a:r>
                <a:rPr lang="en-US" sz="3299" b="1" dirty="0">
                  <a:solidFill>
                    <a:srgbClr val="44000A"/>
                  </a:solidFill>
                  <a:latin typeface="Muli Bold"/>
                </a:rPr>
                <a:t> </a:t>
              </a:r>
              <a:r>
                <a:rPr lang="en-US" sz="3299" b="1" dirty="0" err="1">
                  <a:solidFill>
                    <a:srgbClr val="44000A"/>
                  </a:solidFill>
                  <a:latin typeface="Muli Bold"/>
                </a:rPr>
                <a:t>hợp</a:t>
              </a:r>
              <a:r>
                <a:rPr lang="en-US" sz="3299" b="1" dirty="0">
                  <a:solidFill>
                    <a:srgbClr val="44000A"/>
                  </a:solidFill>
                  <a:latin typeface="Muli Bold"/>
                </a:rPr>
                <a:t> </a:t>
              </a:r>
              <a:r>
                <a:rPr lang="en-US" sz="3299" b="1" dirty="0" err="1">
                  <a:solidFill>
                    <a:srgbClr val="44000A"/>
                  </a:solidFill>
                  <a:latin typeface="Muli Bold"/>
                </a:rPr>
                <a:t>nhóm</a:t>
              </a:r>
              <a:r>
                <a:rPr lang="en-US" sz="3299" b="1" dirty="0">
                  <a:solidFill>
                    <a:srgbClr val="44000A"/>
                  </a:solidFill>
                  <a:latin typeface="Muli Bold"/>
                </a:rPr>
                <a:t> </a:t>
              </a:r>
              <a:r>
                <a:rPr lang="en-US" sz="3299" b="1" dirty="0" err="1">
                  <a:solidFill>
                    <a:srgbClr val="44000A"/>
                  </a:solidFill>
                  <a:latin typeface="Muli Bold"/>
                </a:rPr>
                <a:t>trong</a:t>
              </a:r>
              <a:r>
                <a:rPr lang="en-US" sz="3299" b="1" dirty="0">
                  <a:solidFill>
                    <a:srgbClr val="44000A"/>
                  </a:solidFill>
                  <a:latin typeface="Muli Bold"/>
                </a:rPr>
                <a:t> </a:t>
              </a:r>
              <a:r>
                <a:rPr lang="en-US" sz="3299" b="1" dirty="0" err="1">
                  <a:solidFill>
                    <a:srgbClr val="44000A"/>
                  </a:solidFill>
                  <a:latin typeface="Muli Bold"/>
                </a:rPr>
                <a:t>luyện</a:t>
              </a:r>
              <a:r>
                <a:rPr lang="en-US" sz="3299" b="1" dirty="0">
                  <a:solidFill>
                    <a:srgbClr val="44000A"/>
                  </a:solidFill>
                  <a:latin typeface="Muli Bold"/>
                </a:rPr>
                <a:t> </a:t>
              </a:r>
              <a:r>
                <a:rPr lang="en-US" sz="3299" b="1" dirty="0" err="1">
                  <a:solidFill>
                    <a:srgbClr val="44000A"/>
                  </a:solidFill>
                  <a:latin typeface="Muli Bold"/>
                </a:rPr>
                <a:t>tập</a:t>
              </a:r>
              <a:r>
                <a:rPr lang="en-US" sz="3299" b="1" dirty="0">
                  <a:solidFill>
                    <a:srgbClr val="44000A"/>
                  </a:solidFill>
                  <a:latin typeface="Muli Bold"/>
                </a:rPr>
                <a:t> </a:t>
              </a:r>
              <a:r>
                <a:rPr lang="en-US" sz="3299" b="1" dirty="0" err="1">
                  <a:solidFill>
                    <a:srgbClr val="44000A"/>
                  </a:solidFill>
                  <a:latin typeface="Muli Bold"/>
                </a:rPr>
                <a:t>và</a:t>
              </a:r>
              <a:r>
                <a:rPr lang="en-US" sz="3299" b="1" dirty="0">
                  <a:solidFill>
                    <a:srgbClr val="44000A"/>
                  </a:solidFill>
                  <a:latin typeface="Muli Bold"/>
                </a:rPr>
                <a:t> </a:t>
              </a:r>
              <a:r>
                <a:rPr lang="en-US" sz="3299" b="1" dirty="0" err="1">
                  <a:solidFill>
                    <a:srgbClr val="44000A"/>
                  </a:solidFill>
                  <a:latin typeface="Muli Bold"/>
                </a:rPr>
                <a:t>rèn</a:t>
              </a:r>
              <a:r>
                <a:rPr lang="en-US" sz="3299" b="1" dirty="0">
                  <a:solidFill>
                    <a:srgbClr val="44000A"/>
                  </a:solidFill>
                  <a:latin typeface="Muli Bold"/>
                </a:rPr>
                <a:t> </a:t>
              </a:r>
              <a:r>
                <a:rPr lang="en-US" sz="3299" b="1" dirty="0" err="1">
                  <a:solidFill>
                    <a:srgbClr val="44000A"/>
                  </a:solidFill>
                  <a:latin typeface="Muli Bold"/>
                </a:rPr>
                <a:t>luyện</a:t>
              </a:r>
              <a:r>
                <a:rPr lang="en-US" sz="3299" b="1" dirty="0">
                  <a:solidFill>
                    <a:srgbClr val="44000A"/>
                  </a:solidFill>
                  <a:latin typeface="Muli Bold"/>
                </a:rPr>
                <a:t> </a:t>
              </a:r>
              <a:r>
                <a:rPr lang="en-US" sz="3299" b="1" dirty="0" err="1">
                  <a:solidFill>
                    <a:srgbClr val="44000A"/>
                  </a:solidFill>
                  <a:latin typeface="Muli Bold"/>
                </a:rPr>
                <a:t>tư</a:t>
              </a:r>
              <a:r>
                <a:rPr lang="en-US" sz="3299" b="1" dirty="0">
                  <a:solidFill>
                    <a:srgbClr val="44000A"/>
                  </a:solidFill>
                  <a:latin typeface="Muli Bold"/>
                </a:rPr>
                <a:t> </a:t>
              </a:r>
              <a:r>
                <a:rPr lang="en-US" sz="3299" b="1" dirty="0" err="1">
                  <a:solidFill>
                    <a:srgbClr val="44000A"/>
                  </a:solidFill>
                  <a:latin typeface="Muli Bold"/>
                </a:rPr>
                <a:t>thế</a:t>
              </a:r>
              <a:endParaRPr lang="en-US" sz="3299" b="1" dirty="0">
                <a:solidFill>
                  <a:srgbClr val="44000A"/>
                </a:solidFill>
                <a:latin typeface="Muli Bold"/>
              </a:endParaRPr>
            </a:p>
          </p:txBody>
        </p:sp>
      </p:grpSp>
      <p:grpSp>
        <p:nvGrpSpPr>
          <p:cNvPr id="10" name="Group 10"/>
          <p:cNvGrpSpPr>
            <a:grpSpLocks noChangeAspect="1"/>
          </p:cNvGrpSpPr>
          <p:nvPr/>
        </p:nvGrpSpPr>
        <p:grpSpPr>
          <a:xfrm>
            <a:off x="1687668" y="2744447"/>
            <a:ext cx="7171946" cy="3585973"/>
            <a:chOff x="0" y="0"/>
            <a:chExt cx="6350000" cy="3175000"/>
          </a:xfrm>
        </p:grpSpPr>
        <p:sp>
          <p:nvSpPr>
            <p:cNvPr id="11" name="Freeform 11"/>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t="-7966" b="-7966"/>
              </a:stretch>
            </a:blipFill>
            <a:ln>
              <a:solidFill>
                <a:schemeClr val="tx1"/>
              </a:solidFill>
            </a:ln>
          </p:spPr>
          <p:txBody>
            <a:bodyPr/>
            <a:lstStyle/>
            <a:p>
              <a:endParaRPr lang="en-US"/>
            </a:p>
          </p:txBody>
        </p:sp>
      </p:grpSp>
      <p:grpSp>
        <p:nvGrpSpPr>
          <p:cNvPr id="12" name="Group 12"/>
          <p:cNvGrpSpPr>
            <a:grpSpLocks noChangeAspect="1"/>
          </p:cNvGrpSpPr>
          <p:nvPr/>
        </p:nvGrpSpPr>
        <p:grpSpPr>
          <a:xfrm>
            <a:off x="9428387" y="2744447"/>
            <a:ext cx="7171946" cy="3585973"/>
            <a:chOff x="0" y="0"/>
            <a:chExt cx="6350000" cy="3175000"/>
          </a:xfrm>
        </p:grpSpPr>
        <p:sp>
          <p:nvSpPr>
            <p:cNvPr id="13" name="Freeform 13"/>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5"/>
              <a:stretch>
                <a:fillRect t="-2258" b="-2258"/>
              </a:stretch>
            </a:blipFill>
            <a:ln>
              <a:solidFill>
                <a:schemeClr val="tx1"/>
              </a:solidFill>
            </a:ln>
          </p:spPr>
          <p:txBody>
            <a:bodyPr/>
            <a:lstStyle/>
            <a:p>
              <a:endParaRPr lang="en-US"/>
            </a:p>
          </p:txBody>
        </p:sp>
      </p:grpSp>
      <p:grpSp>
        <p:nvGrpSpPr>
          <p:cNvPr id="14" name="Group 14"/>
          <p:cNvGrpSpPr/>
          <p:nvPr/>
        </p:nvGrpSpPr>
        <p:grpSpPr>
          <a:xfrm>
            <a:off x="16283144" y="9391328"/>
            <a:ext cx="1302339" cy="345295"/>
            <a:chOff x="0" y="0"/>
            <a:chExt cx="312844" cy="82946"/>
          </a:xfrm>
        </p:grpSpPr>
        <p:sp>
          <p:nvSpPr>
            <p:cNvPr id="15" name="Freeform 15"/>
            <p:cNvSpPr/>
            <p:nvPr/>
          </p:nvSpPr>
          <p:spPr>
            <a:xfrm>
              <a:off x="0" y="0"/>
              <a:ext cx="312844" cy="82946"/>
            </a:xfrm>
            <a:custGeom>
              <a:avLst/>
              <a:gdLst/>
              <a:ahLst/>
              <a:cxnLst/>
              <a:rect l="l" t="t" r="r" b="b"/>
              <a:pathLst>
                <a:path w="312844" h="82946">
                  <a:moveTo>
                    <a:pt x="156422" y="0"/>
                  </a:moveTo>
                  <a:cubicBezTo>
                    <a:pt x="70033" y="0"/>
                    <a:pt x="0" y="18568"/>
                    <a:pt x="0" y="41473"/>
                  </a:cubicBezTo>
                  <a:cubicBezTo>
                    <a:pt x="0" y="64378"/>
                    <a:pt x="70033" y="82946"/>
                    <a:pt x="156422" y="82946"/>
                  </a:cubicBezTo>
                  <a:cubicBezTo>
                    <a:pt x="242812" y="82946"/>
                    <a:pt x="312844" y="64378"/>
                    <a:pt x="312844" y="41473"/>
                  </a:cubicBezTo>
                  <a:cubicBezTo>
                    <a:pt x="312844" y="18568"/>
                    <a:pt x="242812" y="0"/>
                    <a:pt x="156422" y="0"/>
                  </a:cubicBezTo>
                  <a:close/>
                </a:path>
              </a:pathLst>
            </a:custGeom>
            <a:solidFill>
              <a:srgbClr val="40246D"/>
            </a:solidFill>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17" name="Freeform 17"/>
          <p:cNvSpPr/>
          <p:nvPr/>
        </p:nvSpPr>
        <p:spPr>
          <a:xfrm>
            <a:off x="16283144" y="7698647"/>
            <a:ext cx="1302339" cy="1865329"/>
          </a:xfrm>
          <a:custGeom>
            <a:avLst/>
            <a:gdLst/>
            <a:ahLst/>
            <a:cxnLst/>
            <a:rect l="l" t="t" r="r" b="b"/>
            <a:pathLst>
              <a:path w="1302339" h="1865329">
                <a:moveTo>
                  <a:pt x="0" y="0"/>
                </a:moveTo>
                <a:lnTo>
                  <a:pt x="1302339" y="0"/>
                </a:lnTo>
                <a:lnTo>
                  <a:pt x="1302339" y="1865329"/>
                </a:lnTo>
                <a:lnTo>
                  <a:pt x="0" y="1865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1687668" y="946334"/>
            <a:ext cx="14912665" cy="1148080"/>
          </a:xfrm>
          <a:prstGeom prst="rect">
            <a:avLst/>
          </a:prstGeom>
        </p:spPr>
        <p:txBody>
          <a:bodyPr lIns="0" tIns="0" rIns="0" bIns="0" rtlCol="0" anchor="t">
            <a:spAutoFit/>
          </a:bodyPr>
          <a:lstStyle/>
          <a:p>
            <a:pPr algn="ctr">
              <a:lnSpc>
                <a:spcPts val="8960"/>
              </a:lnSpc>
            </a:pPr>
            <a:r>
              <a:rPr lang="en-US" sz="8000" spc="-160">
                <a:solidFill>
                  <a:srgbClr val="44000A"/>
                </a:solidFill>
                <a:latin typeface="Saira ExtraCondensed Heavy"/>
              </a:rPr>
              <a:t>Mục tiêu</a:t>
            </a:r>
          </a:p>
        </p:txBody>
      </p:sp>
      <p:grpSp>
        <p:nvGrpSpPr>
          <p:cNvPr id="19" name="Group 19"/>
          <p:cNvGrpSpPr/>
          <p:nvPr/>
        </p:nvGrpSpPr>
        <p:grpSpPr>
          <a:xfrm>
            <a:off x="695638" y="9391328"/>
            <a:ext cx="1248075" cy="345295"/>
            <a:chOff x="0" y="0"/>
            <a:chExt cx="299809" cy="82946"/>
          </a:xfrm>
        </p:grpSpPr>
        <p:sp>
          <p:nvSpPr>
            <p:cNvPr id="20" name="Freeform 20"/>
            <p:cNvSpPr/>
            <p:nvPr/>
          </p:nvSpPr>
          <p:spPr>
            <a:xfrm>
              <a:off x="0" y="0"/>
              <a:ext cx="299809" cy="82946"/>
            </a:xfrm>
            <a:custGeom>
              <a:avLst/>
              <a:gdLst/>
              <a:ahLst/>
              <a:cxnLst/>
              <a:rect l="l" t="t" r="r" b="b"/>
              <a:pathLst>
                <a:path w="299809" h="82946">
                  <a:moveTo>
                    <a:pt x="149904" y="0"/>
                  </a:moveTo>
                  <a:cubicBezTo>
                    <a:pt x="67115" y="0"/>
                    <a:pt x="0" y="18568"/>
                    <a:pt x="0" y="41473"/>
                  </a:cubicBezTo>
                  <a:cubicBezTo>
                    <a:pt x="0" y="64378"/>
                    <a:pt x="67115" y="82946"/>
                    <a:pt x="149904" y="82946"/>
                  </a:cubicBezTo>
                  <a:cubicBezTo>
                    <a:pt x="232694" y="82946"/>
                    <a:pt x="299809" y="64378"/>
                    <a:pt x="299809" y="41473"/>
                  </a:cubicBezTo>
                  <a:cubicBezTo>
                    <a:pt x="299809" y="18568"/>
                    <a:pt x="232694" y="0"/>
                    <a:pt x="149904" y="0"/>
                  </a:cubicBezTo>
                  <a:close/>
                </a:path>
              </a:pathLst>
            </a:custGeom>
            <a:solidFill>
              <a:srgbClr val="40246D"/>
            </a:solidFill>
          </p:spPr>
          <p:txBody>
            <a:bodyPr/>
            <a:lstStyle/>
            <a:p>
              <a:endParaRPr lang="en-US"/>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22" name="Freeform 22"/>
          <p:cNvSpPr/>
          <p:nvPr/>
        </p:nvSpPr>
        <p:spPr>
          <a:xfrm>
            <a:off x="695638" y="7698647"/>
            <a:ext cx="1248075" cy="1865329"/>
          </a:xfrm>
          <a:custGeom>
            <a:avLst/>
            <a:gdLst/>
            <a:ahLst/>
            <a:cxnLst/>
            <a:rect l="l" t="t" r="r" b="b"/>
            <a:pathLst>
              <a:path w="1248075" h="1865329">
                <a:moveTo>
                  <a:pt x="0" y="0"/>
                </a:moveTo>
                <a:lnTo>
                  <a:pt x="1248075" y="0"/>
                </a:lnTo>
                <a:lnTo>
                  <a:pt x="1248075" y="1865329"/>
                </a:lnTo>
                <a:lnTo>
                  <a:pt x="0" y="1865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2569560" y="1133368"/>
            <a:ext cx="467968" cy="467968"/>
          </a:xfrm>
          <a:custGeom>
            <a:avLst/>
            <a:gdLst/>
            <a:ahLst/>
            <a:cxnLst/>
            <a:rect l="l" t="t" r="r" b="b"/>
            <a:pathLst>
              <a:path w="467968" h="467968">
                <a:moveTo>
                  <a:pt x="0" y="0"/>
                </a:moveTo>
                <a:lnTo>
                  <a:pt x="467968" y="0"/>
                </a:lnTo>
                <a:lnTo>
                  <a:pt x="467968" y="467968"/>
                </a:lnTo>
                <a:lnTo>
                  <a:pt x="0" y="4679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24"/>
          <p:cNvSpPr/>
          <p:nvPr/>
        </p:nvSpPr>
        <p:spPr>
          <a:xfrm>
            <a:off x="15250472" y="1133368"/>
            <a:ext cx="467968" cy="467968"/>
          </a:xfrm>
          <a:custGeom>
            <a:avLst/>
            <a:gdLst/>
            <a:ahLst/>
            <a:cxnLst/>
            <a:rect l="l" t="t" r="r" b="b"/>
            <a:pathLst>
              <a:path w="467968" h="467968">
                <a:moveTo>
                  <a:pt x="0" y="0"/>
                </a:moveTo>
                <a:lnTo>
                  <a:pt x="467968" y="0"/>
                </a:lnTo>
                <a:lnTo>
                  <a:pt x="467968" y="467968"/>
                </a:lnTo>
                <a:lnTo>
                  <a:pt x="0" y="4679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6460" y="-17846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71170" y="5819135"/>
            <a:ext cx="4782261" cy="1828475"/>
            <a:chOff x="0" y="-66675"/>
            <a:chExt cx="1259526" cy="481574"/>
          </a:xfrm>
        </p:grpSpPr>
        <p:sp>
          <p:nvSpPr>
            <p:cNvPr id="4" name="Freeform 4"/>
            <p:cNvSpPr/>
            <p:nvPr/>
          </p:nvSpPr>
          <p:spPr>
            <a:xfrm>
              <a:off x="0" y="0"/>
              <a:ext cx="1252370" cy="349799"/>
            </a:xfrm>
            <a:custGeom>
              <a:avLst/>
              <a:gdLst/>
              <a:ahLst/>
              <a:cxnLst/>
              <a:rect l="l" t="t" r="r" b="b"/>
              <a:pathLst>
                <a:path w="1252370" h="349799">
                  <a:moveTo>
                    <a:pt x="70010" y="0"/>
                  </a:moveTo>
                  <a:lnTo>
                    <a:pt x="1182360" y="0"/>
                  </a:lnTo>
                  <a:cubicBezTo>
                    <a:pt x="1221025" y="0"/>
                    <a:pt x="1252370" y="31344"/>
                    <a:pt x="1252370" y="70010"/>
                  </a:cubicBezTo>
                  <a:lnTo>
                    <a:pt x="1252370" y="279789"/>
                  </a:lnTo>
                  <a:cubicBezTo>
                    <a:pt x="1252370" y="318454"/>
                    <a:pt x="1221025" y="349799"/>
                    <a:pt x="1182360" y="349799"/>
                  </a:cubicBezTo>
                  <a:lnTo>
                    <a:pt x="70010" y="349799"/>
                  </a:lnTo>
                  <a:cubicBezTo>
                    <a:pt x="31344" y="349799"/>
                    <a:pt x="0" y="318454"/>
                    <a:pt x="0" y="279789"/>
                  </a:cubicBezTo>
                  <a:lnTo>
                    <a:pt x="0" y="70010"/>
                  </a:lnTo>
                  <a:cubicBezTo>
                    <a:pt x="0" y="31344"/>
                    <a:pt x="31344" y="0"/>
                    <a:pt x="70010" y="0"/>
                  </a:cubicBezTo>
                  <a:close/>
                </a:path>
              </a:pathLst>
            </a:custGeom>
            <a:solidFill>
              <a:srgbClr val="FFD447"/>
            </a:solidFill>
            <a:ln w="19050" cap="rnd">
              <a:solidFill>
                <a:srgbClr val="40246D"/>
              </a:solidFill>
              <a:prstDash val="solid"/>
              <a:round/>
            </a:ln>
          </p:spPr>
          <p:txBody>
            <a:bodyPr/>
            <a:lstStyle/>
            <a:p>
              <a:endParaRPr lang="en-US">
                <a:latin typeface="Times New Roman" panose="02020603050405020304" pitchFamily="18" charset="0"/>
                <a:cs typeface="Times New Roman" panose="02020603050405020304" pitchFamily="18" charset="0"/>
              </a:endParaRPr>
            </a:p>
          </p:txBody>
        </p:sp>
        <p:sp>
          <p:nvSpPr>
            <p:cNvPr id="5" name="TextBox 5"/>
            <p:cNvSpPr txBox="1"/>
            <p:nvPr/>
          </p:nvSpPr>
          <p:spPr>
            <a:xfrm>
              <a:off x="0" y="-66675"/>
              <a:ext cx="1259526" cy="481574"/>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Times New Roman" panose="02020603050405020304" pitchFamily="18" charset="0"/>
                  <a:cs typeface="Times New Roman" panose="02020603050405020304" pitchFamily="18" charset="0"/>
                </a:rPr>
                <a:t>Chạy</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nhẹ</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nhàng</a:t>
              </a:r>
              <a:endParaRPr lang="en-US" sz="3599" b="1" dirty="0">
                <a:solidFill>
                  <a:srgbClr val="44000A"/>
                </a:solidFill>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1351074" y="9046033"/>
            <a:ext cx="4733145" cy="424535"/>
            <a:chOff x="0" y="0"/>
            <a:chExt cx="1136982" cy="101980"/>
          </a:xfrm>
        </p:grpSpPr>
        <p:sp>
          <p:nvSpPr>
            <p:cNvPr id="7" name="Freeform 7"/>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9" name="Freeform 9"/>
          <p:cNvSpPr/>
          <p:nvPr/>
        </p:nvSpPr>
        <p:spPr>
          <a:xfrm>
            <a:off x="1456344" y="4243817"/>
            <a:ext cx="4522604" cy="5076392"/>
          </a:xfrm>
          <a:custGeom>
            <a:avLst/>
            <a:gdLst/>
            <a:ahLst/>
            <a:cxnLst/>
            <a:rect l="l" t="t" r="r" b="b"/>
            <a:pathLst>
              <a:path w="4522604" h="5076392">
                <a:moveTo>
                  <a:pt x="0" y="0"/>
                </a:moveTo>
                <a:lnTo>
                  <a:pt x="4522605" y="0"/>
                </a:lnTo>
                <a:lnTo>
                  <a:pt x="4522605" y="5076392"/>
                </a:lnTo>
                <a:lnTo>
                  <a:pt x="0" y="50763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9171170" y="7647610"/>
            <a:ext cx="4782261" cy="2220289"/>
            <a:chOff x="0" y="-66675"/>
            <a:chExt cx="1259526" cy="584768"/>
          </a:xfrm>
        </p:grpSpPr>
        <p:sp>
          <p:nvSpPr>
            <p:cNvPr id="11" name="Freeform 11"/>
            <p:cNvSpPr/>
            <p:nvPr/>
          </p:nvSpPr>
          <p:spPr>
            <a:xfrm>
              <a:off x="0" y="0"/>
              <a:ext cx="1252370" cy="468213"/>
            </a:xfrm>
            <a:custGeom>
              <a:avLst/>
              <a:gdLst/>
              <a:ahLst/>
              <a:cxnLst/>
              <a:rect l="l" t="t" r="r" b="b"/>
              <a:pathLst>
                <a:path w="1252370" h="468213">
                  <a:moveTo>
                    <a:pt x="70010" y="0"/>
                  </a:moveTo>
                  <a:lnTo>
                    <a:pt x="1182360" y="0"/>
                  </a:lnTo>
                  <a:cubicBezTo>
                    <a:pt x="1221025" y="0"/>
                    <a:pt x="1252370" y="31344"/>
                    <a:pt x="1252370" y="70010"/>
                  </a:cubicBezTo>
                  <a:lnTo>
                    <a:pt x="1252370" y="398203"/>
                  </a:lnTo>
                  <a:cubicBezTo>
                    <a:pt x="1252370" y="436868"/>
                    <a:pt x="1221025" y="468213"/>
                    <a:pt x="1182360" y="468213"/>
                  </a:cubicBezTo>
                  <a:lnTo>
                    <a:pt x="70010" y="468213"/>
                  </a:lnTo>
                  <a:cubicBezTo>
                    <a:pt x="31344" y="468213"/>
                    <a:pt x="0" y="436868"/>
                    <a:pt x="0" y="398203"/>
                  </a:cubicBezTo>
                  <a:lnTo>
                    <a:pt x="0" y="70010"/>
                  </a:lnTo>
                  <a:cubicBezTo>
                    <a:pt x="0" y="31344"/>
                    <a:pt x="31344" y="0"/>
                    <a:pt x="70010" y="0"/>
                  </a:cubicBezTo>
                  <a:close/>
                </a:path>
              </a:pathLst>
            </a:custGeom>
            <a:solidFill>
              <a:srgbClr val="FD5D5B"/>
            </a:solidFill>
            <a:ln w="19050" cap="rnd">
              <a:solidFill>
                <a:srgbClr val="40246D"/>
              </a:solidFill>
              <a:prstDash val="solid"/>
              <a:round/>
            </a:ln>
          </p:spPr>
          <p:txBody>
            <a:bodyPr/>
            <a:lstStyle/>
            <a:p>
              <a:endParaRPr lang="en-US">
                <a:latin typeface="Times New Roman" panose="02020603050405020304" pitchFamily="18" charset="0"/>
                <a:cs typeface="Times New Roman" panose="02020603050405020304" pitchFamily="18" charset="0"/>
              </a:endParaRPr>
            </a:p>
          </p:txBody>
        </p:sp>
        <p:sp>
          <p:nvSpPr>
            <p:cNvPr id="12" name="TextBox 12"/>
            <p:cNvSpPr txBox="1"/>
            <p:nvPr/>
          </p:nvSpPr>
          <p:spPr>
            <a:xfrm>
              <a:off x="0" y="-66675"/>
              <a:ext cx="1259526" cy="584768"/>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Times New Roman" panose="02020603050405020304" pitchFamily="18" charset="0"/>
                  <a:cs typeface="Times New Roman" panose="02020603050405020304" pitchFamily="18" charset="0"/>
                </a:rPr>
                <a:t>Thực</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hiện</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bài</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thể</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dục</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liên</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hoàn</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lớp</a:t>
              </a:r>
              <a:r>
                <a:rPr lang="en-US" sz="3599" b="1" dirty="0">
                  <a:solidFill>
                    <a:srgbClr val="44000A"/>
                  </a:solidFill>
                  <a:latin typeface="Times New Roman" panose="02020603050405020304" pitchFamily="18" charset="0"/>
                  <a:cs typeface="Times New Roman" panose="02020603050405020304" pitchFamily="18" charset="0"/>
                </a:rPr>
                <a:t> 6 </a:t>
              </a:r>
            </a:p>
          </p:txBody>
        </p:sp>
      </p:grpSp>
      <p:grpSp>
        <p:nvGrpSpPr>
          <p:cNvPr id="13" name="Group 13"/>
          <p:cNvGrpSpPr/>
          <p:nvPr/>
        </p:nvGrpSpPr>
        <p:grpSpPr>
          <a:xfrm>
            <a:off x="9144000" y="3990661"/>
            <a:ext cx="4782261" cy="1828475"/>
            <a:chOff x="0" y="-66675"/>
            <a:chExt cx="1259525" cy="481574"/>
          </a:xfrm>
        </p:grpSpPr>
        <p:sp>
          <p:nvSpPr>
            <p:cNvPr id="14" name="Freeform 14"/>
            <p:cNvSpPr/>
            <p:nvPr/>
          </p:nvSpPr>
          <p:spPr>
            <a:xfrm>
              <a:off x="0" y="0"/>
              <a:ext cx="1259525" cy="349799"/>
            </a:xfrm>
            <a:custGeom>
              <a:avLst/>
              <a:gdLst/>
              <a:ahLst/>
              <a:cxnLst/>
              <a:rect l="l" t="t" r="r" b="b"/>
              <a:pathLst>
                <a:path w="1259525" h="349799">
                  <a:moveTo>
                    <a:pt x="69612" y="0"/>
                  </a:moveTo>
                  <a:lnTo>
                    <a:pt x="1189914" y="0"/>
                  </a:lnTo>
                  <a:cubicBezTo>
                    <a:pt x="1228359" y="0"/>
                    <a:pt x="1259525" y="31166"/>
                    <a:pt x="1259525" y="69612"/>
                  </a:cubicBezTo>
                  <a:lnTo>
                    <a:pt x="1259525" y="280187"/>
                  </a:lnTo>
                  <a:cubicBezTo>
                    <a:pt x="1259525" y="298649"/>
                    <a:pt x="1252191" y="316355"/>
                    <a:pt x="1239137" y="329410"/>
                  </a:cubicBezTo>
                  <a:cubicBezTo>
                    <a:pt x="1226082" y="342465"/>
                    <a:pt x="1208376" y="349799"/>
                    <a:pt x="1189914" y="349799"/>
                  </a:cubicBezTo>
                  <a:lnTo>
                    <a:pt x="69612" y="349799"/>
                  </a:lnTo>
                  <a:cubicBezTo>
                    <a:pt x="31166" y="349799"/>
                    <a:pt x="0" y="318632"/>
                    <a:pt x="0" y="280187"/>
                  </a:cubicBezTo>
                  <a:lnTo>
                    <a:pt x="0" y="69612"/>
                  </a:lnTo>
                  <a:cubicBezTo>
                    <a:pt x="0" y="31166"/>
                    <a:pt x="31166" y="0"/>
                    <a:pt x="69612" y="0"/>
                  </a:cubicBezTo>
                  <a:close/>
                </a:path>
              </a:pathLst>
            </a:custGeom>
            <a:solidFill>
              <a:srgbClr val="FF9141"/>
            </a:solidFill>
            <a:ln w="19050" cap="rnd">
              <a:solidFill>
                <a:srgbClr val="40246D"/>
              </a:solidFill>
              <a:prstDash val="solid"/>
              <a:round/>
            </a:ln>
          </p:spPr>
          <p:txBody>
            <a:bodyPr/>
            <a:lstStyle/>
            <a:p>
              <a:endParaRPr lang="en-US">
                <a:latin typeface="Times New Roman" panose="02020603050405020304" pitchFamily="18" charset="0"/>
                <a:cs typeface="Times New Roman" panose="02020603050405020304" pitchFamily="18" charset="0"/>
              </a:endParaRPr>
            </a:p>
          </p:txBody>
        </p:sp>
        <p:sp>
          <p:nvSpPr>
            <p:cNvPr id="15" name="TextBox 15"/>
            <p:cNvSpPr txBox="1"/>
            <p:nvPr/>
          </p:nvSpPr>
          <p:spPr>
            <a:xfrm>
              <a:off x="0" y="-66675"/>
              <a:ext cx="1252369" cy="481574"/>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Times New Roman" panose="02020603050405020304" pitchFamily="18" charset="0"/>
                  <a:cs typeface="Times New Roman" panose="02020603050405020304" pitchFamily="18" charset="0"/>
                </a:rPr>
                <a:t>Xoay</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các</a:t>
              </a:r>
              <a:r>
                <a:rPr lang="en-US" sz="3599" b="1" dirty="0">
                  <a:solidFill>
                    <a:srgbClr val="44000A"/>
                  </a:solidFill>
                  <a:latin typeface="Times New Roman" panose="02020603050405020304" pitchFamily="18" charset="0"/>
                  <a:cs typeface="Times New Roman" panose="02020603050405020304" pitchFamily="18" charset="0"/>
                </a:rPr>
                <a:t> </a:t>
              </a:r>
              <a:r>
                <a:rPr lang="en-US" sz="3599" b="1" dirty="0" err="1">
                  <a:solidFill>
                    <a:srgbClr val="44000A"/>
                  </a:solidFill>
                  <a:latin typeface="Times New Roman" panose="02020603050405020304" pitchFamily="18" charset="0"/>
                  <a:cs typeface="Times New Roman" panose="02020603050405020304" pitchFamily="18" charset="0"/>
                </a:rPr>
                <a:t>khớp</a:t>
              </a:r>
              <a:endParaRPr lang="en-US" sz="3599" b="1" dirty="0">
                <a:solidFill>
                  <a:srgbClr val="44000A"/>
                </a:solidFill>
                <a:latin typeface="Times New Roman" panose="02020603050405020304" pitchFamily="18" charset="0"/>
                <a:cs typeface="Times New Roman" panose="02020603050405020304" pitchFamily="18" charset="0"/>
              </a:endParaRPr>
            </a:p>
          </p:txBody>
        </p:sp>
      </p:grpSp>
      <p:sp>
        <p:nvSpPr>
          <p:cNvPr id="16" name="Freeform 16"/>
          <p:cNvSpPr/>
          <p:nvPr/>
        </p:nvSpPr>
        <p:spPr>
          <a:xfrm>
            <a:off x="5345607" y="7238778"/>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821541" y="4243817"/>
            <a:ext cx="414319" cy="414319"/>
          </a:xfrm>
          <a:custGeom>
            <a:avLst/>
            <a:gdLst/>
            <a:ahLst/>
            <a:cxnLst/>
            <a:rect l="l" t="t" r="r" b="b"/>
            <a:pathLst>
              <a:path w="414319" h="414319">
                <a:moveTo>
                  <a:pt x="0" y="0"/>
                </a:moveTo>
                <a:lnTo>
                  <a:pt x="414318" y="0"/>
                </a:lnTo>
                <a:lnTo>
                  <a:pt x="414318" y="414318"/>
                </a:lnTo>
                <a:lnTo>
                  <a:pt x="0" y="41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614381" y="5772347"/>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6336026" y="5143500"/>
            <a:ext cx="433606" cy="433606"/>
          </a:xfrm>
          <a:custGeom>
            <a:avLst/>
            <a:gdLst/>
            <a:ahLst/>
            <a:cxnLst/>
            <a:rect l="l" t="t" r="r" b="b"/>
            <a:pathLst>
              <a:path w="433606" h="433606">
                <a:moveTo>
                  <a:pt x="0" y="0"/>
                </a:moveTo>
                <a:lnTo>
                  <a:pt x="433606" y="0"/>
                </a:lnTo>
                <a:lnTo>
                  <a:pt x="433606" y="433606"/>
                </a:lnTo>
                <a:lnTo>
                  <a:pt x="0" y="433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5978949" y="691442"/>
            <a:ext cx="6384443" cy="1445380"/>
          </a:xfrm>
          <a:prstGeom prst="rect">
            <a:avLst/>
          </a:prstGeom>
        </p:spPr>
        <p:txBody>
          <a:bodyPr lIns="0" tIns="0" rIns="0" bIns="0" rtlCol="0" anchor="t">
            <a:spAutoFit/>
          </a:bodyPr>
          <a:lstStyle/>
          <a:p>
            <a:pPr algn="ctr">
              <a:lnSpc>
                <a:spcPts val="11283"/>
              </a:lnSpc>
            </a:pPr>
            <a:r>
              <a:rPr lang="en-US" sz="10074" spc="-201">
                <a:solidFill>
                  <a:srgbClr val="44000A"/>
                </a:solidFill>
                <a:latin typeface="Saira ExtraCondensed Heavy"/>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8553510" y="314227"/>
            <a:ext cx="9466655" cy="5189308"/>
            <a:chOff x="0" y="0"/>
            <a:chExt cx="2493275" cy="1366731"/>
          </a:xfrm>
        </p:grpSpPr>
        <p:sp>
          <p:nvSpPr>
            <p:cNvPr id="3" name="Freeform 3"/>
            <p:cNvSpPr/>
            <p:nvPr/>
          </p:nvSpPr>
          <p:spPr>
            <a:xfrm>
              <a:off x="0" y="0"/>
              <a:ext cx="2493275" cy="1366731"/>
            </a:xfrm>
            <a:custGeom>
              <a:avLst/>
              <a:gdLst/>
              <a:ahLst/>
              <a:cxnLst/>
              <a:rect l="l" t="t" r="r" b="b"/>
              <a:pathLst>
                <a:path w="2493275" h="1366731">
                  <a:moveTo>
                    <a:pt x="35166" y="0"/>
                  </a:moveTo>
                  <a:lnTo>
                    <a:pt x="2458109" y="0"/>
                  </a:lnTo>
                  <a:cubicBezTo>
                    <a:pt x="2477531" y="0"/>
                    <a:pt x="2493275" y="15744"/>
                    <a:pt x="2493275" y="35166"/>
                  </a:cubicBezTo>
                  <a:lnTo>
                    <a:pt x="2493275" y="1331566"/>
                  </a:lnTo>
                  <a:cubicBezTo>
                    <a:pt x="2493275" y="1350987"/>
                    <a:pt x="2477531" y="1366731"/>
                    <a:pt x="2458109" y="1366731"/>
                  </a:cubicBezTo>
                  <a:lnTo>
                    <a:pt x="35166" y="1366731"/>
                  </a:lnTo>
                  <a:cubicBezTo>
                    <a:pt x="15744" y="1366731"/>
                    <a:pt x="0" y="1350987"/>
                    <a:pt x="0" y="1331566"/>
                  </a:cubicBezTo>
                  <a:lnTo>
                    <a:pt x="0" y="35166"/>
                  </a:lnTo>
                  <a:cubicBezTo>
                    <a:pt x="0" y="15744"/>
                    <a:pt x="15744" y="0"/>
                    <a:pt x="35166" y="0"/>
                  </a:cubicBezTo>
                  <a:close/>
                </a:path>
              </a:pathLst>
            </a:custGeom>
            <a:solidFill>
              <a:srgbClr val="FFFFFF"/>
            </a:solidFill>
            <a:ln w="19050" cap="rnd">
              <a:solidFill>
                <a:srgbClr val="40246D"/>
              </a:solidFill>
              <a:prstDash val="solid"/>
              <a:round/>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4783685" y="9623622"/>
            <a:ext cx="3236480" cy="424535"/>
            <a:chOff x="0" y="0"/>
            <a:chExt cx="777458" cy="101980"/>
          </a:xfrm>
        </p:grpSpPr>
        <p:sp>
          <p:nvSpPr>
            <p:cNvPr id="6" name="Freeform 6"/>
            <p:cNvSpPr/>
            <p:nvPr/>
          </p:nvSpPr>
          <p:spPr>
            <a:xfrm>
              <a:off x="0" y="0"/>
              <a:ext cx="777458" cy="101980"/>
            </a:xfrm>
            <a:custGeom>
              <a:avLst/>
              <a:gdLst/>
              <a:ahLst/>
              <a:cxnLst/>
              <a:rect l="l" t="t" r="r" b="b"/>
              <a:pathLst>
                <a:path w="777458" h="101980">
                  <a:moveTo>
                    <a:pt x="388729" y="0"/>
                  </a:moveTo>
                  <a:cubicBezTo>
                    <a:pt x="174040" y="0"/>
                    <a:pt x="0" y="22829"/>
                    <a:pt x="0" y="50990"/>
                  </a:cubicBezTo>
                  <a:cubicBezTo>
                    <a:pt x="0" y="79151"/>
                    <a:pt x="174040" y="101980"/>
                    <a:pt x="388729" y="101980"/>
                  </a:cubicBezTo>
                  <a:cubicBezTo>
                    <a:pt x="603418" y="101980"/>
                    <a:pt x="777458" y="79151"/>
                    <a:pt x="777458" y="50990"/>
                  </a:cubicBezTo>
                  <a:cubicBezTo>
                    <a:pt x="777458" y="22829"/>
                    <a:pt x="603418" y="0"/>
                    <a:pt x="388729" y="0"/>
                  </a:cubicBezTo>
                  <a:close/>
                </a:path>
              </a:pathLst>
            </a:custGeom>
            <a:solidFill>
              <a:srgbClr val="40246D"/>
            </a:solidFill>
          </p:spPr>
          <p:txBody>
            <a:bodyPr/>
            <a:lstStyle/>
            <a:p>
              <a:endParaRPr lang="en-US"/>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8" name="Freeform 8"/>
          <p:cNvSpPr/>
          <p:nvPr/>
        </p:nvSpPr>
        <p:spPr>
          <a:xfrm>
            <a:off x="14783685" y="6418869"/>
            <a:ext cx="3236480" cy="3476688"/>
          </a:xfrm>
          <a:custGeom>
            <a:avLst/>
            <a:gdLst/>
            <a:ahLst/>
            <a:cxnLst/>
            <a:rect l="l" t="t" r="r" b="b"/>
            <a:pathLst>
              <a:path w="3236480" h="3476688">
                <a:moveTo>
                  <a:pt x="0" y="0"/>
                </a:moveTo>
                <a:lnTo>
                  <a:pt x="3236480" y="0"/>
                </a:lnTo>
                <a:lnTo>
                  <a:pt x="3236480" y="3476688"/>
                </a:lnTo>
                <a:lnTo>
                  <a:pt x="0" y="3476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697928">
            <a:off x="-2408583" y="7012445"/>
            <a:ext cx="9563951" cy="5222352"/>
          </a:xfrm>
          <a:custGeom>
            <a:avLst/>
            <a:gdLst/>
            <a:ahLst/>
            <a:cxnLst/>
            <a:rect l="l" t="t" r="r" b="b"/>
            <a:pathLst>
              <a:path w="9563951" h="5222352">
                <a:moveTo>
                  <a:pt x="0" y="0"/>
                </a:moveTo>
                <a:lnTo>
                  <a:pt x="9563951" y="0"/>
                </a:lnTo>
                <a:lnTo>
                  <a:pt x="9563951" y="5222353"/>
                </a:lnTo>
                <a:lnTo>
                  <a:pt x="0" y="5222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170196" y="5797782"/>
            <a:ext cx="8328469" cy="4213351"/>
          </a:xfrm>
          <a:prstGeom prst="rect">
            <a:avLst/>
          </a:prstGeom>
        </p:spPr>
        <p:txBody>
          <a:bodyPr lIns="0" tIns="0" rIns="0" bIns="0" rtlCol="0" anchor="t">
            <a:spAutoFit/>
          </a:bodyPr>
          <a:lstStyle/>
          <a:p>
            <a:pPr>
              <a:lnSpc>
                <a:spcPts val="5593"/>
              </a:lnSpc>
            </a:pPr>
            <a:r>
              <a:rPr lang="en-US" sz="3995" dirty="0">
                <a:solidFill>
                  <a:srgbClr val="44000A"/>
                </a:solidFill>
                <a:latin typeface="Rokkitt"/>
              </a:rPr>
              <a:t>Khi </a:t>
            </a:r>
            <a:r>
              <a:rPr lang="en-US" sz="3995" dirty="0" err="1">
                <a:solidFill>
                  <a:srgbClr val="44000A"/>
                </a:solidFill>
                <a:latin typeface="Rokkitt"/>
              </a:rPr>
              <a:t>có</a:t>
            </a:r>
            <a:r>
              <a:rPr lang="en-US" sz="3995" dirty="0">
                <a:solidFill>
                  <a:srgbClr val="44000A"/>
                </a:solidFill>
                <a:latin typeface="Rokkitt"/>
              </a:rPr>
              <a:t> </a:t>
            </a:r>
            <a:r>
              <a:rPr lang="en-US" sz="3995" dirty="0" err="1">
                <a:solidFill>
                  <a:srgbClr val="44000A"/>
                </a:solidFill>
                <a:latin typeface="Rokkitt"/>
              </a:rPr>
              <a:t>hiệu</a:t>
            </a:r>
            <a:r>
              <a:rPr lang="en-US" sz="3995" dirty="0">
                <a:solidFill>
                  <a:srgbClr val="44000A"/>
                </a:solidFill>
                <a:latin typeface="Rokkitt"/>
              </a:rPr>
              <a:t> </a:t>
            </a:r>
            <a:r>
              <a:rPr lang="en-US" sz="3995" dirty="0" err="1">
                <a:solidFill>
                  <a:srgbClr val="44000A"/>
                </a:solidFill>
                <a:latin typeface="Rokkitt"/>
              </a:rPr>
              <a:t>lệnh</a:t>
            </a:r>
            <a:r>
              <a:rPr lang="en-US" sz="3995" dirty="0">
                <a:solidFill>
                  <a:srgbClr val="44000A"/>
                </a:solidFill>
                <a:latin typeface="Rokkitt"/>
              </a:rPr>
              <a:t>, bạn </a:t>
            </a:r>
            <a:r>
              <a:rPr lang="en-US" sz="3995" dirty="0" err="1">
                <a:solidFill>
                  <a:srgbClr val="44000A"/>
                </a:solidFill>
                <a:latin typeface="Rokkitt"/>
              </a:rPr>
              <a:t>số</a:t>
            </a:r>
            <a:r>
              <a:rPr lang="en-US" sz="3995" dirty="0">
                <a:solidFill>
                  <a:srgbClr val="44000A"/>
                </a:solidFill>
                <a:latin typeface="Rokkitt"/>
              </a:rPr>
              <a:t> 1 </a:t>
            </a:r>
            <a:r>
              <a:rPr lang="en-US" sz="3995" dirty="0" err="1">
                <a:solidFill>
                  <a:srgbClr val="44000A"/>
                </a:solidFill>
                <a:latin typeface="Rokkitt"/>
              </a:rPr>
              <a:t>bật</a:t>
            </a:r>
            <a:r>
              <a:rPr lang="en-US" sz="3995" dirty="0">
                <a:solidFill>
                  <a:srgbClr val="44000A"/>
                </a:solidFill>
                <a:latin typeface="Rokkitt"/>
              </a:rPr>
              <a:t> </a:t>
            </a:r>
            <a:r>
              <a:rPr lang="en-US" sz="3995" dirty="0" err="1">
                <a:solidFill>
                  <a:srgbClr val="44000A"/>
                </a:solidFill>
                <a:latin typeface="Rokkitt"/>
              </a:rPr>
              <a:t>nhảy</a:t>
            </a:r>
            <a:r>
              <a:rPr lang="en-US" sz="3995" dirty="0">
                <a:solidFill>
                  <a:srgbClr val="44000A"/>
                </a:solidFill>
                <a:latin typeface="Rokkitt"/>
              </a:rPr>
              <a:t> </a:t>
            </a:r>
            <a:r>
              <a:rPr lang="en-US" sz="3995" dirty="0" err="1">
                <a:solidFill>
                  <a:srgbClr val="44000A"/>
                </a:solidFill>
                <a:latin typeface="Rokkitt"/>
              </a:rPr>
              <a:t>đến</a:t>
            </a:r>
            <a:r>
              <a:rPr lang="en-US" sz="3995" dirty="0">
                <a:solidFill>
                  <a:srgbClr val="44000A"/>
                </a:solidFill>
                <a:latin typeface="Rokkitt"/>
              </a:rPr>
              <a:t> </a:t>
            </a:r>
            <a:r>
              <a:rPr lang="en-US" sz="3995" dirty="0" err="1">
                <a:solidFill>
                  <a:srgbClr val="44000A"/>
                </a:solidFill>
                <a:latin typeface="Rokkitt"/>
              </a:rPr>
              <a:t>vị</a:t>
            </a:r>
            <a:r>
              <a:rPr lang="en-US" sz="3995" dirty="0">
                <a:solidFill>
                  <a:srgbClr val="44000A"/>
                </a:solidFill>
                <a:latin typeface="Rokkitt"/>
              </a:rPr>
              <a:t> </a:t>
            </a:r>
            <a:r>
              <a:rPr lang="en-US" sz="3995" dirty="0" err="1">
                <a:solidFill>
                  <a:srgbClr val="44000A"/>
                </a:solidFill>
                <a:latin typeface="Rokkitt"/>
              </a:rPr>
              <a:t>trí</a:t>
            </a:r>
            <a:r>
              <a:rPr lang="en-US" sz="3995" dirty="0">
                <a:solidFill>
                  <a:srgbClr val="44000A"/>
                </a:solidFill>
                <a:latin typeface="Rokkitt"/>
              </a:rPr>
              <a:t> </a:t>
            </a:r>
            <a:r>
              <a:rPr lang="en-US" sz="3995" dirty="0" err="1">
                <a:solidFill>
                  <a:srgbClr val="44000A"/>
                </a:solidFill>
                <a:latin typeface="Rokkitt"/>
              </a:rPr>
              <a:t>số</a:t>
            </a:r>
            <a:r>
              <a:rPr lang="en-US" sz="3995" dirty="0">
                <a:solidFill>
                  <a:srgbClr val="44000A"/>
                </a:solidFill>
                <a:latin typeface="Rokkitt"/>
              </a:rPr>
              <a:t> 2 </a:t>
            </a:r>
            <a:r>
              <a:rPr lang="en-US" sz="3995" dirty="0" err="1">
                <a:solidFill>
                  <a:srgbClr val="44000A"/>
                </a:solidFill>
                <a:latin typeface="Rokkitt"/>
              </a:rPr>
              <a:t>và</a:t>
            </a:r>
            <a:r>
              <a:rPr lang="en-US" sz="3995" dirty="0">
                <a:solidFill>
                  <a:srgbClr val="44000A"/>
                </a:solidFill>
                <a:latin typeface="Rokkitt"/>
              </a:rPr>
              <a:t> </a:t>
            </a:r>
            <a:r>
              <a:rPr lang="en-US" sz="3995" dirty="0" err="1">
                <a:solidFill>
                  <a:srgbClr val="44000A"/>
                </a:solidFill>
                <a:latin typeface="Rokkitt"/>
              </a:rPr>
              <a:t>vỗ</a:t>
            </a:r>
            <a:r>
              <a:rPr lang="en-US" sz="3995" dirty="0">
                <a:solidFill>
                  <a:srgbClr val="44000A"/>
                </a:solidFill>
                <a:latin typeface="Rokkitt"/>
              </a:rPr>
              <a:t> </a:t>
            </a:r>
            <a:r>
              <a:rPr lang="en-US" sz="3995" dirty="0" err="1">
                <a:solidFill>
                  <a:srgbClr val="44000A"/>
                </a:solidFill>
                <a:latin typeface="Rokkitt"/>
              </a:rPr>
              <a:t>nhẹ</a:t>
            </a:r>
            <a:r>
              <a:rPr lang="en-US" sz="3995" dirty="0">
                <a:solidFill>
                  <a:srgbClr val="44000A"/>
                </a:solidFill>
                <a:latin typeface="Rokkitt"/>
              </a:rPr>
              <a:t> vào </a:t>
            </a:r>
            <a:r>
              <a:rPr lang="en-US" sz="3995" dirty="0" err="1">
                <a:solidFill>
                  <a:srgbClr val="44000A"/>
                </a:solidFill>
                <a:latin typeface="Rokkitt"/>
              </a:rPr>
              <a:t>lưng</a:t>
            </a:r>
            <a:r>
              <a:rPr lang="en-US" sz="3995" dirty="0">
                <a:solidFill>
                  <a:srgbClr val="44000A"/>
                </a:solidFill>
                <a:latin typeface="Rokkitt"/>
              </a:rPr>
              <a:t> bạn </a:t>
            </a:r>
            <a:r>
              <a:rPr lang="en-US" sz="3995" dirty="0" err="1">
                <a:solidFill>
                  <a:srgbClr val="44000A"/>
                </a:solidFill>
                <a:latin typeface="Rokkitt"/>
              </a:rPr>
              <a:t>số</a:t>
            </a:r>
            <a:r>
              <a:rPr lang="en-US" sz="3995" dirty="0">
                <a:solidFill>
                  <a:srgbClr val="44000A"/>
                </a:solidFill>
                <a:latin typeface="Rokkitt"/>
              </a:rPr>
              <a:t> 2 </a:t>
            </a:r>
            <a:r>
              <a:rPr lang="en-US" sz="3995" dirty="0" err="1">
                <a:solidFill>
                  <a:srgbClr val="44000A"/>
                </a:solidFill>
                <a:latin typeface="Rokkitt"/>
              </a:rPr>
              <a:t>để</a:t>
            </a:r>
            <a:r>
              <a:rPr lang="en-US" sz="3995" dirty="0">
                <a:solidFill>
                  <a:srgbClr val="44000A"/>
                </a:solidFill>
                <a:latin typeface="Rokkitt"/>
              </a:rPr>
              <a:t> bạn </a:t>
            </a:r>
            <a:r>
              <a:rPr lang="en-US" sz="3995" dirty="0" err="1">
                <a:solidFill>
                  <a:srgbClr val="44000A"/>
                </a:solidFill>
                <a:latin typeface="Rokkitt"/>
              </a:rPr>
              <a:t>bật</a:t>
            </a:r>
            <a:r>
              <a:rPr lang="en-US" sz="3995" dirty="0">
                <a:solidFill>
                  <a:srgbClr val="44000A"/>
                </a:solidFill>
                <a:latin typeface="Rokkitt"/>
              </a:rPr>
              <a:t> </a:t>
            </a:r>
            <a:r>
              <a:rPr lang="en-US" sz="3995" dirty="0" err="1">
                <a:solidFill>
                  <a:srgbClr val="44000A"/>
                </a:solidFill>
                <a:latin typeface="Rokkitt"/>
              </a:rPr>
              <a:t>tiếp</a:t>
            </a:r>
            <a:r>
              <a:rPr lang="en-US" sz="3995" dirty="0">
                <a:solidFill>
                  <a:srgbClr val="44000A"/>
                </a:solidFill>
                <a:latin typeface="Rokkitt"/>
              </a:rPr>
              <a:t> </a:t>
            </a:r>
            <a:r>
              <a:rPr lang="en-US" sz="3995" dirty="0" err="1">
                <a:solidFill>
                  <a:srgbClr val="44000A"/>
                </a:solidFill>
                <a:latin typeface="Rokkitt"/>
              </a:rPr>
              <a:t>đến</a:t>
            </a:r>
            <a:r>
              <a:rPr lang="en-US" sz="3995" dirty="0">
                <a:solidFill>
                  <a:srgbClr val="44000A"/>
                </a:solidFill>
                <a:latin typeface="Rokkitt"/>
              </a:rPr>
              <a:t> </a:t>
            </a:r>
            <a:r>
              <a:rPr lang="en-US" sz="3995" dirty="0" err="1">
                <a:solidFill>
                  <a:srgbClr val="44000A"/>
                </a:solidFill>
                <a:latin typeface="Rokkitt"/>
              </a:rPr>
              <a:t>vị</a:t>
            </a:r>
            <a:r>
              <a:rPr lang="en-US" sz="3995" dirty="0">
                <a:solidFill>
                  <a:srgbClr val="44000A"/>
                </a:solidFill>
                <a:latin typeface="Rokkitt"/>
              </a:rPr>
              <a:t> </a:t>
            </a:r>
            <a:r>
              <a:rPr lang="en-US" sz="3995" dirty="0" err="1">
                <a:solidFill>
                  <a:srgbClr val="44000A"/>
                </a:solidFill>
                <a:latin typeface="Rokkitt"/>
              </a:rPr>
              <a:t>trí</a:t>
            </a:r>
            <a:r>
              <a:rPr lang="en-US" sz="3995" dirty="0">
                <a:solidFill>
                  <a:srgbClr val="44000A"/>
                </a:solidFill>
                <a:latin typeface="Rokkitt"/>
              </a:rPr>
              <a:t> </a:t>
            </a:r>
            <a:r>
              <a:rPr lang="en-US" sz="3995" dirty="0" err="1">
                <a:solidFill>
                  <a:srgbClr val="44000A"/>
                </a:solidFill>
                <a:latin typeface="Rokkitt"/>
              </a:rPr>
              <a:t>số</a:t>
            </a:r>
            <a:r>
              <a:rPr lang="en-US" sz="3995" dirty="0">
                <a:solidFill>
                  <a:srgbClr val="44000A"/>
                </a:solidFill>
                <a:latin typeface="Rokkitt"/>
              </a:rPr>
              <a:t> 3 </a:t>
            </a:r>
            <a:r>
              <a:rPr lang="en-US" sz="3995" dirty="0" err="1">
                <a:solidFill>
                  <a:srgbClr val="44000A"/>
                </a:solidFill>
                <a:latin typeface="Rokkitt"/>
              </a:rPr>
              <a:t>để</a:t>
            </a:r>
            <a:r>
              <a:rPr lang="en-US" sz="3995" dirty="0">
                <a:solidFill>
                  <a:srgbClr val="44000A"/>
                </a:solidFill>
                <a:latin typeface="Rokkitt"/>
              </a:rPr>
              <a:t> bạn </a:t>
            </a:r>
            <a:r>
              <a:rPr lang="en-US" sz="3995" dirty="0" err="1">
                <a:solidFill>
                  <a:srgbClr val="44000A"/>
                </a:solidFill>
                <a:latin typeface="Rokkitt"/>
              </a:rPr>
              <a:t>số</a:t>
            </a:r>
            <a:r>
              <a:rPr lang="en-US" sz="3995" dirty="0">
                <a:solidFill>
                  <a:srgbClr val="44000A"/>
                </a:solidFill>
                <a:latin typeface="Rokkitt"/>
              </a:rPr>
              <a:t> 3 </a:t>
            </a:r>
            <a:r>
              <a:rPr lang="en-US" sz="3995" dirty="0" err="1">
                <a:solidFill>
                  <a:srgbClr val="44000A"/>
                </a:solidFill>
                <a:latin typeface="Rokkitt"/>
              </a:rPr>
              <a:t>bật</a:t>
            </a:r>
            <a:r>
              <a:rPr lang="en-US" sz="3995" dirty="0">
                <a:solidFill>
                  <a:srgbClr val="44000A"/>
                </a:solidFill>
                <a:latin typeface="Rokkitt"/>
              </a:rPr>
              <a:t> </a:t>
            </a:r>
            <a:r>
              <a:rPr lang="en-US" sz="3995" dirty="0" err="1">
                <a:solidFill>
                  <a:srgbClr val="44000A"/>
                </a:solidFill>
                <a:latin typeface="Rokkitt"/>
              </a:rPr>
              <a:t>tiếp</a:t>
            </a:r>
            <a:r>
              <a:rPr lang="en-US" sz="3995" dirty="0">
                <a:solidFill>
                  <a:srgbClr val="44000A"/>
                </a:solidFill>
                <a:latin typeface="Rokkitt"/>
              </a:rPr>
              <a:t>. </a:t>
            </a:r>
            <a:r>
              <a:rPr lang="en-US" sz="3995" dirty="0" err="1">
                <a:solidFill>
                  <a:srgbClr val="44000A"/>
                </a:solidFill>
                <a:latin typeface="Rokkitt"/>
              </a:rPr>
              <a:t>Cứ</a:t>
            </a:r>
            <a:r>
              <a:rPr lang="en-US" sz="3995" dirty="0">
                <a:solidFill>
                  <a:srgbClr val="44000A"/>
                </a:solidFill>
                <a:latin typeface="Rokkitt"/>
              </a:rPr>
              <a:t> như </a:t>
            </a:r>
            <a:r>
              <a:rPr lang="en-US" sz="3995" dirty="0" err="1">
                <a:solidFill>
                  <a:srgbClr val="44000A"/>
                </a:solidFill>
                <a:latin typeface="Rokkitt"/>
              </a:rPr>
              <a:t>vậy</a:t>
            </a:r>
            <a:r>
              <a:rPr lang="en-US" sz="3995" dirty="0">
                <a:solidFill>
                  <a:srgbClr val="44000A"/>
                </a:solidFill>
                <a:latin typeface="Rokkitt"/>
              </a:rPr>
              <a:t> </a:t>
            </a:r>
            <a:r>
              <a:rPr lang="en-US" sz="3995" dirty="0" err="1">
                <a:solidFill>
                  <a:srgbClr val="44000A"/>
                </a:solidFill>
                <a:latin typeface="Rokkitt"/>
              </a:rPr>
              <a:t>đến</a:t>
            </a:r>
            <a:r>
              <a:rPr lang="en-US" sz="3995" dirty="0">
                <a:solidFill>
                  <a:srgbClr val="44000A"/>
                </a:solidFill>
                <a:latin typeface="Rokkitt"/>
              </a:rPr>
              <a:t> bạn </a:t>
            </a:r>
            <a:r>
              <a:rPr lang="en-US" sz="3995" dirty="0" err="1">
                <a:solidFill>
                  <a:srgbClr val="44000A"/>
                </a:solidFill>
                <a:latin typeface="Rokkitt"/>
              </a:rPr>
              <a:t>cuối</a:t>
            </a:r>
            <a:r>
              <a:rPr lang="en-US" sz="3995" dirty="0">
                <a:solidFill>
                  <a:srgbClr val="44000A"/>
                </a:solidFill>
                <a:latin typeface="Rokkitt"/>
              </a:rPr>
              <a:t> </a:t>
            </a:r>
            <a:r>
              <a:rPr lang="en-US" sz="3995" dirty="0" err="1">
                <a:solidFill>
                  <a:srgbClr val="44000A"/>
                </a:solidFill>
                <a:latin typeface="Rokkitt"/>
              </a:rPr>
              <a:t>cùng</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nào</a:t>
            </a:r>
            <a:r>
              <a:rPr lang="en-US" sz="3995" dirty="0">
                <a:solidFill>
                  <a:srgbClr val="44000A"/>
                </a:solidFill>
                <a:latin typeface="Rokkitt"/>
              </a:rPr>
              <a:t> </a:t>
            </a:r>
            <a:r>
              <a:rPr lang="en-US" sz="3995" dirty="0" err="1">
                <a:solidFill>
                  <a:srgbClr val="44000A"/>
                </a:solidFill>
                <a:latin typeface="Rokkitt"/>
              </a:rPr>
              <a:t>có</a:t>
            </a:r>
            <a:r>
              <a:rPr lang="en-US" sz="3995" dirty="0">
                <a:solidFill>
                  <a:srgbClr val="44000A"/>
                </a:solidFill>
                <a:latin typeface="Rokkitt"/>
              </a:rPr>
              <a:t> bạn </a:t>
            </a:r>
            <a:r>
              <a:rPr lang="en-US" sz="3995" dirty="0" err="1">
                <a:solidFill>
                  <a:srgbClr val="44000A"/>
                </a:solidFill>
                <a:latin typeface="Rokkitt"/>
              </a:rPr>
              <a:t>cuối</a:t>
            </a:r>
            <a:r>
              <a:rPr lang="en-US" sz="3995" dirty="0">
                <a:solidFill>
                  <a:srgbClr val="44000A"/>
                </a:solidFill>
                <a:latin typeface="Rokkitt"/>
              </a:rPr>
              <a:t> </a:t>
            </a:r>
            <a:r>
              <a:rPr lang="en-US" sz="3995" dirty="0" err="1">
                <a:solidFill>
                  <a:srgbClr val="44000A"/>
                </a:solidFill>
                <a:latin typeface="Rokkitt"/>
              </a:rPr>
              <a:t>cùng</a:t>
            </a:r>
            <a:r>
              <a:rPr lang="en-US" sz="3995" dirty="0">
                <a:solidFill>
                  <a:srgbClr val="44000A"/>
                </a:solidFill>
                <a:latin typeface="Rokkitt"/>
              </a:rPr>
              <a:t> </a:t>
            </a:r>
            <a:r>
              <a:rPr lang="en-US" sz="3995" dirty="0" err="1">
                <a:solidFill>
                  <a:srgbClr val="44000A"/>
                </a:solidFill>
                <a:latin typeface="Rokkitt"/>
              </a:rPr>
              <a:t>đến</a:t>
            </a:r>
            <a:r>
              <a:rPr lang="en-US" sz="3995" dirty="0">
                <a:solidFill>
                  <a:srgbClr val="44000A"/>
                </a:solidFill>
                <a:latin typeface="Rokkitt"/>
              </a:rPr>
              <a:t> </a:t>
            </a:r>
            <a:r>
              <a:rPr lang="en-US" sz="3995" dirty="0" err="1">
                <a:solidFill>
                  <a:srgbClr val="44000A"/>
                </a:solidFill>
                <a:latin typeface="Rokkitt"/>
              </a:rPr>
              <a:t>đích</a:t>
            </a:r>
            <a:r>
              <a:rPr lang="en-US" sz="3995" dirty="0">
                <a:solidFill>
                  <a:srgbClr val="44000A"/>
                </a:solidFill>
                <a:latin typeface="Rokkitt"/>
              </a:rPr>
              <a:t> </a:t>
            </a:r>
            <a:r>
              <a:rPr lang="en-US" sz="3995" dirty="0" err="1">
                <a:solidFill>
                  <a:srgbClr val="44000A"/>
                </a:solidFill>
                <a:latin typeface="Rokkitt"/>
              </a:rPr>
              <a:t>đầu</a:t>
            </a:r>
            <a:r>
              <a:rPr lang="en-US" sz="3995" dirty="0">
                <a:solidFill>
                  <a:srgbClr val="44000A"/>
                </a:solidFill>
                <a:latin typeface="Rokkitt"/>
              </a:rPr>
              <a:t> </a:t>
            </a:r>
            <a:r>
              <a:rPr lang="en-US" sz="3995" dirty="0" err="1">
                <a:solidFill>
                  <a:srgbClr val="44000A"/>
                </a:solidFill>
                <a:latin typeface="Rokkitt"/>
              </a:rPr>
              <a:t>tiên</a:t>
            </a:r>
            <a:r>
              <a:rPr lang="en-US" sz="3995" dirty="0">
                <a:solidFill>
                  <a:srgbClr val="44000A"/>
                </a:solidFill>
                <a:latin typeface="Rokkitt"/>
              </a:rPr>
              <a:t> </a:t>
            </a:r>
            <a:r>
              <a:rPr lang="en-US" sz="3995" dirty="0" err="1">
                <a:solidFill>
                  <a:srgbClr val="44000A"/>
                </a:solidFill>
                <a:latin typeface="Rokkitt"/>
              </a:rPr>
              <a:t>là</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thắng</a:t>
            </a:r>
            <a:r>
              <a:rPr lang="en-US" sz="3995" dirty="0">
                <a:solidFill>
                  <a:srgbClr val="44000A"/>
                </a:solidFill>
                <a:latin typeface="Rokkitt"/>
              </a:rPr>
              <a:t> </a:t>
            </a:r>
            <a:r>
              <a:rPr lang="en-US" sz="3995" dirty="0" err="1">
                <a:solidFill>
                  <a:srgbClr val="44000A"/>
                </a:solidFill>
                <a:latin typeface="Rokkitt"/>
              </a:rPr>
              <a:t>cuộc</a:t>
            </a:r>
            <a:r>
              <a:rPr lang="en-US" sz="3995" dirty="0">
                <a:solidFill>
                  <a:srgbClr val="44000A"/>
                </a:solidFill>
                <a:latin typeface="Rokkitt"/>
              </a:rPr>
              <a:t>.</a:t>
            </a:r>
          </a:p>
        </p:txBody>
      </p:sp>
      <p:sp>
        <p:nvSpPr>
          <p:cNvPr id="11" name="Freeform 11"/>
          <p:cNvSpPr/>
          <p:nvPr/>
        </p:nvSpPr>
        <p:spPr>
          <a:xfrm>
            <a:off x="8748339" y="613073"/>
            <a:ext cx="9039992" cy="4591618"/>
          </a:xfrm>
          <a:custGeom>
            <a:avLst/>
            <a:gdLst/>
            <a:ahLst/>
            <a:cxnLst/>
            <a:rect l="l" t="t" r="r" b="b"/>
            <a:pathLst>
              <a:path w="9039992" h="4591618">
                <a:moveTo>
                  <a:pt x="0" y="0"/>
                </a:moveTo>
                <a:lnTo>
                  <a:pt x="9039992" y="0"/>
                </a:lnTo>
                <a:lnTo>
                  <a:pt x="9039992" y="4591618"/>
                </a:lnTo>
                <a:lnTo>
                  <a:pt x="0" y="4591618"/>
                </a:lnTo>
                <a:lnTo>
                  <a:pt x="0" y="0"/>
                </a:lnTo>
                <a:close/>
              </a:path>
            </a:pathLst>
          </a:custGeom>
          <a:blipFill>
            <a:blip r:embed="rId6"/>
            <a:stretch>
              <a:fillRect t="-9463" r="-5120" b="-6951"/>
            </a:stretch>
          </a:blipFill>
        </p:spPr>
        <p:txBody>
          <a:bodyPr/>
          <a:lstStyle/>
          <a:p>
            <a:endParaRPr lang="en-US"/>
          </a:p>
        </p:txBody>
      </p:sp>
      <p:sp>
        <p:nvSpPr>
          <p:cNvPr id="12" name="TextBox 12"/>
          <p:cNvSpPr txBox="1"/>
          <p:nvPr/>
        </p:nvSpPr>
        <p:spPr>
          <a:xfrm>
            <a:off x="1028700" y="760873"/>
            <a:ext cx="7324595" cy="1148080"/>
          </a:xfrm>
          <a:prstGeom prst="rect">
            <a:avLst/>
          </a:prstGeom>
        </p:spPr>
        <p:txBody>
          <a:bodyPr lIns="0" tIns="0" rIns="0" bIns="0" rtlCol="0" anchor="t">
            <a:spAutoFit/>
          </a:bodyPr>
          <a:lstStyle/>
          <a:p>
            <a:pPr algn="ctr">
              <a:lnSpc>
                <a:spcPts val="8960"/>
              </a:lnSpc>
            </a:pPr>
            <a:r>
              <a:rPr lang="en-US" sz="8000" spc="-160">
                <a:solidFill>
                  <a:srgbClr val="44000A"/>
                </a:solidFill>
                <a:latin typeface="Saira ExtraCondensed Heavy"/>
              </a:rPr>
              <a:t>Trò chơi</a:t>
            </a:r>
          </a:p>
        </p:txBody>
      </p:sp>
      <p:sp>
        <p:nvSpPr>
          <p:cNvPr id="13" name="TextBox 13"/>
          <p:cNvSpPr txBox="1"/>
          <p:nvPr/>
        </p:nvSpPr>
        <p:spPr>
          <a:xfrm>
            <a:off x="1028700" y="1966104"/>
            <a:ext cx="7719639" cy="942778"/>
          </a:xfrm>
          <a:prstGeom prst="rect">
            <a:avLst/>
          </a:prstGeom>
        </p:spPr>
        <p:txBody>
          <a:bodyPr lIns="0" tIns="0" rIns="0" bIns="0" rtlCol="0" anchor="t">
            <a:spAutoFit/>
          </a:bodyPr>
          <a:lstStyle/>
          <a:p>
            <a:pPr>
              <a:lnSpc>
                <a:spcPts val="7351"/>
              </a:lnSpc>
            </a:pPr>
            <a:r>
              <a:rPr lang="en-US" sz="6563" spc="-131">
                <a:solidFill>
                  <a:srgbClr val="44000A"/>
                </a:solidFill>
                <a:latin typeface="Paytone One"/>
              </a:rPr>
              <a:t>Bật nhảy tiếp sức</a:t>
            </a:r>
          </a:p>
        </p:txBody>
      </p:sp>
      <p:sp>
        <p:nvSpPr>
          <p:cNvPr id="14" name="TextBox 14"/>
          <p:cNvSpPr txBox="1"/>
          <p:nvPr/>
        </p:nvSpPr>
        <p:spPr>
          <a:xfrm>
            <a:off x="1028700" y="3238784"/>
            <a:ext cx="7025247" cy="2098801"/>
          </a:xfrm>
          <a:prstGeom prst="rect">
            <a:avLst/>
          </a:prstGeom>
        </p:spPr>
        <p:txBody>
          <a:bodyPr lIns="0" tIns="0" rIns="0" bIns="0" rtlCol="0" anchor="t">
            <a:spAutoFit/>
          </a:bodyPr>
          <a:lstStyle/>
          <a:p>
            <a:pPr>
              <a:lnSpc>
                <a:spcPts val="5593"/>
              </a:lnSpc>
            </a:pPr>
            <a:r>
              <a:rPr lang="en-US" sz="3995" dirty="0">
                <a:solidFill>
                  <a:srgbClr val="44000A"/>
                </a:solidFill>
                <a:latin typeface="Rokkitt"/>
              </a:rPr>
              <a:t>Chia </a:t>
            </a:r>
            <a:r>
              <a:rPr lang="en-US" sz="3995" dirty="0" err="1">
                <a:solidFill>
                  <a:srgbClr val="44000A"/>
                </a:solidFill>
                <a:latin typeface="Rokkitt"/>
              </a:rPr>
              <a:t>lớp</a:t>
            </a:r>
            <a:r>
              <a:rPr lang="en-US" sz="3995" dirty="0">
                <a:solidFill>
                  <a:srgbClr val="44000A"/>
                </a:solidFill>
                <a:latin typeface="Rokkitt"/>
              </a:rPr>
              <a:t> </a:t>
            </a:r>
            <a:r>
              <a:rPr lang="en-US" sz="3995" dirty="0" err="1">
                <a:solidFill>
                  <a:srgbClr val="44000A"/>
                </a:solidFill>
                <a:latin typeface="Rokkitt"/>
              </a:rPr>
              <a:t>thành</a:t>
            </a:r>
            <a:r>
              <a:rPr lang="en-US" sz="3995" dirty="0">
                <a:solidFill>
                  <a:srgbClr val="44000A"/>
                </a:solidFill>
                <a:latin typeface="Rokkitt"/>
              </a:rPr>
              <a:t> </a:t>
            </a:r>
            <a:r>
              <a:rPr lang="en-US" sz="3995" dirty="0" err="1">
                <a:solidFill>
                  <a:srgbClr val="44000A"/>
                </a:solidFill>
                <a:latin typeface="Rokkitt"/>
              </a:rPr>
              <a:t>nhiều</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có</a:t>
            </a:r>
            <a:r>
              <a:rPr lang="en-US" sz="3995" dirty="0">
                <a:solidFill>
                  <a:srgbClr val="44000A"/>
                </a:solidFill>
                <a:latin typeface="Rokkitt"/>
              </a:rPr>
              <a:t> </a:t>
            </a:r>
            <a:r>
              <a:rPr lang="en-US" sz="3995" dirty="0" err="1">
                <a:solidFill>
                  <a:srgbClr val="44000A"/>
                </a:solidFill>
                <a:latin typeface="Rokkitt"/>
              </a:rPr>
              <a:t>số</a:t>
            </a:r>
            <a:r>
              <a:rPr lang="en-US" sz="3995" dirty="0">
                <a:solidFill>
                  <a:srgbClr val="44000A"/>
                </a:solidFill>
                <a:latin typeface="Rokkitt"/>
              </a:rPr>
              <a:t> </a:t>
            </a:r>
            <a:r>
              <a:rPr lang="en-US" sz="3995" dirty="0" err="1">
                <a:solidFill>
                  <a:srgbClr val="44000A"/>
                </a:solidFill>
                <a:latin typeface="Rokkitt"/>
              </a:rPr>
              <a:t>người</a:t>
            </a:r>
            <a:r>
              <a:rPr lang="en-US" sz="3995" dirty="0">
                <a:solidFill>
                  <a:srgbClr val="44000A"/>
                </a:solidFill>
                <a:latin typeface="Rokkitt"/>
              </a:rPr>
              <a:t> </a:t>
            </a:r>
            <a:r>
              <a:rPr lang="en-US" sz="3995" dirty="0" err="1">
                <a:solidFill>
                  <a:srgbClr val="44000A"/>
                </a:solidFill>
                <a:latin typeface="Rokkitt"/>
              </a:rPr>
              <a:t>bằng</a:t>
            </a:r>
            <a:r>
              <a:rPr lang="en-US" sz="3995" dirty="0">
                <a:solidFill>
                  <a:srgbClr val="44000A"/>
                </a:solidFill>
                <a:latin typeface="Rokkitt"/>
              </a:rPr>
              <a:t> </a:t>
            </a:r>
            <a:r>
              <a:rPr lang="en-US" sz="3995" dirty="0" err="1">
                <a:solidFill>
                  <a:srgbClr val="44000A"/>
                </a:solidFill>
                <a:latin typeface="Rokkitt"/>
              </a:rPr>
              <a:t>nhau</a:t>
            </a:r>
            <a:r>
              <a:rPr lang="en-US" sz="3995" dirty="0">
                <a:solidFill>
                  <a:srgbClr val="44000A"/>
                </a:solidFill>
                <a:latin typeface="Rokkitt"/>
              </a:rPr>
              <a:t>. </a:t>
            </a:r>
            <a:r>
              <a:rPr lang="en-US" sz="3995" dirty="0" err="1">
                <a:solidFill>
                  <a:srgbClr val="44000A"/>
                </a:solidFill>
                <a:latin typeface="Rokkitt"/>
              </a:rPr>
              <a:t>mỗi</a:t>
            </a:r>
            <a:r>
              <a:rPr lang="en-US" sz="3995" dirty="0">
                <a:solidFill>
                  <a:srgbClr val="44000A"/>
                </a:solidFill>
                <a:latin typeface="Rokkitt"/>
              </a:rPr>
              <a:t> </a:t>
            </a:r>
            <a:r>
              <a:rPr lang="en-US" sz="3995" dirty="0" err="1">
                <a:solidFill>
                  <a:srgbClr val="44000A"/>
                </a:solidFill>
                <a:latin typeface="Rokkitt"/>
              </a:rPr>
              <a:t>người</a:t>
            </a:r>
            <a:r>
              <a:rPr lang="en-US" sz="3995" dirty="0">
                <a:solidFill>
                  <a:srgbClr val="44000A"/>
                </a:solidFill>
                <a:latin typeface="Rokkitt"/>
              </a:rPr>
              <a:t> </a:t>
            </a:r>
            <a:r>
              <a:rPr lang="en-US" sz="3995" dirty="0" err="1">
                <a:solidFill>
                  <a:srgbClr val="44000A"/>
                </a:solidFill>
                <a:latin typeface="Rokkitt"/>
              </a:rPr>
              <a:t>đứng</a:t>
            </a:r>
            <a:r>
              <a:rPr lang="en-US" sz="3995" dirty="0">
                <a:solidFill>
                  <a:srgbClr val="44000A"/>
                </a:solidFill>
                <a:latin typeface="Rokkitt"/>
              </a:rPr>
              <a:t> </a:t>
            </a:r>
            <a:r>
              <a:rPr lang="en-US" sz="3995" dirty="0" err="1">
                <a:solidFill>
                  <a:srgbClr val="44000A"/>
                </a:solidFill>
                <a:latin typeface="Rokkitt"/>
              </a:rPr>
              <a:t>cách</a:t>
            </a:r>
            <a:r>
              <a:rPr lang="en-US" sz="3995" dirty="0">
                <a:solidFill>
                  <a:srgbClr val="44000A"/>
                </a:solidFill>
                <a:latin typeface="Rokkitt"/>
              </a:rPr>
              <a:t> </a:t>
            </a:r>
            <a:r>
              <a:rPr lang="en-US" sz="3995" dirty="0" err="1">
                <a:solidFill>
                  <a:srgbClr val="44000A"/>
                </a:solidFill>
                <a:latin typeface="Rokkitt"/>
              </a:rPr>
              <a:t>nhau</a:t>
            </a:r>
            <a:r>
              <a:rPr lang="en-US" sz="3995" dirty="0">
                <a:solidFill>
                  <a:srgbClr val="44000A"/>
                </a:solidFill>
                <a:latin typeface="Rokkitt"/>
              </a:rPr>
              <a:t> 5m.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08157" y="2594977"/>
            <a:ext cx="9975080" cy="5097047"/>
          </a:xfrm>
          <a:custGeom>
            <a:avLst/>
            <a:gdLst/>
            <a:ahLst/>
            <a:cxnLst/>
            <a:rect l="l" t="t" r="r" b="b"/>
            <a:pathLst>
              <a:path w="9975080" h="5097047">
                <a:moveTo>
                  <a:pt x="0" y="0"/>
                </a:moveTo>
                <a:lnTo>
                  <a:pt x="9975080" y="0"/>
                </a:lnTo>
                <a:lnTo>
                  <a:pt x="9975080" y="5097046"/>
                </a:lnTo>
                <a:lnTo>
                  <a:pt x="0" y="5097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83486" y="8243897"/>
            <a:ext cx="4733145" cy="424535"/>
            <a:chOff x="0" y="0"/>
            <a:chExt cx="1136982" cy="101980"/>
          </a:xfrm>
        </p:grpSpPr>
        <p:sp>
          <p:nvSpPr>
            <p:cNvPr id="4" name="Freeform 4"/>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456344" y="2409050"/>
            <a:ext cx="5387429" cy="6047114"/>
          </a:xfrm>
          <a:custGeom>
            <a:avLst/>
            <a:gdLst/>
            <a:ahLst/>
            <a:cxnLst/>
            <a:rect l="l" t="t" r="r" b="b"/>
            <a:pathLst>
              <a:path w="5387429" h="6047114">
                <a:moveTo>
                  <a:pt x="0" y="0"/>
                </a:moveTo>
                <a:lnTo>
                  <a:pt x="5387429" y="0"/>
                </a:lnTo>
                <a:lnTo>
                  <a:pt x="5387429" y="6047114"/>
                </a:lnTo>
                <a:lnTo>
                  <a:pt x="0" y="6047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5872441" y="6186666"/>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56344" y="2594977"/>
            <a:ext cx="414319" cy="414319"/>
          </a:xfrm>
          <a:custGeom>
            <a:avLst/>
            <a:gdLst/>
            <a:ahLst/>
            <a:cxnLst/>
            <a:rect l="l" t="t" r="r" b="b"/>
            <a:pathLst>
              <a:path w="414319" h="414319">
                <a:moveTo>
                  <a:pt x="0" y="0"/>
                </a:moveTo>
                <a:lnTo>
                  <a:pt x="414319" y="0"/>
                </a:lnTo>
                <a:lnTo>
                  <a:pt x="414319" y="414318"/>
                </a:lnTo>
                <a:lnTo>
                  <a:pt x="0" y="41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614381" y="5772347"/>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6882698" y="4384435"/>
            <a:ext cx="433606" cy="433606"/>
          </a:xfrm>
          <a:custGeom>
            <a:avLst/>
            <a:gdLst/>
            <a:ahLst/>
            <a:cxnLst/>
            <a:rect l="l" t="t" r="r" b="b"/>
            <a:pathLst>
              <a:path w="433606" h="433606">
                <a:moveTo>
                  <a:pt x="0" y="0"/>
                </a:moveTo>
                <a:lnTo>
                  <a:pt x="433606" y="0"/>
                </a:lnTo>
                <a:lnTo>
                  <a:pt x="433606" y="433606"/>
                </a:lnTo>
                <a:lnTo>
                  <a:pt x="0" y="433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9503476" y="3897109"/>
            <a:ext cx="6384443" cy="1946640"/>
          </a:xfrm>
          <a:prstGeom prst="rect">
            <a:avLst/>
          </a:prstGeom>
        </p:spPr>
        <p:txBody>
          <a:bodyPr lIns="0" tIns="0" rIns="0" bIns="0" rtlCol="0" anchor="t">
            <a:spAutoFit/>
          </a:bodyPr>
          <a:lstStyle/>
          <a:p>
            <a:pPr algn="ctr">
              <a:lnSpc>
                <a:spcPts val="15090"/>
              </a:lnSpc>
            </a:pPr>
            <a:r>
              <a:rPr lang="en-US" sz="13473" spc="-269">
                <a:solidFill>
                  <a:srgbClr val="44000A"/>
                </a:solidFill>
                <a:latin typeface="Saira ExtraCondensed Heavy"/>
              </a:rPr>
              <a:t>Let’s go!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3556952" y="5652842"/>
            <a:ext cx="3814890" cy="3605458"/>
            <a:chOff x="0" y="0"/>
            <a:chExt cx="597347" cy="564554"/>
          </a:xfrm>
        </p:grpSpPr>
        <p:sp>
          <p:nvSpPr>
            <p:cNvPr id="5" name="Freeform 5"/>
            <p:cNvSpPr/>
            <p:nvPr/>
          </p:nvSpPr>
          <p:spPr>
            <a:xfrm>
              <a:off x="0" y="0"/>
              <a:ext cx="597347" cy="564554"/>
            </a:xfrm>
            <a:custGeom>
              <a:avLst/>
              <a:gdLst/>
              <a:ahLst/>
              <a:cxnLst/>
              <a:rect l="l" t="t" r="r" b="b"/>
              <a:pathLst>
                <a:path w="597347" h="564554">
                  <a:moveTo>
                    <a:pt x="87264" y="0"/>
                  </a:moveTo>
                  <a:lnTo>
                    <a:pt x="510083" y="0"/>
                  </a:lnTo>
                  <a:cubicBezTo>
                    <a:pt x="533227" y="0"/>
                    <a:pt x="555423" y="9194"/>
                    <a:pt x="571788" y="25559"/>
                  </a:cubicBezTo>
                  <a:cubicBezTo>
                    <a:pt x="588153" y="41924"/>
                    <a:pt x="597347" y="64120"/>
                    <a:pt x="597347" y="87264"/>
                  </a:cubicBezTo>
                  <a:lnTo>
                    <a:pt x="597347" y="477290"/>
                  </a:lnTo>
                  <a:cubicBezTo>
                    <a:pt x="597347" y="525484"/>
                    <a:pt x="558278" y="564554"/>
                    <a:pt x="510083" y="564554"/>
                  </a:cubicBezTo>
                  <a:lnTo>
                    <a:pt x="87264" y="564554"/>
                  </a:lnTo>
                  <a:cubicBezTo>
                    <a:pt x="39069" y="564554"/>
                    <a:pt x="0" y="525484"/>
                    <a:pt x="0" y="477290"/>
                  </a:cubicBezTo>
                  <a:lnTo>
                    <a:pt x="0" y="87264"/>
                  </a:lnTo>
                  <a:cubicBezTo>
                    <a:pt x="0" y="39069"/>
                    <a:pt x="39069" y="0"/>
                    <a:pt x="87264" y="0"/>
                  </a:cubicBezTo>
                  <a:close/>
                </a:path>
              </a:pathLst>
            </a:custGeom>
            <a:solidFill>
              <a:srgbClr val="FF9141"/>
            </a:solidFill>
            <a:ln w="19050" cap="rnd">
              <a:solidFill>
                <a:srgbClr val="40246D"/>
              </a:solidFill>
              <a:prstDash val="solid"/>
              <a:round/>
            </a:ln>
          </p:spPr>
          <p:txBody>
            <a:bodyPr/>
            <a:lstStyle/>
            <a:p>
              <a:endParaRPr lang="en-US"/>
            </a:p>
          </p:txBody>
        </p:sp>
        <p:sp>
          <p:nvSpPr>
            <p:cNvPr id="6" name="TextBox 6"/>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7" name="Freeform 7"/>
          <p:cNvSpPr/>
          <p:nvPr/>
        </p:nvSpPr>
        <p:spPr>
          <a:xfrm>
            <a:off x="14026789" y="5143500"/>
            <a:ext cx="2875216" cy="4114800"/>
          </a:xfrm>
          <a:custGeom>
            <a:avLst/>
            <a:gdLst/>
            <a:ahLst/>
            <a:cxnLst/>
            <a:rect l="l" t="t" r="r" b="b"/>
            <a:pathLst>
              <a:path w="2875216" h="4114800">
                <a:moveTo>
                  <a:pt x="0" y="0"/>
                </a:moveTo>
                <a:lnTo>
                  <a:pt x="2875217" y="0"/>
                </a:lnTo>
                <a:lnTo>
                  <a:pt x="28752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8"/>
          <p:cNvPicPr>
            <a:picLocks noChangeAspect="1"/>
          </p:cNvPicPr>
          <p:nvPr/>
        </p:nvPicPr>
        <p:blipFill>
          <a:blip r:embed="rId6"/>
          <a:srcRect/>
          <a:stretch>
            <a:fillRect/>
          </a:stretch>
        </p:blipFill>
        <p:spPr>
          <a:xfrm>
            <a:off x="14183242" y="0"/>
            <a:ext cx="4104758" cy="2811759"/>
          </a:xfrm>
          <a:prstGeom prst="rect">
            <a:avLst/>
          </a:prstGeom>
        </p:spPr>
      </p:pic>
      <p:sp>
        <p:nvSpPr>
          <p:cNvPr id="9" name="TextBox 9"/>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Tư thế cơ bản</a:t>
            </a:r>
          </a:p>
        </p:txBody>
      </p:sp>
      <p:sp>
        <p:nvSpPr>
          <p:cNvPr id="10" name="TextBox 10"/>
          <p:cNvSpPr txBox="1"/>
          <p:nvPr/>
        </p:nvSpPr>
        <p:spPr>
          <a:xfrm>
            <a:off x="6555805" y="2697459"/>
            <a:ext cx="4475490" cy="1019177"/>
          </a:xfrm>
          <a:prstGeom prst="rect">
            <a:avLst/>
          </a:prstGeom>
        </p:spPr>
        <p:txBody>
          <a:bodyPr lIns="0" tIns="0" rIns="0" bIns="0" rtlCol="0" anchor="t">
            <a:spAutoFit/>
          </a:bodyPr>
          <a:lstStyle/>
          <a:p>
            <a:pPr>
              <a:lnSpc>
                <a:spcPts val="8399"/>
              </a:lnSpc>
            </a:pPr>
            <a:r>
              <a:rPr lang="en-US" sz="5999">
                <a:solidFill>
                  <a:srgbClr val="44000A"/>
                </a:solidFill>
                <a:latin typeface="Rokkitt"/>
              </a:rPr>
              <a:t>Đứng nghiêm</a:t>
            </a:r>
          </a:p>
        </p:txBody>
      </p:sp>
      <p:grpSp>
        <p:nvGrpSpPr>
          <p:cNvPr id="11" name="Group 11"/>
          <p:cNvGrpSpPr>
            <a:grpSpLocks noChangeAspect="1"/>
          </p:cNvGrpSpPr>
          <p:nvPr/>
        </p:nvGrpSpPr>
        <p:grpSpPr>
          <a:xfrm>
            <a:off x="916458" y="2187328"/>
            <a:ext cx="4713981" cy="7070972"/>
            <a:chOff x="0" y="0"/>
            <a:chExt cx="6350000" cy="9525000"/>
          </a:xfrm>
        </p:grpSpPr>
        <p:sp>
          <p:nvSpPr>
            <p:cNvPr id="12" name="Freeform 12"/>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t="-2623" r="-312887" b="-206647"/>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TextBox 5"/>
          <p:cNvSpPr txBox="1"/>
          <p:nvPr/>
        </p:nvSpPr>
        <p:spPr>
          <a:xfrm>
            <a:off x="6555805" y="2073028"/>
            <a:ext cx="7260205" cy="6305552"/>
          </a:xfrm>
          <a:prstGeom prst="rect">
            <a:avLst/>
          </a:prstGeom>
        </p:spPr>
        <p:txBody>
          <a:bodyPr lIns="0" tIns="0" rIns="0" bIns="0" rtlCol="0" anchor="t">
            <a:spAutoFit/>
          </a:bodyPr>
          <a:lstStyle/>
          <a:p>
            <a:pPr>
              <a:lnSpc>
                <a:spcPts val="8399"/>
              </a:lnSpc>
            </a:pPr>
            <a:r>
              <a:rPr lang="en-US" sz="5999">
                <a:solidFill>
                  <a:srgbClr val="44000A"/>
                </a:solidFill>
                <a:latin typeface="Rokkitt"/>
              </a:rPr>
              <a:t>Chân trái bước sang ngang rộng bằng vai, đồng thời 2 tay dang ngang, bàn tay sấp, đầu thẳng, mắt nhìn thẳng phía trước</a:t>
            </a:r>
          </a:p>
        </p:txBody>
      </p:sp>
      <p:grpSp>
        <p:nvGrpSpPr>
          <p:cNvPr id="6" name="Group 6"/>
          <p:cNvGrpSpPr>
            <a:grpSpLocks noChangeAspect="1"/>
          </p:cNvGrpSpPr>
          <p:nvPr/>
        </p:nvGrpSpPr>
        <p:grpSpPr>
          <a:xfrm>
            <a:off x="916458" y="2117356"/>
            <a:ext cx="4713981" cy="7070972"/>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102973" r="-183732" b="-189660"/>
              </a:stretch>
            </a:blipFill>
          </p:spPr>
          <p:txBody>
            <a:bodyPr/>
            <a:lstStyle/>
            <a:p>
              <a:endParaRPr lang="en-US"/>
            </a:p>
          </p:txBody>
        </p:sp>
      </p:grpSp>
      <p:sp>
        <p:nvSpPr>
          <p:cNvPr id="8" name="Freeform 8"/>
          <p:cNvSpPr/>
          <p:nvPr/>
        </p:nvSpPr>
        <p:spPr>
          <a:xfrm>
            <a:off x="13816010" y="565284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TextBox 5"/>
          <p:cNvSpPr txBox="1"/>
          <p:nvPr/>
        </p:nvSpPr>
        <p:spPr>
          <a:xfrm>
            <a:off x="6269316" y="2152721"/>
            <a:ext cx="7989764" cy="6904991"/>
          </a:xfrm>
          <a:prstGeom prst="rect">
            <a:avLst/>
          </a:prstGeom>
        </p:spPr>
        <p:txBody>
          <a:bodyPr lIns="0" tIns="0" rIns="0" bIns="0" rtlCol="0" anchor="t">
            <a:spAutoFit/>
          </a:bodyPr>
          <a:lstStyle/>
          <a:p>
            <a:pPr>
              <a:lnSpc>
                <a:spcPts val="6859"/>
              </a:lnSpc>
            </a:pPr>
            <a:r>
              <a:rPr lang="en-US" sz="4899">
                <a:solidFill>
                  <a:srgbClr val="44000A"/>
                </a:solidFill>
                <a:latin typeface="Rokkitt"/>
              </a:rPr>
              <a:t>Toàn thân xoay sang trái thành tư thế đứng chân trước chân sau, trọng lượng cơ thể dồn lên chân trái. Đồng thời tay phải đưa xuống dưới, sang trái, cùng tay trái đưa lên cao thành chữ V, lòng bàn tay hướng vào nhau. Đầu ngửa.</a:t>
            </a:r>
          </a:p>
        </p:txBody>
      </p:sp>
      <p:grpSp>
        <p:nvGrpSpPr>
          <p:cNvPr id="6" name="Group 6"/>
          <p:cNvGrpSpPr>
            <a:grpSpLocks noChangeAspect="1"/>
          </p:cNvGrpSpPr>
          <p:nvPr/>
        </p:nvGrpSpPr>
        <p:grpSpPr>
          <a:xfrm>
            <a:off x="513987" y="1786153"/>
            <a:ext cx="4847706" cy="7271559"/>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268487" r="-47906" b="-211898"/>
              </a:stretch>
            </a:blipFill>
          </p:spPr>
          <p:txBody>
            <a:bodyPr/>
            <a:lstStyle/>
            <a:p>
              <a:endParaRPr lang="en-US"/>
            </a:p>
          </p:txBody>
        </p:sp>
      </p:grpSp>
      <p:sp>
        <p:nvSpPr>
          <p:cNvPr id="8" name="Freeform 8"/>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TextBox 5"/>
          <p:cNvSpPr txBox="1"/>
          <p:nvPr/>
        </p:nvSpPr>
        <p:spPr>
          <a:xfrm>
            <a:off x="6269316" y="2152721"/>
            <a:ext cx="7989764" cy="6904991"/>
          </a:xfrm>
          <a:prstGeom prst="rect">
            <a:avLst/>
          </a:prstGeom>
        </p:spPr>
        <p:txBody>
          <a:bodyPr lIns="0" tIns="0" rIns="0" bIns="0" rtlCol="0" anchor="t">
            <a:spAutoFit/>
          </a:bodyPr>
          <a:lstStyle/>
          <a:p>
            <a:pPr>
              <a:lnSpc>
                <a:spcPts val="6859"/>
              </a:lnSpc>
            </a:pPr>
            <a:r>
              <a:rPr lang="en-US" sz="4899">
                <a:solidFill>
                  <a:srgbClr val="44000A"/>
                </a:solidFill>
                <a:latin typeface="Rokkitt"/>
              </a:rPr>
              <a:t>Chân trái khuỵu gối, trọng lượng cơ thể chuyển lên chân phải, chân trái duỗi thẳng, thân trên ngả ra trước. Đồng thời 2 tay đưa từ trên ra trước, xuống dưới, ra sau, chếch sang 2 bên, lòng bàn tay hướng vào nhau.</a:t>
            </a:r>
          </a:p>
        </p:txBody>
      </p:sp>
      <p:sp>
        <p:nvSpPr>
          <p:cNvPr id="6" name="Freeform 6"/>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340712" y="2247971"/>
            <a:ext cx="5524458" cy="6809741"/>
          </a:xfrm>
          <a:custGeom>
            <a:avLst/>
            <a:gdLst/>
            <a:ahLst/>
            <a:cxnLst/>
            <a:rect l="l" t="t" r="r" b="b"/>
            <a:pathLst>
              <a:path w="5524458" h="6809741">
                <a:moveTo>
                  <a:pt x="0" y="0"/>
                </a:moveTo>
                <a:lnTo>
                  <a:pt x="5524458" y="0"/>
                </a:lnTo>
                <a:lnTo>
                  <a:pt x="5524458" y="6809742"/>
                </a:lnTo>
                <a:lnTo>
                  <a:pt x="0" y="6809742"/>
                </a:lnTo>
                <a:lnTo>
                  <a:pt x="0" y="0"/>
                </a:lnTo>
                <a:close/>
              </a:path>
            </a:pathLst>
          </a:custGeom>
          <a:blipFill>
            <a:blip r:embed="rId7"/>
            <a:stretch>
              <a:fillRect l="-27877" t="-196699" r="-259850" b="-56716"/>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759</Words>
  <Application>Microsoft Office PowerPoint</Application>
  <PresentationFormat>Custom</PresentationFormat>
  <Paragraphs>54</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Calibri</vt:lpstr>
      <vt:lpstr>Segoe UI Black</vt:lpstr>
      <vt:lpstr>Times New Roman Bold</vt:lpstr>
      <vt:lpstr>Muli Bold</vt:lpstr>
      <vt:lpstr>Saira ExtraCondensed Heavy</vt:lpstr>
      <vt:lpstr>Bungee Shade</vt:lpstr>
      <vt:lpstr>Paytone One</vt:lpstr>
      <vt:lpstr>Rokkitt</vt:lpstr>
      <vt:lpstr>Times New Roman</vt:lpstr>
      <vt:lpstr>Bungee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 Cam Hồng Vàng Dự án Nhóm Lên ý tưởng Hình minh hoạ Vui tươi Bản thuyết trình Bảng trắng</dc:title>
  <cp:lastModifiedBy>Nguyễn Thảo Vy</cp:lastModifiedBy>
  <cp:revision>7</cp:revision>
  <dcterms:created xsi:type="dcterms:W3CDTF">2006-08-16T00:00:00Z</dcterms:created>
  <dcterms:modified xsi:type="dcterms:W3CDTF">2023-10-21T16:12:17Z</dcterms:modified>
  <dc:identifier>DAFwWRmzcoQ</dc:identifier>
</cp:coreProperties>
</file>