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0" r:id="rId3"/>
    <p:sldId id="257" r:id="rId4"/>
    <p:sldId id="258" r:id="rId5"/>
    <p:sldId id="259" r:id="rId6"/>
    <p:sldId id="269"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Lst>
  <p:sldSz cx="18288000" cy="10287000"/>
  <p:notesSz cx="6858000" cy="9144000"/>
  <p:embeddedFontLst>
    <p:embeddedFont>
      <p:font typeface="Bungee" panose="020B0604020202020204" charset="0"/>
      <p:regular r:id="rId21"/>
    </p:embeddedFont>
    <p:embeddedFont>
      <p:font typeface="Bungee Shade" panose="020B0604020202020204" charset="0"/>
      <p:regular r:id="rId22"/>
    </p:embeddedFont>
    <p:embeddedFont>
      <p:font typeface="Calibri" panose="020F0502020204030204" pitchFamily="34" charset="0"/>
      <p:regular r:id="rId23"/>
      <p:bold r:id="rId24"/>
      <p:italic r:id="rId25"/>
      <p:boldItalic r:id="rId26"/>
    </p:embeddedFont>
    <p:embeddedFont>
      <p:font typeface="Mongolian Baiti" panose="03000500000000000000" pitchFamily="66" charset="0"/>
      <p:regular r:id="rId27"/>
    </p:embeddedFont>
    <p:embeddedFont>
      <p:font typeface="Muli Bold" panose="020B0604020202020204" charset="0"/>
      <p:regular r:id="rId28"/>
    </p:embeddedFont>
    <p:embeddedFont>
      <p:font typeface="Paytone One" panose="020B0604020202020204" charset="0"/>
      <p:regular r:id="rId29"/>
    </p:embeddedFont>
    <p:embeddedFont>
      <p:font typeface="Rokkitt" panose="020B0604020202020204" charset="0"/>
      <p:regular r:id="rId30"/>
    </p:embeddedFont>
    <p:embeddedFont>
      <p:font typeface="Saira ExtraCondensed Heavy" panose="020B0604020202020204" charset="0"/>
      <p:regular r:id="rId31"/>
    </p:embeddedFont>
    <p:embeddedFont>
      <p:font typeface="Segoe UI Black" panose="020B0A02040204020203" pitchFamily="34" charset="0"/>
      <p:bold r:id="rId32"/>
      <p:boldItalic r:id="rId33"/>
    </p:embeddedFont>
    <p:embeddedFont>
      <p:font typeface="Times New Roman" panose="02020603050405020304" pitchFamily="18" charset="0"/>
      <p:regular r:id="rId34"/>
    </p:embeddedFont>
    <p:embeddedFont>
      <p:font typeface="Times New Roman Bold" panose="02020803070505020304" pitchFamily="18" charset="0"/>
      <p:regular r:id="rId35"/>
      <p:bold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0"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_rels/slide13.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9.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_rels/slide1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9.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2.svg"/><Relationship Id="rId7" Type="http://schemas.openxmlformats.org/officeDocument/2006/relationships/image" Target="../media/image28.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41.svg"/></Relationships>
</file>

<file path=ppt/slides/_rels/slide18.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svg"/><Relationship Id="rId7" Type="http://schemas.openxmlformats.org/officeDocument/2006/relationships/image" Target="../media/image4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12.svg"/><Relationship Id="rId5" Type="http://schemas.openxmlformats.org/officeDocument/2006/relationships/image" Target="../media/image16.jpeg"/><Relationship Id="rId10" Type="http://schemas.openxmlformats.org/officeDocument/2006/relationships/image" Target="../media/image11.png"/><Relationship Id="rId4" Type="http://schemas.openxmlformats.org/officeDocument/2006/relationships/image" Target="../media/image15.jpeg"/><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g"/><Relationship Id="rId5" Type="http://schemas.openxmlformats.org/officeDocument/2006/relationships/image" Target="../media/image32.svg"/><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7.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8.jpeg"/><Relationship Id="rId4" Type="http://schemas.openxmlformats.org/officeDocument/2006/relationships/image" Target="../media/image34.gif"/></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8.jpeg"/><Relationship Id="rId4" Type="http://schemas.openxmlformats.org/officeDocument/2006/relationships/image" Target="../media/image34.gif"/></Relationships>
</file>

<file path=ppt/slides/_rels/slide9.xml.rels><?xml version="1.0" encoding="UTF-8" standalone="yes"?>
<Relationships xmlns="http://schemas.openxmlformats.org/package/2006/relationships"><Relationship Id="rId3" Type="http://schemas.openxmlformats.org/officeDocument/2006/relationships/image" Target="../media/image22.svg"/><Relationship Id="rId7" Type="http://schemas.openxmlformats.org/officeDocument/2006/relationships/image" Target="../media/image38.jpe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9593"/>
        </a:solidFill>
        <a:effectLst/>
      </p:bgPr>
    </p:bg>
    <p:spTree>
      <p:nvGrpSpPr>
        <p:cNvPr id="1" name=""/>
        <p:cNvGrpSpPr/>
        <p:nvPr/>
      </p:nvGrpSpPr>
      <p:grpSpPr>
        <a:xfrm>
          <a:off x="0" y="0"/>
          <a:ext cx="0" cy="0"/>
          <a:chOff x="0" y="0"/>
          <a:chExt cx="0" cy="0"/>
        </a:xfrm>
      </p:grpSpPr>
      <p:sp>
        <p:nvSpPr>
          <p:cNvPr id="2" name="Freeform 2"/>
          <p:cNvSpPr/>
          <p:nvPr/>
        </p:nvSpPr>
        <p:spPr>
          <a:xfrm rot="1978481">
            <a:off x="-2628900" y="7647652"/>
            <a:ext cx="7315200" cy="3994432"/>
          </a:xfrm>
          <a:custGeom>
            <a:avLst/>
            <a:gdLst/>
            <a:ahLst/>
            <a:cxnLst/>
            <a:rect l="l" t="t" r="r" b="b"/>
            <a:pathLst>
              <a:path w="7315200" h="3994432">
                <a:moveTo>
                  <a:pt x="0" y="0"/>
                </a:moveTo>
                <a:lnTo>
                  <a:pt x="7315200" y="0"/>
                </a:lnTo>
                <a:lnTo>
                  <a:pt x="7315200" y="3994432"/>
                </a:lnTo>
                <a:lnTo>
                  <a:pt x="0" y="39944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304280">
            <a:off x="13477052" y="7833510"/>
            <a:ext cx="7315200" cy="3994432"/>
          </a:xfrm>
          <a:custGeom>
            <a:avLst/>
            <a:gdLst/>
            <a:ahLst/>
            <a:cxnLst/>
            <a:rect l="l" t="t" r="r" b="b"/>
            <a:pathLst>
              <a:path w="7315200" h="3994432">
                <a:moveTo>
                  <a:pt x="0" y="0"/>
                </a:moveTo>
                <a:lnTo>
                  <a:pt x="7315200" y="0"/>
                </a:lnTo>
                <a:lnTo>
                  <a:pt x="7315200" y="3994432"/>
                </a:lnTo>
                <a:lnTo>
                  <a:pt x="0" y="3994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1028700" y="2079276"/>
            <a:ext cx="16230600" cy="6752867"/>
            <a:chOff x="0" y="0"/>
            <a:chExt cx="4274726" cy="1778533"/>
          </a:xfrm>
        </p:grpSpPr>
        <p:sp>
          <p:nvSpPr>
            <p:cNvPr id="5" name="Freeform 5"/>
            <p:cNvSpPr/>
            <p:nvPr/>
          </p:nvSpPr>
          <p:spPr>
            <a:xfrm>
              <a:off x="0" y="0"/>
              <a:ext cx="4274726" cy="1778533"/>
            </a:xfrm>
            <a:custGeom>
              <a:avLst/>
              <a:gdLst/>
              <a:ahLst/>
              <a:cxnLst/>
              <a:rect l="l" t="t" r="r" b="b"/>
              <a:pathLst>
                <a:path w="4274726" h="1778533">
                  <a:moveTo>
                    <a:pt x="20511" y="0"/>
                  </a:moveTo>
                  <a:lnTo>
                    <a:pt x="4254215" y="0"/>
                  </a:lnTo>
                  <a:cubicBezTo>
                    <a:pt x="4259655" y="0"/>
                    <a:pt x="4264872" y="2161"/>
                    <a:pt x="4268719" y="6007"/>
                  </a:cubicBezTo>
                  <a:cubicBezTo>
                    <a:pt x="4272565" y="9854"/>
                    <a:pt x="4274726" y="15071"/>
                    <a:pt x="4274726" y="20511"/>
                  </a:cubicBezTo>
                  <a:lnTo>
                    <a:pt x="4274726" y="1758022"/>
                  </a:lnTo>
                  <a:cubicBezTo>
                    <a:pt x="4274726" y="1763462"/>
                    <a:pt x="4272565" y="1768679"/>
                    <a:pt x="4268719" y="1772526"/>
                  </a:cubicBezTo>
                  <a:cubicBezTo>
                    <a:pt x="4264872" y="1776372"/>
                    <a:pt x="4259655" y="1778533"/>
                    <a:pt x="4254215" y="1778533"/>
                  </a:cubicBezTo>
                  <a:lnTo>
                    <a:pt x="20511" y="1778533"/>
                  </a:lnTo>
                  <a:cubicBezTo>
                    <a:pt x="15071" y="1778533"/>
                    <a:pt x="9854" y="1776372"/>
                    <a:pt x="6007" y="1772526"/>
                  </a:cubicBezTo>
                  <a:cubicBezTo>
                    <a:pt x="2161" y="1768679"/>
                    <a:pt x="0" y="1763462"/>
                    <a:pt x="0" y="1758022"/>
                  </a:cubicBezTo>
                  <a:lnTo>
                    <a:pt x="0" y="20511"/>
                  </a:lnTo>
                  <a:cubicBezTo>
                    <a:pt x="0" y="15071"/>
                    <a:pt x="2161" y="9854"/>
                    <a:pt x="6007" y="6007"/>
                  </a:cubicBezTo>
                  <a:cubicBezTo>
                    <a:pt x="9854" y="2161"/>
                    <a:pt x="15071" y="0"/>
                    <a:pt x="20511" y="0"/>
                  </a:cubicBezTo>
                  <a:close/>
                </a:path>
              </a:pathLst>
            </a:custGeom>
            <a:solidFill>
              <a:srgbClr val="FFFFFF"/>
            </a:solidFill>
            <a:ln w="19050" cap="rnd">
              <a:solidFill>
                <a:srgbClr val="40246D"/>
              </a:solidFill>
              <a:prstDash val="solid"/>
              <a:round/>
            </a:ln>
          </p:spPr>
          <p:txBody>
            <a:bodyPr/>
            <a:lstStyle/>
            <a:p>
              <a:endParaRPr lang="en-US"/>
            </a:p>
          </p:txBody>
        </p:sp>
        <p:sp>
          <p:nvSpPr>
            <p:cNvPr id="6" name="TextBox 6"/>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grpSp>
        <p:nvGrpSpPr>
          <p:cNvPr id="7" name="Group 7"/>
          <p:cNvGrpSpPr/>
          <p:nvPr/>
        </p:nvGrpSpPr>
        <p:grpSpPr>
          <a:xfrm>
            <a:off x="1028700" y="739378"/>
            <a:ext cx="16230600" cy="1923256"/>
            <a:chOff x="0" y="-76200"/>
            <a:chExt cx="4274726" cy="506536"/>
          </a:xfrm>
        </p:grpSpPr>
        <p:sp>
          <p:nvSpPr>
            <p:cNvPr id="8" name="Freeform 8"/>
            <p:cNvSpPr/>
            <p:nvPr/>
          </p:nvSpPr>
          <p:spPr>
            <a:xfrm>
              <a:off x="0" y="0"/>
              <a:ext cx="4274726" cy="330266"/>
            </a:xfrm>
            <a:custGeom>
              <a:avLst/>
              <a:gdLst/>
              <a:ahLst/>
              <a:cxnLst/>
              <a:rect l="l" t="t" r="r" b="b"/>
              <a:pathLst>
                <a:path w="4274726" h="330266">
                  <a:moveTo>
                    <a:pt x="47700" y="0"/>
                  </a:moveTo>
                  <a:lnTo>
                    <a:pt x="4227026" y="0"/>
                  </a:lnTo>
                  <a:cubicBezTo>
                    <a:pt x="4239677" y="0"/>
                    <a:pt x="4251809" y="5025"/>
                    <a:pt x="4260755" y="13971"/>
                  </a:cubicBezTo>
                  <a:cubicBezTo>
                    <a:pt x="4269700" y="22916"/>
                    <a:pt x="4274726" y="35049"/>
                    <a:pt x="4274726" y="47700"/>
                  </a:cubicBezTo>
                  <a:lnTo>
                    <a:pt x="4274726" y="282567"/>
                  </a:lnTo>
                  <a:cubicBezTo>
                    <a:pt x="4274726" y="295218"/>
                    <a:pt x="4269700" y="307350"/>
                    <a:pt x="4260755" y="316296"/>
                  </a:cubicBezTo>
                  <a:cubicBezTo>
                    <a:pt x="4251809" y="325241"/>
                    <a:pt x="4239677" y="330266"/>
                    <a:pt x="4227026" y="330266"/>
                  </a:cubicBezTo>
                  <a:lnTo>
                    <a:pt x="47700" y="330266"/>
                  </a:lnTo>
                  <a:cubicBezTo>
                    <a:pt x="35049" y="330266"/>
                    <a:pt x="22916" y="325241"/>
                    <a:pt x="13971" y="316296"/>
                  </a:cubicBezTo>
                  <a:cubicBezTo>
                    <a:pt x="5025" y="307350"/>
                    <a:pt x="0" y="295218"/>
                    <a:pt x="0" y="282567"/>
                  </a:cubicBezTo>
                  <a:lnTo>
                    <a:pt x="0" y="47700"/>
                  </a:lnTo>
                  <a:cubicBezTo>
                    <a:pt x="0" y="35049"/>
                    <a:pt x="5025" y="22916"/>
                    <a:pt x="13971" y="13971"/>
                  </a:cubicBezTo>
                  <a:cubicBezTo>
                    <a:pt x="22916" y="5025"/>
                    <a:pt x="35049" y="0"/>
                    <a:pt x="47700" y="0"/>
                  </a:cubicBezTo>
                  <a:close/>
                </a:path>
              </a:pathLst>
            </a:custGeom>
            <a:solidFill>
              <a:srgbClr val="FFD447"/>
            </a:solidFill>
            <a:ln w="19050" cap="rnd">
              <a:solidFill>
                <a:srgbClr val="40246D"/>
              </a:solidFill>
              <a:prstDash val="solid"/>
              <a:round/>
            </a:ln>
          </p:spPr>
          <p:txBody>
            <a:bodyPr/>
            <a:lstStyle/>
            <a:p>
              <a:endParaRPr lang="en-US"/>
            </a:p>
          </p:txBody>
        </p:sp>
        <p:sp>
          <p:nvSpPr>
            <p:cNvPr id="9" name="TextBox 9"/>
            <p:cNvSpPr txBox="1"/>
            <p:nvPr/>
          </p:nvSpPr>
          <p:spPr>
            <a:xfrm>
              <a:off x="0" y="-76200"/>
              <a:ext cx="4274726" cy="506536"/>
            </a:xfrm>
            <a:prstGeom prst="rect">
              <a:avLst/>
            </a:prstGeom>
          </p:spPr>
          <p:txBody>
            <a:bodyPr lIns="254000" tIns="254000" rIns="254000" bIns="254000" rtlCol="0" anchor="ctr"/>
            <a:lstStyle/>
            <a:p>
              <a:pPr marL="0" lvl="0" indent="0" algn="just">
                <a:lnSpc>
                  <a:spcPts val="3119"/>
                </a:lnSpc>
                <a:spcBef>
                  <a:spcPct val="0"/>
                </a:spcBef>
              </a:pPr>
              <a:r>
                <a:rPr lang="en-US" sz="2399" dirty="0">
                  <a:solidFill>
                    <a:srgbClr val="40246D"/>
                  </a:solidFill>
                  <a:latin typeface="Bungee Shade"/>
                </a:rPr>
                <a:t>                                                                        </a:t>
              </a:r>
              <a:r>
                <a:rPr lang="en-US" sz="3600" dirty="0">
                  <a:solidFill>
                    <a:srgbClr val="40246D"/>
                  </a:solidFill>
                  <a:latin typeface="Segoe UI Black" panose="020B0A02040204020203" pitchFamily="34" charset="0"/>
                  <a:ea typeface="Segoe UI Black" panose="020B0A02040204020203" pitchFamily="34" charset="0"/>
                </a:rPr>
                <a:t>BÀI TẬP THỂ DỤC</a:t>
              </a:r>
              <a:endParaRPr lang="en-US" sz="2399" dirty="0">
                <a:solidFill>
                  <a:srgbClr val="40246D"/>
                </a:solidFill>
                <a:latin typeface="Segoe UI Black" panose="020B0A02040204020203" pitchFamily="34" charset="0"/>
                <a:ea typeface="Segoe UI Black" panose="020B0A02040204020203" pitchFamily="34" charset="0"/>
              </a:endParaRPr>
            </a:p>
          </p:txBody>
        </p:sp>
      </p:grpSp>
      <p:sp>
        <p:nvSpPr>
          <p:cNvPr id="10" name="Freeform 10"/>
          <p:cNvSpPr/>
          <p:nvPr/>
        </p:nvSpPr>
        <p:spPr>
          <a:xfrm>
            <a:off x="-333352" y="6458227"/>
            <a:ext cx="4968857" cy="5600146"/>
          </a:xfrm>
          <a:custGeom>
            <a:avLst/>
            <a:gdLst/>
            <a:ahLst/>
            <a:cxnLst/>
            <a:rect l="l" t="t" r="r" b="b"/>
            <a:pathLst>
              <a:path w="4968857" h="5600146">
                <a:moveTo>
                  <a:pt x="0" y="0"/>
                </a:moveTo>
                <a:lnTo>
                  <a:pt x="4968857" y="0"/>
                </a:lnTo>
                <a:lnTo>
                  <a:pt x="4968857" y="5600146"/>
                </a:lnTo>
                <a:lnTo>
                  <a:pt x="0" y="56001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1028700" y="798771"/>
            <a:ext cx="4991100" cy="1827699"/>
            <a:chOff x="0" y="-85725"/>
            <a:chExt cx="1377115" cy="720245"/>
          </a:xfrm>
        </p:grpSpPr>
        <p:sp>
          <p:nvSpPr>
            <p:cNvPr id="12" name="Freeform 12"/>
            <p:cNvSpPr/>
            <p:nvPr/>
          </p:nvSpPr>
          <p:spPr>
            <a:xfrm>
              <a:off x="0" y="0"/>
              <a:ext cx="1377115" cy="505773"/>
            </a:xfrm>
            <a:custGeom>
              <a:avLst/>
              <a:gdLst/>
              <a:ahLst/>
              <a:cxnLst/>
              <a:rect l="l" t="t" r="r" b="b"/>
              <a:pathLst>
                <a:path w="1377115" h="330266">
                  <a:moveTo>
                    <a:pt x="148065" y="0"/>
                  </a:moveTo>
                  <a:lnTo>
                    <a:pt x="1229050" y="0"/>
                  </a:lnTo>
                  <a:cubicBezTo>
                    <a:pt x="1310824" y="0"/>
                    <a:pt x="1377115" y="66291"/>
                    <a:pt x="1377115" y="148065"/>
                  </a:cubicBezTo>
                  <a:lnTo>
                    <a:pt x="1377115" y="182201"/>
                  </a:lnTo>
                  <a:cubicBezTo>
                    <a:pt x="1377115" y="263975"/>
                    <a:pt x="1310824" y="330266"/>
                    <a:pt x="1229050" y="330266"/>
                  </a:cubicBezTo>
                  <a:lnTo>
                    <a:pt x="148065" y="330266"/>
                  </a:lnTo>
                  <a:cubicBezTo>
                    <a:pt x="66291" y="330266"/>
                    <a:pt x="0" y="263975"/>
                    <a:pt x="0" y="182201"/>
                  </a:cubicBezTo>
                  <a:lnTo>
                    <a:pt x="0" y="148065"/>
                  </a:lnTo>
                  <a:cubicBezTo>
                    <a:pt x="0" y="66291"/>
                    <a:pt x="66291" y="0"/>
                    <a:pt x="148065" y="0"/>
                  </a:cubicBezTo>
                  <a:close/>
                </a:path>
              </a:pathLst>
            </a:custGeom>
            <a:solidFill>
              <a:srgbClr val="44000A"/>
            </a:solidFill>
          </p:spPr>
          <p:txBody>
            <a:bodyPr/>
            <a:lstStyle/>
            <a:p>
              <a:endParaRPr lang="en-US"/>
            </a:p>
          </p:txBody>
        </p:sp>
        <p:sp>
          <p:nvSpPr>
            <p:cNvPr id="13" name="TextBox 13"/>
            <p:cNvSpPr txBox="1"/>
            <p:nvPr/>
          </p:nvSpPr>
          <p:spPr>
            <a:xfrm>
              <a:off x="0" y="-85725"/>
              <a:ext cx="1377115" cy="720245"/>
            </a:xfrm>
            <a:prstGeom prst="rect">
              <a:avLst/>
            </a:prstGeom>
          </p:spPr>
          <p:txBody>
            <a:bodyPr lIns="254000" tIns="254000" rIns="254000" bIns="254000" rtlCol="0" anchor="ctr"/>
            <a:lstStyle/>
            <a:p>
              <a:pPr algn="ctr">
                <a:lnSpc>
                  <a:spcPts val="2939"/>
                </a:lnSpc>
              </a:pPr>
              <a:r>
                <a:rPr lang="en-US" sz="2099" dirty="0">
                  <a:solidFill>
                    <a:srgbClr val="FFFFFF"/>
                  </a:solidFill>
                  <a:latin typeface="Bungee"/>
                </a:rPr>
                <a:t>CHỦ ĐỀ 4</a:t>
              </a:r>
            </a:p>
          </p:txBody>
        </p:sp>
      </p:grpSp>
      <p:sp>
        <p:nvSpPr>
          <p:cNvPr id="14" name="Freeform 14"/>
          <p:cNvSpPr/>
          <p:nvPr/>
        </p:nvSpPr>
        <p:spPr>
          <a:xfrm>
            <a:off x="14493765" y="6936116"/>
            <a:ext cx="3032049" cy="1648332"/>
          </a:xfrm>
          <a:custGeom>
            <a:avLst/>
            <a:gdLst/>
            <a:ahLst/>
            <a:cxnLst/>
            <a:rect l="l" t="t" r="r" b="b"/>
            <a:pathLst>
              <a:path w="3032049" h="1648332">
                <a:moveTo>
                  <a:pt x="0" y="0"/>
                </a:moveTo>
                <a:lnTo>
                  <a:pt x="3032049" y="0"/>
                </a:lnTo>
                <a:lnTo>
                  <a:pt x="3032049" y="1648332"/>
                </a:lnTo>
                <a:lnTo>
                  <a:pt x="0" y="164833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TextBox 15"/>
          <p:cNvSpPr txBox="1"/>
          <p:nvPr/>
        </p:nvSpPr>
        <p:spPr>
          <a:xfrm>
            <a:off x="539878" y="3007494"/>
            <a:ext cx="16985936" cy="5273303"/>
          </a:xfrm>
          <a:prstGeom prst="rect">
            <a:avLst/>
          </a:prstGeom>
        </p:spPr>
        <p:txBody>
          <a:bodyPr lIns="0" tIns="0" rIns="0" bIns="0" rtlCol="0" anchor="t">
            <a:spAutoFit/>
          </a:bodyPr>
          <a:lstStyle/>
          <a:p>
            <a:pPr algn="ctr">
              <a:lnSpc>
                <a:spcPts val="11332"/>
              </a:lnSpc>
            </a:pPr>
            <a:r>
              <a:rPr lang="en-US" sz="10301" spc="61" dirty="0">
                <a:solidFill>
                  <a:srgbClr val="FD5D5B"/>
                </a:solidFill>
                <a:latin typeface="Saira ExtraCondensed Heavy"/>
              </a:rPr>
              <a:t>BÀI 2</a:t>
            </a:r>
          </a:p>
          <a:p>
            <a:pPr algn="ctr">
              <a:lnSpc>
                <a:spcPts val="19800"/>
              </a:lnSpc>
            </a:pPr>
            <a:r>
              <a:rPr lang="en-US" sz="18000" spc="108" dirty="0" err="1">
                <a:solidFill>
                  <a:srgbClr val="44000A"/>
                </a:solidFill>
                <a:latin typeface="Saira ExtraCondensed Heavy"/>
              </a:rPr>
              <a:t>Bài</a:t>
            </a:r>
            <a:r>
              <a:rPr lang="en-US" sz="18000" spc="108" dirty="0">
                <a:solidFill>
                  <a:srgbClr val="44000A"/>
                </a:solidFill>
                <a:latin typeface="Saira ExtraCondensed Heavy"/>
              </a:rPr>
              <a:t> </a:t>
            </a:r>
            <a:r>
              <a:rPr lang="en-US" sz="18000" spc="108" dirty="0" err="1">
                <a:solidFill>
                  <a:srgbClr val="44000A"/>
                </a:solidFill>
                <a:latin typeface="Saira ExtraCondensed Heavy"/>
              </a:rPr>
              <a:t>thể</a:t>
            </a:r>
            <a:r>
              <a:rPr lang="en-US" sz="18000" spc="108" dirty="0">
                <a:solidFill>
                  <a:srgbClr val="44000A"/>
                </a:solidFill>
                <a:latin typeface="Saira ExtraCondensed Heavy"/>
              </a:rPr>
              <a:t> </a:t>
            </a:r>
            <a:r>
              <a:rPr lang="en-US" sz="18000" spc="108" dirty="0" err="1">
                <a:solidFill>
                  <a:srgbClr val="44000A"/>
                </a:solidFill>
                <a:latin typeface="Saira ExtraCondensed Heavy"/>
              </a:rPr>
              <a:t>dục</a:t>
            </a:r>
            <a:r>
              <a:rPr lang="en-US" sz="18000" spc="108" dirty="0">
                <a:solidFill>
                  <a:srgbClr val="44000A"/>
                </a:solidFill>
                <a:latin typeface="Saira ExtraCondensed Heavy"/>
              </a:rPr>
              <a:t> </a:t>
            </a:r>
            <a:r>
              <a:rPr lang="en-US" sz="18000" spc="108" dirty="0" err="1">
                <a:solidFill>
                  <a:srgbClr val="44000A"/>
                </a:solidFill>
                <a:latin typeface="Saira ExtraCondensed Heavy"/>
              </a:rPr>
              <a:t>liên</a:t>
            </a:r>
            <a:r>
              <a:rPr lang="en-US" sz="18000" spc="108" dirty="0">
                <a:solidFill>
                  <a:srgbClr val="44000A"/>
                </a:solidFill>
                <a:latin typeface="Saira ExtraCondensed Heavy"/>
              </a:rPr>
              <a:t> </a:t>
            </a:r>
            <a:r>
              <a:rPr lang="en-US" sz="18000" spc="108" dirty="0" err="1">
                <a:solidFill>
                  <a:srgbClr val="44000A"/>
                </a:solidFill>
                <a:latin typeface="Saira ExtraCondensed Heavy"/>
              </a:rPr>
              <a:t>hoàn</a:t>
            </a:r>
            <a:endParaRPr lang="en-US" sz="18000" spc="108" dirty="0">
              <a:solidFill>
                <a:srgbClr val="44000A"/>
              </a:solidFill>
              <a:latin typeface="Saira ExtraCondensed Heavy"/>
            </a:endParaRPr>
          </a:p>
          <a:p>
            <a:pPr algn="ctr">
              <a:lnSpc>
                <a:spcPts val="9792"/>
              </a:lnSpc>
            </a:pPr>
            <a:r>
              <a:rPr lang="en-US" sz="8902" spc="53" dirty="0">
                <a:solidFill>
                  <a:srgbClr val="44000A"/>
                </a:solidFill>
                <a:latin typeface="Saira ExtraCondensed Heavy"/>
              </a:rPr>
              <a:t>(</a:t>
            </a:r>
            <a:r>
              <a:rPr lang="en-US" sz="8902" spc="53" dirty="0" err="1">
                <a:solidFill>
                  <a:srgbClr val="44000A"/>
                </a:solidFill>
                <a:latin typeface="Saira ExtraCondensed Heavy"/>
              </a:rPr>
              <a:t>từ</a:t>
            </a:r>
            <a:r>
              <a:rPr lang="en-US" sz="8902" spc="53" dirty="0">
                <a:solidFill>
                  <a:srgbClr val="44000A"/>
                </a:solidFill>
                <a:latin typeface="Saira ExtraCondensed Heavy"/>
              </a:rPr>
              <a:t> </a:t>
            </a:r>
            <a:r>
              <a:rPr lang="en-US" sz="8902" spc="53" dirty="0" err="1">
                <a:solidFill>
                  <a:srgbClr val="44000A"/>
                </a:solidFill>
                <a:latin typeface="Saira ExtraCondensed Heavy"/>
              </a:rPr>
              <a:t>nhịp</a:t>
            </a:r>
            <a:r>
              <a:rPr lang="en-US" sz="8902" spc="53" dirty="0">
                <a:solidFill>
                  <a:srgbClr val="44000A"/>
                </a:solidFill>
                <a:latin typeface="Saira ExtraCondensed Heavy"/>
              </a:rPr>
              <a:t> 11 </a:t>
            </a:r>
            <a:r>
              <a:rPr lang="en-US" sz="8902" spc="53" dirty="0" err="1">
                <a:solidFill>
                  <a:srgbClr val="44000A"/>
                </a:solidFill>
                <a:latin typeface="Saira ExtraCondensed Heavy"/>
              </a:rPr>
              <a:t>đến</a:t>
            </a:r>
            <a:r>
              <a:rPr lang="en-US" sz="8902" spc="53" dirty="0">
                <a:solidFill>
                  <a:srgbClr val="44000A"/>
                </a:solidFill>
                <a:latin typeface="Saira ExtraCondensed Heavy"/>
              </a:rPr>
              <a:t> </a:t>
            </a:r>
            <a:r>
              <a:rPr lang="en-US" sz="8902" spc="53" dirty="0" err="1">
                <a:solidFill>
                  <a:srgbClr val="44000A"/>
                </a:solidFill>
                <a:latin typeface="Saira ExtraCondensed Heavy"/>
              </a:rPr>
              <a:t>nhịp</a:t>
            </a:r>
            <a:r>
              <a:rPr lang="en-US" sz="8902" spc="53" dirty="0">
                <a:solidFill>
                  <a:srgbClr val="44000A"/>
                </a:solidFill>
                <a:latin typeface="Saira ExtraCondensed Heavy"/>
              </a:rPr>
              <a:t> </a:t>
            </a:r>
            <a:r>
              <a:rPr lang="en-US" sz="8902" spc="53">
                <a:solidFill>
                  <a:srgbClr val="44000A"/>
                </a:solidFill>
                <a:latin typeface="Saira ExtraCondensed Heavy"/>
              </a:rPr>
              <a:t>20)</a:t>
            </a:r>
            <a:endParaRPr lang="en-US" sz="8902" spc="53" dirty="0">
              <a:solidFill>
                <a:srgbClr val="44000A"/>
              </a:solidFill>
              <a:latin typeface="Saira ExtraCondensed Heavy"/>
            </a:endParaRPr>
          </a:p>
        </p:txBody>
      </p:sp>
      <p:sp>
        <p:nvSpPr>
          <p:cNvPr id="16" name="Freeform 16"/>
          <p:cNvSpPr/>
          <p:nvPr/>
        </p:nvSpPr>
        <p:spPr>
          <a:xfrm>
            <a:off x="16570450" y="1253808"/>
            <a:ext cx="299973" cy="299973"/>
          </a:xfrm>
          <a:custGeom>
            <a:avLst/>
            <a:gdLst/>
            <a:ahLst/>
            <a:cxnLst/>
            <a:rect l="l" t="t" r="r" b="b"/>
            <a:pathLst>
              <a:path w="299973" h="299973">
                <a:moveTo>
                  <a:pt x="0" y="0"/>
                </a:moveTo>
                <a:lnTo>
                  <a:pt x="299972" y="0"/>
                </a:lnTo>
                <a:lnTo>
                  <a:pt x="299972" y="299973"/>
                </a:lnTo>
                <a:lnTo>
                  <a:pt x="0" y="29997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a:off x="14065989" y="3915818"/>
            <a:ext cx="658098" cy="658098"/>
          </a:xfrm>
          <a:custGeom>
            <a:avLst/>
            <a:gdLst/>
            <a:ahLst/>
            <a:cxnLst/>
            <a:rect l="l" t="t" r="r" b="b"/>
            <a:pathLst>
              <a:path w="658098" h="658098">
                <a:moveTo>
                  <a:pt x="0" y="0"/>
                </a:moveTo>
                <a:lnTo>
                  <a:pt x="658098" y="0"/>
                </a:lnTo>
                <a:lnTo>
                  <a:pt x="658098" y="658098"/>
                </a:lnTo>
                <a:lnTo>
                  <a:pt x="0" y="6580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a:off x="3563913" y="3915818"/>
            <a:ext cx="658098" cy="658098"/>
          </a:xfrm>
          <a:custGeom>
            <a:avLst/>
            <a:gdLst/>
            <a:ahLst/>
            <a:cxnLst/>
            <a:rect l="l" t="t" r="r" b="b"/>
            <a:pathLst>
              <a:path w="658098" h="658098">
                <a:moveTo>
                  <a:pt x="0" y="0"/>
                </a:moveTo>
                <a:lnTo>
                  <a:pt x="658098" y="0"/>
                </a:lnTo>
                <a:lnTo>
                  <a:pt x="658098" y="658098"/>
                </a:lnTo>
                <a:lnTo>
                  <a:pt x="0" y="6580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TextBox 19"/>
          <p:cNvSpPr txBox="1"/>
          <p:nvPr/>
        </p:nvSpPr>
        <p:spPr>
          <a:xfrm>
            <a:off x="4114800" y="139936"/>
            <a:ext cx="9067800" cy="658835"/>
          </a:xfrm>
          <a:prstGeom prst="rect">
            <a:avLst/>
          </a:prstGeom>
        </p:spPr>
        <p:txBody>
          <a:bodyPr wrap="square" lIns="0" tIns="0" rIns="0" bIns="0" rtlCol="0" anchor="t">
            <a:spAutoFit/>
          </a:bodyPr>
          <a:lstStyle/>
          <a:p>
            <a:pPr algn="ctr">
              <a:lnSpc>
                <a:spcPts val="5599"/>
              </a:lnSpc>
            </a:pPr>
            <a:r>
              <a:rPr lang="en-US" sz="3999" b="1" dirty="0">
                <a:solidFill>
                  <a:srgbClr val="000000"/>
                </a:solidFill>
                <a:latin typeface="Times New Roman" panose="02020603050405020304" pitchFamily="18" charset="0"/>
                <a:cs typeface="Times New Roman" panose="02020603050405020304" pitchFamily="18" charset="0"/>
              </a:rPr>
              <a:t>TRƯỜNG THCS TIÊN THANH</a:t>
            </a:r>
          </a:p>
        </p:txBody>
      </p:sp>
      <p:sp>
        <p:nvSpPr>
          <p:cNvPr id="20" name="TextBox 20"/>
          <p:cNvSpPr txBox="1"/>
          <p:nvPr/>
        </p:nvSpPr>
        <p:spPr>
          <a:xfrm>
            <a:off x="5783758" y="9634953"/>
            <a:ext cx="6720483" cy="581025"/>
          </a:xfrm>
          <a:prstGeom prst="rect">
            <a:avLst/>
          </a:prstGeom>
        </p:spPr>
        <p:txBody>
          <a:bodyPr lIns="0" tIns="0" rIns="0" bIns="0" rtlCol="0" anchor="t">
            <a:spAutoFit/>
          </a:bodyPr>
          <a:lstStyle/>
          <a:p>
            <a:pPr algn="ctr">
              <a:lnSpc>
                <a:spcPts val="4200"/>
              </a:lnSpc>
            </a:pPr>
            <a:r>
              <a:rPr lang="en-US" sz="3000" dirty="0">
                <a:solidFill>
                  <a:srgbClr val="000000"/>
                </a:solidFill>
                <a:latin typeface="Times New Roman Bold"/>
              </a:rPr>
              <a:t>GIÁO VIÊN: MAI VŨ TUYẾT THANH</a:t>
            </a:r>
          </a:p>
        </p:txBody>
      </p:sp>
      <p:sp>
        <p:nvSpPr>
          <p:cNvPr id="21" name="TextBox 20">
            <a:extLst>
              <a:ext uri="{FF2B5EF4-FFF2-40B4-BE49-F238E27FC236}">
                <a16:creationId xmlns:a16="http://schemas.microsoft.com/office/drawing/2014/main" id="{3A4E0095-FFA9-050E-C0D5-ED2A1289DE9C}"/>
              </a:ext>
            </a:extLst>
          </p:cNvPr>
          <p:cNvSpPr txBox="1"/>
          <p:nvPr/>
        </p:nvSpPr>
        <p:spPr>
          <a:xfrm>
            <a:off x="5783758" y="9011245"/>
            <a:ext cx="6720483" cy="494110"/>
          </a:xfrm>
          <a:prstGeom prst="rect">
            <a:avLst/>
          </a:prstGeom>
        </p:spPr>
        <p:txBody>
          <a:bodyPr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4200"/>
              </a:lnSpc>
            </a:pPr>
            <a:r>
              <a:rPr lang="en-US" sz="3000" dirty="0">
                <a:solidFill>
                  <a:srgbClr val="000000"/>
                </a:solidFill>
                <a:latin typeface="Times New Roman Bold"/>
              </a:rPr>
              <a:t>MÔN: GIÁO DỤC THỂ CHẤT 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446388" y="1858785"/>
            <a:ext cx="6136043" cy="7944801"/>
          </a:xfrm>
          <a:custGeom>
            <a:avLst/>
            <a:gdLst/>
            <a:ahLst/>
            <a:cxnLst/>
            <a:rect l="l" t="t" r="r" b="b"/>
            <a:pathLst>
              <a:path w="6136043" h="7944801">
                <a:moveTo>
                  <a:pt x="0" y="0"/>
                </a:moveTo>
                <a:lnTo>
                  <a:pt x="6136043" y="0"/>
                </a:lnTo>
                <a:lnTo>
                  <a:pt x="6136043" y="7944802"/>
                </a:lnTo>
                <a:lnTo>
                  <a:pt x="0" y="7944802"/>
                </a:lnTo>
                <a:lnTo>
                  <a:pt x="0" y="0"/>
                </a:lnTo>
                <a:close/>
              </a:path>
            </a:pathLst>
          </a:custGeom>
          <a:blipFill>
            <a:blip r:embed="rId7"/>
            <a:stretch>
              <a:fillRect l="-146466" t="-123885" r="-146366" b="-169512"/>
            </a:stretch>
          </a:blipFill>
        </p:spPr>
        <p:txBody>
          <a:bodyPr/>
          <a:lstStyle/>
          <a:p>
            <a:endParaRPr lang="en-US"/>
          </a:p>
        </p:txBody>
      </p:sp>
      <p:sp>
        <p:nvSpPr>
          <p:cNvPr id="7" name="TextBox 7"/>
          <p:cNvSpPr txBox="1"/>
          <p:nvPr/>
        </p:nvSpPr>
        <p:spPr>
          <a:xfrm>
            <a:off x="7219395" y="2744485"/>
            <a:ext cx="6963847" cy="3133727"/>
          </a:xfrm>
          <a:prstGeom prst="rect">
            <a:avLst/>
          </a:prstGeom>
        </p:spPr>
        <p:txBody>
          <a:bodyPr lIns="0" tIns="0" rIns="0" bIns="0" rtlCol="0" anchor="t">
            <a:spAutoFit/>
          </a:bodyPr>
          <a:lstStyle/>
          <a:p>
            <a:pPr>
              <a:lnSpc>
                <a:spcPts val="8399"/>
              </a:lnSpc>
            </a:pPr>
            <a:r>
              <a:rPr lang="en-US" sz="5999">
                <a:solidFill>
                  <a:srgbClr val="44000A"/>
                </a:solidFill>
                <a:latin typeface="Rokkitt"/>
              </a:rPr>
              <a:t>Thực hiện như nhịp 6 nhưng đổi chân, đổi hướng</a:t>
            </a:r>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801829" y="2654941"/>
            <a:ext cx="7097825" cy="6446541"/>
          </a:xfrm>
          <a:custGeom>
            <a:avLst/>
            <a:gdLst/>
            <a:ahLst/>
            <a:cxnLst/>
            <a:rect l="l" t="t" r="r" b="b"/>
            <a:pathLst>
              <a:path w="7097825" h="6446541">
                <a:moveTo>
                  <a:pt x="0" y="0"/>
                </a:moveTo>
                <a:lnTo>
                  <a:pt x="7097824" y="0"/>
                </a:lnTo>
                <a:lnTo>
                  <a:pt x="7097824" y="6446541"/>
                </a:lnTo>
                <a:lnTo>
                  <a:pt x="0" y="6446541"/>
                </a:lnTo>
                <a:lnTo>
                  <a:pt x="0" y="0"/>
                </a:lnTo>
                <a:close/>
              </a:path>
            </a:pathLst>
          </a:custGeom>
          <a:blipFill>
            <a:blip r:embed="rId7"/>
            <a:stretch>
              <a:fillRect l="-239487" t="-175884" b="-208780"/>
            </a:stretch>
          </a:blipFill>
        </p:spPr>
        <p:txBody>
          <a:bodyPr/>
          <a:lstStyle/>
          <a:p>
            <a:endParaRPr lang="en-US"/>
          </a:p>
        </p:txBody>
      </p:sp>
      <p:sp>
        <p:nvSpPr>
          <p:cNvPr id="7" name="TextBox 7"/>
          <p:cNvSpPr txBox="1"/>
          <p:nvPr/>
        </p:nvSpPr>
        <p:spPr>
          <a:xfrm>
            <a:off x="8412226" y="2744485"/>
            <a:ext cx="7160415" cy="3133727"/>
          </a:xfrm>
          <a:prstGeom prst="rect">
            <a:avLst/>
          </a:prstGeom>
        </p:spPr>
        <p:txBody>
          <a:bodyPr lIns="0" tIns="0" rIns="0" bIns="0" rtlCol="0" anchor="t">
            <a:spAutoFit/>
          </a:bodyPr>
          <a:lstStyle/>
          <a:p>
            <a:pPr>
              <a:lnSpc>
                <a:spcPts val="8399"/>
              </a:lnSpc>
            </a:pPr>
            <a:r>
              <a:rPr lang="en-US" sz="5999" dirty="0" err="1">
                <a:solidFill>
                  <a:srgbClr val="44000A"/>
                </a:solidFill>
                <a:latin typeface="Rokkitt"/>
              </a:rPr>
              <a:t>Thực</a:t>
            </a:r>
            <a:r>
              <a:rPr lang="en-US" sz="5999" dirty="0">
                <a:solidFill>
                  <a:srgbClr val="44000A"/>
                </a:solidFill>
                <a:latin typeface="Rokkitt"/>
              </a:rPr>
              <a:t> </a:t>
            </a:r>
            <a:r>
              <a:rPr lang="en-US" sz="5999" dirty="0" err="1">
                <a:solidFill>
                  <a:srgbClr val="44000A"/>
                </a:solidFill>
                <a:latin typeface="Rokkitt"/>
              </a:rPr>
              <a:t>hiện</a:t>
            </a:r>
            <a:r>
              <a:rPr lang="en-US" sz="5999" dirty="0">
                <a:solidFill>
                  <a:srgbClr val="44000A"/>
                </a:solidFill>
                <a:latin typeface="Rokkitt"/>
              </a:rPr>
              <a:t> </a:t>
            </a:r>
            <a:r>
              <a:rPr lang="en-US" sz="5999" dirty="0" err="1">
                <a:solidFill>
                  <a:srgbClr val="44000A"/>
                </a:solidFill>
                <a:latin typeface="Rokkitt"/>
              </a:rPr>
              <a:t>như</a:t>
            </a:r>
            <a:r>
              <a:rPr lang="en-US" sz="5999" dirty="0">
                <a:solidFill>
                  <a:srgbClr val="44000A"/>
                </a:solidFill>
                <a:latin typeface="Rokkitt"/>
              </a:rPr>
              <a:t> </a:t>
            </a:r>
            <a:r>
              <a:rPr lang="en-US" sz="5999" dirty="0" err="1">
                <a:solidFill>
                  <a:srgbClr val="44000A"/>
                </a:solidFill>
                <a:latin typeface="Rokkitt"/>
              </a:rPr>
              <a:t>nhịp</a:t>
            </a:r>
            <a:r>
              <a:rPr lang="en-US" sz="5999" dirty="0">
                <a:solidFill>
                  <a:srgbClr val="44000A"/>
                </a:solidFill>
                <a:latin typeface="Rokkitt"/>
              </a:rPr>
              <a:t> 7 </a:t>
            </a:r>
            <a:r>
              <a:rPr lang="en-US" sz="5999" dirty="0" err="1">
                <a:solidFill>
                  <a:srgbClr val="44000A"/>
                </a:solidFill>
                <a:latin typeface="Rokkitt"/>
              </a:rPr>
              <a:t>nhưng</a:t>
            </a:r>
            <a:r>
              <a:rPr lang="en-US" sz="5999" dirty="0">
                <a:solidFill>
                  <a:srgbClr val="44000A"/>
                </a:solidFill>
                <a:latin typeface="Rokkitt"/>
              </a:rPr>
              <a:t> </a:t>
            </a:r>
            <a:r>
              <a:rPr lang="en-US" sz="5999" dirty="0" err="1">
                <a:solidFill>
                  <a:srgbClr val="44000A"/>
                </a:solidFill>
                <a:latin typeface="Rokkitt"/>
              </a:rPr>
              <a:t>đổi</a:t>
            </a:r>
            <a:r>
              <a:rPr lang="en-US" sz="5999" dirty="0">
                <a:solidFill>
                  <a:srgbClr val="44000A"/>
                </a:solidFill>
                <a:latin typeface="Rokkitt"/>
              </a:rPr>
              <a:t> </a:t>
            </a:r>
            <a:r>
              <a:rPr lang="en-US" sz="5999" dirty="0" err="1">
                <a:solidFill>
                  <a:srgbClr val="44000A"/>
                </a:solidFill>
                <a:latin typeface="Rokkitt"/>
              </a:rPr>
              <a:t>chân</a:t>
            </a:r>
            <a:r>
              <a:rPr lang="en-US" sz="5999" dirty="0">
                <a:solidFill>
                  <a:srgbClr val="44000A"/>
                </a:solidFill>
                <a:latin typeface="Rokkitt"/>
              </a:rPr>
              <a:t>, </a:t>
            </a:r>
            <a:r>
              <a:rPr lang="en-US" sz="5999" dirty="0" err="1">
                <a:solidFill>
                  <a:srgbClr val="44000A"/>
                </a:solidFill>
                <a:latin typeface="Rokkitt"/>
              </a:rPr>
              <a:t>đổi</a:t>
            </a:r>
            <a:r>
              <a:rPr lang="en-US" sz="5999" dirty="0">
                <a:solidFill>
                  <a:srgbClr val="44000A"/>
                </a:solidFill>
                <a:latin typeface="Rokkitt"/>
              </a:rPr>
              <a:t> </a:t>
            </a:r>
            <a:r>
              <a:rPr lang="en-US" sz="5999" dirty="0" err="1">
                <a:solidFill>
                  <a:srgbClr val="44000A"/>
                </a:solidFill>
                <a:latin typeface="Rokkitt"/>
              </a:rPr>
              <a:t>hướng</a:t>
            </a:r>
            <a:r>
              <a:rPr lang="en-US" sz="5999" dirty="0">
                <a:solidFill>
                  <a:srgbClr val="44000A"/>
                </a:solidFill>
                <a:latin typeface="Rokkitt"/>
              </a:rPr>
              <a:t>.</a:t>
            </a:r>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1028700" y="1405880"/>
            <a:ext cx="5064892" cy="8881120"/>
          </a:xfrm>
          <a:custGeom>
            <a:avLst/>
            <a:gdLst/>
            <a:ahLst/>
            <a:cxnLst/>
            <a:rect l="l" t="t" r="r" b="b"/>
            <a:pathLst>
              <a:path w="5064892" h="8881120">
                <a:moveTo>
                  <a:pt x="0" y="0"/>
                </a:moveTo>
                <a:lnTo>
                  <a:pt x="5064892" y="0"/>
                </a:lnTo>
                <a:lnTo>
                  <a:pt x="5064892" y="8881120"/>
                </a:lnTo>
                <a:lnTo>
                  <a:pt x="0" y="8881120"/>
                </a:lnTo>
                <a:lnTo>
                  <a:pt x="0" y="0"/>
                </a:lnTo>
                <a:close/>
              </a:path>
            </a:pathLst>
          </a:custGeom>
          <a:blipFill>
            <a:blip r:embed="rId7"/>
            <a:stretch>
              <a:fillRect l="-30595" t="-253507" r="-383013" b="-26292"/>
            </a:stretch>
          </a:blipFill>
        </p:spPr>
        <p:txBody>
          <a:bodyPr/>
          <a:lstStyle/>
          <a:p>
            <a:endParaRPr lang="en-US"/>
          </a:p>
        </p:txBody>
      </p:sp>
      <p:sp>
        <p:nvSpPr>
          <p:cNvPr id="7" name="TextBox 7"/>
          <p:cNvSpPr txBox="1"/>
          <p:nvPr/>
        </p:nvSpPr>
        <p:spPr>
          <a:xfrm>
            <a:off x="7022827" y="2744485"/>
            <a:ext cx="7160415" cy="3133727"/>
          </a:xfrm>
          <a:prstGeom prst="rect">
            <a:avLst/>
          </a:prstGeom>
        </p:spPr>
        <p:txBody>
          <a:bodyPr lIns="0" tIns="0" rIns="0" bIns="0" rtlCol="0" anchor="t">
            <a:spAutoFit/>
          </a:bodyPr>
          <a:lstStyle/>
          <a:p>
            <a:pPr>
              <a:lnSpc>
                <a:spcPts val="8399"/>
              </a:lnSpc>
            </a:pPr>
            <a:r>
              <a:rPr lang="en-US" sz="5999">
                <a:solidFill>
                  <a:srgbClr val="44000A"/>
                </a:solidFill>
                <a:latin typeface="Rokkitt"/>
              </a:rPr>
              <a:t>Thực hiện như nhịp 8 nhưng đổi chân, đổi hướng</a:t>
            </a:r>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16</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33372" y="2302272"/>
            <a:ext cx="6651050" cy="7627785"/>
          </a:xfrm>
          <a:custGeom>
            <a:avLst/>
            <a:gdLst/>
            <a:ahLst/>
            <a:cxnLst/>
            <a:rect l="l" t="t" r="r" b="b"/>
            <a:pathLst>
              <a:path w="6651050" h="7627785">
                <a:moveTo>
                  <a:pt x="0" y="0"/>
                </a:moveTo>
                <a:lnTo>
                  <a:pt x="6651050" y="0"/>
                </a:lnTo>
                <a:lnTo>
                  <a:pt x="6651050" y="7627785"/>
                </a:lnTo>
                <a:lnTo>
                  <a:pt x="0" y="7627785"/>
                </a:lnTo>
                <a:lnTo>
                  <a:pt x="0" y="0"/>
                </a:lnTo>
                <a:close/>
              </a:path>
            </a:pathLst>
          </a:custGeom>
          <a:blipFill>
            <a:blip r:embed="rId7"/>
            <a:stretch>
              <a:fillRect l="-131588" t="-290616" r="-139601" b="-29052"/>
            </a:stretch>
          </a:blipFill>
        </p:spPr>
        <p:txBody>
          <a:bodyPr/>
          <a:lstStyle/>
          <a:p>
            <a:endParaRPr lang="en-US"/>
          </a:p>
        </p:txBody>
      </p:sp>
      <p:sp>
        <p:nvSpPr>
          <p:cNvPr id="7" name="TextBox 7"/>
          <p:cNvSpPr txBox="1"/>
          <p:nvPr/>
        </p:nvSpPr>
        <p:spPr>
          <a:xfrm>
            <a:off x="7086243" y="2744485"/>
            <a:ext cx="7096999" cy="3133727"/>
          </a:xfrm>
          <a:prstGeom prst="rect">
            <a:avLst/>
          </a:prstGeom>
        </p:spPr>
        <p:txBody>
          <a:bodyPr lIns="0" tIns="0" rIns="0" bIns="0" rtlCol="0" anchor="t">
            <a:spAutoFit/>
          </a:bodyPr>
          <a:lstStyle/>
          <a:p>
            <a:pPr>
              <a:lnSpc>
                <a:spcPts val="8399"/>
              </a:lnSpc>
            </a:pPr>
            <a:r>
              <a:rPr lang="en-US" sz="5999">
                <a:solidFill>
                  <a:srgbClr val="44000A"/>
                </a:solidFill>
                <a:latin typeface="Rokkitt"/>
              </a:rPr>
              <a:t>Thực hiện như nhịp 9 nhưng đổi chân, đổi hướng.</a:t>
            </a:r>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02851" y="1772383"/>
            <a:ext cx="6908642" cy="7761106"/>
          </a:xfrm>
          <a:custGeom>
            <a:avLst/>
            <a:gdLst/>
            <a:ahLst/>
            <a:cxnLst/>
            <a:rect l="l" t="t" r="r" b="b"/>
            <a:pathLst>
              <a:path w="6908642" h="7761106">
                <a:moveTo>
                  <a:pt x="0" y="0"/>
                </a:moveTo>
                <a:lnTo>
                  <a:pt x="6908642" y="0"/>
                </a:lnTo>
                <a:lnTo>
                  <a:pt x="6908642" y="7761106"/>
                </a:lnTo>
                <a:lnTo>
                  <a:pt x="0" y="7761106"/>
                </a:lnTo>
                <a:lnTo>
                  <a:pt x="0" y="0"/>
                </a:lnTo>
                <a:close/>
              </a:path>
            </a:pathLst>
          </a:custGeom>
          <a:blipFill>
            <a:blip r:embed="rId7"/>
            <a:stretch>
              <a:fillRect l="-214063" t="-239766" b="-22730"/>
            </a:stretch>
          </a:blipFill>
        </p:spPr>
        <p:txBody>
          <a:bodyPr/>
          <a:lstStyle/>
          <a:p>
            <a:endParaRPr lang="en-US"/>
          </a:p>
        </p:txBody>
      </p:sp>
      <p:sp>
        <p:nvSpPr>
          <p:cNvPr id="7" name="TextBox 7"/>
          <p:cNvSpPr txBox="1"/>
          <p:nvPr/>
        </p:nvSpPr>
        <p:spPr>
          <a:xfrm>
            <a:off x="7317679" y="2697459"/>
            <a:ext cx="6865563" cy="4191002"/>
          </a:xfrm>
          <a:prstGeom prst="rect">
            <a:avLst/>
          </a:prstGeom>
        </p:spPr>
        <p:txBody>
          <a:bodyPr lIns="0" tIns="0" rIns="0" bIns="0" rtlCol="0" anchor="t">
            <a:spAutoFit/>
          </a:bodyPr>
          <a:lstStyle/>
          <a:p>
            <a:pPr>
              <a:lnSpc>
                <a:spcPts val="8399"/>
              </a:lnSpc>
            </a:pPr>
            <a:r>
              <a:rPr lang="en-US" sz="5999">
                <a:solidFill>
                  <a:srgbClr val="44000A"/>
                </a:solidFill>
                <a:latin typeface="Rokkitt"/>
              </a:rPr>
              <a:t>Chân trái đá sang ngang lên cao ngang hông, bàn chân duỗi thẳng.</a:t>
            </a:r>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TextBox 6"/>
          <p:cNvSpPr txBox="1"/>
          <p:nvPr/>
        </p:nvSpPr>
        <p:spPr>
          <a:xfrm>
            <a:off x="6763958" y="2133671"/>
            <a:ext cx="7781611" cy="6775452"/>
          </a:xfrm>
          <a:prstGeom prst="rect">
            <a:avLst/>
          </a:prstGeom>
        </p:spPr>
        <p:txBody>
          <a:bodyPr lIns="0" tIns="0" rIns="0" bIns="0" rtlCol="0" anchor="t">
            <a:spAutoFit/>
          </a:bodyPr>
          <a:lstStyle/>
          <a:p>
            <a:pPr>
              <a:lnSpc>
                <a:spcPts val="7699"/>
              </a:lnSpc>
            </a:pPr>
            <a:r>
              <a:rPr lang="en-US" sz="5499">
                <a:solidFill>
                  <a:srgbClr val="44000A"/>
                </a:solidFill>
                <a:latin typeface="Rokkitt"/>
              </a:rPr>
              <a:t>Chân trái hạ và tiếp đất bằng cả bàn chân, gối khuỵu, trọng lượng cơ thể dồn lên chân trái, chân phải duỗi thẳng. Khoảng cách hai chân rộng hơn vai.</a:t>
            </a:r>
          </a:p>
        </p:txBody>
      </p:sp>
      <p:sp>
        <p:nvSpPr>
          <p:cNvPr id="7" name="Freeform 7"/>
          <p:cNvSpPr/>
          <p:nvPr/>
        </p:nvSpPr>
        <p:spPr>
          <a:xfrm>
            <a:off x="150622" y="2547636"/>
            <a:ext cx="6613337" cy="6661152"/>
          </a:xfrm>
          <a:custGeom>
            <a:avLst/>
            <a:gdLst/>
            <a:ahLst/>
            <a:cxnLst/>
            <a:rect l="l" t="t" r="r" b="b"/>
            <a:pathLst>
              <a:path w="6613337" h="6661152">
                <a:moveTo>
                  <a:pt x="0" y="0"/>
                </a:moveTo>
                <a:lnTo>
                  <a:pt x="6613336" y="0"/>
                </a:lnTo>
                <a:lnTo>
                  <a:pt x="6613336" y="6661152"/>
                </a:lnTo>
                <a:lnTo>
                  <a:pt x="0" y="6661152"/>
                </a:lnTo>
                <a:lnTo>
                  <a:pt x="0" y="0"/>
                </a:lnTo>
                <a:close/>
              </a:path>
            </a:pathLst>
          </a:custGeom>
          <a:blipFill>
            <a:blip r:embed="rId7"/>
            <a:stretch>
              <a:fillRect l="-969" r="-131101"/>
            </a:stretch>
          </a:blipFill>
        </p:spPr>
        <p:txBody>
          <a:bodyPr/>
          <a:lstStyle/>
          <a:p>
            <a:endParaRPr lang="en-US"/>
          </a:p>
        </p:txBody>
      </p:sp>
      <p:sp>
        <p:nvSpPr>
          <p:cNvPr id="8" name="TextBox 8"/>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914188" y="6664175"/>
            <a:ext cx="3369227" cy="3622825"/>
          </a:xfrm>
          <a:custGeom>
            <a:avLst/>
            <a:gdLst/>
            <a:ahLst/>
            <a:cxnLst/>
            <a:rect l="l" t="t" r="r" b="b"/>
            <a:pathLst>
              <a:path w="3369227" h="3622825">
                <a:moveTo>
                  <a:pt x="0" y="0"/>
                </a:moveTo>
                <a:lnTo>
                  <a:pt x="3369227" y="0"/>
                </a:lnTo>
                <a:lnTo>
                  <a:pt x="3369227" y="3622825"/>
                </a:lnTo>
                <a:lnTo>
                  <a:pt x="0" y="36228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0" y="3018105"/>
            <a:ext cx="8300935" cy="6240195"/>
          </a:xfrm>
          <a:custGeom>
            <a:avLst/>
            <a:gdLst/>
            <a:ahLst/>
            <a:cxnLst/>
            <a:rect l="l" t="t" r="r" b="b"/>
            <a:pathLst>
              <a:path w="8300935" h="6240195">
                <a:moveTo>
                  <a:pt x="0" y="0"/>
                </a:moveTo>
                <a:lnTo>
                  <a:pt x="8300935" y="0"/>
                </a:lnTo>
                <a:lnTo>
                  <a:pt x="8300935" y="6240195"/>
                </a:lnTo>
                <a:lnTo>
                  <a:pt x="0" y="6240195"/>
                </a:lnTo>
                <a:lnTo>
                  <a:pt x="0" y="0"/>
                </a:lnTo>
                <a:close/>
              </a:path>
            </a:pathLst>
          </a:custGeom>
          <a:blipFill>
            <a:blip r:embed="rId7"/>
            <a:stretch>
              <a:fillRect l="-73206"/>
            </a:stretch>
          </a:blipFill>
        </p:spPr>
        <p:txBody>
          <a:bodyPr/>
          <a:lstStyle/>
          <a:p>
            <a:endParaRPr lang="en-US"/>
          </a:p>
        </p:txBody>
      </p:sp>
      <p:sp>
        <p:nvSpPr>
          <p:cNvPr id="7" name="TextBox 7"/>
          <p:cNvSpPr txBox="1"/>
          <p:nvPr/>
        </p:nvSpPr>
        <p:spPr>
          <a:xfrm>
            <a:off x="8511971" y="1867646"/>
            <a:ext cx="6643207" cy="6775452"/>
          </a:xfrm>
          <a:prstGeom prst="rect">
            <a:avLst/>
          </a:prstGeom>
        </p:spPr>
        <p:txBody>
          <a:bodyPr lIns="0" tIns="0" rIns="0" bIns="0" rtlCol="0" anchor="t">
            <a:spAutoFit/>
          </a:bodyPr>
          <a:lstStyle/>
          <a:p>
            <a:pPr>
              <a:lnSpc>
                <a:spcPts val="7699"/>
              </a:lnSpc>
            </a:pPr>
            <a:r>
              <a:rPr lang="en-US" sz="5499">
                <a:solidFill>
                  <a:srgbClr val="44000A"/>
                </a:solidFill>
                <a:latin typeface="Rokkitt"/>
              </a:rPr>
              <a:t>Chân trái hạ và tiếp đất bằng cả bàn chân, gối khuỵu, trọng lượng cơ thể dồn lên chân trái, chân phải duỗi thẳng. Khoảng cách hai chân rộng hơn vai.</a:t>
            </a:r>
          </a:p>
        </p:txBody>
      </p:sp>
      <p:sp>
        <p:nvSpPr>
          <p:cNvPr id="8" name="TextBox 8"/>
          <p:cNvSpPr txBox="1"/>
          <p:nvPr/>
        </p:nvSpPr>
        <p:spPr>
          <a:xfrm>
            <a:off x="2370715"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20</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56460" y="-17846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331620" y="4536790"/>
            <a:ext cx="4366339" cy="1825910"/>
            <a:chOff x="0" y="-66675"/>
            <a:chExt cx="1149982" cy="480898"/>
          </a:xfrm>
        </p:grpSpPr>
        <p:sp>
          <p:nvSpPr>
            <p:cNvPr id="4" name="Freeform 4"/>
            <p:cNvSpPr/>
            <p:nvPr/>
          </p:nvSpPr>
          <p:spPr>
            <a:xfrm>
              <a:off x="0" y="0"/>
              <a:ext cx="1149982" cy="363050"/>
            </a:xfrm>
            <a:custGeom>
              <a:avLst/>
              <a:gdLst/>
              <a:ahLst/>
              <a:cxnLst/>
              <a:rect l="l" t="t" r="r" b="b"/>
              <a:pathLst>
                <a:path w="1149982" h="363050">
                  <a:moveTo>
                    <a:pt x="76243" y="0"/>
                  </a:moveTo>
                  <a:lnTo>
                    <a:pt x="1073739" y="0"/>
                  </a:lnTo>
                  <a:cubicBezTo>
                    <a:pt x="1115847" y="0"/>
                    <a:pt x="1149982" y="34135"/>
                    <a:pt x="1149982" y="76243"/>
                  </a:cubicBezTo>
                  <a:lnTo>
                    <a:pt x="1149982" y="286807"/>
                  </a:lnTo>
                  <a:cubicBezTo>
                    <a:pt x="1149982" y="307028"/>
                    <a:pt x="1141949" y="326421"/>
                    <a:pt x="1127651" y="340719"/>
                  </a:cubicBezTo>
                  <a:cubicBezTo>
                    <a:pt x="1113353" y="355017"/>
                    <a:pt x="1093960" y="363050"/>
                    <a:pt x="1073739" y="363050"/>
                  </a:cubicBezTo>
                  <a:lnTo>
                    <a:pt x="76243" y="363050"/>
                  </a:lnTo>
                  <a:cubicBezTo>
                    <a:pt x="34135" y="363050"/>
                    <a:pt x="0" y="328915"/>
                    <a:pt x="0" y="286807"/>
                  </a:cubicBezTo>
                  <a:lnTo>
                    <a:pt x="0" y="76243"/>
                  </a:lnTo>
                  <a:cubicBezTo>
                    <a:pt x="0" y="34135"/>
                    <a:pt x="34135" y="0"/>
                    <a:pt x="76243" y="0"/>
                  </a:cubicBezTo>
                  <a:close/>
                </a:path>
              </a:pathLst>
            </a:custGeom>
            <a:solidFill>
              <a:srgbClr val="2369B5"/>
            </a:solidFill>
            <a:ln w="19050" cap="rnd">
              <a:solidFill>
                <a:srgbClr val="40246D"/>
              </a:solidFill>
              <a:prstDash val="solid"/>
              <a:round/>
            </a:ln>
          </p:spPr>
          <p:txBody>
            <a:bodyPr/>
            <a:lstStyle/>
            <a:p>
              <a:endParaRPr lang="en-US"/>
            </a:p>
          </p:txBody>
        </p:sp>
        <p:sp>
          <p:nvSpPr>
            <p:cNvPr id="5" name="TextBox 5"/>
            <p:cNvSpPr txBox="1"/>
            <p:nvPr/>
          </p:nvSpPr>
          <p:spPr>
            <a:xfrm>
              <a:off x="0" y="-66675"/>
              <a:ext cx="1149982" cy="480898"/>
            </a:xfrm>
            <a:prstGeom prst="rect">
              <a:avLst/>
            </a:prstGeom>
          </p:spPr>
          <p:txBody>
            <a:bodyPr lIns="254000" tIns="254000" rIns="254000" bIns="254000" rtlCol="0" anchor="ctr"/>
            <a:lstStyle/>
            <a:p>
              <a:pPr algn="ctr">
                <a:lnSpc>
                  <a:spcPts val="5599"/>
                </a:lnSpc>
              </a:pPr>
              <a:r>
                <a:rPr lang="en-US" sz="3999" dirty="0" err="1">
                  <a:solidFill>
                    <a:srgbClr val="44000A"/>
                  </a:solidFill>
                  <a:latin typeface="Paytone One"/>
                </a:rPr>
                <a:t>Nhóm</a:t>
              </a:r>
              <a:r>
                <a:rPr lang="en-US" sz="3999" dirty="0">
                  <a:solidFill>
                    <a:srgbClr val="44000A"/>
                  </a:solidFill>
                  <a:latin typeface="Paytone One"/>
                </a:rPr>
                <a:t> 4</a:t>
              </a:r>
            </a:p>
          </p:txBody>
        </p:sp>
      </p:grpSp>
      <p:grpSp>
        <p:nvGrpSpPr>
          <p:cNvPr id="6" name="Group 6"/>
          <p:cNvGrpSpPr/>
          <p:nvPr/>
        </p:nvGrpSpPr>
        <p:grpSpPr>
          <a:xfrm>
            <a:off x="6882698" y="8833765"/>
            <a:ext cx="4733145" cy="424535"/>
            <a:chOff x="0" y="0"/>
            <a:chExt cx="1136982" cy="101980"/>
          </a:xfrm>
        </p:grpSpPr>
        <p:sp>
          <p:nvSpPr>
            <p:cNvPr id="7" name="Freeform 7"/>
            <p:cNvSpPr/>
            <p:nvPr/>
          </p:nvSpPr>
          <p:spPr>
            <a:xfrm>
              <a:off x="0" y="0"/>
              <a:ext cx="1136982" cy="101980"/>
            </a:xfrm>
            <a:custGeom>
              <a:avLst/>
              <a:gdLst/>
              <a:ahLst/>
              <a:cxnLst/>
              <a:rect l="l" t="t" r="r" b="b"/>
              <a:pathLst>
                <a:path w="1136982" h="101980">
                  <a:moveTo>
                    <a:pt x="568491" y="0"/>
                  </a:moveTo>
                  <a:cubicBezTo>
                    <a:pt x="254522" y="0"/>
                    <a:pt x="0" y="22829"/>
                    <a:pt x="0" y="50990"/>
                  </a:cubicBezTo>
                  <a:cubicBezTo>
                    <a:pt x="0" y="79151"/>
                    <a:pt x="254522" y="101980"/>
                    <a:pt x="568491" y="101980"/>
                  </a:cubicBezTo>
                  <a:cubicBezTo>
                    <a:pt x="882460" y="101980"/>
                    <a:pt x="1136982" y="79151"/>
                    <a:pt x="1136982" y="50990"/>
                  </a:cubicBezTo>
                  <a:cubicBezTo>
                    <a:pt x="1136982" y="22829"/>
                    <a:pt x="882460" y="0"/>
                    <a:pt x="568491" y="0"/>
                  </a:cubicBezTo>
                  <a:close/>
                </a:path>
              </a:pathLst>
            </a:custGeom>
            <a:solidFill>
              <a:srgbClr val="40246D"/>
            </a:solidFill>
          </p:spPr>
          <p:txBody>
            <a:bodyPr/>
            <a:lstStyle/>
            <a:p>
              <a:endParaRPr lang="en-US"/>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grpSp>
        <p:nvGrpSpPr>
          <p:cNvPr id="9" name="Group 9"/>
          <p:cNvGrpSpPr/>
          <p:nvPr/>
        </p:nvGrpSpPr>
        <p:grpSpPr>
          <a:xfrm>
            <a:off x="1331620" y="6541167"/>
            <a:ext cx="4366339" cy="1825910"/>
            <a:chOff x="0" y="-66675"/>
            <a:chExt cx="1149982" cy="480898"/>
          </a:xfrm>
        </p:grpSpPr>
        <p:sp>
          <p:nvSpPr>
            <p:cNvPr id="10" name="Freeform 10"/>
            <p:cNvSpPr/>
            <p:nvPr/>
          </p:nvSpPr>
          <p:spPr>
            <a:xfrm>
              <a:off x="0" y="0"/>
              <a:ext cx="1149982" cy="363050"/>
            </a:xfrm>
            <a:custGeom>
              <a:avLst/>
              <a:gdLst/>
              <a:ahLst/>
              <a:cxnLst/>
              <a:rect l="l" t="t" r="r" b="b"/>
              <a:pathLst>
                <a:path w="1149982" h="363050">
                  <a:moveTo>
                    <a:pt x="76243" y="0"/>
                  </a:moveTo>
                  <a:lnTo>
                    <a:pt x="1073739" y="0"/>
                  </a:lnTo>
                  <a:cubicBezTo>
                    <a:pt x="1115847" y="0"/>
                    <a:pt x="1149982" y="34135"/>
                    <a:pt x="1149982" y="76243"/>
                  </a:cubicBezTo>
                  <a:lnTo>
                    <a:pt x="1149982" y="286807"/>
                  </a:lnTo>
                  <a:cubicBezTo>
                    <a:pt x="1149982" y="307028"/>
                    <a:pt x="1141949" y="326421"/>
                    <a:pt x="1127651" y="340719"/>
                  </a:cubicBezTo>
                  <a:cubicBezTo>
                    <a:pt x="1113353" y="355017"/>
                    <a:pt x="1093960" y="363050"/>
                    <a:pt x="1073739" y="363050"/>
                  </a:cubicBezTo>
                  <a:lnTo>
                    <a:pt x="76243" y="363050"/>
                  </a:lnTo>
                  <a:cubicBezTo>
                    <a:pt x="34135" y="363050"/>
                    <a:pt x="0" y="328915"/>
                    <a:pt x="0" y="286807"/>
                  </a:cubicBezTo>
                  <a:lnTo>
                    <a:pt x="0" y="76243"/>
                  </a:lnTo>
                  <a:cubicBezTo>
                    <a:pt x="0" y="34135"/>
                    <a:pt x="34135" y="0"/>
                    <a:pt x="76243" y="0"/>
                  </a:cubicBezTo>
                  <a:close/>
                </a:path>
              </a:pathLst>
            </a:custGeom>
            <a:solidFill>
              <a:srgbClr val="FF9141"/>
            </a:solidFill>
            <a:ln w="19050" cap="rnd">
              <a:solidFill>
                <a:srgbClr val="40246D"/>
              </a:solidFill>
              <a:prstDash val="solid"/>
              <a:round/>
            </a:ln>
          </p:spPr>
          <p:txBody>
            <a:bodyPr/>
            <a:lstStyle/>
            <a:p>
              <a:endParaRPr lang="en-US"/>
            </a:p>
          </p:txBody>
        </p:sp>
        <p:sp>
          <p:nvSpPr>
            <p:cNvPr id="11" name="TextBox 11"/>
            <p:cNvSpPr txBox="1"/>
            <p:nvPr/>
          </p:nvSpPr>
          <p:spPr>
            <a:xfrm>
              <a:off x="0" y="-66675"/>
              <a:ext cx="1149982" cy="480898"/>
            </a:xfrm>
            <a:prstGeom prst="rect">
              <a:avLst/>
            </a:prstGeom>
          </p:spPr>
          <p:txBody>
            <a:bodyPr lIns="254000" tIns="254000" rIns="254000" bIns="254000" rtlCol="0" anchor="ctr"/>
            <a:lstStyle/>
            <a:p>
              <a:pPr algn="ctr">
                <a:lnSpc>
                  <a:spcPts val="5599"/>
                </a:lnSpc>
              </a:pPr>
              <a:r>
                <a:rPr lang="en-US" sz="3999" dirty="0" err="1">
                  <a:solidFill>
                    <a:srgbClr val="44000A"/>
                  </a:solidFill>
                  <a:latin typeface="Paytone One"/>
                </a:rPr>
                <a:t>Nhóm</a:t>
              </a:r>
              <a:r>
                <a:rPr lang="en-US" sz="3999" dirty="0">
                  <a:solidFill>
                    <a:srgbClr val="44000A"/>
                  </a:solidFill>
                  <a:latin typeface="Paytone One"/>
                </a:rPr>
                <a:t> 2 </a:t>
              </a:r>
            </a:p>
          </p:txBody>
        </p:sp>
      </p:grpSp>
      <p:grpSp>
        <p:nvGrpSpPr>
          <p:cNvPr id="12" name="Group 12"/>
          <p:cNvGrpSpPr/>
          <p:nvPr/>
        </p:nvGrpSpPr>
        <p:grpSpPr>
          <a:xfrm>
            <a:off x="12875723" y="4329630"/>
            <a:ext cx="4366339" cy="1838774"/>
            <a:chOff x="0" y="-66675"/>
            <a:chExt cx="1149982" cy="484286"/>
          </a:xfrm>
        </p:grpSpPr>
        <p:sp>
          <p:nvSpPr>
            <p:cNvPr id="13" name="Freeform 13"/>
            <p:cNvSpPr/>
            <p:nvPr/>
          </p:nvSpPr>
          <p:spPr>
            <a:xfrm>
              <a:off x="0" y="0"/>
              <a:ext cx="1149982" cy="363050"/>
            </a:xfrm>
            <a:custGeom>
              <a:avLst/>
              <a:gdLst/>
              <a:ahLst/>
              <a:cxnLst/>
              <a:rect l="l" t="t" r="r" b="b"/>
              <a:pathLst>
                <a:path w="1149982" h="363050">
                  <a:moveTo>
                    <a:pt x="76243" y="0"/>
                  </a:moveTo>
                  <a:lnTo>
                    <a:pt x="1073739" y="0"/>
                  </a:lnTo>
                  <a:cubicBezTo>
                    <a:pt x="1115847" y="0"/>
                    <a:pt x="1149982" y="34135"/>
                    <a:pt x="1149982" y="76243"/>
                  </a:cubicBezTo>
                  <a:lnTo>
                    <a:pt x="1149982" y="286807"/>
                  </a:lnTo>
                  <a:cubicBezTo>
                    <a:pt x="1149982" y="307028"/>
                    <a:pt x="1141949" y="326421"/>
                    <a:pt x="1127651" y="340719"/>
                  </a:cubicBezTo>
                  <a:cubicBezTo>
                    <a:pt x="1113353" y="355017"/>
                    <a:pt x="1093960" y="363050"/>
                    <a:pt x="1073739" y="363050"/>
                  </a:cubicBezTo>
                  <a:lnTo>
                    <a:pt x="76243" y="363050"/>
                  </a:lnTo>
                  <a:cubicBezTo>
                    <a:pt x="34135" y="363050"/>
                    <a:pt x="0" y="328915"/>
                    <a:pt x="0" y="286807"/>
                  </a:cubicBezTo>
                  <a:lnTo>
                    <a:pt x="0" y="76243"/>
                  </a:lnTo>
                  <a:cubicBezTo>
                    <a:pt x="0" y="34135"/>
                    <a:pt x="34135" y="0"/>
                    <a:pt x="76243" y="0"/>
                  </a:cubicBezTo>
                  <a:close/>
                </a:path>
              </a:pathLst>
            </a:custGeom>
            <a:solidFill>
              <a:srgbClr val="FF9593"/>
            </a:solidFill>
            <a:ln w="19050" cap="rnd">
              <a:solidFill>
                <a:srgbClr val="40246D"/>
              </a:solidFill>
              <a:prstDash val="solid"/>
              <a:round/>
            </a:ln>
          </p:spPr>
          <p:txBody>
            <a:bodyPr/>
            <a:lstStyle/>
            <a:p>
              <a:endParaRPr lang="en-US"/>
            </a:p>
          </p:txBody>
        </p:sp>
        <p:sp>
          <p:nvSpPr>
            <p:cNvPr id="14" name="TextBox 14"/>
            <p:cNvSpPr txBox="1"/>
            <p:nvPr/>
          </p:nvSpPr>
          <p:spPr>
            <a:xfrm>
              <a:off x="0" y="-66675"/>
              <a:ext cx="1149982" cy="484286"/>
            </a:xfrm>
            <a:prstGeom prst="rect">
              <a:avLst/>
            </a:prstGeom>
          </p:spPr>
          <p:txBody>
            <a:bodyPr lIns="254000" tIns="254000" rIns="254000" bIns="254000" rtlCol="0" anchor="ctr"/>
            <a:lstStyle/>
            <a:p>
              <a:pPr algn="ctr">
                <a:lnSpc>
                  <a:spcPts val="5599"/>
                </a:lnSpc>
              </a:pPr>
              <a:r>
                <a:rPr lang="en-US" sz="3999" dirty="0" err="1">
                  <a:solidFill>
                    <a:srgbClr val="44000A"/>
                  </a:solidFill>
                  <a:latin typeface="Paytone One"/>
                </a:rPr>
                <a:t>Nhóm</a:t>
              </a:r>
              <a:r>
                <a:rPr lang="en-US" sz="3999" dirty="0">
                  <a:solidFill>
                    <a:srgbClr val="44000A"/>
                  </a:solidFill>
                  <a:latin typeface="Paytone One"/>
                </a:rPr>
                <a:t> 3</a:t>
              </a:r>
            </a:p>
          </p:txBody>
        </p:sp>
      </p:grpSp>
      <p:grpSp>
        <p:nvGrpSpPr>
          <p:cNvPr id="15" name="Group 15"/>
          <p:cNvGrpSpPr/>
          <p:nvPr/>
        </p:nvGrpSpPr>
        <p:grpSpPr>
          <a:xfrm>
            <a:off x="12875723" y="6525260"/>
            <a:ext cx="4366339" cy="1838774"/>
            <a:chOff x="0" y="-66675"/>
            <a:chExt cx="1149982" cy="484286"/>
          </a:xfrm>
        </p:grpSpPr>
        <p:sp>
          <p:nvSpPr>
            <p:cNvPr id="16" name="Freeform 16"/>
            <p:cNvSpPr/>
            <p:nvPr/>
          </p:nvSpPr>
          <p:spPr>
            <a:xfrm>
              <a:off x="0" y="0"/>
              <a:ext cx="1149982" cy="363050"/>
            </a:xfrm>
            <a:custGeom>
              <a:avLst/>
              <a:gdLst/>
              <a:ahLst/>
              <a:cxnLst/>
              <a:rect l="l" t="t" r="r" b="b"/>
              <a:pathLst>
                <a:path w="1149982" h="363050">
                  <a:moveTo>
                    <a:pt x="76243" y="0"/>
                  </a:moveTo>
                  <a:lnTo>
                    <a:pt x="1073739" y="0"/>
                  </a:lnTo>
                  <a:cubicBezTo>
                    <a:pt x="1115847" y="0"/>
                    <a:pt x="1149982" y="34135"/>
                    <a:pt x="1149982" y="76243"/>
                  </a:cubicBezTo>
                  <a:lnTo>
                    <a:pt x="1149982" y="286807"/>
                  </a:lnTo>
                  <a:cubicBezTo>
                    <a:pt x="1149982" y="307028"/>
                    <a:pt x="1141949" y="326421"/>
                    <a:pt x="1127651" y="340719"/>
                  </a:cubicBezTo>
                  <a:cubicBezTo>
                    <a:pt x="1113353" y="355017"/>
                    <a:pt x="1093960" y="363050"/>
                    <a:pt x="1073739" y="363050"/>
                  </a:cubicBezTo>
                  <a:lnTo>
                    <a:pt x="76243" y="363050"/>
                  </a:lnTo>
                  <a:cubicBezTo>
                    <a:pt x="34135" y="363050"/>
                    <a:pt x="0" y="328915"/>
                    <a:pt x="0" y="286807"/>
                  </a:cubicBezTo>
                  <a:lnTo>
                    <a:pt x="0" y="76243"/>
                  </a:lnTo>
                  <a:cubicBezTo>
                    <a:pt x="0" y="34135"/>
                    <a:pt x="34135" y="0"/>
                    <a:pt x="76243" y="0"/>
                  </a:cubicBezTo>
                  <a:close/>
                </a:path>
              </a:pathLst>
            </a:custGeom>
            <a:solidFill>
              <a:srgbClr val="FFD447"/>
            </a:solidFill>
            <a:ln w="19050" cap="rnd">
              <a:solidFill>
                <a:srgbClr val="40246D"/>
              </a:solidFill>
              <a:prstDash val="solid"/>
              <a:round/>
            </a:ln>
          </p:spPr>
          <p:txBody>
            <a:bodyPr/>
            <a:lstStyle/>
            <a:p>
              <a:endParaRPr lang="en-US"/>
            </a:p>
          </p:txBody>
        </p:sp>
        <p:sp>
          <p:nvSpPr>
            <p:cNvPr id="17" name="TextBox 17"/>
            <p:cNvSpPr txBox="1"/>
            <p:nvPr/>
          </p:nvSpPr>
          <p:spPr>
            <a:xfrm>
              <a:off x="0" y="-66675"/>
              <a:ext cx="1149982" cy="484286"/>
            </a:xfrm>
            <a:prstGeom prst="rect">
              <a:avLst/>
            </a:prstGeom>
          </p:spPr>
          <p:txBody>
            <a:bodyPr lIns="254000" tIns="254000" rIns="254000" bIns="254000" rtlCol="0" anchor="ctr"/>
            <a:lstStyle/>
            <a:p>
              <a:pPr algn="ctr">
                <a:lnSpc>
                  <a:spcPts val="5599"/>
                </a:lnSpc>
              </a:pPr>
              <a:r>
                <a:rPr lang="en-US" sz="3999" dirty="0" err="1">
                  <a:solidFill>
                    <a:srgbClr val="44000A"/>
                  </a:solidFill>
                  <a:latin typeface="Paytone One"/>
                </a:rPr>
                <a:t>Nhóm</a:t>
              </a:r>
              <a:r>
                <a:rPr lang="en-US" sz="3999" dirty="0">
                  <a:solidFill>
                    <a:srgbClr val="44000A"/>
                  </a:solidFill>
                  <a:latin typeface="Paytone One"/>
                </a:rPr>
                <a:t> 1</a:t>
              </a:r>
            </a:p>
          </p:txBody>
        </p:sp>
      </p:grpSp>
      <p:sp>
        <p:nvSpPr>
          <p:cNvPr id="18" name="Freeform 18"/>
          <p:cNvSpPr/>
          <p:nvPr/>
        </p:nvSpPr>
        <p:spPr>
          <a:xfrm>
            <a:off x="10475311" y="6892086"/>
            <a:ext cx="414319" cy="414319"/>
          </a:xfrm>
          <a:custGeom>
            <a:avLst/>
            <a:gdLst/>
            <a:ahLst/>
            <a:cxnLst/>
            <a:rect l="l" t="t" r="r" b="b"/>
            <a:pathLst>
              <a:path w="414319" h="414319">
                <a:moveTo>
                  <a:pt x="0" y="0"/>
                </a:moveTo>
                <a:lnTo>
                  <a:pt x="414318" y="0"/>
                </a:lnTo>
                <a:lnTo>
                  <a:pt x="414318" y="414319"/>
                </a:lnTo>
                <a:lnTo>
                  <a:pt x="0" y="414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9" name="Freeform 19"/>
          <p:cNvSpPr/>
          <p:nvPr/>
        </p:nvSpPr>
        <p:spPr>
          <a:xfrm>
            <a:off x="6222295" y="4375628"/>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0" name="Freeform 20"/>
          <p:cNvSpPr/>
          <p:nvPr/>
        </p:nvSpPr>
        <p:spPr>
          <a:xfrm>
            <a:off x="6636614" y="5503649"/>
            <a:ext cx="414319" cy="414319"/>
          </a:xfrm>
          <a:custGeom>
            <a:avLst/>
            <a:gdLst/>
            <a:ahLst/>
            <a:cxnLst/>
            <a:rect l="l" t="t" r="r" b="b"/>
            <a:pathLst>
              <a:path w="414319" h="414319">
                <a:moveTo>
                  <a:pt x="0" y="0"/>
                </a:moveTo>
                <a:lnTo>
                  <a:pt x="414318" y="0"/>
                </a:lnTo>
                <a:lnTo>
                  <a:pt x="414318" y="414319"/>
                </a:lnTo>
                <a:lnTo>
                  <a:pt x="0" y="4143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1" name="Freeform 21"/>
          <p:cNvSpPr/>
          <p:nvPr/>
        </p:nvSpPr>
        <p:spPr>
          <a:xfrm>
            <a:off x="11632098" y="5338741"/>
            <a:ext cx="433606" cy="433606"/>
          </a:xfrm>
          <a:custGeom>
            <a:avLst/>
            <a:gdLst/>
            <a:ahLst/>
            <a:cxnLst/>
            <a:rect l="l" t="t" r="r" b="b"/>
            <a:pathLst>
              <a:path w="433606" h="433606">
                <a:moveTo>
                  <a:pt x="0" y="0"/>
                </a:moveTo>
                <a:lnTo>
                  <a:pt x="433607" y="0"/>
                </a:lnTo>
                <a:lnTo>
                  <a:pt x="433607" y="433606"/>
                </a:lnTo>
                <a:lnTo>
                  <a:pt x="0" y="4336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2" name="Freeform 22"/>
          <p:cNvSpPr/>
          <p:nvPr/>
        </p:nvSpPr>
        <p:spPr>
          <a:xfrm>
            <a:off x="7317548" y="4931233"/>
            <a:ext cx="4047934" cy="4114800"/>
          </a:xfrm>
          <a:custGeom>
            <a:avLst/>
            <a:gdLst/>
            <a:ahLst/>
            <a:cxnLst/>
            <a:rect l="l" t="t" r="r" b="b"/>
            <a:pathLst>
              <a:path w="4047934" h="4114800">
                <a:moveTo>
                  <a:pt x="0" y="0"/>
                </a:moveTo>
                <a:lnTo>
                  <a:pt x="4047935" y="0"/>
                </a:lnTo>
                <a:lnTo>
                  <a:pt x="404793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TextBox 23"/>
          <p:cNvSpPr txBox="1"/>
          <p:nvPr/>
        </p:nvSpPr>
        <p:spPr>
          <a:xfrm>
            <a:off x="5978949" y="917245"/>
            <a:ext cx="6384443" cy="974725"/>
          </a:xfrm>
          <a:prstGeom prst="rect">
            <a:avLst/>
          </a:prstGeom>
        </p:spPr>
        <p:txBody>
          <a:bodyPr lIns="0" tIns="0" rIns="0" bIns="0" rtlCol="0" anchor="t">
            <a:spAutoFit/>
          </a:bodyPr>
          <a:lstStyle/>
          <a:p>
            <a:pPr algn="ctr">
              <a:lnSpc>
                <a:spcPts val="7699"/>
              </a:lnSpc>
            </a:pPr>
            <a:r>
              <a:rPr lang="en-US" sz="6874" spc="-137">
                <a:solidFill>
                  <a:srgbClr val="44000A"/>
                </a:solidFill>
                <a:latin typeface="Saira ExtraCondensed Heavy"/>
              </a:rPr>
              <a:t>Luyện tập nhóm</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553510" y="314227"/>
            <a:ext cx="9466655" cy="4188264"/>
            <a:chOff x="0" y="0"/>
            <a:chExt cx="2493275" cy="1103082"/>
          </a:xfrm>
        </p:grpSpPr>
        <p:sp>
          <p:nvSpPr>
            <p:cNvPr id="3" name="Freeform 3"/>
            <p:cNvSpPr/>
            <p:nvPr/>
          </p:nvSpPr>
          <p:spPr>
            <a:xfrm>
              <a:off x="0" y="0"/>
              <a:ext cx="2493275" cy="1103082"/>
            </a:xfrm>
            <a:custGeom>
              <a:avLst/>
              <a:gdLst/>
              <a:ahLst/>
              <a:cxnLst/>
              <a:rect l="l" t="t" r="r" b="b"/>
              <a:pathLst>
                <a:path w="2493275" h="1103082">
                  <a:moveTo>
                    <a:pt x="35166" y="0"/>
                  </a:moveTo>
                  <a:lnTo>
                    <a:pt x="2458109" y="0"/>
                  </a:lnTo>
                  <a:cubicBezTo>
                    <a:pt x="2477531" y="0"/>
                    <a:pt x="2493275" y="15744"/>
                    <a:pt x="2493275" y="35166"/>
                  </a:cubicBezTo>
                  <a:lnTo>
                    <a:pt x="2493275" y="1067916"/>
                  </a:lnTo>
                  <a:cubicBezTo>
                    <a:pt x="2493275" y="1087338"/>
                    <a:pt x="2477531" y="1103082"/>
                    <a:pt x="2458109" y="1103082"/>
                  </a:cubicBezTo>
                  <a:lnTo>
                    <a:pt x="35166" y="1103082"/>
                  </a:lnTo>
                  <a:cubicBezTo>
                    <a:pt x="15744" y="1103082"/>
                    <a:pt x="0" y="1087338"/>
                    <a:pt x="0" y="1067916"/>
                  </a:cubicBezTo>
                  <a:lnTo>
                    <a:pt x="0" y="35166"/>
                  </a:lnTo>
                  <a:cubicBezTo>
                    <a:pt x="0" y="15744"/>
                    <a:pt x="15744" y="0"/>
                    <a:pt x="35166" y="0"/>
                  </a:cubicBezTo>
                  <a:close/>
                </a:path>
              </a:pathLst>
            </a:custGeom>
            <a:solidFill>
              <a:srgbClr val="FFFFFF"/>
            </a:solidFill>
            <a:ln w="19050" cap="rnd">
              <a:solidFill>
                <a:srgbClr val="40246D"/>
              </a:solidFill>
              <a:prstDash val="solid"/>
              <a:round/>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sp>
        <p:nvSpPr>
          <p:cNvPr id="6" name="TextBox 6"/>
          <p:cNvSpPr txBox="1"/>
          <p:nvPr/>
        </p:nvSpPr>
        <p:spPr>
          <a:xfrm>
            <a:off x="5539466" y="5038725"/>
            <a:ext cx="12073395" cy="4845811"/>
          </a:xfrm>
          <a:prstGeom prst="rect">
            <a:avLst/>
          </a:prstGeom>
        </p:spPr>
        <p:txBody>
          <a:bodyPr lIns="0" tIns="0" rIns="0" bIns="0" rtlCol="0" anchor="t">
            <a:spAutoFit/>
          </a:bodyPr>
          <a:lstStyle/>
          <a:p>
            <a:pPr>
              <a:lnSpc>
                <a:spcPts val="6433"/>
              </a:lnSpc>
            </a:pPr>
            <a:r>
              <a:rPr lang="en-US" sz="4595">
                <a:solidFill>
                  <a:srgbClr val="44000A"/>
                </a:solidFill>
                <a:latin typeface="Rokkitt"/>
              </a:rPr>
              <a:t>Khi có hiệu lệnh, từng bạn của mỗi đội lần lượt chạy đến các vị trí 1,2,3 trên sân, cầm vòng luồn qua người rồi đặt vòng vào vị trí cũ và chạy trở về đứng cuối hàng. Bạn tiếp theo chỉ được xuất phát khi bạn trước đã vượt qua vạch đích. Đội hoàn thành đầu tiên là đội thắng cuộc.</a:t>
            </a:r>
          </a:p>
        </p:txBody>
      </p:sp>
      <p:sp>
        <p:nvSpPr>
          <p:cNvPr id="7" name="TextBox 7"/>
          <p:cNvSpPr txBox="1"/>
          <p:nvPr/>
        </p:nvSpPr>
        <p:spPr>
          <a:xfrm>
            <a:off x="0" y="380902"/>
            <a:ext cx="7324595" cy="1148080"/>
          </a:xfrm>
          <a:prstGeom prst="rect">
            <a:avLst/>
          </a:prstGeom>
        </p:spPr>
        <p:txBody>
          <a:bodyPr lIns="0" tIns="0" rIns="0" bIns="0" rtlCol="0" anchor="t">
            <a:spAutoFit/>
          </a:bodyPr>
          <a:lstStyle/>
          <a:p>
            <a:pPr algn="ctr">
              <a:lnSpc>
                <a:spcPts val="8960"/>
              </a:lnSpc>
            </a:pPr>
            <a:r>
              <a:rPr lang="en-US" sz="8000" spc="-160">
                <a:solidFill>
                  <a:srgbClr val="44000A"/>
                </a:solidFill>
                <a:latin typeface="Saira ExtraCondensed Heavy"/>
              </a:rPr>
              <a:t>Trò chơi</a:t>
            </a:r>
          </a:p>
        </p:txBody>
      </p:sp>
      <p:sp>
        <p:nvSpPr>
          <p:cNvPr id="8" name="TextBox 8"/>
          <p:cNvSpPr txBox="1"/>
          <p:nvPr/>
        </p:nvSpPr>
        <p:spPr>
          <a:xfrm>
            <a:off x="241414" y="1674178"/>
            <a:ext cx="7948969" cy="911362"/>
          </a:xfrm>
          <a:prstGeom prst="rect">
            <a:avLst/>
          </a:prstGeom>
        </p:spPr>
        <p:txBody>
          <a:bodyPr lIns="0" tIns="0" rIns="0" bIns="0" rtlCol="0" anchor="t">
            <a:spAutoFit/>
          </a:bodyPr>
          <a:lstStyle/>
          <a:p>
            <a:pPr>
              <a:lnSpc>
                <a:spcPts val="7015"/>
              </a:lnSpc>
            </a:pPr>
            <a:r>
              <a:rPr lang="en-US" sz="6263" spc="-125">
                <a:solidFill>
                  <a:srgbClr val="44000A"/>
                </a:solidFill>
                <a:latin typeface="Paytone One"/>
              </a:rPr>
              <a:t>Đội nào nhanh hơn</a:t>
            </a:r>
          </a:p>
        </p:txBody>
      </p:sp>
      <p:sp>
        <p:nvSpPr>
          <p:cNvPr id="9" name="TextBox 9"/>
          <p:cNvSpPr txBox="1"/>
          <p:nvPr/>
        </p:nvSpPr>
        <p:spPr>
          <a:xfrm>
            <a:off x="536266" y="3705860"/>
            <a:ext cx="4344771" cy="6178676"/>
          </a:xfrm>
          <a:prstGeom prst="rect">
            <a:avLst/>
          </a:prstGeom>
        </p:spPr>
        <p:txBody>
          <a:bodyPr lIns="0" tIns="0" rIns="0" bIns="0" rtlCol="0" anchor="t">
            <a:spAutoFit/>
          </a:bodyPr>
          <a:lstStyle/>
          <a:p>
            <a:pPr>
              <a:lnSpc>
                <a:spcPts val="6993"/>
              </a:lnSpc>
            </a:pPr>
            <a:r>
              <a:rPr lang="en-US" sz="4995">
                <a:solidFill>
                  <a:srgbClr val="44000A"/>
                </a:solidFill>
                <a:latin typeface="Rokkitt"/>
              </a:rPr>
              <a:t>Chia lớp thành nhiều đội có số người bằng nhau. mỗi đội đứng thành 1 hàng dọc sau vạch xuất phát. </a:t>
            </a:r>
          </a:p>
        </p:txBody>
      </p:sp>
      <p:pic>
        <p:nvPicPr>
          <p:cNvPr id="11" name="Picture 10">
            <a:extLst>
              <a:ext uri="{FF2B5EF4-FFF2-40B4-BE49-F238E27FC236}">
                <a16:creationId xmlns:a16="http://schemas.microsoft.com/office/drawing/2014/main" id="{7383CD5D-8D72-411E-B34B-2C6AD00B53CF}"/>
              </a:ext>
            </a:extLst>
          </p:cNvPr>
          <p:cNvPicPr>
            <a:picLocks noChangeAspect="1"/>
          </p:cNvPicPr>
          <p:nvPr/>
        </p:nvPicPr>
        <p:blipFill rotWithShape="1">
          <a:blip r:embed="rId2">
            <a:extLst>
              <a:ext uri="{28A0092B-C50C-407E-A947-70E740481C1C}">
                <a14:useLocalDpi xmlns:a14="http://schemas.microsoft.com/office/drawing/2010/main" val="0"/>
              </a:ext>
            </a:extLst>
          </a:blip>
          <a:srcRect l="11250" t="36592" r="22500" b="16826"/>
          <a:stretch/>
        </p:blipFill>
        <p:spPr>
          <a:xfrm>
            <a:off x="8635787" y="540474"/>
            <a:ext cx="9302099" cy="367905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2454224" y="1263828"/>
            <a:ext cx="3814890" cy="3244992"/>
            <a:chOff x="0" y="0"/>
            <a:chExt cx="597347" cy="508111"/>
          </a:xfrm>
        </p:grpSpPr>
        <p:sp>
          <p:nvSpPr>
            <p:cNvPr id="4" name="Freeform 4"/>
            <p:cNvSpPr/>
            <p:nvPr/>
          </p:nvSpPr>
          <p:spPr>
            <a:xfrm>
              <a:off x="0" y="0"/>
              <a:ext cx="597347" cy="508111"/>
            </a:xfrm>
            <a:custGeom>
              <a:avLst/>
              <a:gdLst/>
              <a:ahLst/>
              <a:cxnLst/>
              <a:rect l="l" t="t" r="r" b="b"/>
              <a:pathLst>
                <a:path w="597347" h="508111">
                  <a:moveTo>
                    <a:pt x="87264" y="0"/>
                  </a:moveTo>
                  <a:lnTo>
                    <a:pt x="510083" y="0"/>
                  </a:lnTo>
                  <a:cubicBezTo>
                    <a:pt x="533227" y="0"/>
                    <a:pt x="555423" y="9194"/>
                    <a:pt x="571788" y="25559"/>
                  </a:cubicBezTo>
                  <a:cubicBezTo>
                    <a:pt x="588153" y="41924"/>
                    <a:pt x="597347" y="64120"/>
                    <a:pt x="597347" y="87264"/>
                  </a:cubicBezTo>
                  <a:lnTo>
                    <a:pt x="597347" y="420847"/>
                  </a:lnTo>
                  <a:cubicBezTo>
                    <a:pt x="597347" y="469041"/>
                    <a:pt x="558278" y="508111"/>
                    <a:pt x="510083" y="508111"/>
                  </a:cubicBezTo>
                  <a:lnTo>
                    <a:pt x="87264" y="508111"/>
                  </a:lnTo>
                  <a:cubicBezTo>
                    <a:pt x="39069" y="508111"/>
                    <a:pt x="0" y="469041"/>
                    <a:pt x="0" y="420847"/>
                  </a:cubicBezTo>
                  <a:lnTo>
                    <a:pt x="0" y="87264"/>
                  </a:lnTo>
                  <a:cubicBezTo>
                    <a:pt x="0" y="39069"/>
                    <a:pt x="39069" y="0"/>
                    <a:pt x="87264" y="0"/>
                  </a:cubicBezTo>
                  <a:close/>
                </a:path>
              </a:pathLst>
            </a:custGeom>
            <a:solidFill>
              <a:srgbClr val="FD5D5B"/>
            </a:solidFill>
            <a:ln w="19050" cap="rnd">
              <a:solidFill>
                <a:srgbClr val="40246D"/>
              </a:solidFill>
              <a:prstDash val="solid"/>
              <a:round/>
            </a:ln>
          </p:spPr>
          <p:txBody>
            <a:bodyPr/>
            <a:lstStyle/>
            <a:p>
              <a:endParaRPr lang="en-US"/>
            </a:p>
          </p:txBody>
        </p:sp>
        <p:sp>
          <p:nvSpPr>
            <p:cNvPr id="5" name="TextBox 5"/>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sp>
        <p:nvSpPr>
          <p:cNvPr id="6" name="Freeform 6"/>
          <p:cNvSpPr/>
          <p:nvPr/>
        </p:nvSpPr>
        <p:spPr>
          <a:xfrm>
            <a:off x="12416370" y="1028700"/>
            <a:ext cx="5871630" cy="3459243"/>
          </a:xfrm>
          <a:custGeom>
            <a:avLst/>
            <a:gdLst/>
            <a:ahLst/>
            <a:cxnLst/>
            <a:rect l="l" t="t" r="r" b="b"/>
            <a:pathLst>
              <a:path w="5871630" h="3459243">
                <a:moveTo>
                  <a:pt x="0" y="0"/>
                </a:moveTo>
                <a:lnTo>
                  <a:pt x="5871630" y="0"/>
                </a:lnTo>
                <a:lnTo>
                  <a:pt x="5871630" y="3459243"/>
                </a:lnTo>
                <a:lnTo>
                  <a:pt x="0" y="3459243"/>
                </a:lnTo>
                <a:lnTo>
                  <a:pt x="0" y="0"/>
                </a:lnTo>
                <a:close/>
              </a:path>
            </a:pathLst>
          </a:custGeom>
          <a:blipFill>
            <a:blip r:embed="rId4">
              <a:extLst>
                <a:ext uri="{96DAC541-7B7A-43D3-8B79-37D633B846F1}">
                  <asvg:svgBlip xmlns:asvg="http://schemas.microsoft.com/office/drawing/2016/SVG/main" r:embed="rId5"/>
                </a:ext>
              </a:extLst>
            </a:blip>
            <a:stretch>
              <a:fillRect b="-40727"/>
            </a:stretch>
          </a:blipFill>
        </p:spPr>
        <p:txBody>
          <a:bodyPr/>
          <a:lstStyle/>
          <a:p>
            <a:endParaRPr lang="en-US"/>
          </a:p>
        </p:txBody>
      </p:sp>
      <p:sp>
        <p:nvSpPr>
          <p:cNvPr id="7" name="Freeform 7"/>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8" name="Group 8"/>
          <p:cNvGrpSpPr/>
          <p:nvPr/>
        </p:nvGrpSpPr>
        <p:grpSpPr>
          <a:xfrm>
            <a:off x="12454224" y="6013308"/>
            <a:ext cx="3814890" cy="3244992"/>
            <a:chOff x="0" y="0"/>
            <a:chExt cx="597347" cy="508111"/>
          </a:xfrm>
        </p:grpSpPr>
        <p:sp>
          <p:nvSpPr>
            <p:cNvPr id="9" name="Freeform 9"/>
            <p:cNvSpPr/>
            <p:nvPr/>
          </p:nvSpPr>
          <p:spPr>
            <a:xfrm>
              <a:off x="0" y="0"/>
              <a:ext cx="597347" cy="508111"/>
            </a:xfrm>
            <a:custGeom>
              <a:avLst/>
              <a:gdLst/>
              <a:ahLst/>
              <a:cxnLst/>
              <a:rect l="l" t="t" r="r" b="b"/>
              <a:pathLst>
                <a:path w="597347" h="508111">
                  <a:moveTo>
                    <a:pt x="87264" y="0"/>
                  </a:moveTo>
                  <a:lnTo>
                    <a:pt x="510083" y="0"/>
                  </a:lnTo>
                  <a:cubicBezTo>
                    <a:pt x="533227" y="0"/>
                    <a:pt x="555423" y="9194"/>
                    <a:pt x="571788" y="25559"/>
                  </a:cubicBezTo>
                  <a:cubicBezTo>
                    <a:pt x="588153" y="41924"/>
                    <a:pt x="597347" y="64120"/>
                    <a:pt x="597347" y="87264"/>
                  </a:cubicBezTo>
                  <a:lnTo>
                    <a:pt x="597347" y="420847"/>
                  </a:lnTo>
                  <a:cubicBezTo>
                    <a:pt x="597347" y="469041"/>
                    <a:pt x="558278" y="508111"/>
                    <a:pt x="510083" y="508111"/>
                  </a:cubicBezTo>
                  <a:lnTo>
                    <a:pt x="87264" y="508111"/>
                  </a:lnTo>
                  <a:cubicBezTo>
                    <a:pt x="39069" y="508111"/>
                    <a:pt x="0" y="469041"/>
                    <a:pt x="0" y="420847"/>
                  </a:cubicBezTo>
                  <a:lnTo>
                    <a:pt x="0" y="87264"/>
                  </a:lnTo>
                  <a:cubicBezTo>
                    <a:pt x="0" y="39069"/>
                    <a:pt x="39069" y="0"/>
                    <a:pt x="87264" y="0"/>
                  </a:cubicBezTo>
                  <a:close/>
                </a:path>
              </a:pathLst>
            </a:custGeom>
            <a:solidFill>
              <a:srgbClr val="FF9141"/>
            </a:solidFill>
            <a:ln w="19050" cap="rnd">
              <a:solidFill>
                <a:srgbClr val="40246D"/>
              </a:solidFill>
              <a:prstDash val="solid"/>
              <a:round/>
            </a:ln>
          </p:spPr>
          <p:txBody>
            <a:bodyPr/>
            <a:lstStyle/>
            <a:p>
              <a:endParaRPr lang="en-US"/>
            </a:p>
          </p:txBody>
        </p:sp>
        <p:sp>
          <p:nvSpPr>
            <p:cNvPr id="10" name="TextBox 10"/>
            <p:cNvSpPr txBox="1"/>
            <p:nvPr/>
          </p:nvSpPr>
          <p:spPr>
            <a:xfrm>
              <a:off x="0" y="-47625"/>
              <a:ext cx="812800" cy="860425"/>
            </a:xfrm>
            <a:prstGeom prst="rect">
              <a:avLst/>
            </a:prstGeom>
          </p:spPr>
          <p:txBody>
            <a:bodyPr lIns="254000" tIns="254000" rIns="254000" bIns="254000" rtlCol="0" anchor="ctr"/>
            <a:lstStyle/>
            <a:p>
              <a:pPr algn="ctr">
                <a:lnSpc>
                  <a:spcPts val="3360"/>
                </a:lnSpc>
              </a:pPr>
              <a:endParaRPr/>
            </a:p>
          </p:txBody>
        </p:sp>
      </p:grpSp>
      <p:sp>
        <p:nvSpPr>
          <p:cNvPr id="11" name="Freeform 11"/>
          <p:cNvSpPr/>
          <p:nvPr/>
        </p:nvSpPr>
        <p:spPr>
          <a:xfrm>
            <a:off x="12968491" y="5193574"/>
            <a:ext cx="3702348" cy="4064726"/>
          </a:xfrm>
          <a:custGeom>
            <a:avLst/>
            <a:gdLst/>
            <a:ahLst/>
            <a:cxnLst/>
            <a:rect l="l" t="t" r="r" b="b"/>
            <a:pathLst>
              <a:path w="3702348" h="4064726">
                <a:moveTo>
                  <a:pt x="0" y="0"/>
                </a:moveTo>
                <a:lnTo>
                  <a:pt x="3702347" y="0"/>
                </a:lnTo>
                <a:lnTo>
                  <a:pt x="3702347" y="4064726"/>
                </a:lnTo>
                <a:lnTo>
                  <a:pt x="0" y="4064726"/>
                </a:lnTo>
                <a:lnTo>
                  <a:pt x="0" y="0"/>
                </a:lnTo>
                <a:close/>
              </a:path>
            </a:pathLst>
          </a:custGeom>
          <a:blipFill>
            <a:blip r:embed="rId6">
              <a:extLst>
                <a:ext uri="{96DAC541-7B7A-43D3-8B79-37D633B846F1}">
                  <asvg:svgBlip xmlns:asvg="http://schemas.microsoft.com/office/drawing/2016/SVG/main" r:embed="rId7"/>
                </a:ext>
              </a:extLst>
            </a:blip>
            <a:stretch>
              <a:fillRect b="-38007"/>
            </a:stretch>
          </a:blipFill>
        </p:spPr>
        <p:txBody>
          <a:bodyPr/>
          <a:lstStyle/>
          <a:p>
            <a:endParaRPr lang="en-US"/>
          </a:p>
        </p:txBody>
      </p:sp>
      <p:sp>
        <p:nvSpPr>
          <p:cNvPr id="12" name="TextBox 12"/>
          <p:cNvSpPr txBox="1"/>
          <p:nvPr/>
        </p:nvSpPr>
        <p:spPr>
          <a:xfrm>
            <a:off x="3551324" y="487997"/>
            <a:ext cx="3309509" cy="1148080"/>
          </a:xfrm>
          <a:prstGeom prst="rect">
            <a:avLst/>
          </a:prstGeom>
        </p:spPr>
        <p:txBody>
          <a:bodyPr lIns="0" tIns="0" rIns="0" bIns="0" rtlCol="0" anchor="t">
            <a:spAutoFit/>
          </a:bodyPr>
          <a:lstStyle/>
          <a:p>
            <a:pPr>
              <a:lnSpc>
                <a:spcPts val="8960"/>
              </a:lnSpc>
            </a:pPr>
            <a:r>
              <a:rPr lang="en-US" sz="8000" spc="-160">
                <a:solidFill>
                  <a:srgbClr val="44000A"/>
                </a:solidFill>
                <a:latin typeface="Saira ExtraCondensed Heavy"/>
              </a:rPr>
              <a:t>Vận dụng</a:t>
            </a:r>
          </a:p>
        </p:txBody>
      </p:sp>
      <p:grpSp>
        <p:nvGrpSpPr>
          <p:cNvPr id="13" name="Group 13"/>
          <p:cNvGrpSpPr/>
          <p:nvPr/>
        </p:nvGrpSpPr>
        <p:grpSpPr>
          <a:xfrm>
            <a:off x="201530" y="2032839"/>
            <a:ext cx="9196454" cy="3869457"/>
            <a:chOff x="0" y="0"/>
            <a:chExt cx="12261939" cy="5159277"/>
          </a:xfrm>
        </p:grpSpPr>
        <p:sp>
          <p:nvSpPr>
            <p:cNvPr id="14" name="TextBox 14"/>
            <p:cNvSpPr txBox="1"/>
            <p:nvPr/>
          </p:nvSpPr>
          <p:spPr>
            <a:xfrm>
              <a:off x="536550" y="-114300"/>
              <a:ext cx="11725389" cy="5273577"/>
            </a:xfrm>
            <a:prstGeom prst="rect">
              <a:avLst/>
            </a:prstGeom>
          </p:spPr>
          <p:txBody>
            <a:bodyPr lIns="0" tIns="0" rIns="0" bIns="0" rtlCol="0" anchor="t">
              <a:spAutoFit/>
            </a:bodyPr>
            <a:lstStyle/>
            <a:p>
              <a:pPr>
                <a:lnSpc>
                  <a:spcPts val="7972"/>
                </a:lnSpc>
              </a:pPr>
              <a:r>
                <a:rPr lang="en-US" sz="5694">
                  <a:solidFill>
                    <a:srgbClr val="44000A"/>
                  </a:solidFill>
                  <a:latin typeface="Rokkitt"/>
                </a:rPr>
                <a:t>Sử dụng các trò chơi đã học để tham gia các hoạt động ngoại khoá ở trường và khi vui chơi ở nhà.</a:t>
              </a:r>
            </a:p>
          </p:txBody>
        </p:sp>
        <p:sp>
          <p:nvSpPr>
            <p:cNvPr id="15" name="Freeform 15"/>
            <p:cNvSpPr/>
            <p:nvPr/>
          </p:nvSpPr>
          <p:spPr>
            <a:xfrm>
              <a:off x="0" y="60304"/>
              <a:ext cx="405089" cy="405089"/>
            </a:xfrm>
            <a:custGeom>
              <a:avLst/>
              <a:gdLst/>
              <a:ahLst/>
              <a:cxnLst/>
              <a:rect l="l" t="t" r="r" b="b"/>
              <a:pathLst>
                <a:path w="405089" h="405089">
                  <a:moveTo>
                    <a:pt x="0" y="0"/>
                  </a:moveTo>
                  <a:lnTo>
                    <a:pt x="405089" y="0"/>
                  </a:lnTo>
                  <a:lnTo>
                    <a:pt x="405089" y="405089"/>
                  </a:lnTo>
                  <a:lnTo>
                    <a:pt x="0" y="4050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sp>
        <p:nvSpPr>
          <p:cNvPr id="16" name="TextBox 16"/>
          <p:cNvSpPr txBox="1"/>
          <p:nvPr/>
        </p:nvSpPr>
        <p:spPr>
          <a:xfrm>
            <a:off x="521619" y="6259828"/>
            <a:ext cx="9265042" cy="2998472"/>
          </a:xfrm>
          <a:prstGeom prst="rect">
            <a:avLst/>
          </a:prstGeom>
        </p:spPr>
        <p:txBody>
          <a:bodyPr lIns="0" tIns="0" rIns="0" bIns="0" rtlCol="0" anchor="t">
            <a:spAutoFit/>
          </a:bodyPr>
          <a:lstStyle/>
          <a:p>
            <a:pPr>
              <a:lnSpc>
                <a:spcPts val="7979"/>
              </a:lnSpc>
            </a:pPr>
            <a:r>
              <a:rPr lang="en-US" sz="5699">
                <a:solidFill>
                  <a:srgbClr val="44000A"/>
                </a:solidFill>
                <a:latin typeface="Rokkitt"/>
              </a:rPr>
              <a:t>Sử dụng bài tập thể dục (từ nhịp 1 - 20) để tập thể dục buổi sáng</a:t>
            </a:r>
          </a:p>
        </p:txBody>
      </p:sp>
      <p:sp>
        <p:nvSpPr>
          <p:cNvPr id="17" name="Freeform 17"/>
          <p:cNvSpPr/>
          <p:nvPr/>
        </p:nvSpPr>
        <p:spPr>
          <a:xfrm>
            <a:off x="201530" y="6591486"/>
            <a:ext cx="320089" cy="320089"/>
          </a:xfrm>
          <a:custGeom>
            <a:avLst/>
            <a:gdLst/>
            <a:ahLst/>
            <a:cxnLst/>
            <a:rect l="l" t="t" r="r" b="b"/>
            <a:pathLst>
              <a:path w="320089" h="320089">
                <a:moveTo>
                  <a:pt x="0" y="0"/>
                </a:moveTo>
                <a:lnTo>
                  <a:pt x="320089" y="0"/>
                </a:lnTo>
                <a:lnTo>
                  <a:pt x="320089" y="320090"/>
                </a:lnTo>
                <a:lnTo>
                  <a:pt x="0" y="32009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112258">
            <a:off x="-3667864" y="7573670"/>
            <a:ext cx="9975080" cy="5097047"/>
          </a:xfrm>
          <a:custGeom>
            <a:avLst/>
            <a:gdLst/>
            <a:ahLst/>
            <a:cxnLst/>
            <a:rect l="l" t="t" r="r" b="b"/>
            <a:pathLst>
              <a:path w="9975080" h="5097047">
                <a:moveTo>
                  <a:pt x="0" y="0"/>
                </a:moveTo>
                <a:lnTo>
                  <a:pt x="9975079" y="0"/>
                </a:lnTo>
                <a:lnTo>
                  <a:pt x="9975079"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687668" y="6326926"/>
            <a:ext cx="7171946" cy="3303092"/>
            <a:chOff x="0" y="-57150"/>
            <a:chExt cx="1888908" cy="869950"/>
          </a:xfrm>
        </p:grpSpPr>
        <p:sp>
          <p:nvSpPr>
            <p:cNvPr id="4" name="Freeform 4"/>
            <p:cNvSpPr/>
            <p:nvPr/>
          </p:nvSpPr>
          <p:spPr>
            <a:xfrm>
              <a:off x="0" y="0"/>
              <a:ext cx="1888908" cy="714899"/>
            </a:xfrm>
            <a:custGeom>
              <a:avLst/>
              <a:gdLst/>
              <a:ahLst/>
              <a:cxnLst/>
              <a:rect l="l" t="t" r="r" b="b"/>
              <a:pathLst>
                <a:path w="1888908" h="714899">
                  <a:moveTo>
                    <a:pt x="46417" y="0"/>
                  </a:moveTo>
                  <a:lnTo>
                    <a:pt x="1842490" y="0"/>
                  </a:lnTo>
                  <a:cubicBezTo>
                    <a:pt x="1868126" y="0"/>
                    <a:pt x="1888908" y="20782"/>
                    <a:pt x="1888908" y="46417"/>
                  </a:cubicBezTo>
                  <a:lnTo>
                    <a:pt x="1888908" y="668482"/>
                  </a:lnTo>
                  <a:cubicBezTo>
                    <a:pt x="1888908" y="694118"/>
                    <a:pt x="1868126" y="714899"/>
                    <a:pt x="1842490" y="714899"/>
                  </a:cubicBezTo>
                  <a:lnTo>
                    <a:pt x="46417" y="714899"/>
                  </a:lnTo>
                  <a:cubicBezTo>
                    <a:pt x="20782" y="714899"/>
                    <a:pt x="0" y="694118"/>
                    <a:pt x="0" y="668482"/>
                  </a:cubicBezTo>
                  <a:lnTo>
                    <a:pt x="0" y="46417"/>
                  </a:lnTo>
                  <a:cubicBezTo>
                    <a:pt x="0" y="20782"/>
                    <a:pt x="20782" y="0"/>
                    <a:pt x="46417" y="0"/>
                  </a:cubicBezTo>
                  <a:close/>
                </a:path>
              </a:pathLst>
            </a:custGeom>
            <a:solidFill>
              <a:srgbClr val="FFFFFF"/>
            </a:solidFill>
            <a:ln w="19050" cap="rnd">
              <a:solidFill>
                <a:srgbClr val="40246D"/>
              </a:solidFill>
              <a:prstDash val="solid"/>
              <a:round/>
            </a:ln>
          </p:spPr>
          <p:txBody>
            <a:bodyPr/>
            <a:lstStyle/>
            <a:p>
              <a:endParaRPr lang="en-US"/>
            </a:p>
          </p:txBody>
        </p:sp>
        <p:sp>
          <p:nvSpPr>
            <p:cNvPr id="5" name="TextBox 5"/>
            <p:cNvSpPr txBox="1"/>
            <p:nvPr/>
          </p:nvSpPr>
          <p:spPr>
            <a:xfrm>
              <a:off x="0" y="-57150"/>
              <a:ext cx="1888908" cy="869950"/>
            </a:xfrm>
            <a:prstGeom prst="rect">
              <a:avLst/>
            </a:prstGeom>
          </p:spPr>
          <p:txBody>
            <a:bodyPr lIns="254000" tIns="254000" rIns="254000" bIns="254000" rtlCol="0" anchor="ctr"/>
            <a:lstStyle/>
            <a:p>
              <a:pPr algn="ctr">
                <a:lnSpc>
                  <a:spcPts val="4619"/>
                </a:lnSpc>
              </a:pPr>
              <a:r>
                <a:rPr lang="en-US" sz="3299" b="1" dirty="0" err="1">
                  <a:solidFill>
                    <a:srgbClr val="44000A"/>
                  </a:solidFill>
                  <a:latin typeface="Muli Bold"/>
                </a:rPr>
                <a:t>Thực</a:t>
              </a:r>
              <a:r>
                <a:rPr lang="en-US" sz="3299" b="1" dirty="0">
                  <a:solidFill>
                    <a:srgbClr val="44000A"/>
                  </a:solidFill>
                  <a:latin typeface="Muli Bold"/>
                </a:rPr>
                <a:t> </a:t>
              </a:r>
              <a:r>
                <a:rPr lang="en-US" sz="3299" b="1" dirty="0" err="1">
                  <a:solidFill>
                    <a:srgbClr val="44000A"/>
                  </a:solidFill>
                  <a:latin typeface="Muli Bold"/>
                </a:rPr>
                <a:t>hiện</a:t>
              </a:r>
              <a:r>
                <a:rPr lang="en-US" sz="3299" b="1" dirty="0">
                  <a:solidFill>
                    <a:srgbClr val="44000A"/>
                  </a:solidFill>
                  <a:latin typeface="Muli Bold"/>
                </a:rPr>
                <a:t> </a:t>
              </a:r>
              <a:r>
                <a:rPr lang="en-US" sz="3299" b="1" dirty="0" err="1">
                  <a:solidFill>
                    <a:srgbClr val="44000A"/>
                  </a:solidFill>
                  <a:latin typeface="Muli Bold"/>
                </a:rPr>
                <a:t>được</a:t>
              </a:r>
              <a:r>
                <a:rPr lang="en-US" sz="3299" b="1" dirty="0">
                  <a:solidFill>
                    <a:srgbClr val="44000A"/>
                  </a:solidFill>
                  <a:latin typeface="Muli Bold"/>
                </a:rPr>
                <a:t> </a:t>
              </a:r>
              <a:r>
                <a:rPr lang="en-US" sz="3299" b="1" dirty="0" err="1">
                  <a:solidFill>
                    <a:srgbClr val="44000A"/>
                  </a:solidFill>
                  <a:latin typeface="Muli Bold"/>
                </a:rPr>
                <a:t>từ</a:t>
              </a:r>
              <a:r>
                <a:rPr lang="en-US" sz="3299" b="1" dirty="0">
                  <a:solidFill>
                    <a:srgbClr val="44000A"/>
                  </a:solidFill>
                  <a:latin typeface="Muli Bold"/>
                </a:rPr>
                <a:t> </a:t>
              </a:r>
              <a:r>
                <a:rPr lang="en-US" sz="3299" b="1" dirty="0" err="1">
                  <a:solidFill>
                    <a:srgbClr val="44000A"/>
                  </a:solidFill>
                  <a:latin typeface="Muli Bold"/>
                </a:rPr>
                <a:t>nhịp</a:t>
              </a:r>
              <a:r>
                <a:rPr lang="en-US" sz="3299" b="1" dirty="0">
                  <a:solidFill>
                    <a:srgbClr val="44000A"/>
                  </a:solidFill>
                  <a:latin typeface="Muli Bold"/>
                </a:rPr>
                <a:t> 11 </a:t>
              </a:r>
              <a:r>
                <a:rPr lang="en-US" sz="3299" b="1" dirty="0" err="1">
                  <a:solidFill>
                    <a:srgbClr val="44000A"/>
                  </a:solidFill>
                  <a:latin typeface="Muli Bold"/>
                </a:rPr>
                <a:t>đến</a:t>
              </a:r>
              <a:r>
                <a:rPr lang="en-US" sz="3299" b="1" dirty="0">
                  <a:solidFill>
                    <a:srgbClr val="44000A"/>
                  </a:solidFill>
                  <a:latin typeface="Muli Bold"/>
                </a:rPr>
                <a:t> </a:t>
              </a:r>
              <a:r>
                <a:rPr lang="en-US" sz="3299" b="1" dirty="0" err="1">
                  <a:solidFill>
                    <a:srgbClr val="44000A"/>
                  </a:solidFill>
                  <a:latin typeface="Muli Bold"/>
                </a:rPr>
                <a:t>nhịp</a:t>
              </a:r>
              <a:r>
                <a:rPr lang="en-US" sz="3299" b="1" dirty="0">
                  <a:solidFill>
                    <a:srgbClr val="44000A"/>
                  </a:solidFill>
                  <a:latin typeface="Muli Bold"/>
                </a:rPr>
                <a:t> 20 </a:t>
              </a:r>
              <a:r>
                <a:rPr lang="en-US" sz="3299" b="1" dirty="0" err="1">
                  <a:solidFill>
                    <a:srgbClr val="44000A"/>
                  </a:solidFill>
                  <a:latin typeface="Muli Bold"/>
                </a:rPr>
                <a:t>của</a:t>
              </a:r>
              <a:r>
                <a:rPr lang="en-US" sz="3299" b="1" dirty="0">
                  <a:solidFill>
                    <a:srgbClr val="44000A"/>
                  </a:solidFill>
                  <a:latin typeface="Muli Bold"/>
                </a:rPr>
                <a:t> </a:t>
              </a:r>
              <a:r>
                <a:rPr lang="en-US" sz="3299" b="1" dirty="0" err="1">
                  <a:solidFill>
                    <a:srgbClr val="44000A"/>
                  </a:solidFill>
                  <a:latin typeface="Muli Bold"/>
                </a:rPr>
                <a:t>bài</a:t>
              </a:r>
              <a:r>
                <a:rPr lang="en-US" sz="3299" b="1" dirty="0">
                  <a:solidFill>
                    <a:srgbClr val="44000A"/>
                  </a:solidFill>
                  <a:latin typeface="Muli Bold"/>
                </a:rPr>
                <a:t> </a:t>
              </a:r>
              <a:r>
                <a:rPr lang="en-US" sz="3299" b="1" dirty="0" err="1">
                  <a:solidFill>
                    <a:srgbClr val="44000A"/>
                  </a:solidFill>
                  <a:latin typeface="Muli Bold"/>
                </a:rPr>
                <a:t>thể</a:t>
              </a:r>
              <a:r>
                <a:rPr lang="en-US" sz="3299" b="1" dirty="0">
                  <a:solidFill>
                    <a:srgbClr val="44000A"/>
                  </a:solidFill>
                  <a:latin typeface="Muli Bold"/>
                </a:rPr>
                <a:t> </a:t>
              </a:r>
              <a:r>
                <a:rPr lang="en-US" sz="3299" b="1" dirty="0" err="1">
                  <a:solidFill>
                    <a:srgbClr val="44000A"/>
                  </a:solidFill>
                  <a:latin typeface="Muli Bold"/>
                </a:rPr>
                <a:t>dục</a:t>
              </a:r>
              <a:r>
                <a:rPr lang="en-US" sz="3299" b="1" dirty="0">
                  <a:solidFill>
                    <a:srgbClr val="44000A"/>
                  </a:solidFill>
                  <a:latin typeface="Muli Bold"/>
                </a:rPr>
                <a:t> </a:t>
              </a:r>
              <a:r>
                <a:rPr lang="en-US" sz="3299" b="1" dirty="0" err="1">
                  <a:solidFill>
                    <a:srgbClr val="44000A"/>
                  </a:solidFill>
                  <a:latin typeface="Muli Bold"/>
                </a:rPr>
                <a:t>liên</a:t>
              </a:r>
              <a:r>
                <a:rPr lang="en-US" sz="3299" b="1" dirty="0">
                  <a:solidFill>
                    <a:srgbClr val="44000A"/>
                  </a:solidFill>
                  <a:latin typeface="Muli Bold"/>
                </a:rPr>
                <a:t> </a:t>
              </a:r>
              <a:r>
                <a:rPr lang="en-US" sz="3299" b="1" dirty="0" err="1">
                  <a:solidFill>
                    <a:srgbClr val="44000A"/>
                  </a:solidFill>
                  <a:latin typeface="Muli Bold"/>
                </a:rPr>
                <a:t>hoàn</a:t>
              </a:r>
              <a:endParaRPr lang="en-US" sz="3299" b="1" dirty="0">
                <a:solidFill>
                  <a:srgbClr val="44000A"/>
                </a:solidFill>
                <a:latin typeface="Muli Bold"/>
              </a:endParaRPr>
            </a:p>
          </p:txBody>
        </p:sp>
      </p:grpSp>
      <p:sp>
        <p:nvSpPr>
          <p:cNvPr id="6" name="Freeform 6"/>
          <p:cNvSpPr/>
          <p:nvPr/>
        </p:nvSpPr>
        <p:spPr>
          <a:xfrm rot="-1784281">
            <a:off x="12271760" y="7858943"/>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7" name="Group 7"/>
          <p:cNvGrpSpPr/>
          <p:nvPr/>
        </p:nvGrpSpPr>
        <p:grpSpPr>
          <a:xfrm>
            <a:off x="9428387" y="6326926"/>
            <a:ext cx="7171946" cy="3303092"/>
            <a:chOff x="0" y="-57150"/>
            <a:chExt cx="1888908" cy="869950"/>
          </a:xfrm>
        </p:grpSpPr>
        <p:sp>
          <p:nvSpPr>
            <p:cNvPr id="8" name="Freeform 8"/>
            <p:cNvSpPr/>
            <p:nvPr/>
          </p:nvSpPr>
          <p:spPr>
            <a:xfrm>
              <a:off x="0" y="0"/>
              <a:ext cx="1888908" cy="714899"/>
            </a:xfrm>
            <a:custGeom>
              <a:avLst/>
              <a:gdLst/>
              <a:ahLst/>
              <a:cxnLst/>
              <a:rect l="l" t="t" r="r" b="b"/>
              <a:pathLst>
                <a:path w="1888908" h="714899">
                  <a:moveTo>
                    <a:pt x="46417" y="0"/>
                  </a:moveTo>
                  <a:lnTo>
                    <a:pt x="1842490" y="0"/>
                  </a:lnTo>
                  <a:cubicBezTo>
                    <a:pt x="1868126" y="0"/>
                    <a:pt x="1888908" y="20782"/>
                    <a:pt x="1888908" y="46417"/>
                  </a:cubicBezTo>
                  <a:lnTo>
                    <a:pt x="1888908" y="668482"/>
                  </a:lnTo>
                  <a:cubicBezTo>
                    <a:pt x="1888908" y="694118"/>
                    <a:pt x="1868126" y="714899"/>
                    <a:pt x="1842490" y="714899"/>
                  </a:cubicBezTo>
                  <a:lnTo>
                    <a:pt x="46417" y="714899"/>
                  </a:lnTo>
                  <a:cubicBezTo>
                    <a:pt x="20782" y="714899"/>
                    <a:pt x="0" y="694118"/>
                    <a:pt x="0" y="668482"/>
                  </a:cubicBezTo>
                  <a:lnTo>
                    <a:pt x="0" y="46417"/>
                  </a:lnTo>
                  <a:cubicBezTo>
                    <a:pt x="0" y="20782"/>
                    <a:pt x="20782" y="0"/>
                    <a:pt x="46417" y="0"/>
                  </a:cubicBezTo>
                  <a:close/>
                </a:path>
              </a:pathLst>
            </a:custGeom>
            <a:solidFill>
              <a:srgbClr val="FFFFFF"/>
            </a:solidFill>
            <a:ln w="19050" cap="rnd">
              <a:solidFill>
                <a:srgbClr val="40246D"/>
              </a:solidFill>
              <a:prstDash val="solid"/>
              <a:round/>
            </a:ln>
          </p:spPr>
          <p:txBody>
            <a:bodyPr/>
            <a:lstStyle/>
            <a:p>
              <a:endParaRPr lang="en-US"/>
            </a:p>
          </p:txBody>
        </p:sp>
        <p:sp>
          <p:nvSpPr>
            <p:cNvPr id="9" name="TextBox 9"/>
            <p:cNvSpPr txBox="1"/>
            <p:nvPr/>
          </p:nvSpPr>
          <p:spPr>
            <a:xfrm>
              <a:off x="0" y="-57150"/>
              <a:ext cx="1888908" cy="869950"/>
            </a:xfrm>
            <a:prstGeom prst="rect">
              <a:avLst/>
            </a:prstGeom>
          </p:spPr>
          <p:txBody>
            <a:bodyPr lIns="254000" tIns="254000" rIns="254000" bIns="254000" rtlCol="0" anchor="ctr"/>
            <a:lstStyle/>
            <a:p>
              <a:pPr algn="ctr">
                <a:lnSpc>
                  <a:spcPts val="4619"/>
                </a:lnSpc>
              </a:pPr>
              <a:r>
                <a:rPr lang="en-US" sz="3299" b="1" dirty="0" err="1">
                  <a:solidFill>
                    <a:srgbClr val="44000A"/>
                  </a:solidFill>
                  <a:latin typeface="Muli Bold"/>
                </a:rPr>
                <a:t>Thường</a:t>
              </a:r>
              <a:r>
                <a:rPr lang="en-US" sz="3299" b="1" dirty="0">
                  <a:solidFill>
                    <a:srgbClr val="44000A"/>
                  </a:solidFill>
                  <a:latin typeface="Muli Bold"/>
                </a:rPr>
                <a:t> </a:t>
              </a:r>
              <a:r>
                <a:rPr lang="en-US" sz="3299" b="1" dirty="0" err="1">
                  <a:solidFill>
                    <a:srgbClr val="44000A"/>
                  </a:solidFill>
                  <a:latin typeface="Muli Bold"/>
                </a:rPr>
                <a:t>xuyên</a:t>
              </a:r>
              <a:r>
                <a:rPr lang="en-US" sz="3299" b="1" dirty="0">
                  <a:solidFill>
                    <a:srgbClr val="44000A"/>
                  </a:solidFill>
                  <a:latin typeface="Muli Bold"/>
                </a:rPr>
                <a:t> </a:t>
              </a:r>
              <a:r>
                <a:rPr lang="en-US" sz="3299" b="1" dirty="0" err="1">
                  <a:solidFill>
                    <a:srgbClr val="44000A"/>
                  </a:solidFill>
                  <a:latin typeface="Muli Bold"/>
                </a:rPr>
                <a:t>rèn</a:t>
              </a:r>
              <a:r>
                <a:rPr lang="en-US" sz="3299" b="1" dirty="0">
                  <a:solidFill>
                    <a:srgbClr val="44000A"/>
                  </a:solidFill>
                  <a:latin typeface="Muli Bold"/>
                </a:rPr>
                <a:t> </a:t>
              </a:r>
              <a:r>
                <a:rPr lang="en-US" sz="3299" b="1" dirty="0" err="1">
                  <a:solidFill>
                    <a:srgbClr val="44000A"/>
                  </a:solidFill>
                  <a:latin typeface="Muli Bold"/>
                </a:rPr>
                <a:t>luyện</a:t>
              </a:r>
              <a:r>
                <a:rPr lang="en-US" sz="3299" b="1" dirty="0">
                  <a:solidFill>
                    <a:srgbClr val="44000A"/>
                  </a:solidFill>
                  <a:latin typeface="Muli Bold"/>
                </a:rPr>
                <a:t> </a:t>
              </a:r>
              <a:r>
                <a:rPr lang="en-US" sz="3299" b="1" dirty="0" err="1">
                  <a:solidFill>
                    <a:srgbClr val="44000A"/>
                  </a:solidFill>
                  <a:latin typeface="Muli Bold"/>
                </a:rPr>
                <a:t>tư</a:t>
              </a:r>
              <a:r>
                <a:rPr lang="en-US" sz="3299" b="1" dirty="0">
                  <a:solidFill>
                    <a:srgbClr val="44000A"/>
                  </a:solidFill>
                  <a:latin typeface="Muli Bold"/>
                </a:rPr>
                <a:t> </a:t>
              </a:r>
              <a:r>
                <a:rPr lang="en-US" sz="3299" b="1" dirty="0" err="1">
                  <a:solidFill>
                    <a:srgbClr val="44000A"/>
                  </a:solidFill>
                  <a:latin typeface="Muli Bold"/>
                </a:rPr>
                <a:t>thế</a:t>
              </a:r>
              <a:r>
                <a:rPr lang="en-US" sz="3299" b="1" dirty="0">
                  <a:solidFill>
                    <a:srgbClr val="44000A"/>
                  </a:solidFill>
                  <a:latin typeface="Muli Bold"/>
                </a:rPr>
                <a:t> </a:t>
              </a:r>
              <a:r>
                <a:rPr lang="en-US" sz="3299" b="1" dirty="0" err="1">
                  <a:solidFill>
                    <a:srgbClr val="44000A"/>
                  </a:solidFill>
                  <a:latin typeface="Muli Bold"/>
                </a:rPr>
                <a:t>đúng</a:t>
              </a:r>
              <a:r>
                <a:rPr lang="en-US" sz="3299" b="1" dirty="0">
                  <a:solidFill>
                    <a:srgbClr val="44000A"/>
                  </a:solidFill>
                  <a:latin typeface="Muli Bold"/>
                </a:rPr>
                <a:t>, </a:t>
              </a:r>
              <a:r>
                <a:rPr lang="en-US" sz="3299" b="1" dirty="0" err="1">
                  <a:solidFill>
                    <a:srgbClr val="44000A"/>
                  </a:solidFill>
                  <a:latin typeface="Muli Bold"/>
                </a:rPr>
                <a:t>đẹp</a:t>
              </a:r>
              <a:r>
                <a:rPr lang="en-US" sz="3299" b="1" dirty="0">
                  <a:solidFill>
                    <a:srgbClr val="44000A"/>
                  </a:solidFill>
                  <a:latin typeface="Muli Bold"/>
                </a:rPr>
                <a:t>.</a:t>
              </a:r>
            </a:p>
          </p:txBody>
        </p:sp>
      </p:grpSp>
      <p:grpSp>
        <p:nvGrpSpPr>
          <p:cNvPr id="10" name="Group 10"/>
          <p:cNvGrpSpPr>
            <a:grpSpLocks noChangeAspect="1"/>
          </p:cNvGrpSpPr>
          <p:nvPr/>
        </p:nvGrpSpPr>
        <p:grpSpPr>
          <a:xfrm>
            <a:off x="1687668" y="2744447"/>
            <a:ext cx="7171946" cy="3585973"/>
            <a:chOff x="0" y="0"/>
            <a:chExt cx="6350000" cy="3175000"/>
          </a:xfrm>
        </p:grpSpPr>
        <p:sp>
          <p:nvSpPr>
            <p:cNvPr id="11" name="Freeform 11"/>
            <p:cNvSpPr/>
            <p:nvPr/>
          </p:nvSpPr>
          <p:spPr>
            <a:xfrm>
              <a:off x="0" y="0"/>
              <a:ext cx="6350000" cy="3175000"/>
            </a:xfrm>
            <a:custGeom>
              <a:avLst/>
              <a:gdLst/>
              <a:ahLst/>
              <a:cxnLst/>
              <a:rect l="l" t="t" r="r" b="b"/>
              <a:pathLst>
                <a:path w="6350000" h="3175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4"/>
              <a:stretch>
                <a:fillRect t="-7966" b="-7966"/>
              </a:stretch>
            </a:blipFill>
            <a:ln>
              <a:solidFill>
                <a:schemeClr val="tx1"/>
              </a:solidFill>
            </a:ln>
          </p:spPr>
          <p:txBody>
            <a:bodyPr/>
            <a:lstStyle/>
            <a:p>
              <a:endParaRPr lang="en-US"/>
            </a:p>
          </p:txBody>
        </p:sp>
      </p:grpSp>
      <p:grpSp>
        <p:nvGrpSpPr>
          <p:cNvPr id="12" name="Group 12"/>
          <p:cNvGrpSpPr>
            <a:grpSpLocks noChangeAspect="1"/>
          </p:cNvGrpSpPr>
          <p:nvPr/>
        </p:nvGrpSpPr>
        <p:grpSpPr>
          <a:xfrm>
            <a:off x="9428387" y="2744447"/>
            <a:ext cx="7171946" cy="3585973"/>
            <a:chOff x="0" y="0"/>
            <a:chExt cx="6350000" cy="3175000"/>
          </a:xfrm>
        </p:grpSpPr>
        <p:sp>
          <p:nvSpPr>
            <p:cNvPr id="13" name="Freeform 13"/>
            <p:cNvSpPr/>
            <p:nvPr/>
          </p:nvSpPr>
          <p:spPr>
            <a:xfrm>
              <a:off x="0" y="0"/>
              <a:ext cx="6350000" cy="3175000"/>
            </a:xfrm>
            <a:custGeom>
              <a:avLst/>
              <a:gdLst/>
              <a:ahLst/>
              <a:cxnLst/>
              <a:rect l="l" t="t" r="r" b="b"/>
              <a:pathLst>
                <a:path w="6350000" h="3175000">
                  <a:moveTo>
                    <a:pt x="0" y="2286000"/>
                  </a:moveTo>
                  <a:lnTo>
                    <a:pt x="0" y="889000"/>
                  </a:lnTo>
                  <a:cubicBezTo>
                    <a:pt x="0" y="397510"/>
                    <a:pt x="397510" y="0"/>
                    <a:pt x="889000" y="0"/>
                  </a:cubicBezTo>
                  <a:lnTo>
                    <a:pt x="5461000" y="0"/>
                  </a:lnTo>
                  <a:cubicBezTo>
                    <a:pt x="5952490" y="0"/>
                    <a:pt x="6350000" y="397510"/>
                    <a:pt x="6350000" y="889000"/>
                  </a:cubicBezTo>
                  <a:lnTo>
                    <a:pt x="6350000" y="2286000"/>
                  </a:lnTo>
                  <a:cubicBezTo>
                    <a:pt x="6350000" y="2777490"/>
                    <a:pt x="5952490" y="3175000"/>
                    <a:pt x="5461000" y="3175000"/>
                  </a:cubicBezTo>
                  <a:lnTo>
                    <a:pt x="889000" y="3175000"/>
                  </a:lnTo>
                  <a:cubicBezTo>
                    <a:pt x="397510" y="3175000"/>
                    <a:pt x="0" y="2777490"/>
                    <a:pt x="0" y="2286000"/>
                  </a:cubicBezTo>
                  <a:close/>
                </a:path>
              </a:pathLst>
            </a:custGeom>
            <a:blipFill>
              <a:blip r:embed="rId5"/>
              <a:stretch>
                <a:fillRect t="-2258" b="-2258"/>
              </a:stretch>
            </a:blipFill>
            <a:ln>
              <a:solidFill>
                <a:schemeClr val="tx1"/>
              </a:solidFill>
            </a:ln>
          </p:spPr>
          <p:txBody>
            <a:bodyPr/>
            <a:lstStyle/>
            <a:p>
              <a:endParaRPr lang="en-US"/>
            </a:p>
          </p:txBody>
        </p:sp>
      </p:grpSp>
      <p:grpSp>
        <p:nvGrpSpPr>
          <p:cNvPr id="14" name="Group 14"/>
          <p:cNvGrpSpPr/>
          <p:nvPr/>
        </p:nvGrpSpPr>
        <p:grpSpPr>
          <a:xfrm>
            <a:off x="16283144" y="9391328"/>
            <a:ext cx="1302339" cy="345295"/>
            <a:chOff x="0" y="0"/>
            <a:chExt cx="312844" cy="82946"/>
          </a:xfrm>
        </p:grpSpPr>
        <p:sp>
          <p:nvSpPr>
            <p:cNvPr id="15" name="Freeform 15"/>
            <p:cNvSpPr/>
            <p:nvPr/>
          </p:nvSpPr>
          <p:spPr>
            <a:xfrm>
              <a:off x="0" y="0"/>
              <a:ext cx="312844" cy="82946"/>
            </a:xfrm>
            <a:custGeom>
              <a:avLst/>
              <a:gdLst/>
              <a:ahLst/>
              <a:cxnLst/>
              <a:rect l="l" t="t" r="r" b="b"/>
              <a:pathLst>
                <a:path w="312844" h="82946">
                  <a:moveTo>
                    <a:pt x="156422" y="0"/>
                  </a:moveTo>
                  <a:cubicBezTo>
                    <a:pt x="70033" y="0"/>
                    <a:pt x="0" y="18568"/>
                    <a:pt x="0" y="41473"/>
                  </a:cubicBezTo>
                  <a:cubicBezTo>
                    <a:pt x="0" y="64378"/>
                    <a:pt x="70033" y="82946"/>
                    <a:pt x="156422" y="82946"/>
                  </a:cubicBezTo>
                  <a:cubicBezTo>
                    <a:pt x="242812" y="82946"/>
                    <a:pt x="312844" y="64378"/>
                    <a:pt x="312844" y="41473"/>
                  </a:cubicBezTo>
                  <a:cubicBezTo>
                    <a:pt x="312844" y="18568"/>
                    <a:pt x="242812" y="0"/>
                    <a:pt x="156422" y="0"/>
                  </a:cubicBezTo>
                  <a:close/>
                </a:path>
              </a:pathLst>
            </a:custGeom>
            <a:solidFill>
              <a:srgbClr val="40246D"/>
            </a:solidFill>
          </p:spPr>
          <p:txBody>
            <a:bodyPr/>
            <a:lstStyle/>
            <a:p>
              <a:endParaRPr lang="en-US"/>
            </a:p>
          </p:txBody>
        </p:sp>
        <p:sp>
          <p:nvSpPr>
            <p:cNvPr id="16" name="TextBox 16"/>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17" name="Freeform 17"/>
          <p:cNvSpPr/>
          <p:nvPr/>
        </p:nvSpPr>
        <p:spPr>
          <a:xfrm>
            <a:off x="16283144" y="7698647"/>
            <a:ext cx="1302339" cy="1865329"/>
          </a:xfrm>
          <a:custGeom>
            <a:avLst/>
            <a:gdLst/>
            <a:ahLst/>
            <a:cxnLst/>
            <a:rect l="l" t="t" r="r" b="b"/>
            <a:pathLst>
              <a:path w="1302339" h="1865329">
                <a:moveTo>
                  <a:pt x="0" y="0"/>
                </a:moveTo>
                <a:lnTo>
                  <a:pt x="1302339" y="0"/>
                </a:lnTo>
                <a:lnTo>
                  <a:pt x="1302339" y="1865329"/>
                </a:lnTo>
                <a:lnTo>
                  <a:pt x="0" y="18653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8" name="TextBox 18"/>
          <p:cNvSpPr txBox="1"/>
          <p:nvPr/>
        </p:nvSpPr>
        <p:spPr>
          <a:xfrm>
            <a:off x="1687668" y="946334"/>
            <a:ext cx="14912665" cy="1148080"/>
          </a:xfrm>
          <a:prstGeom prst="rect">
            <a:avLst/>
          </a:prstGeom>
        </p:spPr>
        <p:txBody>
          <a:bodyPr lIns="0" tIns="0" rIns="0" bIns="0" rtlCol="0" anchor="t">
            <a:spAutoFit/>
          </a:bodyPr>
          <a:lstStyle/>
          <a:p>
            <a:pPr algn="ctr">
              <a:lnSpc>
                <a:spcPts val="8960"/>
              </a:lnSpc>
            </a:pPr>
            <a:r>
              <a:rPr lang="en-US" sz="8000" spc="-160">
                <a:solidFill>
                  <a:srgbClr val="44000A"/>
                </a:solidFill>
                <a:latin typeface="Saira ExtraCondensed Heavy"/>
              </a:rPr>
              <a:t>Mục tiêu</a:t>
            </a:r>
          </a:p>
        </p:txBody>
      </p:sp>
      <p:grpSp>
        <p:nvGrpSpPr>
          <p:cNvPr id="19" name="Group 19"/>
          <p:cNvGrpSpPr/>
          <p:nvPr/>
        </p:nvGrpSpPr>
        <p:grpSpPr>
          <a:xfrm>
            <a:off x="695638" y="9391328"/>
            <a:ext cx="1248075" cy="345295"/>
            <a:chOff x="0" y="0"/>
            <a:chExt cx="299809" cy="82946"/>
          </a:xfrm>
        </p:grpSpPr>
        <p:sp>
          <p:nvSpPr>
            <p:cNvPr id="20" name="Freeform 20"/>
            <p:cNvSpPr/>
            <p:nvPr/>
          </p:nvSpPr>
          <p:spPr>
            <a:xfrm>
              <a:off x="0" y="0"/>
              <a:ext cx="299809" cy="82946"/>
            </a:xfrm>
            <a:custGeom>
              <a:avLst/>
              <a:gdLst/>
              <a:ahLst/>
              <a:cxnLst/>
              <a:rect l="l" t="t" r="r" b="b"/>
              <a:pathLst>
                <a:path w="299809" h="82946">
                  <a:moveTo>
                    <a:pt x="149904" y="0"/>
                  </a:moveTo>
                  <a:cubicBezTo>
                    <a:pt x="67115" y="0"/>
                    <a:pt x="0" y="18568"/>
                    <a:pt x="0" y="41473"/>
                  </a:cubicBezTo>
                  <a:cubicBezTo>
                    <a:pt x="0" y="64378"/>
                    <a:pt x="67115" y="82946"/>
                    <a:pt x="149904" y="82946"/>
                  </a:cubicBezTo>
                  <a:cubicBezTo>
                    <a:pt x="232694" y="82946"/>
                    <a:pt x="299809" y="64378"/>
                    <a:pt x="299809" y="41473"/>
                  </a:cubicBezTo>
                  <a:cubicBezTo>
                    <a:pt x="299809" y="18568"/>
                    <a:pt x="232694" y="0"/>
                    <a:pt x="149904" y="0"/>
                  </a:cubicBezTo>
                  <a:close/>
                </a:path>
              </a:pathLst>
            </a:custGeom>
            <a:solidFill>
              <a:srgbClr val="40246D"/>
            </a:solidFill>
          </p:spPr>
          <p:txBody>
            <a:bodyPr/>
            <a:lstStyle/>
            <a:p>
              <a:endParaRPr lang="en-US"/>
            </a:p>
          </p:txBody>
        </p:sp>
        <p:sp>
          <p:nvSpPr>
            <p:cNvPr id="21" name="TextBox 21"/>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22" name="Freeform 22"/>
          <p:cNvSpPr/>
          <p:nvPr/>
        </p:nvSpPr>
        <p:spPr>
          <a:xfrm>
            <a:off x="695638" y="7698647"/>
            <a:ext cx="1248075" cy="1865329"/>
          </a:xfrm>
          <a:custGeom>
            <a:avLst/>
            <a:gdLst/>
            <a:ahLst/>
            <a:cxnLst/>
            <a:rect l="l" t="t" r="r" b="b"/>
            <a:pathLst>
              <a:path w="1248075" h="1865329">
                <a:moveTo>
                  <a:pt x="0" y="0"/>
                </a:moveTo>
                <a:lnTo>
                  <a:pt x="1248075" y="0"/>
                </a:lnTo>
                <a:lnTo>
                  <a:pt x="1248075" y="1865329"/>
                </a:lnTo>
                <a:lnTo>
                  <a:pt x="0" y="1865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2569560" y="1133368"/>
            <a:ext cx="467968" cy="467968"/>
          </a:xfrm>
          <a:custGeom>
            <a:avLst/>
            <a:gdLst/>
            <a:ahLst/>
            <a:cxnLst/>
            <a:rect l="l" t="t" r="r" b="b"/>
            <a:pathLst>
              <a:path w="467968" h="467968">
                <a:moveTo>
                  <a:pt x="0" y="0"/>
                </a:moveTo>
                <a:lnTo>
                  <a:pt x="467968" y="0"/>
                </a:lnTo>
                <a:lnTo>
                  <a:pt x="467968" y="467968"/>
                </a:lnTo>
                <a:lnTo>
                  <a:pt x="0" y="4679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4" name="Freeform 24"/>
          <p:cNvSpPr/>
          <p:nvPr/>
        </p:nvSpPr>
        <p:spPr>
          <a:xfrm>
            <a:off x="15250472" y="1133368"/>
            <a:ext cx="467968" cy="467968"/>
          </a:xfrm>
          <a:custGeom>
            <a:avLst/>
            <a:gdLst/>
            <a:ahLst/>
            <a:cxnLst/>
            <a:rect l="l" t="t" r="r" b="b"/>
            <a:pathLst>
              <a:path w="467968" h="467968">
                <a:moveTo>
                  <a:pt x="0" y="0"/>
                </a:moveTo>
                <a:lnTo>
                  <a:pt x="467968" y="0"/>
                </a:lnTo>
                <a:lnTo>
                  <a:pt x="467968" y="467968"/>
                </a:lnTo>
                <a:lnTo>
                  <a:pt x="0" y="46796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56460" y="-17846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9171170" y="5819135"/>
            <a:ext cx="4782261" cy="1828475"/>
            <a:chOff x="0" y="-66675"/>
            <a:chExt cx="1259526" cy="481574"/>
          </a:xfrm>
        </p:grpSpPr>
        <p:sp>
          <p:nvSpPr>
            <p:cNvPr id="4" name="Freeform 4"/>
            <p:cNvSpPr/>
            <p:nvPr/>
          </p:nvSpPr>
          <p:spPr>
            <a:xfrm>
              <a:off x="0" y="0"/>
              <a:ext cx="1252370" cy="349799"/>
            </a:xfrm>
            <a:custGeom>
              <a:avLst/>
              <a:gdLst/>
              <a:ahLst/>
              <a:cxnLst/>
              <a:rect l="l" t="t" r="r" b="b"/>
              <a:pathLst>
                <a:path w="1252370" h="349799">
                  <a:moveTo>
                    <a:pt x="70010" y="0"/>
                  </a:moveTo>
                  <a:lnTo>
                    <a:pt x="1182360" y="0"/>
                  </a:lnTo>
                  <a:cubicBezTo>
                    <a:pt x="1221025" y="0"/>
                    <a:pt x="1252370" y="31344"/>
                    <a:pt x="1252370" y="70010"/>
                  </a:cubicBezTo>
                  <a:lnTo>
                    <a:pt x="1252370" y="279789"/>
                  </a:lnTo>
                  <a:cubicBezTo>
                    <a:pt x="1252370" y="318454"/>
                    <a:pt x="1221025" y="349799"/>
                    <a:pt x="1182360" y="349799"/>
                  </a:cubicBezTo>
                  <a:lnTo>
                    <a:pt x="70010" y="349799"/>
                  </a:lnTo>
                  <a:cubicBezTo>
                    <a:pt x="31344" y="349799"/>
                    <a:pt x="0" y="318454"/>
                    <a:pt x="0" y="279789"/>
                  </a:cubicBezTo>
                  <a:lnTo>
                    <a:pt x="0" y="70010"/>
                  </a:lnTo>
                  <a:cubicBezTo>
                    <a:pt x="0" y="31344"/>
                    <a:pt x="31344" y="0"/>
                    <a:pt x="70010" y="0"/>
                  </a:cubicBezTo>
                  <a:close/>
                </a:path>
              </a:pathLst>
            </a:custGeom>
            <a:solidFill>
              <a:srgbClr val="FFD447"/>
            </a:solidFill>
            <a:ln w="19050" cap="rnd">
              <a:solidFill>
                <a:srgbClr val="40246D"/>
              </a:solidFill>
              <a:prstDash val="solid"/>
              <a:round/>
            </a:ln>
          </p:spPr>
          <p:txBody>
            <a:bodyPr/>
            <a:lstStyle/>
            <a:p>
              <a:endParaRPr lang="en-US"/>
            </a:p>
          </p:txBody>
        </p:sp>
        <p:sp>
          <p:nvSpPr>
            <p:cNvPr id="5" name="TextBox 5"/>
            <p:cNvSpPr txBox="1"/>
            <p:nvPr/>
          </p:nvSpPr>
          <p:spPr>
            <a:xfrm>
              <a:off x="0" y="-66675"/>
              <a:ext cx="1259526" cy="481574"/>
            </a:xfrm>
            <a:prstGeom prst="rect">
              <a:avLst/>
            </a:prstGeom>
          </p:spPr>
          <p:txBody>
            <a:bodyPr lIns="254000" tIns="254000" rIns="254000" bIns="254000" rtlCol="0" anchor="ctr"/>
            <a:lstStyle/>
            <a:p>
              <a:pPr algn="ctr">
                <a:lnSpc>
                  <a:spcPts val="5039"/>
                </a:lnSpc>
              </a:pPr>
              <a:r>
                <a:rPr lang="en-US" sz="3599" b="1" dirty="0" err="1">
                  <a:solidFill>
                    <a:srgbClr val="44000A"/>
                  </a:solidFill>
                  <a:latin typeface="Mongolian Baiti" panose="03000500000000000000" pitchFamily="66" charset="0"/>
                  <a:cs typeface="Mongolian Baiti" panose="03000500000000000000" pitchFamily="66" charset="0"/>
                </a:rPr>
                <a:t>Chạy</a:t>
              </a:r>
              <a:r>
                <a:rPr lang="en-US" sz="3599" b="1" dirty="0">
                  <a:solidFill>
                    <a:srgbClr val="44000A"/>
                  </a:solidFill>
                  <a:latin typeface="Mongolian Baiti" panose="03000500000000000000" pitchFamily="66" charset="0"/>
                  <a:cs typeface="Mongolian Baiti" panose="03000500000000000000" pitchFamily="66" charset="0"/>
                </a:rPr>
                <a:t> </a:t>
              </a:r>
              <a:r>
                <a:rPr lang="en-US" sz="3599" b="1" dirty="0" err="1">
                  <a:solidFill>
                    <a:srgbClr val="44000A"/>
                  </a:solidFill>
                  <a:latin typeface="Mongolian Baiti" panose="03000500000000000000" pitchFamily="66" charset="0"/>
                  <a:cs typeface="Mongolian Baiti" panose="03000500000000000000" pitchFamily="66" charset="0"/>
                </a:rPr>
                <a:t>nhẹ</a:t>
              </a:r>
              <a:r>
                <a:rPr lang="en-US" sz="3599" b="1" dirty="0">
                  <a:solidFill>
                    <a:srgbClr val="44000A"/>
                  </a:solidFill>
                  <a:latin typeface="Mongolian Baiti" panose="03000500000000000000" pitchFamily="66" charset="0"/>
                  <a:cs typeface="Mongolian Baiti" panose="03000500000000000000" pitchFamily="66" charset="0"/>
                </a:rPr>
                <a:t> </a:t>
              </a:r>
              <a:r>
                <a:rPr lang="en-US" sz="3599" b="1" dirty="0" err="1">
                  <a:solidFill>
                    <a:srgbClr val="44000A"/>
                  </a:solidFill>
                  <a:latin typeface="Mongolian Baiti" panose="03000500000000000000" pitchFamily="66" charset="0"/>
                  <a:cs typeface="Mongolian Baiti" panose="03000500000000000000" pitchFamily="66" charset="0"/>
                </a:rPr>
                <a:t>nhàng</a:t>
              </a:r>
              <a:endParaRPr lang="en-US" sz="3599" b="1" dirty="0">
                <a:solidFill>
                  <a:srgbClr val="44000A"/>
                </a:solidFill>
                <a:latin typeface="Mongolian Baiti" panose="03000500000000000000" pitchFamily="66" charset="0"/>
                <a:cs typeface="Mongolian Baiti" panose="03000500000000000000" pitchFamily="66" charset="0"/>
              </a:endParaRPr>
            </a:p>
          </p:txBody>
        </p:sp>
      </p:grpSp>
      <p:grpSp>
        <p:nvGrpSpPr>
          <p:cNvPr id="6" name="Group 6"/>
          <p:cNvGrpSpPr/>
          <p:nvPr/>
        </p:nvGrpSpPr>
        <p:grpSpPr>
          <a:xfrm>
            <a:off x="1351074" y="9046033"/>
            <a:ext cx="4733145" cy="424535"/>
            <a:chOff x="0" y="0"/>
            <a:chExt cx="1136982" cy="101980"/>
          </a:xfrm>
        </p:grpSpPr>
        <p:sp>
          <p:nvSpPr>
            <p:cNvPr id="7" name="Freeform 7"/>
            <p:cNvSpPr/>
            <p:nvPr/>
          </p:nvSpPr>
          <p:spPr>
            <a:xfrm>
              <a:off x="0" y="0"/>
              <a:ext cx="1136982" cy="101980"/>
            </a:xfrm>
            <a:custGeom>
              <a:avLst/>
              <a:gdLst/>
              <a:ahLst/>
              <a:cxnLst/>
              <a:rect l="l" t="t" r="r" b="b"/>
              <a:pathLst>
                <a:path w="1136982" h="101980">
                  <a:moveTo>
                    <a:pt x="568491" y="0"/>
                  </a:moveTo>
                  <a:cubicBezTo>
                    <a:pt x="254522" y="0"/>
                    <a:pt x="0" y="22829"/>
                    <a:pt x="0" y="50990"/>
                  </a:cubicBezTo>
                  <a:cubicBezTo>
                    <a:pt x="0" y="79151"/>
                    <a:pt x="254522" y="101980"/>
                    <a:pt x="568491" y="101980"/>
                  </a:cubicBezTo>
                  <a:cubicBezTo>
                    <a:pt x="882460" y="101980"/>
                    <a:pt x="1136982" y="79151"/>
                    <a:pt x="1136982" y="50990"/>
                  </a:cubicBezTo>
                  <a:cubicBezTo>
                    <a:pt x="1136982" y="22829"/>
                    <a:pt x="882460" y="0"/>
                    <a:pt x="568491" y="0"/>
                  </a:cubicBezTo>
                  <a:close/>
                </a:path>
              </a:pathLst>
            </a:custGeom>
            <a:solidFill>
              <a:srgbClr val="40246D"/>
            </a:solidFill>
          </p:spPr>
          <p:txBody>
            <a:bodyPr/>
            <a:lstStyle/>
            <a:p>
              <a:endParaRPr lang="en-US"/>
            </a:p>
          </p:txBody>
        </p:sp>
        <p:sp>
          <p:nvSpPr>
            <p:cNvPr id="8" name="TextBox 8"/>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9" name="Freeform 9"/>
          <p:cNvSpPr/>
          <p:nvPr/>
        </p:nvSpPr>
        <p:spPr>
          <a:xfrm>
            <a:off x="1456344" y="4243817"/>
            <a:ext cx="4522604" cy="5076392"/>
          </a:xfrm>
          <a:custGeom>
            <a:avLst/>
            <a:gdLst/>
            <a:ahLst/>
            <a:cxnLst/>
            <a:rect l="l" t="t" r="r" b="b"/>
            <a:pathLst>
              <a:path w="4522604" h="5076392">
                <a:moveTo>
                  <a:pt x="0" y="0"/>
                </a:moveTo>
                <a:lnTo>
                  <a:pt x="4522605" y="0"/>
                </a:lnTo>
                <a:lnTo>
                  <a:pt x="4522605" y="5076392"/>
                </a:lnTo>
                <a:lnTo>
                  <a:pt x="0" y="507639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0" name="Group 10"/>
          <p:cNvGrpSpPr/>
          <p:nvPr/>
        </p:nvGrpSpPr>
        <p:grpSpPr>
          <a:xfrm>
            <a:off x="9171170" y="7647610"/>
            <a:ext cx="4782261" cy="2220289"/>
            <a:chOff x="0" y="-66675"/>
            <a:chExt cx="1259526" cy="584768"/>
          </a:xfrm>
        </p:grpSpPr>
        <p:sp>
          <p:nvSpPr>
            <p:cNvPr id="11" name="Freeform 11"/>
            <p:cNvSpPr/>
            <p:nvPr/>
          </p:nvSpPr>
          <p:spPr>
            <a:xfrm>
              <a:off x="0" y="0"/>
              <a:ext cx="1252370" cy="468213"/>
            </a:xfrm>
            <a:custGeom>
              <a:avLst/>
              <a:gdLst/>
              <a:ahLst/>
              <a:cxnLst/>
              <a:rect l="l" t="t" r="r" b="b"/>
              <a:pathLst>
                <a:path w="1252370" h="468213">
                  <a:moveTo>
                    <a:pt x="70010" y="0"/>
                  </a:moveTo>
                  <a:lnTo>
                    <a:pt x="1182360" y="0"/>
                  </a:lnTo>
                  <a:cubicBezTo>
                    <a:pt x="1221025" y="0"/>
                    <a:pt x="1252370" y="31344"/>
                    <a:pt x="1252370" y="70010"/>
                  </a:cubicBezTo>
                  <a:lnTo>
                    <a:pt x="1252370" y="398203"/>
                  </a:lnTo>
                  <a:cubicBezTo>
                    <a:pt x="1252370" y="436868"/>
                    <a:pt x="1221025" y="468213"/>
                    <a:pt x="1182360" y="468213"/>
                  </a:cubicBezTo>
                  <a:lnTo>
                    <a:pt x="70010" y="468213"/>
                  </a:lnTo>
                  <a:cubicBezTo>
                    <a:pt x="31344" y="468213"/>
                    <a:pt x="0" y="436868"/>
                    <a:pt x="0" y="398203"/>
                  </a:cubicBezTo>
                  <a:lnTo>
                    <a:pt x="0" y="70010"/>
                  </a:lnTo>
                  <a:cubicBezTo>
                    <a:pt x="0" y="31344"/>
                    <a:pt x="31344" y="0"/>
                    <a:pt x="70010" y="0"/>
                  </a:cubicBezTo>
                  <a:close/>
                </a:path>
              </a:pathLst>
            </a:custGeom>
            <a:solidFill>
              <a:srgbClr val="FD5D5B"/>
            </a:solidFill>
            <a:ln w="19050" cap="rnd">
              <a:solidFill>
                <a:srgbClr val="40246D"/>
              </a:solidFill>
              <a:prstDash val="solid"/>
              <a:round/>
            </a:ln>
          </p:spPr>
          <p:txBody>
            <a:bodyPr/>
            <a:lstStyle/>
            <a:p>
              <a:endParaRPr lang="en-US"/>
            </a:p>
          </p:txBody>
        </p:sp>
        <p:sp>
          <p:nvSpPr>
            <p:cNvPr id="12" name="TextBox 12"/>
            <p:cNvSpPr txBox="1"/>
            <p:nvPr/>
          </p:nvSpPr>
          <p:spPr>
            <a:xfrm>
              <a:off x="0" y="-66675"/>
              <a:ext cx="1259526" cy="584768"/>
            </a:xfrm>
            <a:prstGeom prst="rect">
              <a:avLst/>
            </a:prstGeom>
          </p:spPr>
          <p:txBody>
            <a:bodyPr lIns="254000" tIns="254000" rIns="254000" bIns="254000" rtlCol="0" anchor="ctr"/>
            <a:lstStyle/>
            <a:p>
              <a:pPr algn="ctr">
                <a:lnSpc>
                  <a:spcPts val="5039"/>
                </a:lnSpc>
              </a:pPr>
              <a:r>
                <a:rPr lang="en-US" sz="3599" b="1" dirty="0" err="1">
                  <a:solidFill>
                    <a:srgbClr val="44000A"/>
                  </a:solidFill>
                  <a:latin typeface="Mongolian Baiti" panose="03000500000000000000" pitchFamily="66" charset="0"/>
                  <a:cs typeface="Mongolian Baiti" panose="03000500000000000000" pitchFamily="66" charset="0"/>
                </a:rPr>
                <a:t>Thực</a:t>
              </a:r>
              <a:r>
                <a:rPr lang="en-US" sz="3599" b="1" dirty="0">
                  <a:solidFill>
                    <a:srgbClr val="44000A"/>
                  </a:solidFill>
                  <a:latin typeface="Mongolian Baiti" panose="03000500000000000000" pitchFamily="66" charset="0"/>
                  <a:cs typeface="Mongolian Baiti" panose="03000500000000000000" pitchFamily="66" charset="0"/>
                </a:rPr>
                <a:t> </a:t>
              </a:r>
              <a:r>
                <a:rPr lang="en-US" sz="3599" b="1" dirty="0" err="1">
                  <a:solidFill>
                    <a:srgbClr val="44000A"/>
                  </a:solidFill>
                  <a:latin typeface="Mongolian Baiti" panose="03000500000000000000" pitchFamily="66" charset="0"/>
                  <a:cs typeface="Mongolian Baiti" panose="03000500000000000000" pitchFamily="66" charset="0"/>
                </a:rPr>
                <a:t>hiện</a:t>
              </a:r>
              <a:r>
                <a:rPr lang="en-US" sz="3599" b="1" dirty="0">
                  <a:solidFill>
                    <a:srgbClr val="44000A"/>
                  </a:solidFill>
                  <a:latin typeface="Mongolian Baiti" panose="03000500000000000000" pitchFamily="66" charset="0"/>
                  <a:cs typeface="Mongolian Baiti" panose="03000500000000000000" pitchFamily="66" charset="0"/>
                </a:rPr>
                <a:t> 10 </a:t>
              </a:r>
              <a:r>
                <a:rPr lang="en-US" sz="3599" b="1" dirty="0" err="1">
                  <a:solidFill>
                    <a:srgbClr val="44000A"/>
                  </a:solidFill>
                  <a:latin typeface="Mongolian Baiti" panose="03000500000000000000" pitchFamily="66" charset="0"/>
                  <a:cs typeface="Mongolian Baiti" panose="03000500000000000000" pitchFamily="66" charset="0"/>
                </a:rPr>
                <a:t>nhịp</a:t>
              </a:r>
              <a:r>
                <a:rPr lang="en-US" sz="3599" b="1" dirty="0">
                  <a:solidFill>
                    <a:srgbClr val="44000A"/>
                  </a:solidFill>
                  <a:latin typeface="Mongolian Baiti" panose="03000500000000000000" pitchFamily="66" charset="0"/>
                  <a:cs typeface="Mongolian Baiti" panose="03000500000000000000" pitchFamily="66" charset="0"/>
                </a:rPr>
                <a:t> </a:t>
              </a:r>
              <a:r>
                <a:rPr lang="en-US" sz="3599" b="1" dirty="0" err="1">
                  <a:solidFill>
                    <a:srgbClr val="44000A"/>
                  </a:solidFill>
                  <a:latin typeface="Mongolian Baiti" panose="03000500000000000000" pitchFamily="66" charset="0"/>
                  <a:cs typeface="Mongolian Baiti" panose="03000500000000000000" pitchFamily="66" charset="0"/>
                </a:rPr>
                <a:t>đã</a:t>
              </a:r>
              <a:r>
                <a:rPr lang="en-US" sz="3599" b="1" dirty="0">
                  <a:solidFill>
                    <a:srgbClr val="44000A"/>
                  </a:solidFill>
                  <a:latin typeface="Mongolian Baiti" panose="03000500000000000000" pitchFamily="66" charset="0"/>
                  <a:cs typeface="Mongolian Baiti" panose="03000500000000000000" pitchFamily="66" charset="0"/>
                </a:rPr>
                <a:t> </a:t>
              </a:r>
              <a:r>
                <a:rPr lang="en-US" sz="3599" b="1" dirty="0" err="1">
                  <a:solidFill>
                    <a:srgbClr val="44000A"/>
                  </a:solidFill>
                  <a:latin typeface="Mongolian Baiti" panose="03000500000000000000" pitchFamily="66" charset="0"/>
                  <a:cs typeface="Mongolian Baiti" panose="03000500000000000000" pitchFamily="66" charset="0"/>
                </a:rPr>
                <a:t>học</a:t>
              </a:r>
              <a:r>
                <a:rPr lang="en-US" sz="3599" b="1" dirty="0">
                  <a:solidFill>
                    <a:srgbClr val="44000A"/>
                  </a:solidFill>
                  <a:latin typeface="Mongolian Baiti" panose="03000500000000000000" pitchFamily="66" charset="0"/>
                  <a:cs typeface="Mongolian Baiti" panose="03000500000000000000" pitchFamily="66" charset="0"/>
                </a:rPr>
                <a:t> ở </a:t>
              </a:r>
              <a:r>
                <a:rPr lang="en-US" sz="3599" b="1" dirty="0" err="1">
                  <a:solidFill>
                    <a:srgbClr val="44000A"/>
                  </a:solidFill>
                  <a:latin typeface="Mongolian Baiti" panose="03000500000000000000" pitchFamily="66" charset="0"/>
                  <a:cs typeface="Mongolian Baiti" panose="03000500000000000000" pitchFamily="66" charset="0"/>
                </a:rPr>
                <a:t>bài</a:t>
              </a:r>
              <a:r>
                <a:rPr lang="en-US" sz="3599" b="1" dirty="0">
                  <a:solidFill>
                    <a:srgbClr val="44000A"/>
                  </a:solidFill>
                  <a:latin typeface="Mongolian Baiti" panose="03000500000000000000" pitchFamily="66" charset="0"/>
                  <a:cs typeface="Mongolian Baiti" panose="03000500000000000000" pitchFamily="66" charset="0"/>
                </a:rPr>
                <a:t> 1</a:t>
              </a:r>
            </a:p>
          </p:txBody>
        </p:sp>
      </p:grpSp>
      <p:grpSp>
        <p:nvGrpSpPr>
          <p:cNvPr id="13" name="Group 13"/>
          <p:cNvGrpSpPr/>
          <p:nvPr/>
        </p:nvGrpSpPr>
        <p:grpSpPr>
          <a:xfrm>
            <a:off x="9144000" y="3990661"/>
            <a:ext cx="4782261" cy="1828475"/>
            <a:chOff x="0" y="-66675"/>
            <a:chExt cx="1259525" cy="481574"/>
          </a:xfrm>
        </p:grpSpPr>
        <p:sp>
          <p:nvSpPr>
            <p:cNvPr id="14" name="Freeform 14"/>
            <p:cNvSpPr/>
            <p:nvPr/>
          </p:nvSpPr>
          <p:spPr>
            <a:xfrm>
              <a:off x="0" y="0"/>
              <a:ext cx="1259525" cy="349799"/>
            </a:xfrm>
            <a:custGeom>
              <a:avLst/>
              <a:gdLst/>
              <a:ahLst/>
              <a:cxnLst/>
              <a:rect l="l" t="t" r="r" b="b"/>
              <a:pathLst>
                <a:path w="1259525" h="349799">
                  <a:moveTo>
                    <a:pt x="69612" y="0"/>
                  </a:moveTo>
                  <a:lnTo>
                    <a:pt x="1189914" y="0"/>
                  </a:lnTo>
                  <a:cubicBezTo>
                    <a:pt x="1228359" y="0"/>
                    <a:pt x="1259525" y="31166"/>
                    <a:pt x="1259525" y="69612"/>
                  </a:cubicBezTo>
                  <a:lnTo>
                    <a:pt x="1259525" y="280187"/>
                  </a:lnTo>
                  <a:cubicBezTo>
                    <a:pt x="1259525" y="298649"/>
                    <a:pt x="1252191" y="316355"/>
                    <a:pt x="1239137" y="329410"/>
                  </a:cubicBezTo>
                  <a:cubicBezTo>
                    <a:pt x="1226082" y="342465"/>
                    <a:pt x="1208376" y="349799"/>
                    <a:pt x="1189914" y="349799"/>
                  </a:cubicBezTo>
                  <a:lnTo>
                    <a:pt x="69612" y="349799"/>
                  </a:lnTo>
                  <a:cubicBezTo>
                    <a:pt x="31166" y="349799"/>
                    <a:pt x="0" y="318632"/>
                    <a:pt x="0" y="280187"/>
                  </a:cubicBezTo>
                  <a:lnTo>
                    <a:pt x="0" y="69612"/>
                  </a:lnTo>
                  <a:cubicBezTo>
                    <a:pt x="0" y="31166"/>
                    <a:pt x="31166" y="0"/>
                    <a:pt x="69612" y="0"/>
                  </a:cubicBezTo>
                  <a:close/>
                </a:path>
              </a:pathLst>
            </a:custGeom>
            <a:solidFill>
              <a:srgbClr val="FF9141"/>
            </a:solidFill>
            <a:ln w="19050" cap="rnd">
              <a:solidFill>
                <a:srgbClr val="40246D"/>
              </a:solidFill>
              <a:prstDash val="solid"/>
              <a:round/>
            </a:ln>
          </p:spPr>
          <p:txBody>
            <a:bodyPr/>
            <a:lstStyle/>
            <a:p>
              <a:endParaRPr lang="en-US"/>
            </a:p>
          </p:txBody>
        </p:sp>
        <p:sp>
          <p:nvSpPr>
            <p:cNvPr id="15" name="TextBox 15"/>
            <p:cNvSpPr txBox="1"/>
            <p:nvPr/>
          </p:nvSpPr>
          <p:spPr>
            <a:xfrm>
              <a:off x="0" y="-66675"/>
              <a:ext cx="1252369" cy="481574"/>
            </a:xfrm>
            <a:prstGeom prst="rect">
              <a:avLst/>
            </a:prstGeom>
          </p:spPr>
          <p:txBody>
            <a:bodyPr lIns="254000" tIns="254000" rIns="254000" bIns="254000" rtlCol="0" anchor="ctr"/>
            <a:lstStyle/>
            <a:p>
              <a:pPr algn="ctr">
                <a:lnSpc>
                  <a:spcPts val="5039"/>
                </a:lnSpc>
              </a:pPr>
              <a:r>
                <a:rPr lang="en-US" sz="3599" b="1" dirty="0" err="1">
                  <a:solidFill>
                    <a:srgbClr val="44000A"/>
                  </a:solidFill>
                  <a:latin typeface="Mongolian Baiti" panose="03000500000000000000" pitchFamily="66" charset="0"/>
                  <a:cs typeface="Mongolian Baiti" panose="03000500000000000000" pitchFamily="66" charset="0"/>
                </a:rPr>
                <a:t>Xoay</a:t>
              </a:r>
              <a:r>
                <a:rPr lang="en-US" sz="3599" b="1" dirty="0">
                  <a:solidFill>
                    <a:srgbClr val="44000A"/>
                  </a:solidFill>
                  <a:latin typeface="Mongolian Baiti" panose="03000500000000000000" pitchFamily="66" charset="0"/>
                  <a:cs typeface="Mongolian Baiti" panose="03000500000000000000" pitchFamily="66" charset="0"/>
                </a:rPr>
                <a:t> </a:t>
              </a:r>
              <a:r>
                <a:rPr lang="en-US" sz="3599" b="1" dirty="0" err="1">
                  <a:solidFill>
                    <a:srgbClr val="44000A"/>
                  </a:solidFill>
                  <a:latin typeface="Mongolian Baiti" panose="03000500000000000000" pitchFamily="66" charset="0"/>
                  <a:cs typeface="Mongolian Baiti" panose="03000500000000000000" pitchFamily="66" charset="0"/>
                </a:rPr>
                <a:t>các</a:t>
              </a:r>
              <a:r>
                <a:rPr lang="en-US" sz="3599" b="1" dirty="0">
                  <a:solidFill>
                    <a:srgbClr val="44000A"/>
                  </a:solidFill>
                  <a:latin typeface="Mongolian Baiti" panose="03000500000000000000" pitchFamily="66" charset="0"/>
                  <a:cs typeface="Mongolian Baiti" panose="03000500000000000000" pitchFamily="66" charset="0"/>
                </a:rPr>
                <a:t> </a:t>
              </a:r>
              <a:r>
                <a:rPr lang="en-US" sz="3599" b="1" dirty="0" err="1">
                  <a:solidFill>
                    <a:srgbClr val="44000A"/>
                  </a:solidFill>
                  <a:latin typeface="Mongolian Baiti" panose="03000500000000000000" pitchFamily="66" charset="0"/>
                  <a:cs typeface="Mongolian Baiti" panose="03000500000000000000" pitchFamily="66" charset="0"/>
                </a:rPr>
                <a:t>khớp</a:t>
              </a:r>
              <a:endParaRPr lang="en-US" sz="3599" b="1" dirty="0">
                <a:solidFill>
                  <a:srgbClr val="44000A"/>
                </a:solidFill>
                <a:latin typeface="Mongolian Baiti" panose="03000500000000000000" pitchFamily="66" charset="0"/>
                <a:cs typeface="Mongolian Baiti" panose="03000500000000000000" pitchFamily="66" charset="0"/>
              </a:endParaRPr>
            </a:p>
          </p:txBody>
        </p:sp>
      </p:grpSp>
      <p:sp>
        <p:nvSpPr>
          <p:cNvPr id="16" name="Freeform 16"/>
          <p:cNvSpPr/>
          <p:nvPr/>
        </p:nvSpPr>
        <p:spPr>
          <a:xfrm>
            <a:off x="5345607" y="7238778"/>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p:cNvSpPr/>
          <p:nvPr/>
        </p:nvSpPr>
        <p:spPr>
          <a:xfrm>
            <a:off x="821541" y="4243817"/>
            <a:ext cx="414319" cy="414319"/>
          </a:xfrm>
          <a:custGeom>
            <a:avLst/>
            <a:gdLst/>
            <a:ahLst/>
            <a:cxnLst/>
            <a:rect l="l" t="t" r="r" b="b"/>
            <a:pathLst>
              <a:path w="414319" h="414319">
                <a:moveTo>
                  <a:pt x="0" y="0"/>
                </a:moveTo>
                <a:lnTo>
                  <a:pt x="414318" y="0"/>
                </a:lnTo>
                <a:lnTo>
                  <a:pt x="414318" y="414318"/>
                </a:lnTo>
                <a:lnTo>
                  <a:pt x="0" y="414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8" name="Freeform 18"/>
          <p:cNvSpPr/>
          <p:nvPr/>
        </p:nvSpPr>
        <p:spPr>
          <a:xfrm>
            <a:off x="614381" y="5772347"/>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Freeform 19"/>
          <p:cNvSpPr/>
          <p:nvPr/>
        </p:nvSpPr>
        <p:spPr>
          <a:xfrm>
            <a:off x="6336026" y="5143500"/>
            <a:ext cx="433606" cy="433606"/>
          </a:xfrm>
          <a:custGeom>
            <a:avLst/>
            <a:gdLst/>
            <a:ahLst/>
            <a:cxnLst/>
            <a:rect l="l" t="t" r="r" b="b"/>
            <a:pathLst>
              <a:path w="433606" h="433606">
                <a:moveTo>
                  <a:pt x="0" y="0"/>
                </a:moveTo>
                <a:lnTo>
                  <a:pt x="433606" y="0"/>
                </a:lnTo>
                <a:lnTo>
                  <a:pt x="433606" y="433606"/>
                </a:lnTo>
                <a:lnTo>
                  <a:pt x="0" y="433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0" name="TextBox 20"/>
          <p:cNvSpPr txBox="1"/>
          <p:nvPr/>
        </p:nvSpPr>
        <p:spPr>
          <a:xfrm>
            <a:off x="5978949" y="691442"/>
            <a:ext cx="6384443" cy="1445380"/>
          </a:xfrm>
          <a:prstGeom prst="rect">
            <a:avLst/>
          </a:prstGeom>
        </p:spPr>
        <p:txBody>
          <a:bodyPr lIns="0" tIns="0" rIns="0" bIns="0" rtlCol="0" anchor="t">
            <a:spAutoFit/>
          </a:bodyPr>
          <a:lstStyle/>
          <a:p>
            <a:pPr algn="ctr">
              <a:lnSpc>
                <a:spcPts val="11283"/>
              </a:lnSpc>
            </a:pPr>
            <a:r>
              <a:rPr lang="en-US" sz="10074" spc="-201">
                <a:solidFill>
                  <a:srgbClr val="44000A"/>
                </a:solidFill>
                <a:latin typeface="Saira ExtraCondensed Heavy"/>
              </a:rPr>
              <a:t>Khởi động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E693"/>
        </a:solidFill>
        <a:effectLst/>
      </p:bgPr>
    </p:bg>
    <p:spTree>
      <p:nvGrpSpPr>
        <p:cNvPr id="1" name=""/>
        <p:cNvGrpSpPr/>
        <p:nvPr/>
      </p:nvGrpSpPr>
      <p:grpSpPr>
        <a:xfrm>
          <a:off x="0" y="0"/>
          <a:ext cx="0" cy="0"/>
          <a:chOff x="0" y="0"/>
          <a:chExt cx="0" cy="0"/>
        </a:xfrm>
      </p:grpSpPr>
      <p:grpSp>
        <p:nvGrpSpPr>
          <p:cNvPr id="2" name="Group 2"/>
          <p:cNvGrpSpPr/>
          <p:nvPr/>
        </p:nvGrpSpPr>
        <p:grpSpPr>
          <a:xfrm>
            <a:off x="8978542" y="314227"/>
            <a:ext cx="9041623" cy="4600673"/>
            <a:chOff x="0" y="0"/>
            <a:chExt cx="2493275" cy="1366731"/>
          </a:xfrm>
        </p:grpSpPr>
        <p:sp>
          <p:nvSpPr>
            <p:cNvPr id="3" name="Freeform 3"/>
            <p:cNvSpPr/>
            <p:nvPr/>
          </p:nvSpPr>
          <p:spPr>
            <a:xfrm>
              <a:off x="0" y="0"/>
              <a:ext cx="2493275" cy="1366731"/>
            </a:xfrm>
            <a:custGeom>
              <a:avLst/>
              <a:gdLst/>
              <a:ahLst/>
              <a:cxnLst/>
              <a:rect l="l" t="t" r="r" b="b"/>
              <a:pathLst>
                <a:path w="2493275" h="1366731">
                  <a:moveTo>
                    <a:pt x="35166" y="0"/>
                  </a:moveTo>
                  <a:lnTo>
                    <a:pt x="2458109" y="0"/>
                  </a:lnTo>
                  <a:cubicBezTo>
                    <a:pt x="2477531" y="0"/>
                    <a:pt x="2493275" y="15744"/>
                    <a:pt x="2493275" y="35166"/>
                  </a:cubicBezTo>
                  <a:lnTo>
                    <a:pt x="2493275" y="1331566"/>
                  </a:lnTo>
                  <a:cubicBezTo>
                    <a:pt x="2493275" y="1350987"/>
                    <a:pt x="2477531" y="1366731"/>
                    <a:pt x="2458109" y="1366731"/>
                  </a:cubicBezTo>
                  <a:lnTo>
                    <a:pt x="35166" y="1366731"/>
                  </a:lnTo>
                  <a:cubicBezTo>
                    <a:pt x="15744" y="1366731"/>
                    <a:pt x="0" y="1350987"/>
                    <a:pt x="0" y="1331566"/>
                  </a:cubicBezTo>
                  <a:lnTo>
                    <a:pt x="0" y="35166"/>
                  </a:lnTo>
                  <a:cubicBezTo>
                    <a:pt x="0" y="15744"/>
                    <a:pt x="15744" y="0"/>
                    <a:pt x="35166" y="0"/>
                  </a:cubicBezTo>
                  <a:close/>
                </a:path>
              </a:pathLst>
            </a:custGeom>
            <a:solidFill>
              <a:srgbClr val="FFFFFF"/>
            </a:solidFill>
            <a:ln w="19050" cap="rnd">
              <a:solidFill>
                <a:srgbClr val="40246D"/>
              </a:solidFill>
              <a:prstDash val="solid"/>
              <a:round/>
            </a:ln>
          </p:spPr>
          <p:txBody>
            <a:bodyPr/>
            <a:lstStyle/>
            <a:p>
              <a:endParaRPr lang="en-US"/>
            </a:p>
          </p:txBody>
        </p:sp>
        <p:sp>
          <p:nvSpPr>
            <p:cNvPr id="4" name="TextBox 4"/>
            <p:cNvSpPr txBox="1"/>
            <p:nvPr/>
          </p:nvSpPr>
          <p:spPr>
            <a:xfrm>
              <a:off x="0" y="-28575"/>
              <a:ext cx="812800" cy="841375"/>
            </a:xfrm>
            <a:prstGeom prst="rect">
              <a:avLst/>
            </a:prstGeom>
          </p:spPr>
          <p:txBody>
            <a:bodyPr lIns="50800" tIns="50800" rIns="50800" bIns="50800" rtlCol="0" anchor="ctr"/>
            <a:lstStyle/>
            <a:p>
              <a:pPr algn="ctr">
                <a:lnSpc>
                  <a:spcPts val="2520"/>
                </a:lnSpc>
              </a:pPr>
              <a:endParaRPr/>
            </a:p>
          </p:txBody>
        </p:sp>
      </p:grpSp>
      <p:grpSp>
        <p:nvGrpSpPr>
          <p:cNvPr id="5" name="Group 5"/>
          <p:cNvGrpSpPr/>
          <p:nvPr/>
        </p:nvGrpSpPr>
        <p:grpSpPr>
          <a:xfrm>
            <a:off x="14783685" y="9623622"/>
            <a:ext cx="3236480" cy="424535"/>
            <a:chOff x="0" y="0"/>
            <a:chExt cx="777458" cy="101980"/>
          </a:xfrm>
        </p:grpSpPr>
        <p:sp>
          <p:nvSpPr>
            <p:cNvPr id="6" name="Freeform 6"/>
            <p:cNvSpPr/>
            <p:nvPr/>
          </p:nvSpPr>
          <p:spPr>
            <a:xfrm>
              <a:off x="0" y="0"/>
              <a:ext cx="777458" cy="101980"/>
            </a:xfrm>
            <a:custGeom>
              <a:avLst/>
              <a:gdLst/>
              <a:ahLst/>
              <a:cxnLst/>
              <a:rect l="l" t="t" r="r" b="b"/>
              <a:pathLst>
                <a:path w="777458" h="101980">
                  <a:moveTo>
                    <a:pt x="388729" y="0"/>
                  </a:moveTo>
                  <a:cubicBezTo>
                    <a:pt x="174040" y="0"/>
                    <a:pt x="0" y="22829"/>
                    <a:pt x="0" y="50990"/>
                  </a:cubicBezTo>
                  <a:cubicBezTo>
                    <a:pt x="0" y="79151"/>
                    <a:pt x="174040" y="101980"/>
                    <a:pt x="388729" y="101980"/>
                  </a:cubicBezTo>
                  <a:cubicBezTo>
                    <a:pt x="603418" y="101980"/>
                    <a:pt x="777458" y="79151"/>
                    <a:pt x="777458" y="50990"/>
                  </a:cubicBezTo>
                  <a:cubicBezTo>
                    <a:pt x="777458" y="22829"/>
                    <a:pt x="603418" y="0"/>
                    <a:pt x="388729" y="0"/>
                  </a:cubicBezTo>
                  <a:close/>
                </a:path>
              </a:pathLst>
            </a:custGeom>
            <a:solidFill>
              <a:srgbClr val="40246D"/>
            </a:solidFill>
          </p:spPr>
          <p:txBody>
            <a:bodyPr/>
            <a:lstStyle/>
            <a:p>
              <a:endParaRPr lang="en-US"/>
            </a:p>
          </p:txBody>
        </p:sp>
        <p:sp>
          <p:nvSpPr>
            <p:cNvPr id="7" name="TextBox 7"/>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8" name="Freeform 8"/>
          <p:cNvSpPr/>
          <p:nvPr/>
        </p:nvSpPr>
        <p:spPr>
          <a:xfrm>
            <a:off x="14783685" y="6418869"/>
            <a:ext cx="3236480" cy="3476688"/>
          </a:xfrm>
          <a:custGeom>
            <a:avLst/>
            <a:gdLst/>
            <a:ahLst/>
            <a:cxnLst/>
            <a:rect l="l" t="t" r="r" b="b"/>
            <a:pathLst>
              <a:path w="3236480" h="3476688">
                <a:moveTo>
                  <a:pt x="0" y="0"/>
                </a:moveTo>
                <a:lnTo>
                  <a:pt x="3236480" y="0"/>
                </a:lnTo>
                <a:lnTo>
                  <a:pt x="3236480" y="3476688"/>
                </a:lnTo>
                <a:lnTo>
                  <a:pt x="0" y="34766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rot="697928">
            <a:off x="-2482367" y="7736815"/>
            <a:ext cx="9519277" cy="4485916"/>
          </a:xfrm>
          <a:custGeom>
            <a:avLst/>
            <a:gdLst/>
            <a:ahLst/>
            <a:cxnLst/>
            <a:rect l="l" t="t" r="r" b="b"/>
            <a:pathLst>
              <a:path w="9563951" h="5222352">
                <a:moveTo>
                  <a:pt x="0" y="0"/>
                </a:moveTo>
                <a:lnTo>
                  <a:pt x="9563951" y="0"/>
                </a:lnTo>
                <a:lnTo>
                  <a:pt x="9563951" y="5222353"/>
                </a:lnTo>
                <a:lnTo>
                  <a:pt x="0" y="5222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TextBox 10"/>
          <p:cNvSpPr txBox="1"/>
          <p:nvPr/>
        </p:nvSpPr>
        <p:spPr>
          <a:xfrm>
            <a:off x="6170196" y="5797782"/>
            <a:ext cx="8613489" cy="3564887"/>
          </a:xfrm>
          <a:prstGeom prst="rect">
            <a:avLst/>
          </a:prstGeom>
        </p:spPr>
        <p:txBody>
          <a:bodyPr wrap="square" lIns="0" tIns="0" rIns="0" bIns="0" rtlCol="0" anchor="t">
            <a:spAutoFit/>
          </a:bodyPr>
          <a:lstStyle/>
          <a:p>
            <a:pPr>
              <a:lnSpc>
                <a:spcPts val="5593"/>
              </a:lnSpc>
            </a:pPr>
            <a:r>
              <a:rPr lang="en-US" sz="3995" dirty="0">
                <a:solidFill>
                  <a:srgbClr val="44000A"/>
                </a:solidFill>
                <a:latin typeface="Rokkitt"/>
              </a:rPr>
              <a:t>Khi </a:t>
            </a:r>
            <a:r>
              <a:rPr lang="en-US" sz="3995" dirty="0" err="1">
                <a:solidFill>
                  <a:srgbClr val="44000A"/>
                </a:solidFill>
                <a:latin typeface="Rokkitt"/>
              </a:rPr>
              <a:t>có</a:t>
            </a:r>
            <a:r>
              <a:rPr lang="en-US" sz="3995" dirty="0">
                <a:solidFill>
                  <a:srgbClr val="44000A"/>
                </a:solidFill>
                <a:latin typeface="Rokkitt"/>
              </a:rPr>
              <a:t> </a:t>
            </a:r>
            <a:r>
              <a:rPr lang="en-US" sz="3995" dirty="0" err="1">
                <a:solidFill>
                  <a:srgbClr val="44000A"/>
                </a:solidFill>
                <a:latin typeface="Rokkitt"/>
              </a:rPr>
              <a:t>hiệu</a:t>
            </a:r>
            <a:r>
              <a:rPr lang="en-US" sz="3995" dirty="0">
                <a:solidFill>
                  <a:srgbClr val="44000A"/>
                </a:solidFill>
                <a:latin typeface="Rokkitt"/>
              </a:rPr>
              <a:t> </a:t>
            </a:r>
            <a:r>
              <a:rPr lang="en-US" sz="3995" dirty="0" err="1">
                <a:solidFill>
                  <a:srgbClr val="44000A"/>
                </a:solidFill>
                <a:latin typeface="Rokkitt"/>
              </a:rPr>
              <a:t>lệnh</a:t>
            </a:r>
            <a:r>
              <a:rPr lang="en-US" sz="3995" dirty="0">
                <a:solidFill>
                  <a:srgbClr val="44000A"/>
                </a:solidFill>
                <a:latin typeface="Rokkitt"/>
              </a:rPr>
              <a:t>, </a:t>
            </a:r>
            <a:r>
              <a:rPr lang="en-US" sz="3995" dirty="0" err="1">
                <a:solidFill>
                  <a:srgbClr val="44000A"/>
                </a:solidFill>
                <a:latin typeface="Rokkitt"/>
              </a:rPr>
              <a:t>các</a:t>
            </a:r>
            <a:r>
              <a:rPr lang="en-US" sz="3995" dirty="0">
                <a:solidFill>
                  <a:srgbClr val="44000A"/>
                </a:solidFill>
                <a:latin typeface="Rokkitt"/>
              </a:rPr>
              <a:t> </a:t>
            </a:r>
            <a:r>
              <a:rPr lang="en-US" sz="3995" dirty="0" err="1">
                <a:solidFill>
                  <a:srgbClr val="44000A"/>
                </a:solidFill>
                <a:latin typeface="Rokkitt"/>
              </a:rPr>
              <a:t>bạn</a:t>
            </a:r>
            <a:r>
              <a:rPr lang="en-US" sz="3995" dirty="0">
                <a:solidFill>
                  <a:srgbClr val="44000A"/>
                </a:solidFill>
                <a:latin typeface="Rokkitt"/>
              </a:rPr>
              <a:t> </a:t>
            </a:r>
            <a:r>
              <a:rPr lang="en-US" sz="3995" dirty="0" err="1">
                <a:solidFill>
                  <a:srgbClr val="44000A"/>
                </a:solidFill>
                <a:latin typeface="Rokkitt"/>
              </a:rPr>
              <a:t>trong</a:t>
            </a:r>
            <a:r>
              <a:rPr lang="en-US" sz="3995" dirty="0">
                <a:solidFill>
                  <a:srgbClr val="44000A"/>
                </a:solidFill>
                <a:latin typeface="Rokkitt"/>
              </a:rPr>
              <a:t> </a:t>
            </a:r>
            <a:r>
              <a:rPr lang="en-US" sz="3995" dirty="0" err="1">
                <a:solidFill>
                  <a:srgbClr val="44000A"/>
                </a:solidFill>
                <a:latin typeface="Rokkitt"/>
              </a:rPr>
              <a:t>mỗi</a:t>
            </a:r>
            <a:r>
              <a:rPr lang="en-US" sz="3995" dirty="0">
                <a:solidFill>
                  <a:srgbClr val="44000A"/>
                </a:solidFill>
                <a:latin typeface="Rokkitt"/>
              </a:rPr>
              <a:t> </a:t>
            </a:r>
            <a:r>
              <a:rPr lang="en-US" sz="3995" dirty="0" err="1">
                <a:solidFill>
                  <a:srgbClr val="44000A"/>
                </a:solidFill>
                <a:latin typeface="Rokkitt"/>
              </a:rPr>
              <a:t>đội</a:t>
            </a:r>
            <a:r>
              <a:rPr lang="en-US" sz="3995" dirty="0">
                <a:solidFill>
                  <a:srgbClr val="44000A"/>
                </a:solidFill>
                <a:latin typeface="Rokkitt"/>
              </a:rPr>
              <a:t> </a:t>
            </a:r>
            <a:r>
              <a:rPr lang="en-US" sz="3995" dirty="0" err="1">
                <a:solidFill>
                  <a:srgbClr val="44000A"/>
                </a:solidFill>
                <a:latin typeface="Rokkitt"/>
              </a:rPr>
              <a:t>đồng</a:t>
            </a:r>
            <a:r>
              <a:rPr lang="en-US" sz="3995" dirty="0">
                <a:solidFill>
                  <a:srgbClr val="44000A"/>
                </a:solidFill>
                <a:latin typeface="Rokkitt"/>
              </a:rPr>
              <a:t> </a:t>
            </a:r>
            <a:r>
              <a:rPr lang="en-US" sz="3995" dirty="0" err="1">
                <a:solidFill>
                  <a:srgbClr val="44000A"/>
                </a:solidFill>
                <a:latin typeface="Rokkitt"/>
              </a:rPr>
              <a:t>loạt</a:t>
            </a:r>
            <a:r>
              <a:rPr lang="en-US" sz="3995" dirty="0">
                <a:solidFill>
                  <a:srgbClr val="44000A"/>
                </a:solidFill>
                <a:latin typeface="Rokkitt"/>
              </a:rPr>
              <a:t> di </a:t>
            </a:r>
            <a:r>
              <a:rPr lang="en-US" sz="3995" dirty="0" err="1">
                <a:solidFill>
                  <a:srgbClr val="44000A"/>
                </a:solidFill>
                <a:latin typeface="Rokkitt"/>
              </a:rPr>
              <a:t>chuyển</a:t>
            </a:r>
            <a:r>
              <a:rPr lang="en-US" sz="3995" dirty="0">
                <a:solidFill>
                  <a:srgbClr val="44000A"/>
                </a:solidFill>
                <a:latin typeface="Rokkitt"/>
              </a:rPr>
              <a:t> </a:t>
            </a:r>
            <a:r>
              <a:rPr lang="en-US" sz="3995" dirty="0" err="1">
                <a:solidFill>
                  <a:srgbClr val="44000A"/>
                </a:solidFill>
                <a:latin typeface="Rokkitt"/>
              </a:rPr>
              <a:t>vòng</a:t>
            </a:r>
            <a:r>
              <a:rPr lang="en-US" sz="3995" dirty="0">
                <a:solidFill>
                  <a:srgbClr val="44000A"/>
                </a:solidFill>
                <a:latin typeface="Rokkitt"/>
              </a:rPr>
              <a:t> qua </a:t>
            </a:r>
            <a:r>
              <a:rPr lang="en-US" sz="3995" dirty="0" err="1">
                <a:solidFill>
                  <a:srgbClr val="44000A"/>
                </a:solidFill>
                <a:latin typeface="Rokkitt"/>
              </a:rPr>
              <a:t>nấm</a:t>
            </a:r>
            <a:r>
              <a:rPr lang="en-US" sz="3995" dirty="0">
                <a:solidFill>
                  <a:srgbClr val="44000A"/>
                </a:solidFill>
                <a:latin typeface="Rokkitt"/>
              </a:rPr>
              <a:t> </a:t>
            </a:r>
            <a:r>
              <a:rPr lang="en-US" sz="3995" dirty="0" err="1">
                <a:solidFill>
                  <a:srgbClr val="44000A"/>
                </a:solidFill>
                <a:latin typeface="Rokkitt"/>
              </a:rPr>
              <a:t>đến</a:t>
            </a:r>
            <a:r>
              <a:rPr lang="en-US" sz="3995" dirty="0">
                <a:solidFill>
                  <a:srgbClr val="44000A"/>
                </a:solidFill>
                <a:latin typeface="Rokkitt"/>
              </a:rPr>
              <a:t> </a:t>
            </a:r>
            <a:r>
              <a:rPr lang="en-US" sz="3995" dirty="0" err="1">
                <a:solidFill>
                  <a:srgbClr val="44000A"/>
                </a:solidFill>
                <a:latin typeface="Rokkitt"/>
              </a:rPr>
              <a:t>đích</a:t>
            </a:r>
            <a:r>
              <a:rPr lang="en-US" sz="3995" dirty="0">
                <a:solidFill>
                  <a:srgbClr val="44000A"/>
                </a:solidFill>
                <a:latin typeface="Rokkitt"/>
              </a:rPr>
              <a:t> (</a:t>
            </a:r>
            <a:r>
              <a:rPr lang="en-US" sz="3995" dirty="0" err="1">
                <a:solidFill>
                  <a:srgbClr val="44000A"/>
                </a:solidFill>
                <a:latin typeface="Rokkitt"/>
              </a:rPr>
              <a:t>không</a:t>
            </a:r>
            <a:r>
              <a:rPr lang="en-US" sz="3995" dirty="0">
                <a:solidFill>
                  <a:srgbClr val="44000A"/>
                </a:solidFill>
                <a:latin typeface="Rokkitt"/>
              </a:rPr>
              <a:t> </a:t>
            </a:r>
            <a:r>
              <a:rPr lang="en-US" sz="3995" dirty="0" err="1">
                <a:solidFill>
                  <a:srgbClr val="44000A"/>
                </a:solidFill>
                <a:latin typeface="Rokkitt"/>
              </a:rPr>
              <a:t>được</a:t>
            </a:r>
            <a:r>
              <a:rPr lang="en-US" sz="3995" dirty="0">
                <a:solidFill>
                  <a:srgbClr val="44000A"/>
                </a:solidFill>
                <a:latin typeface="Rokkitt"/>
              </a:rPr>
              <a:t> </a:t>
            </a:r>
            <a:r>
              <a:rPr lang="en-US" sz="3995" dirty="0" err="1">
                <a:solidFill>
                  <a:srgbClr val="44000A"/>
                </a:solidFill>
                <a:latin typeface="Rokkitt"/>
              </a:rPr>
              <a:t>để</a:t>
            </a:r>
            <a:r>
              <a:rPr lang="en-US" sz="3995" dirty="0">
                <a:solidFill>
                  <a:srgbClr val="44000A"/>
                </a:solidFill>
                <a:latin typeface="Rokkitt"/>
              </a:rPr>
              <a:t> </a:t>
            </a:r>
            <a:r>
              <a:rPr lang="en-US" sz="3995" dirty="0" err="1">
                <a:solidFill>
                  <a:srgbClr val="44000A"/>
                </a:solidFill>
                <a:latin typeface="Rokkitt"/>
              </a:rPr>
              <a:t>bóng</a:t>
            </a:r>
            <a:r>
              <a:rPr lang="en-US" sz="3995" dirty="0">
                <a:solidFill>
                  <a:srgbClr val="44000A"/>
                </a:solidFill>
                <a:latin typeface="Rokkitt"/>
              </a:rPr>
              <a:t> </a:t>
            </a:r>
            <a:r>
              <a:rPr lang="en-US" sz="3995" dirty="0" err="1">
                <a:solidFill>
                  <a:srgbClr val="44000A"/>
                </a:solidFill>
                <a:latin typeface="Rokkitt"/>
              </a:rPr>
              <a:t>dời</a:t>
            </a:r>
            <a:r>
              <a:rPr lang="en-US" sz="3995" dirty="0">
                <a:solidFill>
                  <a:srgbClr val="44000A"/>
                </a:solidFill>
                <a:latin typeface="Rokkitt"/>
              </a:rPr>
              <a:t> </a:t>
            </a:r>
            <a:r>
              <a:rPr lang="en-US" sz="3995" dirty="0" err="1">
                <a:solidFill>
                  <a:srgbClr val="44000A"/>
                </a:solidFill>
                <a:latin typeface="Rokkitt"/>
              </a:rPr>
              <a:t>lưng</a:t>
            </a:r>
            <a:r>
              <a:rPr lang="en-US" sz="3995" dirty="0">
                <a:solidFill>
                  <a:srgbClr val="44000A"/>
                </a:solidFill>
                <a:latin typeface="Rokkitt"/>
              </a:rPr>
              <a:t> </a:t>
            </a:r>
            <a:r>
              <a:rPr lang="en-US" sz="3995" dirty="0" err="1">
                <a:solidFill>
                  <a:srgbClr val="44000A"/>
                </a:solidFill>
                <a:latin typeface="Rokkitt"/>
              </a:rPr>
              <a:t>bạn</a:t>
            </a:r>
            <a:r>
              <a:rPr lang="en-US" sz="3995" dirty="0">
                <a:solidFill>
                  <a:srgbClr val="44000A"/>
                </a:solidFill>
                <a:latin typeface="Rokkitt"/>
              </a:rPr>
              <a:t> </a:t>
            </a:r>
            <a:r>
              <a:rPr lang="en-US" sz="3995" dirty="0" err="1">
                <a:solidFill>
                  <a:srgbClr val="44000A"/>
                </a:solidFill>
                <a:latin typeface="Rokkitt"/>
              </a:rPr>
              <a:t>phía</a:t>
            </a:r>
            <a:r>
              <a:rPr lang="en-US" sz="3995" dirty="0">
                <a:solidFill>
                  <a:srgbClr val="44000A"/>
                </a:solidFill>
                <a:latin typeface="Rokkitt"/>
              </a:rPr>
              <a:t> </a:t>
            </a:r>
            <a:r>
              <a:rPr lang="en-US" sz="3995" dirty="0" err="1">
                <a:solidFill>
                  <a:srgbClr val="44000A"/>
                </a:solidFill>
                <a:latin typeface="Rokkitt"/>
              </a:rPr>
              <a:t>trước</a:t>
            </a:r>
            <a:r>
              <a:rPr lang="en-US" sz="3995" dirty="0">
                <a:solidFill>
                  <a:srgbClr val="44000A"/>
                </a:solidFill>
                <a:latin typeface="Rokkitt"/>
              </a:rPr>
              <a:t>). </a:t>
            </a:r>
            <a:r>
              <a:rPr lang="en-US" sz="3995" dirty="0" err="1">
                <a:solidFill>
                  <a:srgbClr val="44000A"/>
                </a:solidFill>
                <a:latin typeface="Rokkitt"/>
              </a:rPr>
              <a:t>Đội</a:t>
            </a:r>
            <a:r>
              <a:rPr lang="en-US" sz="3995" dirty="0">
                <a:solidFill>
                  <a:srgbClr val="44000A"/>
                </a:solidFill>
                <a:latin typeface="Rokkitt"/>
              </a:rPr>
              <a:t> </a:t>
            </a:r>
            <a:r>
              <a:rPr lang="en-US" sz="3995" dirty="0" err="1">
                <a:solidFill>
                  <a:srgbClr val="44000A"/>
                </a:solidFill>
                <a:latin typeface="Rokkitt"/>
              </a:rPr>
              <a:t>có</a:t>
            </a:r>
            <a:r>
              <a:rPr lang="en-US" sz="3995" dirty="0">
                <a:solidFill>
                  <a:srgbClr val="44000A"/>
                </a:solidFill>
                <a:latin typeface="Rokkitt"/>
              </a:rPr>
              <a:t> </a:t>
            </a:r>
            <a:r>
              <a:rPr lang="en-US" sz="3995" dirty="0" err="1">
                <a:solidFill>
                  <a:srgbClr val="44000A"/>
                </a:solidFill>
                <a:latin typeface="Rokkitt"/>
              </a:rPr>
              <a:t>bạn</a:t>
            </a:r>
            <a:r>
              <a:rPr lang="en-US" sz="3995" dirty="0">
                <a:solidFill>
                  <a:srgbClr val="44000A"/>
                </a:solidFill>
                <a:latin typeface="Rokkitt"/>
              </a:rPr>
              <a:t> </a:t>
            </a:r>
            <a:r>
              <a:rPr lang="en-US" sz="3995" dirty="0" err="1">
                <a:solidFill>
                  <a:srgbClr val="44000A"/>
                </a:solidFill>
                <a:latin typeface="Rokkitt"/>
              </a:rPr>
              <a:t>cuối</a:t>
            </a:r>
            <a:r>
              <a:rPr lang="en-US" sz="3995" dirty="0">
                <a:solidFill>
                  <a:srgbClr val="44000A"/>
                </a:solidFill>
                <a:latin typeface="Rokkitt"/>
              </a:rPr>
              <a:t> </a:t>
            </a:r>
            <a:r>
              <a:rPr lang="en-US" sz="3995" dirty="0" err="1">
                <a:solidFill>
                  <a:srgbClr val="44000A"/>
                </a:solidFill>
                <a:latin typeface="Rokkitt"/>
              </a:rPr>
              <a:t>hàng</a:t>
            </a:r>
            <a:r>
              <a:rPr lang="en-US" sz="3995" dirty="0">
                <a:solidFill>
                  <a:srgbClr val="44000A"/>
                </a:solidFill>
                <a:latin typeface="Rokkitt"/>
              </a:rPr>
              <a:t> </a:t>
            </a:r>
            <a:r>
              <a:rPr lang="en-US" sz="3995" dirty="0" err="1">
                <a:solidFill>
                  <a:srgbClr val="44000A"/>
                </a:solidFill>
                <a:latin typeface="Rokkitt"/>
              </a:rPr>
              <a:t>vượt</a:t>
            </a:r>
            <a:r>
              <a:rPr lang="en-US" sz="3995" dirty="0">
                <a:solidFill>
                  <a:srgbClr val="44000A"/>
                </a:solidFill>
                <a:latin typeface="Rokkitt"/>
              </a:rPr>
              <a:t> qua </a:t>
            </a:r>
            <a:r>
              <a:rPr lang="en-US" sz="3995" dirty="0" err="1">
                <a:solidFill>
                  <a:srgbClr val="44000A"/>
                </a:solidFill>
                <a:latin typeface="Rokkitt"/>
              </a:rPr>
              <a:t>vạch</a:t>
            </a:r>
            <a:r>
              <a:rPr lang="en-US" sz="3995" dirty="0">
                <a:solidFill>
                  <a:srgbClr val="44000A"/>
                </a:solidFill>
                <a:latin typeface="Rokkitt"/>
              </a:rPr>
              <a:t> </a:t>
            </a:r>
            <a:r>
              <a:rPr lang="en-US" sz="3995" dirty="0" err="1">
                <a:solidFill>
                  <a:srgbClr val="44000A"/>
                </a:solidFill>
                <a:latin typeface="Rokkitt"/>
              </a:rPr>
              <a:t>đích</a:t>
            </a:r>
            <a:r>
              <a:rPr lang="en-US" sz="3995" dirty="0">
                <a:solidFill>
                  <a:srgbClr val="44000A"/>
                </a:solidFill>
                <a:latin typeface="Rokkitt"/>
              </a:rPr>
              <a:t> </a:t>
            </a:r>
            <a:r>
              <a:rPr lang="en-US" sz="3995" dirty="0" err="1">
                <a:solidFill>
                  <a:srgbClr val="44000A"/>
                </a:solidFill>
                <a:latin typeface="Rokkitt"/>
              </a:rPr>
              <a:t>đầu</a:t>
            </a:r>
            <a:r>
              <a:rPr lang="en-US" sz="3995" dirty="0">
                <a:solidFill>
                  <a:srgbClr val="44000A"/>
                </a:solidFill>
                <a:latin typeface="Rokkitt"/>
              </a:rPr>
              <a:t> </a:t>
            </a:r>
            <a:r>
              <a:rPr lang="en-US" sz="3995" dirty="0" err="1">
                <a:solidFill>
                  <a:srgbClr val="44000A"/>
                </a:solidFill>
                <a:latin typeface="Rokkitt"/>
              </a:rPr>
              <a:t>tiên</a:t>
            </a:r>
            <a:r>
              <a:rPr lang="en-US" sz="3995" dirty="0">
                <a:solidFill>
                  <a:srgbClr val="44000A"/>
                </a:solidFill>
                <a:latin typeface="Rokkitt"/>
              </a:rPr>
              <a:t> </a:t>
            </a:r>
            <a:r>
              <a:rPr lang="en-US" sz="3995" dirty="0" err="1">
                <a:solidFill>
                  <a:srgbClr val="44000A"/>
                </a:solidFill>
                <a:latin typeface="Rokkitt"/>
              </a:rPr>
              <a:t>là</a:t>
            </a:r>
            <a:r>
              <a:rPr lang="en-US" sz="3995" dirty="0">
                <a:solidFill>
                  <a:srgbClr val="44000A"/>
                </a:solidFill>
                <a:latin typeface="Rokkitt"/>
              </a:rPr>
              <a:t> </a:t>
            </a:r>
            <a:r>
              <a:rPr lang="en-US" sz="3995" dirty="0" err="1">
                <a:solidFill>
                  <a:srgbClr val="44000A"/>
                </a:solidFill>
                <a:latin typeface="Rokkitt"/>
              </a:rPr>
              <a:t>đội</a:t>
            </a:r>
            <a:r>
              <a:rPr lang="en-US" sz="3995" dirty="0">
                <a:solidFill>
                  <a:srgbClr val="44000A"/>
                </a:solidFill>
                <a:latin typeface="Rokkitt"/>
              </a:rPr>
              <a:t> </a:t>
            </a:r>
            <a:r>
              <a:rPr lang="en-US" sz="3995" dirty="0" err="1">
                <a:solidFill>
                  <a:srgbClr val="44000A"/>
                </a:solidFill>
                <a:latin typeface="Rokkitt"/>
              </a:rPr>
              <a:t>thắng</a:t>
            </a:r>
            <a:r>
              <a:rPr lang="en-US" sz="3995" dirty="0">
                <a:solidFill>
                  <a:srgbClr val="44000A"/>
                </a:solidFill>
                <a:latin typeface="Rokkitt"/>
              </a:rPr>
              <a:t> </a:t>
            </a:r>
            <a:r>
              <a:rPr lang="en-US" sz="3995" dirty="0" err="1">
                <a:solidFill>
                  <a:srgbClr val="44000A"/>
                </a:solidFill>
                <a:latin typeface="Rokkitt"/>
              </a:rPr>
              <a:t>cuộc</a:t>
            </a:r>
            <a:endParaRPr lang="en-US" sz="3995" dirty="0">
              <a:solidFill>
                <a:srgbClr val="44000A"/>
              </a:solidFill>
              <a:latin typeface="Rokkitt"/>
            </a:endParaRPr>
          </a:p>
        </p:txBody>
      </p:sp>
      <p:sp>
        <p:nvSpPr>
          <p:cNvPr id="12" name="TextBox 12"/>
          <p:cNvSpPr txBox="1"/>
          <p:nvPr/>
        </p:nvSpPr>
        <p:spPr>
          <a:xfrm>
            <a:off x="961707" y="368093"/>
            <a:ext cx="7324595" cy="1148080"/>
          </a:xfrm>
          <a:prstGeom prst="rect">
            <a:avLst/>
          </a:prstGeom>
        </p:spPr>
        <p:txBody>
          <a:bodyPr lIns="0" tIns="0" rIns="0" bIns="0" rtlCol="0" anchor="t">
            <a:spAutoFit/>
          </a:bodyPr>
          <a:lstStyle/>
          <a:p>
            <a:pPr algn="ctr">
              <a:lnSpc>
                <a:spcPts val="8960"/>
              </a:lnSpc>
            </a:pPr>
            <a:r>
              <a:rPr lang="en-US" sz="8000" spc="-160" dirty="0" err="1">
                <a:solidFill>
                  <a:srgbClr val="44000A"/>
                </a:solidFill>
                <a:latin typeface="Saira ExtraCondensed Heavy"/>
              </a:rPr>
              <a:t>Trò</a:t>
            </a:r>
            <a:r>
              <a:rPr lang="en-US" sz="8000" spc="-160" dirty="0">
                <a:solidFill>
                  <a:srgbClr val="44000A"/>
                </a:solidFill>
                <a:latin typeface="Saira ExtraCondensed Heavy"/>
              </a:rPr>
              <a:t> </a:t>
            </a:r>
            <a:r>
              <a:rPr lang="en-US" sz="8000" spc="-160" dirty="0" err="1">
                <a:solidFill>
                  <a:srgbClr val="44000A"/>
                </a:solidFill>
                <a:latin typeface="Saira ExtraCondensed Heavy"/>
              </a:rPr>
              <a:t>chơi</a:t>
            </a:r>
            <a:endParaRPr lang="en-US" sz="8000" spc="-160" dirty="0">
              <a:solidFill>
                <a:srgbClr val="44000A"/>
              </a:solidFill>
              <a:latin typeface="Saira ExtraCondensed Heavy"/>
            </a:endParaRPr>
          </a:p>
        </p:txBody>
      </p:sp>
      <p:sp>
        <p:nvSpPr>
          <p:cNvPr id="13" name="TextBox 13"/>
          <p:cNvSpPr txBox="1"/>
          <p:nvPr/>
        </p:nvSpPr>
        <p:spPr>
          <a:xfrm>
            <a:off x="528852" y="1544447"/>
            <a:ext cx="8248670" cy="948978"/>
          </a:xfrm>
          <a:prstGeom prst="rect">
            <a:avLst/>
          </a:prstGeom>
        </p:spPr>
        <p:txBody>
          <a:bodyPr wrap="square" lIns="0" tIns="0" rIns="0" bIns="0" rtlCol="0" anchor="t">
            <a:spAutoFit/>
          </a:bodyPr>
          <a:lstStyle/>
          <a:p>
            <a:pPr>
              <a:lnSpc>
                <a:spcPts val="7351"/>
              </a:lnSpc>
            </a:pPr>
            <a:r>
              <a:rPr lang="en-US" sz="6563" spc="-131" dirty="0">
                <a:solidFill>
                  <a:srgbClr val="44000A"/>
                </a:solidFill>
                <a:latin typeface="Paytone One"/>
              </a:rPr>
              <a:t>Di </a:t>
            </a:r>
            <a:r>
              <a:rPr lang="en-US" sz="6563" spc="-131" dirty="0" err="1">
                <a:solidFill>
                  <a:srgbClr val="44000A"/>
                </a:solidFill>
                <a:latin typeface="Paytone One"/>
              </a:rPr>
              <a:t>chuyển</a:t>
            </a:r>
            <a:r>
              <a:rPr lang="en-US" sz="6563" spc="-131" dirty="0">
                <a:solidFill>
                  <a:srgbClr val="44000A"/>
                </a:solidFill>
                <a:latin typeface="Paytone One"/>
              </a:rPr>
              <a:t> </a:t>
            </a:r>
            <a:r>
              <a:rPr lang="en-US" sz="6563" spc="-131" dirty="0" err="1">
                <a:solidFill>
                  <a:srgbClr val="44000A"/>
                </a:solidFill>
                <a:latin typeface="Paytone One"/>
              </a:rPr>
              <a:t>giữ</a:t>
            </a:r>
            <a:r>
              <a:rPr lang="en-US" sz="6563" spc="-131" dirty="0">
                <a:solidFill>
                  <a:srgbClr val="44000A"/>
                </a:solidFill>
                <a:latin typeface="Paytone One"/>
              </a:rPr>
              <a:t> </a:t>
            </a:r>
            <a:r>
              <a:rPr lang="en-US" sz="6563" spc="-131" dirty="0" err="1">
                <a:solidFill>
                  <a:srgbClr val="44000A"/>
                </a:solidFill>
                <a:latin typeface="Paytone One"/>
              </a:rPr>
              <a:t>bóng</a:t>
            </a:r>
            <a:endParaRPr lang="en-US" sz="6563" spc="-131" dirty="0">
              <a:solidFill>
                <a:srgbClr val="44000A"/>
              </a:solidFill>
              <a:latin typeface="Paytone One"/>
            </a:endParaRPr>
          </a:p>
        </p:txBody>
      </p:sp>
      <p:sp>
        <p:nvSpPr>
          <p:cNvPr id="14" name="TextBox 14"/>
          <p:cNvSpPr txBox="1"/>
          <p:nvPr/>
        </p:nvSpPr>
        <p:spPr>
          <a:xfrm>
            <a:off x="517503" y="2597816"/>
            <a:ext cx="8229205" cy="3564887"/>
          </a:xfrm>
          <a:prstGeom prst="rect">
            <a:avLst/>
          </a:prstGeom>
        </p:spPr>
        <p:txBody>
          <a:bodyPr wrap="square" lIns="0" tIns="0" rIns="0" bIns="0" rtlCol="0" anchor="t">
            <a:spAutoFit/>
          </a:bodyPr>
          <a:lstStyle/>
          <a:p>
            <a:pPr algn="just">
              <a:lnSpc>
                <a:spcPts val="5593"/>
              </a:lnSpc>
            </a:pPr>
            <a:r>
              <a:rPr lang="en-US" sz="3600" dirty="0">
                <a:solidFill>
                  <a:srgbClr val="44000A"/>
                </a:solidFill>
                <a:latin typeface="Rokkitt"/>
              </a:rPr>
              <a:t>Chia </a:t>
            </a:r>
            <a:r>
              <a:rPr lang="en-US" sz="3600" dirty="0" err="1">
                <a:solidFill>
                  <a:srgbClr val="44000A"/>
                </a:solidFill>
                <a:latin typeface="Rokkitt"/>
              </a:rPr>
              <a:t>lớp</a:t>
            </a:r>
            <a:r>
              <a:rPr lang="en-US" sz="3600" dirty="0">
                <a:solidFill>
                  <a:srgbClr val="44000A"/>
                </a:solidFill>
                <a:latin typeface="Rokkitt"/>
              </a:rPr>
              <a:t> </a:t>
            </a:r>
            <a:r>
              <a:rPr lang="en-US" sz="3600" dirty="0" err="1">
                <a:solidFill>
                  <a:srgbClr val="44000A"/>
                </a:solidFill>
                <a:latin typeface="Rokkitt"/>
              </a:rPr>
              <a:t>thành</a:t>
            </a:r>
            <a:r>
              <a:rPr lang="en-US" sz="3600" dirty="0">
                <a:solidFill>
                  <a:srgbClr val="44000A"/>
                </a:solidFill>
                <a:latin typeface="Rokkitt"/>
              </a:rPr>
              <a:t> </a:t>
            </a:r>
            <a:r>
              <a:rPr lang="en-US" sz="3600" dirty="0" err="1">
                <a:solidFill>
                  <a:srgbClr val="44000A"/>
                </a:solidFill>
                <a:latin typeface="Rokkitt"/>
              </a:rPr>
              <a:t>nhiều</a:t>
            </a:r>
            <a:r>
              <a:rPr lang="en-US" sz="3600" dirty="0">
                <a:solidFill>
                  <a:srgbClr val="44000A"/>
                </a:solidFill>
                <a:latin typeface="Rokkitt"/>
              </a:rPr>
              <a:t> </a:t>
            </a:r>
            <a:r>
              <a:rPr lang="en-US" sz="3600" dirty="0" err="1">
                <a:solidFill>
                  <a:srgbClr val="44000A"/>
                </a:solidFill>
                <a:latin typeface="Rokkitt"/>
              </a:rPr>
              <a:t>đội</a:t>
            </a:r>
            <a:r>
              <a:rPr lang="en-US" sz="3600" dirty="0">
                <a:solidFill>
                  <a:srgbClr val="44000A"/>
                </a:solidFill>
                <a:latin typeface="Rokkitt"/>
              </a:rPr>
              <a:t> </a:t>
            </a:r>
            <a:r>
              <a:rPr lang="en-US" sz="3600" dirty="0" err="1">
                <a:solidFill>
                  <a:srgbClr val="44000A"/>
                </a:solidFill>
                <a:latin typeface="Rokkitt"/>
              </a:rPr>
              <a:t>có</a:t>
            </a:r>
            <a:r>
              <a:rPr lang="en-US" sz="3600" dirty="0">
                <a:solidFill>
                  <a:srgbClr val="44000A"/>
                </a:solidFill>
                <a:latin typeface="Rokkitt"/>
              </a:rPr>
              <a:t> </a:t>
            </a:r>
            <a:r>
              <a:rPr lang="en-US" sz="3600" dirty="0" err="1">
                <a:solidFill>
                  <a:srgbClr val="44000A"/>
                </a:solidFill>
                <a:latin typeface="Rokkitt"/>
              </a:rPr>
              <a:t>số</a:t>
            </a:r>
            <a:r>
              <a:rPr lang="en-US" sz="3600" dirty="0">
                <a:solidFill>
                  <a:srgbClr val="44000A"/>
                </a:solidFill>
                <a:latin typeface="Rokkitt"/>
              </a:rPr>
              <a:t> </a:t>
            </a:r>
            <a:r>
              <a:rPr lang="en-US" sz="3600" dirty="0" err="1">
                <a:solidFill>
                  <a:srgbClr val="44000A"/>
                </a:solidFill>
                <a:latin typeface="Rokkitt"/>
              </a:rPr>
              <a:t>người</a:t>
            </a:r>
            <a:r>
              <a:rPr lang="en-US" sz="3600" dirty="0">
                <a:solidFill>
                  <a:srgbClr val="44000A"/>
                </a:solidFill>
                <a:latin typeface="Rokkitt"/>
              </a:rPr>
              <a:t> </a:t>
            </a:r>
            <a:r>
              <a:rPr lang="en-US" sz="3600" dirty="0" err="1">
                <a:solidFill>
                  <a:srgbClr val="44000A"/>
                </a:solidFill>
                <a:latin typeface="Rokkitt"/>
              </a:rPr>
              <a:t>bằng</a:t>
            </a:r>
            <a:r>
              <a:rPr lang="en-US" sz="3600" dirty="0">
                <a:solidFill>
                  <a:srgbClr val="44000A"/>
                </a:solidFill>
                <a:latin typeface="Rokkitt"/>
              </a:rPr>
              <a:t> </a:t>
            </a:r>
            <a:r>
              <a:rPr lang="en-US" sz="3600" dirty="0" err="1">
                <a:solidFill>
                  <a:srgbClr val="44000A"/>
                </a:solidFill>
                <a:latin typeface="Rokkitt"/>
              </a:rPr>
              <a:t>nhau</a:t>
            </a:r>
            <a:r>
              <a:rPr lang="en-US" sz="3600" dirty="0">
                <a:solidFill>
                  <a:srgbClr val="44000A"/>
                </a:solidFill>
                <a:latin typeface="Rokkitt"/>
              </a:rPr>
              <a:t>. </a:t>
            </a:r>
            <a:r>
              <a:rPr lang="en-US" sz="3600" dirty="0" err="1">
                <a:solidFill>
                  <a:srgbClr val="44000A"/>
                </a:solidFill>
                <a:latin typeface="Rokkitt"/>
              </a:rPr>
              <a:t>mỗi</a:t>
            </a:r>
            <a:r>
              <a:rPr lang="en-US" sz="3600" dirty="0">
                <a:solidFill>
                  <a:srgbClr val="44000A"/>
                </a:solidFill>
                <a:latin typeface="Rokkitt"/>
              </a:rPr>
              <a:t> </a:t>
            </a:r>
            <a:r>
              <a:rPr lang="en-US" sz="3600" dirty="0" err="1">
                <a:solidFill>
                  <a:srgbClr val="44000A"/>
                </a:solidFill>
                <a:latin typeface="Rokkitt"/>
              </a:rPr>
              <a:t>đội</a:t>
            </a:r>
            <a:r>
              <a:rPr lang="en-US" sz="3600" dirty="0">
                <a:solidFill>
                  <a:srgbClr val="44000A"/>
                </a:solidFill>
                <a:latin typeface="Rokkitt"/>
              </a:rPr>
              <a:t> </a:t>
            </a:r>
            <a:r>
              <a:rPr lang="en-US" sz="3600" dirty="0" err="1">
                <a:solidFill>
                  <a:srgbClr val="44000A"/>
                </a:solidFill>
                <a:latin typeface="Rokkitt"/>
              </a:rPr>
              <a:t>đứng</a:t>
            </a:r>
            <a:r>
              <a:rPr lang="en-US" sz="3600" dirty="0">
                <a:solidFill>
                  <a:srgbClr val="44000A"/>
                </a:solidFill>
                <a:latin typeface="Rokkitt"/>
              </a:rPr>
              <a:t> </a:t>
            </a:r>
            <a:r>
              <a:rPr lang="en-US" sz="3600" dirty="0" err="1">
                <a:solidFill>
                  <a:srgbClr val="44000A"/>
                </a:solidFill>
                <a:latin typeface="Rokkitt"/>
              </a:rPr>
              <a:t>thành</a:t>
            </a:r>
            <a:r>
              <a:rPr lang="en-US" sz="3600" dirty="0">
                <a:solidFill>
                  <a:srgbClr val="44000A"/>
                </a:solidFill>
                <a:latin typeface="Rokkitt"/>
              </a:rPr>
              <a:t> </a:t>
            </a:r>
            <a:r>
              <a:rPr lang="en-US" sz="3600" dirty="0" err="1">
                <a:solidFill>
                  <a:srgbClr val="44000A"/>
                </a:solidFill>
                <a:latin typeface="Rokkitt"/>
              </a:rPr>
              <a:t>một</a:t>
            </a:r>
            <a:r>
              <a:rPr lang="en-US" sz="3600" dirty="0">
                <a:solidFill>
                  <a:srgbClr val="44000A"/>
                </a:solidFill>
                <a:latin typeface="Rokkitt"/>
              </a:rPr>
              <a:t> </a:t>
            </a:r>
            <a:r>
              <a:rPr lang="en-US" sz="3600" dirty="0" err="1">
                <a:solidFill>
                  <a:srgbClr val="44000A"/>
                </a:solidFill>
                <a:latin typeface="Rokkitt"/>
              </a:rPr>
              <a:t>hàng</a:t>
            </a:r>
            <a:r>
              <a:rPr lang="en-US" sz="3600" dirty="0">
                <a:solidFill>
                  <a:srgbClr val="44000A"/>
                </a:solidFill>
                <a:latin typeface="Rokkitt"/>
              </a:rPr>
              <a:t> </a:t>
            </a:r>
            <a:r>
              <a:rPr lang="en-US" sz="3600" dirty="0" err="1">
                <a:solidFill>
                  <a:srgbClr val="44000A"/>
                </a:solidFill>
                <a:latin typeface="Rokkitt"/>
              </a:rPr>
              <a:t>dọc</a:t>
            </a:r>
            <a:r>
              <a:rPr lang="en-US" sz="3600" dirty="0">
                <a:solidFill>
                  <a:srgbClr val="44000A"/>
                </a:solidFill>
                <a:latin typeface="Rokkitt"/>
              </a:rPr>
              <a:t> </a:t>
            </a:r>
            <a:r>
              <a:rPr lang="en-US" sz="3600" dirty="0" err="1">
                <a:solidFill>
                  <a:srgbClr val="44000A"/>
                </a:solidFill>
                <a:latin typeface="Rokkitt"/>
              </a:rPr>
              <a:t>sau</a:t>
            </a:r>
            <a:r>
              <a:rPr lang="en-US" sz="3600" dirty="0">
                <a:solidFill>
                  <a:srgbClr val="44000A"/>
                </a:solidFill>
                <a:latin typeface="Rokkitt"/>
              </a:rPr>
              <a:t> </a:t>
            </a:r>
            <a:r>
              <a:rPr lang="en-US" sz="3600" dirty="0" err="1">
                <a:solidFill>
                  <a:srgbClr val="44000A"/>
                </a:solidFill>
                <a:latin typeface="Rokkitt"/>
              </a:rPr>
              <a:t>vạch</a:t>
            </a:r>
            <a:r>
              <a:rPr lang="en-US" sz="3600" dirty="0">
                <a:solidFill>
                  <a:srgbClr val="44000A"/>
                </a:solidFill>
                <a:latin typeface="Rokkitt"/>
              </a:rPr>
              <a:t> </a:t>
            </a:r>
            <a:r>
              <a:rPr lang="en-US" sz="3600" dirty="0" err="1">
                <a:solidFill>
                  <a:srgbClr val="44000A"/>
                </a:solidFill>
                <a:latin typeface="Rokkitt"/>
              </a:rPr>
              <a:t>xuất</a:t>
            </a:r>
            <a:r>
              <a:rPr lang="en-US" sz="3600" dirty="0">
                <a:solidFill>
                  <a:srgbClr val="44000A"/>
                </a:solidFill>
                <a:latin typeface="Rokkitt"/>
              </a:rPr>
              <a:t> </a:t>
            </a:r>
            <a:r>
              <a:rPr lang="en-US" sz="3600" dirty="0" err="1">
                <a:solidFill>
                  <a:srgbClr val="44000A"/>
                </a:solidFill>
                <a:latin typeface="Rokkitt"/>
              </a:rPr>
              <a:t>phát</a:t>
            </a:r>
            <a:r>
              <a:rPr lang="en-US" sz="3600" dirty="0">
                <a:solidFill>
                  <a:srgbClr val="44000A"/>
                </a:solidFill>
                <a:latin typeface="Rokkitt"/>
              </a:rPr>
              <a:t>. </a:t>
            </a:r>
            <a:r>
              <a:rPr lang="en-US" sz="3600" dirty="0" err="1">
                <a:solidFill>
                  <a:srgbClr val="44000A"/>
                </a:solidFill>
                <a:latin typeface="Rokkitt"/>
              </a:rPr>
              <a:t>Các</a:t>
            </a:r>
            <a:r>
              <a:rPr lang="en-US" sz="3600" dirty="0">
                <a:solidFill>
                  <a:srgbClr val="44000A"/>
                </a:solidFill>
                <a:latin typeface="Rokkitt"/>
              </a:rPr>
              <a:t> </a:t>
            </a:r>
            <a:r>
              <a:rPr lang="en-US" sz="3600" dirty="0" err="1">
                <a:solidFill>
                  <a:srgbClr val="44000A"/>
                </a:solidFill>
                <a:latin typeface="Rokkitt"/>
              </a:rPr>
              <a:t>bạn</a:t>
            </a:r>
            <a:r>
              <a:rPr lang="en-US" sz="3600" dirty="0">
                <a:solidFill>
                  <a:srgbClr val="44000A"/>
                </a:solidFill>
                <a:latin typeface="Rokkitt"/>
              </a:rPr>
              <a:t> </a:t>
            </a:r>
            <a:r>
              <a:rPr lang="en-US" sz="3600" dirty="0" err="1">
                <a:solidFill>
                  <a:srgbClr val="44000A"/>
                </a:solidFill>
                <a:latin typeface="Rokkitt"/>
              </a:rPr>
              <a:t>đứng</a:t>
            </a:r>
            <a:r>
              <a:rPr lang="en-US" sz="3600" dirty="0">
                <a:solidFill>
                  <a:srgbClr val="44000A"/>
                </a:solidFill>
                <a:latin typeface="Rokkitt"/>
              </a:rPr>
              <a:t> </a:t>
            </a:r>
            <a:r>
              <a:rPr lang="en-US" sz="3600" dirty="0" err="1">
                <a:solidFill>
                  <a:srgbClr val="44000A"/>
                </a:solidFill>
                <a:latin typeface="Rokkitt"/>
              </a:rPr>
              <a:t>sau</a:t>
            </a:r>
            <a:r>
              <a:rPr lang="en-US" sz="3600" dirty="0">
                <a:solidFill>
                  <a:srgbClr val="44000A"/>
                </a:solidFill>
                <a:latin typeface="Rokkitt"/>
              </a:rPr>
              <a:t> </a:t>
            </a:r>
            <a:r>
              <a:rPr lang="en-US" sz="3600" dirty="0" err="1">
                <a:solidFill>
                  <a:srgbClr val="44000A"/>
                </a:solidFill>
                <a:latin typeface="Rokkitt"/>
              </a:rPr>
              <a:t>bạn</a:t>
            </a:r>
            <a:r>
              <a:rPr lang="en-US" sz="3600" dirty="0">
                <a:solidFill>
                  <a:srgbClr val="44000A"/>
                </a:solidFill>
                <a:latin typeface="Rokkitt"/>
              </a:rPr>
              <a:t> </a:t>
            </a:r>
            <a:r>
              <a:rPr lang="en-US" sz="3600" dirty="0" err="1">
                <a:solidFill>
                  <a:srgbClr val="44000A"/>
                </a:solidFill>
                <a:latin typeface="Rokkitt"/>
              </a:rPr>
              <a:t>đầu</a:t>
            </a:r>
            <a:r>
              <a:rPr lang="en-US" sz="3600" dirty="0">
                <a:solidFill>
                  <a:srgbClr val="44000A"/>
                </a:solidFill>
                <a:latin typeface="Rokkitt"/>
              </a:rPr>
              <a:t> hang </a:t>
            </a:r>
            <a:r>
              <a:rPr lang="en-US" sz="3600" dirty="0" err="1">
                <a:solidFill>
                  <a:srgbClr val="44000A"/>
                </a:solidFill>
                <a:latin typeface="Rokkitt"/>
              </a:rPr>
              <a:t>hai</a:t>
            </a:r>
            <a:r>
              <a:rPr lang="en-US" sz="3600" dirty="0">
                <a:solidFill>
                  <a:srgbClr val="44000A"/>
                </a:solidFill>
                <a:latin typeface="Rokkitt"/>
              </a:rPr>
              <a:t> </a:t>
            </a:r>
            <a:r>
              <a:rPr lang="en-US" sz="3600" dirty="0" err="1">
                <a:solidFill>
                  <a:srgbClr val="44000A"/>
                </a:solidFill>
                <a:latin typeface="Rokkitt"/>
              </a:rPr>
              <a:t>tay</a:t>
            </a:r>
            <a:r>
              <a:rPr lang="en-US" sz="3600" dirty="0">
                <a:solidFill>
                  <a:srgbClr val="44000A"/>
                </a:solidFill>
                <a:latin typeface="Rokkitt"/>
              </a:rPr>
              <a:t> </a:t>
            </a:r>
            <a:r>
              <a:rPr lang="en-US" sz="3600" dirty="0" err="1">
                <a:solidFill>
                  <a:srgbClr val="44000A"/>
                </a:solidFill>
                <a:latin typeface="Rokkitt"/>
              </a:rPr>
              <a:t>cầm</a:t>
            </a:r>
            <a:r>
              <a:rPr lang="en-US" sz="3600" dirty="0">
                <a:solidFill>
                  <a:srgbClr val="44000A"/>
                </a:solidFill>
                <a:latin typeface="Rokkitt"/>
              </a:rPr>
              <a:t> </a:t>
            </a:r>
            <a:r>
              <a:rPr lang="en-US" sz="3600" dirty="0" err="1">
                <a:solidFill>
                  <a:srgbClr val="44000A"/>
                </a:solidFill>
                <a:latin typeface="Rokkitt"/>
              </a:rPr>
              <a:t>bóng</a:t>
            </a:r>
            <a:r>
              <a:rPr lang="en-US" sz="3600" dirty="0">
                <a:solidFill>
                  <a:srgbClr val="44000A"/>
                </a:solidFill>
                <a:latin typeface="Rokkitt"/>
              </a:rPr>
              <a:t> </a:t>
            </a:r>
            <a:r>
              <a:rPr lang="en-US" sz="3600" dirty="0" err="1">
                <a:solidFill>
                  <a:srgbClr val="44000A"/>
                </a:solidFill>
                <a:latin typeface="Rokkitt"/>
              </a:rPr>
              <a:t>đặt</a:t>
            </a:r>
            <a:r>
              <a:rPr lang="en-US" sz="3600" dirty="0">
                <a:solidFill>
                  <a:srgbClr val="44000A"/>
                </a:solidFill>
                <a:latin typeface="Rokkitt"/>
              </a:rPr>
              <a:t> </a:t>
            </a:r>
            <a:r>
              <a:rPr lang="en-US" sz="3600" dirty="0" err="1">
                <a:solidFill>
                  <a:srgbClr val="44000A"/>
                </a:solidFill>
                <a:latin typeface="Rokkitt"/>
              </a:rPr>
              <a:t>sau</a:t>
            </a:r>
            <a:r>
              <a:rPr lang="en-US" sz="3600" dirty="0">
                <a:solidFill>
                  <a:srgbClr val="44000A"/>
                </a:solidFill>
                <a:latin typeface="Rokkitt"/>
              </a:rPr>
              <a:t> </a:t>
            </a:r>
            <a:r>
              <a:rPr lang="en-US" sz="3600" dirty="0" err="1">
                <a:solidFill>
                  <a:srgbClr val="44000A"/>
                </a:solidFill>
                <a:latin typeface="Rokkitt"/>
              </a:rPr>
              <a:t>lưng</a:t>
            </a:r>
            <a:r>
              <a:rPr lang="en-US" sz="3600" dirty="0">
                <a:solidFill>
                  <a:srgbClr val="44000A"/>
                </a:solidFill>
                <a:latin typeface="Rokkitt"/>
              </a:rPr>
              <a:t> </a:t>
            </a:r>
            <a:r>
              <a:rPr lang="en-US" sz="3600" dirty="0" err="1">
                <a:solidFill>
                  <a:srgbClr val="44000A"/>
                </a:solidFill>
                <a:latin typeface="Rokkitt"/>
              </a:rPr>
              <a:t>bạn</a:t>
            </a:r>
            <a:r>
              <a:rPr lang="en-US" sz="3600" dirty="0">
                <a:solidFill>
                  <a:srgbClr val="44000A"/>
                </a:solidFill>
                <a:latin typeface="Rokkitt"/>
              </a:rPr>
              <a:t> </a:t>
            </a:r>
            <a:r>
              <a:rPr lang="en-US" sz="3600" dirty="0" err="1">
                <a:solidFill>
                  <a:srgbClr val="44000A"/>
                </a:solidFill>
                <a:latin typeface="Rokkitt"/>
              </a:rPr>
              <a:t>đứng</a:t>
            </a:r>
            <a:r>
              <a:rPr lang="en-US" sz="3600" dirty="0">
                <a:solidFill>
                  <a:srgbClr val="44000A"/>
                </a:solidFill>
                <a:latin typeface="Rokkitt"/>
              </a:rPr>
              <a:t> </a:t>
            </a:r>
            <a:r>
              <a:rPr lang="en-US" sz="3600" dirty="0" err="1">
                <a:solidFill>
                  <a:srgbClr val="44000A"/>
                </a:solidFill>
                <a:latin typeface="Rokkitt"/>
              </a:rPr>
              <a:t>trước</a:t>
            </a:r>
            <a:endParaRPr lang="en-US" sz="3600" dirty="0">
              <a:solidFill>
                <a:srgbClr val="44000A"/>
              </a:solidFill>
              <a:latin typeface="Rokkitt"/>
            </a:endParaRPr>
          </a:p>
        </p:txBody>
      </p:sp>
      <p:pic>
        <p:nvPicPr>
          <p:cNvPr id="16" name="Picture 15">
            <a:extLst>
              <a:ext uri="{FF2B5EF4-FFF2-40B4-BE49-F238E27FC236}">
                <a16:creationId xmlns:a16="http://schemas.microsoft.com/office/drawing/2014/main" id="{F8A312A9-1265-43C0-9223-98DC38AD6C48}"/>
              </a:ext>
            </a:extLst>
          </p:cNvPr>
          <p:cNvPicPr>
            <a:picLocks noChangeAspect="1"/>
          </p:cNvPicPr>
          <p:nvPr/>
        </p:nvPicPr>
        <p:blipFill rotWithShape="1">
          <a:blip r:embed="rId6">
            <a:extLst>
              <a:ext uri="{28A0092B-C50C-407E-A947-70E740481C1C}">
                <a14:useLocalDpi xmlns:a14="http://schemas.microsoft.com/office/drawing/2010/main" val="0"/>
              </a:ext>
            </a:extLst>
          </a:blip>
          <a:srcRect l="13173" t="37929" r="24551" b="7778"/>
          <a:stretch/>
        </p:blipFill>
        <p:spPr>
          <a:xfrm>
            <a:off x="9180006" y="523166"/>
            <a:ext cx="8698444" cy="408693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708157" y="2594977"/>
            <a:ext cx="9975080" cy="5097047"/>
          </a:xfrm>
          <a:custGeom>
            <a:avLst/>
            <a:gdLst/>
            <a:ahLst/>
            <a:cxnLst/>
            <a:rect l="l" t="t" r="r" b="b"/>
            <a:pathLst>
              <a:path w="9975080" h="5097047">
                <a:moveTo>
                  <a:pt x="0" y="0"/>
                </a:moveTo>
                <a:lnTo>
                  <a:pt x="9975080" y="0"/>
                </a:lnTo>
                <a:lnTo>
                  <a:pt x="9975080" y="5097046"/>
                </a:lnTo>
                <a:lnTo>
                  <a:pt x="0" y="509704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783486" y="8243897"/>
            <a:ext cx="4733145" cy="424535"/>
            <a:chOff x="0" y="0"/>
            <a:chExt cx="1136982" cy="101980"/>
          </a:xfrm>
        </p:grpSpPr>
        <p:sp>
          <p:nvSpPr>
            <p:cNvPr id="4" name="Freeform 4"/>
            <p:cNvSpPr/>
            <p:nvPr/>
          </p:nvSpPr>
          <p:spPr>
            <a:xfrm>
              <a:off x="0" y="0"/>
              <a:ext cx="1136982" cy="101980"/>
            </a:xfrm>
            <a:custGeom>
              <a:avLst/>
              <a:gdLst/>
              <a:ahLst/>
              <a:cxnLst/>
              <a:rect l="l" t="t" r="r" b="b"/>
              <a:pathLst>
                <a:path w="1136982" h="101980">
                  <a:moveTo>
                    <a:pt x="568491" y="0"/>
                  </a:moveTo>
                  <a:cubicBezTo>
                    <a:pt x="254522" y="0"/>
                    <a:pt x="0" y="22829"/>
                    <a:pt x="0" y="50990"/>
                  </a:cubicBezTo>
                  <a:cubicBezTo>
                    <a:pt x="0" y="79151"/>
                    <a:pt x="254522" y="101980"/>
                    <a:pt x="568491" y="101980"/>
                  </a:cubicBezTo>
                  <a:cubicBezTo>
                    <a:pt x="882460" y="101980"/>
                    <a:pt x="1136982" y="79151"/>
                    <a:pt x="1136982" y="50990"/>
                  </a:cubicBezTo>
                  <a:cubicBezTo>
                    <a:pt x="1136982" y="22829"/>
                    <a:pt x="882460" y="0"/>
                    <a:pt x="568491" y="0"/>
                  </a:cubicBezTo>
                  <a:close/>
                </a:path>
              </a:pathLst>
            </a:custGeom>
            <a:solidFill>
              <a:srgbClr val="40246D"/>
            </a:solidFill>
          </p:spPr>
          <p:txBody>
            <a:bodyPr/>
            <a:lstStyle/>
            <a:p>
              <a:endParaRPr lang="en-US"/>
            </a:p>
          </p:txBody>
        </p:sp>
        <p:sp>
          <p:nvSpPr>
            <p:cNvPr id="5" name="TextBox 5"/>
            <p:cNvSpPr txBox="1"/>
            <p:nvPr/>
          </p:nvSpPr>
          <p:spPr>
            <a:xfrm>
              <a:off x="76200" y="47625"/>
              <a:ext cx="660400" cy="688975"/>
            </a:xfrm>
            <a:prstGeom prst="rect">
              <a:avLst/>
            </a:prstGeom>
          </p:spPr>
          <p:txBody>
            <a:bodyPr lIns="50800" tIns="50800" rIns="50800" bIns="50800" rtlCol="0" anchor="ctr"/>
            <a:lstStyle/>
            <a:p>
              <a:pPr algn="ctr">
                <a:lnSpc>
                  <a:spcPts val="2520"/>
                </a:lnSpc>
              </a:pPr>
              <a:endParaRPr/>
            </a:p>
          </p:txBody>
        </p:sp>
      </p:grpSp>
      <p:sp>
        <p:nvSpPr>
          <p:cNvPr id="6" name="Freeform 6"/>
          <p:cNvSpPr/>
          <p:nvPr/>
        </p:nvSpPr>
        <p:spPr>
          <a:xfrm>
            <a:off x="1456344" y="2409050"/>
            <a:ext cx="5387429" cy="6047114"/>
          </a:xfrm>
          <a:custGeom>
            <a:avLst/>
            <a:gdLst/>
            <a:ahLst/>
            <a:cxnLst/>
            <a:rect l="l" t="t" r="r" b="b"/>
            <a:pathLst>
              <a:path w="5387429" h="6047114">
                <a:moveTo>
                  <a:pt x="0" y="0"/>
                </a:moveTo>
                <a:lnTo>
                  <a:pt x="5387429" y="0"/>
                </a:lnTo>
                <a:lnTo>
                  <a:pt x="5387429" y="6047114"/>
                </a:lnTo>
                <a:lnTo>
                  <a:pt x="0" y="6047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5872441" y="6186666"/>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456344" y="2594977"/>
            <a:ext cx="414319" cy="414319"/>
          </a:xfrm>
          <a:custGeom>
            <a:avLst/>
            <a:gdLst/>
            <a:ahLst/>
            <a:cxnLst/>
            <a:rect l="l" t="t" r="r" b="b"/>
            <a:pathLst>
              <a:path w="414319" h="414319">
                <a:moveTo>
                  <a:pt x="0" y="0"/>
                </a:moveTo>
                <a:lnTo>
                  <a:pt x="414319" y="0"/>
                </a:lnTo>
                <a:lnTo>
                  <a:pt x="414319" y="414318"/>
                </a:lnTo>
                <a:lnTo>
                  <a:pt x="0" y="4143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614381" y="5772347"/>
            <a:ext cx="414319" cy="414319"/>
          </a:xfrm>
          <a:custGeom>
            <a:avLst/>
            <a:gdLst/>
            <a:ahLst/>
            <a:cxnLst/>
            <a:rect l="l" t="t" r="r" b="b"/>
            <a:pathLst>
              <a:path w="414319" h="414319">
                <a:moveTo>
                  <a:pt x="0" y="0"/>
                </a:moveTo>
                <a:lnTo>
                  <a:pt x="414319" y="0"/>
                </a:lnTo>
                <a:lnTo>
                  <a:pt x="414319" y="414319"/>
                </a:lnTo>
                <a:lnTo>
                  <a:pt x="0" y="4143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6882698" y="4384435"/>
            <a:ext cx="433606" cy="433606"/>
          </a:xfrm>
          <a:custGeom>
            <a:avLst/>
            <a:gdLst/>
            <a:ahLst/>
            <a:cxnLst/>
            <a:rect l="l" t="t" r="r" b="b"/>
            <a:pathLst>
              <a:path w="433606" h="433606">
                <a:moveTo>
                  <a:pt x="0" y="0"/>
                </a:moveTo>
                <a:lnTo>
                  <a:pt x="433606" y="0"/>
                </a:lnTo>
                <a:lnTo>
                  <a:pt x="433606" y="433606"/>
                </a:lnTo>
                <a:lnTo>
                  <a:pt x="0" y="433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1" name="TextBox 11"/>
          <p:cNvSpPr txBox="1"/>
          <p:nvPr/>
        </p:nvSpPr>
        <p:spPr>
          <a:xfrm>
            <a:off x="8983056" y="4216062"/>
            <a:ext cx="7848600" cy="1970604"/>
          </a:xfrm>
          <a:prstGeom prst="rect">
            <a:avLst/>
          </a:prstGeom>
        </p:spPr>
        <p:txBody>
          <a:bodyPr wrap="square" lIns="0" tIns="0" rIns="0" bIns="0" rtlCol="0" anchor="t">
            <a:spAutoFit/>
          </a:bodyPr>
          <a:lstStyle/>
          <a:p>
            <a:pPr algn="ctr">
              <a:lnSpc>
                <a:spcPts val="15090"/>
              </a:lnSpc>
            </a:pPr>
            <a:r>
              <a:rPr lang="en-US" sz="13473" spc="-269" dirty="0">
                <a:solidFill>
                  <a:srgbClr val="44000A"/>
                </a:solidFill>
                <a:latin typeface="Saira ExtraCondensed Heavy"/>
              </a:rPr>
              <a:t>Let’s continue !</a:t>
            </a:r>
          </a:p>
        </p:txBody>
      </p:sp>
      <p:sp>
        <p:nvSpPr>
          <p:cNvPr id="12" name="Rectangle 1">
            <a:extLst>
              <a:ext uri="{FF2B5EF4-FFF2-40B4-BE49-F238E27FC236}">
                <a16:creationId xmlns:a16="http://schemas.microsoft.com/office/drawing/2014/main" id="{D0E95F64-6A26-4C8D-AA58-BFF53FBCE05C}"/>
              </a:ext>
            </a:extLst>
          </p:cNvPr>
          <p:cNvSpPr>
            <a:spLocks noChangeArrowheads="1"/>
          </p:cNvSpPr>
          <p:nvPr/>
        </p:nvSpPr>
        <p:spPr bwMode="auto">
          <a:xfrm>
            <a:off x="0" y="0"/>
            <a:ext cx="18288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26979" rIns="0" bIns="-26979"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a:ln>
                  <a:noFill/>
                </a:ln>
                <a:solidFill>
                  <a:srgbClr val="202124"/>
                </a:solidFill>
                <a:effectLst/>
                <a:latin typeface="Arial Unicode MS"/>
                <a:ea typeface="inherit"/>
              </a:rPr>
              <a:t>Let's continue</a:t>
            </a:r>
            <a:r>
              <a:rPr kumimoji="0" lang="en-US" altLang="en-US" sz="1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5545462" y="1989242"/>
            <a:ext cx="5060555" cy="7362345"/>
          </a:xfrm>
          <a:custGeom>
            <a:avLst/>
            <a:gdLst/>
            <a:ahLst/>
            <a:cxnLst/>
            <a:rect l="l" t="t" r="r" b="b"/>
            <a:pathLst>
              <a:path w="5060555" h="7362345">
                <a:moveTo>
                  <a:pt x="0" y="0"/>
                </a:moveTo>
                <a:lnTo>
                  <a:pt x="5060556" y="0"/>
                </a:lnTo>
                <a:lnTo>
                  <a:pt x="5060556" y="7362345"/>
                </a:lnTo>
                <a:lnTo>
                  <a:pt x="0" y="7362345"/>
                </a:lnTo>
                <a:lnTo>
                  <a:pt x="0" y="0"/>
                </a:lnTo>
                <a:close/>
              </a:path>
            </a:pathLst>
          </a:custGeom>
          <a:blipFill>
            <a:blip r:embed="rId7"/>
            <a:stretch>
              <a:fillRect l="-309393" t="-135398" r="-38064" b="-35398"/>
            </a:stretch>
          </a:blipFill>
        </p:spPr>
        <p:txBody>
          <a:bodyPr/>
          <a:lstStyle/>
          <a:p>
            <a:endParaRPr lang="en-US"/>
          </a:p>
        </p:txBody>
      </p:sp>
      <p:sp>
        <p:nvSpPr>
          <p:cNvPr id="8" name="TextBox 8"/>
          <p:cNvSpPr txBox="1"/>
          <p:nvPr/>
        </p:nvSpPr>
        <p:spPr>
          <a:xfrm>
            <a:off x="5923373" y="353226"/>
            <a:ext cx="5271583" cy="1421498"/>
          </a:xfrm>
          <a:prstGeom prst="rect">
            <a:avLst/>
          </a:prstGeom>
        </p:spPr>
        <p:txBody>
          <a:bodyPr lIns="0" tIns="0" rIns="0" bIns="0" rtlCol="0" anchor="t">
            <a:spAutoFit/>
          </a:bodyPr>
          <a:lstStyle/>
          <a:p>
            <a:pPr algn="ctr">
              <a:lnSpc>
                <a:spcPts val="11047"/>
              </a:lnSpc>
            </a:pPr>
            <a:r>
              <a:rPr lang="en-US" sz="9863" spc="-197" dirty="0" err="1">
                <a:solidFill>
                  <a:srgbClr val="44000A"/>
                </a:solidFill>
                <a:latin typeface="Saira ExtraCondensed Heavy"/>
              </a:rPr>
              <a:t>Nhịp</a:t>
            </a:r>
            <a:r>
              <a:rPr lang="en-US" sz="9863" spc="-197" dirty="0">
                <a:solidFill>
                  <a:srgbClr val="44000A"/>
                </a:solidFill>
                <a:latin typeface="Saira ExtraCondensed Heavy"/>
              </a:rPr>
              <a:t> 10</a:t>
            </a:r>
          </a:p>
        </p:txBody>
      </p:sp>
    </p:spTree>
    <p:extLst>
      <p:ext uri="{BB962C8B-B14F-4D97-AF65-F5344CB8AC3E}">
        <p14:creationId xmlns:p14="http://schemas.microsoft.com/office/powerpoint/2010/main" val="4121897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grpSp>
        <p:nvGrpSpPr>
          <p:cNvPr id="5" name="Group 5"/>
          <p:cNvGrpSpPr>
            <a:grpSpLocks noChangeAspect="1"/>
          </p:cNvGrpSpPr>
          <p:nvPr/>
        </p:nvGrpSpPr>
        <p:grpSpPr>
          <a:xfrm>
            <a:off x="524736" y="1104900"/>
            <a:ext cx="5879653" cy="7706228"/>
            <a:chOff x="0" y="0"/>
            <a:chExt cx="6350000" cy="9525000"/>
          </a:xfrm>
        </p:grpSpPr>
        <p:sp>
          <p:nvSpPr>
            <p:cNvPr id="6" name="Freeform 6"/>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5"/>
              <a:stretch>
                <a:fillRect l="-164165" r="-175062" b="-279680"/>
              </a:stretch>
            </a:blipFill>
          </p:spPr>
          <p:txBody>
            <a:bodyPr/>
            <a:lstStyle/>
            <a:p>
              <a:endParaRPr lang="en-US"/>
            </a:p>
          </p:txBody>
        </p:sp>
      </p:grpSp>
      <p:sp>
        <p:nvSpPr>
          <p:cNvPr id="7" name="Freeform 7"/>
          <p:cNvSpPr/>
          <p:nvPr/>
        </p:nvSpPr>
        <p:spPr>
          <a:xfrm>
            <a:off x="13816010" y="565284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7563232" y="2519115"/>
            <a:ext cx="7260205" cy="3133727"/>
          </a:xfrm>
          <a:prstGeom prst="rect">
            <a:avLst/>
          </a:prstGeom>
        </p:spPr>
        <p:txBody>
          <a:bodyPr lIns="0" tIns="0" rIns="0" bIns="0" rtlCol="0" anchor="t">
            <a:spAutoFit/>
          </a:bodyPr>
          <a:lstStyle/>
          <a:p>
            <a:pPr>
              <a:lnSpc>
                <a:spcPts val="8399"/>
              </a:lnSpc>
            </a:pPr>
            <a:r>
              <a:rPr lang="en-US" sz="5999" dirty="0" err="1">
                <a:solidFill>
                  <a:srgbClr val="44000A"/>
                </a:solidFill>
                <a:latin typeface="Rokkitt"/>
              </a:rPr>
              <a:t>Thực</a:t>
            </a:r>
            <a:r>
              <a:rPr lang="en-US" sz="5999" dirty="0">
                <a:solidFill>
                  <a:srgbClr val="44000A"/>
                </a:solidFill>
                <a:latin typeface="Rokkitt"/>
              </a:rPr>
              <a:t> </a:t>
            </a:r>
            <a:r>
              <a:rPr lang="en-US" sz="5999" dirty="0" err="1">
                <a:solidFill>
                  <a:srgbClr val="44000A"/>
                </a:solidFill>
                <a:latin typeface="Rokkitt"/>
              </a:rPr>
              <a:t>hiện</a:t>
            </a:r>
            <a:r>
              <a:rPr lang="en-US" sz="5999" dirty="0">
                <a:solidFill>
                  <a:srgbClr val="44000A"/>
                </a:solidFill>
                <a:latin typeface="Rokkitt"/>
              </a:rPr>
              <a:t> </a:t>
            </a:r>
            <a:r>
              <a:rPr lang="en-US" sz="5999" dirty="0" err="1">
                <a:solidFill>
                  <a:srgbClr val="44000A"/>
                </a:solidFill>
                <a:latin typeface="Rokkitt"/>
              </a:rPr>
              <a:t>như</a:t>
            </a:r>
            <a:r>
              <a:rPr lang="en-US" sz="5999" dirty="0">
                <a:solidFill>
                  <a:srgbClr val="44000A"/>
                </a:solidFill>
                <a:latin typeface="Rokkitt"/>
              </a:rPr>
              <a:t> </a:t>
            </a:r>
            <a:r>
              <a:rPr lang="en-US" sz="5999" dirty="0" err="1">
                <a:solidFill>
                  <a:srgbClr val="44000A"/>
                </a:solidFill>
                <a:latin typeface="Rokkitt"/>
              </a:rPr>
              <a:t>nhịp</a:t>
            </a:r>
            <a:r>
              <a:rPr lang="en-US" sz="5999" dirty="0">
                <a:solidFill>
                  <a:srgbClr val="44000A"/>
                </a:solidFill>
                <a:latin typeface="Rokkitt"/>
              </a:rPr>
              <a:t> 3 </a:t>
            </a:r>
            <a:r>
              <a:rPr lang="en-US" sz="5999" dirty="0" err="1">
                <a:solidFill>
                  <a:srgbClr val="44000A"/>
                </a:solidFill>
                <a:latin typeface="Rokkitt"/>
              </a:rPr>
              <a:t>nhưng</a:t>
            </a:r>
            <a:r>
              <a:rPr lang="en-US" sz="5999" dirty="0">
                <a:solidFill>
                  <a:srgbClr val="44000A"/>
                </a:solidFill>
                <a:latin typeface="Rokkitt"/>
              </a:rPr>
              <a:t> </a:t>
            </a:r>
            <a:r>
              <a:rPr lang="en-US" sz="5999" dirty="0" err="1">
                <a:solidFill>
                  <a:srgbClr val="44000A"/>
                </a:solidFill>
                <a:latin typeface="Rokkitt"/>
              </a:rPr>
              <a:t>đổi</a:t>
            </a:r>
            <a:r>
              <a:rPr lang="en-US" sz="5999" dirty="0">
                <a:solidFill>
                  <a:srgbClr val="44000A"/>
                </a:solidFill>
                <a:latin typeface="Rokkitt"/>
              </a:rPr>
              <a:t> </a:t>
            </a:r>
            <a:r>
              <a:rPr lang="en-US" sz="5999" dirty="0" err="1">
                <a:solidFill>
                  <a:srgbClr val="44000A"/>
                </a:solidFill>
                <a:latin typeface="Rokkitt"/>
              </a:rPr>
              <a:t>chân</a:t>
            </a:r>
            <a:r>
              <a:rPr lang="en-US" sz="5999" dirty="0">
                <a:solidFill>
                  <a:srgbClr val="44000A"/>
                </a:solidFill>
                <a:latin typeface="Rokkitt"/>
              </a:rPr>
              <a:t>, </a:t>
            </a:r>
            <a:r>
              <a:rPr lang="en-US" sz="5999" dirty="0" err="1">
                <a:solidFill>
                  <a:srgbClr val="44000A"/>
                </a:solidFill>
                <a:latin typeface="Rokkitt"/>
              </a:rPr>
              <a:t>đổi</a:t>
            </a:r>
            <a:r>
              <a:rPr lang="en-US" sz="5999" dirty="0">
                <a:solidFill>
                  <a:srgbClr val="44000A"/>
                </a:solidFill>
                <a:latin typeface="Rokkitt"/>
              </a:rPr>
              <a:t> </a:t>
            </a:r>
            <a:r>
              <a:rPr lang="en-US" sz="5999" dirty="0" err="1">
                <a:solidFill>
                  <a:srgbClr val="44000A"/>
                </a:solidFill>
                <a:latin typeface="Rokkitt"/>
              </a:rPr>
              <a:t>hướng</a:t>
            </a:r>
            <a:endParaRPr lang="en-US" sz="5999" dirty="0">
              <a:solidFill>
                <a:srgbClr val="44000A"/>
              </a:solidFill>
              <a:latin typeface="Rokkitt"/>
            </a:endParaRPr>
          </a:p>
        </p:txBody>
      </p:sp>
      <p:sp>
        <p:nvSpPr>
          <p:cNvPr id="9" name="TextBox 9"/>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grpSp>
        <p:nvGrpSpPr>
          <p:cNvPr id="5" name="Group 5"/>
          <p:cNvGrpSpPr>
            <a:grpSpLocks noChangeAspect="1"/>
          </p:cNvGrpSpPr>
          <p:nvPr/>
        </p:nvGrpSpPr>
        <p:grpSpPr>
          <a:xfrm>
            <a:off x="350180" y="1747232"/>
            <a:ext cx="5507974" cy="8261960"/>
            <a:chOff x="0" y="0"/>
            <a:chExt cx="6350000" cy="9525000"/>
          </a:xfrm>
        </p:grpSpPr>
        <p:sp>
          <p:nvSpPr>
            <p:cNvPr id="6" name="Freeform 6"/>
            <p:cNvSpPr/>
            <p:nvPr/>
          </p:nvSpPr>
          <p:spPr>
            <a:xfrm>
              <a:off x="0" y="0"/>
              <a:ext cx="6350000" cy="9525000"/>
            </a:xfrm>
            <a:custGeom>
              <a:avLst/>
              <a:gdLst/>
              <a:ahLst/>
              <a:cxnLst/>
              <a:rect l="l" t="t" r="r" b="b"/>
              <a:pathLst>
                <a:path w="6350000" h="9525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a:blip r:embed="rId5"/>
              <a:stretch>
                <a:fillRect l="-307808" r="-16025" b="-266372"/>
              </a:stretch>
            </a:blipFill>
          </p:spPr>
          <p:txBody>
            <a:bodyPr/>
            <a:lstStyle/>
            <a:p>
              <a:endParaRPr lang="en-US"/>
            </a:p>
          </p:txBody>
        </p:sp>
      </p:grpSp>
      <p:sp>
        <p:nvSpPr>
          <p:cNvPr id="7" name="Freeform 7"/>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TextBox 8"/>
          <p:cNvSpPr txBox="1"/>
          <p:nvPr/>
        </p:nvSpPr>
        <p:spPr>
          <a:xfrm>
            <a:off x="6187103" y="2697459"/>
            <a:ext cx="7170730" cy="3133727"/>
          </a:xfrm>
          <a:prstGeom prst="rect">
            <a:avLst/>
          </a:prstGeom>
        </p:spPr>
        <p:txBody>
          <a:bodyPr lIns="0" tIns="0" rIns="0" bIns="0" rtlCol="0" anchor="t">
            <a:spAutoFit/>
          </a:bodyPr>
          <a:lstStyle/>
          <a:p>
            <a:pPr>
              <a:lnSpc>
                <a:spcPts val="8399"/>
              </a:lnSpc>
            </a:pPr>
            <a:r>
              <a:rPr lang="en-US" sz="5999">
                <a:solidFill>
                  <a:srgbClr val="44000A"/>
                </a:solidFill>
                <a:latin typeface="Rokkitt"/>
              </a:rPr>
              <a:t>Thực hiện như nhịp 4 nhưng đổi chân, đổi hướng</a:t>
            </a:r>
          </a:p>
        </p:txBody>
      </p:sp>
      <p:sp>
        <p:nvSpPr>
          <p:cNvPr id="9" name="TextBox 9"/>
          <p:cNvSpPr txBox="1"/>
          <p:nvPr/>
        </p:nvSpPr>
        <p:spPr>
          <a:xfrm>
            <a:off x="6269316" y="560448"/>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7267">
            <a:off x="10757544" y="-2195297"/>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558029" y="8290432"/>
            <a:ext cx="9975080" cy="5097047"/>
          </a:xfrm>
          <a:custGeom>
            <a:avLst/>
            <a:gdLst/>
            <a:ahLst/>
            <a:cxnLst/>
            <a:rect l="l" t="t" r="r" b="b"/>
            <a:pathLst>
              <a:path w="9975080" h="5097047">
                <a:moveTo>
                  <a:pt x="0" y="0"/>
                </a:moveTo>
                <a:lnTo>
                  <a:pt x="9975080" y="0"/>
                </a:lnTo>
                <a:lnTo>
                  <a:pt x="9975080" y="5097047"/>
                </a:lnTo>
                <a:lnTo>
                  <a:pt x="0" y="50970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pic>
        <p:nvPicPr>
          <p:cNvPr id="4" name="Picture 4"/>
          <p:cNvPicPr>
            <a:picLocks noChangeAspect="1"/>
          </p:cNvPicPr>
          <p:nvPr/>
        </p:nvPicPr>
        <p:blipFill>
          <a:blip r:embed="rId4"/>
          <a:srcRect/>
          <a:stretch>
            <a:fillRect/>
          </a:stretch>
        </p:blipFill>
        <p:spPr>
          <a:xfrm>
            <a:off x="14183242" y="0"/>
            <a:ext cx="4104758" cy="2811759"/>
          </a:xfrm>
          <a:prstGeom prst="rect">
            <a:avLst/>
          </a:prstGeom>
        </p:spPr>
      </p:pic>
      <p:sp>
        <p:nvSpPr>
          <p:cNvPr id="5" name="Freeform 5"/>
          <p:cNvSpPr/>
          <p:nvPr/>
        </p:nvSpPr>
        <p:spPr>
          <a:xfrm>
            <a:off x="14183242" y="5878212"/>
            <a:ext cx="4100173" cy="4408788"/>
          </a:xfrm>
          <a:custGeom>
            <a:avLst/>
            <a:gdLst/>
            <a:ahLst/>
            <a:cxnLst/>
            <a:rect l="l" t="t" r="r" b="b"/>
            <a:pathLst>
              <a:path w="4100173" h="4408788">
                <a:moveTo>
                  <a:pt x="0" y="0"/>
                </a:moveTo>
                <a:lnTo>
                  <a:pt x="4100173" y="0"/>
                </a:lnTo>
                <a:lnTo>
                  <a:pt x="4100173" y="4408788"/>
                </a:lnTo>
                <a:lnTo>
                  <a:pt x="0" y="440878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6" name="Freeform 6"/>
          <p:cNvSpPr/>
          <p:nvPr/>
        </p:nvSpPr>
        <p:spPr>
          <a:xfrm>
            <a:off x="292415" y="1814444"/>
            <a:ext cx="6908639" cy="7520055"/>
          </a:xfrm>
          <a:custGeom>
            <a:avLst/>
            <a:gdLst/>
            <a:ahLst/>
            <a:cxnLst/>
            <a:rect l="l" t="t" r="r" b="b"/>
            <a:pathLst>
              <a:path w="6043500" h="7305312">
                <a:moveTo>
                  <a:pt x="0" y="0"/>
                </a:moveTo>
                <a:lnTo>
                  <a:pt x="6043500" y="0"/>
                </a:lnTo>
                <a:lnTo>
                  <a:pt x="6043500" y="7305312"/>
                </a:lnTo>
                <a:lnTo>
                  <a:pt x="0" y="7305312"/>
                </a:lnTo>
                <a:lnTo>
                  <a:pt x="0" y="0"/>
                </a:lnTo>
                <a:close/>
              </a:path>
            </a:pathLst>
          </a:custGeom>
          <a:blipFill>
            <a:blip r:embed="rId7"/>
            <a:stretch>
              <a:fillRect l="-11307" t="-123473" r="-253309" b="-167642"/>
            </a:stretch>
          </a:blipFill>
        </p:spPr>
        <p:txBody>
          <a:bodyPr/>
          <a:lstStyle/>
          <a:p>
            <a:endParaRPr lang="en-US"/>
          </a:p>
        </p:txBody>
      </p:sp>
      <p:sp>
        <p:nvSpPr>
          <p:cNvPr id="7" name="TextBox 7"/>
          <p:cNvSpPr txBox="1"/>
          <p:nvPr/>
        </p:nvSpPr>
        <p:spPr>
          <a:xfrm>
            <a:off x="7739015" y="2759741"/>
            <a:ext cx="6908639" cy="3133727"/>
          </a:xfrm>
          <a:prstGeom prst="rect">
            <a:avLst/>
          </a:prstGeom>
        </p:spPr>
        <p:txBody>
          <a:bodyPr lIns="0" tIns="0" rIns="0" bIns="0" rtlCol="0" anchor="t">
            <a:spAutoFit/>
          </a:bodyPr>
          <a:lstStyle/>
          <a:p>
            <a:pPr>
              <a:lnSpc>
                <a:spcPts val="8399"/>
              </a:lnSpc>
            </a:pPr>
            <a:r>
              <a:rPr lang="en-US" sz="5999" dirty="0" err="1">
                <a:solidFill>
                  <a:srgbClr val="44000A"/>
                </a:solidFill>
                <a:latin typeface="Rokkitt"/>
              </a:rPr>
              <a:t>Thực</a:t>
            </a:r>
            <a:r>
              <a:rPr lang="en-US" sz="5999" dirty="0">
                <a:solidFill>
                  <a:srgbClr val="44000A"/>
                </a:solidFill>
                <a:latin typeface="Rokkitt"/>
              </a:rPr>
              <a:t> </a:t>
            </a:r>
            <a:r>
              <a:rPr lang="en-US" sz="5999" dirty="0" err="1">
                <a:solidFill>
                  <a:srgbClr val="44000A"/>
                </a:solidFill>
                <a:latin typeface="Rokkitt"/>
              </a:rPr>
              <a:t>hiện</a:t>
            </a:r>
            <a:r>
              <a:rPr lang="en-US" sz="5999" dirty="0">
                <a:solidFill>
                  <a:srgbClr val="44000A"/>
                </a:solidFill>
                <a:latin typeface="Rokkitt"/>
              </a:rPr>
              <a:t> </a:t>
            </a:r>
            <a:r>
              <a:rPr lang="en-US" sz="5999" dirty="0" err="1">
                <a:solidFill>
                  <a:srgbClr val="44000A"/>
                </a:solidFill>
                <a:latin typeface="Rokkitt"/>
              </a:rPr>
              <a:t>như</a:t>
            </a:r>
            <a:r>
              <a:rPr lang="en-US" sz="5999" dirty="0">
                <a:solidFill>
                  <a:srgbClr val="44000A"/>
                </a:solidFill>
                <a:latin typeface="Rokkitt"/>
              </a:rPr>
              <a:t> </a:t>
            </a:r>
            <a:r>
              <a:rPr lang="en-US" sz="5999" dirty="0" err="1">
                <a:solidFill>
                  <a:srgbClr val="44000A"/>
                </a:solidFill>
                <a:latin typeface="Rokkitt"/>
              </a:rPr>
              <a:t>nhịp</a:t>
            </a:r>
            <a:r>
              <a:rPr lang="en-US" sz="5999" dirty="0">
                <a:solidFill>
                  <a:srgbClr val="44000A"/>
                </a:solidFill>
                <a:latin typeface="Rokkitt"/>
              </a:rPr>
              <a:t> 5 </a:t>
            </a:r>
            <a:r>
              <a:rPr lang="en-US" sz="5999" dirty="0" err="1">
                <a:solidFill>
                  <a:srgbClr val="44000A"/>
                </a:solidFill>
                <a:latin typeface="Rokkitt"/>
              </a:rPr>
              <a:t>nhưng</a:t>
            </a:r>
            <a:r>
              <a:rPr lang="en-US" sz="5999" dirty="0">
                <a:solidFill>
                  <a:srgbClr val="44000A"/>
                </a:solidFill>
                <a:latin typeface="Rokkitt"/>
              </a:rPr>
              <a:t> </a:t>
            </a:r>
            <a:r>
              <a:rPr lang="en-US" sz="5999" dirty="0" err="1">
                <a:solidFill>
                  <a:srgbClr val="44000A"/>
                </a:solidFill>
                <a:latin typeface="Rokkitt"/>
              </a:rPr>
              <a:t>đổi</a:t>
            </a:r>
            <a:r>
              <a:rPr lang="en-US" sz="5999" dirty="0">
                <a:solidFill>
                  <a:srgbClr val="44000A"/>
                </a:solidFill>
                <a:latin typeface="Rokkitt"/>
              </a:rPr>
              <a:t> </a:t>
            </a:r>
            <a:r>
              <a:rPr lang="en-US" sz="5999" dirty="0" err="1">
                <a:solidFill>
                  <a:srgbClr val="44000A"/>
                </a:solidFill>
                <a:latin typeface="Rokkitt"/>
              </a:rPr>
              <a:t>chân</a:t>
            </a:r>
            <a:r>
              <a:rPr lang="en-US" sz="5999" dirty="0">
                <a:solidFill>
                  <a:srgbClr val="44000A"/>
                </a:solidFill>
                <a:latin typeface="Rokkitt"/>
              </a:rPr>
              <a:t>, </a:t>
            </a:r>
            <a:r>
              <a:rPr lang="en-US" sz="5999" dirty="0" err="1">
                <a:solidFill>
                  <a:srgbClr val="44000A"/>
                </a:solidFill>
                <a:latin typeface="Rokkitt"/>
              </a:rPr>
              <a:t>đổi</a:t>
            </a:r>
            <a:r>
              <a:rPr lang="en-US" sz="5999" dirty="0">
                <a:solidFill>
                  <a:srgbClr val="44000A"/>
                </a:solidFill>
                <a:latin typeface="Rokkitt"/>
              </a:rPr>
              <a:t> </a:t>
            </a:r>
            <a:r>
              <a:rPr lang="en-US" sz="5999" dirty="0" err="1">
                <a:solidFill>
                  <a:srgbClr val="44000A"/>
                </a:solidFill>
                <a:latin typeface="Rokkitt"/>
              </a:rPr>
              <a:t>hướng</a:t>
            </a:r>
            <a:endParaRPr lang="en-US" sz="5999" dirty="0">
              <a:solidFill>
                <a:srgbClr val="44000A"/>
              </a:solidFill>
              <a:latin typeface="Rokkitt"/>
            </a:endParaRPr>
          </a:p>
        </p:txBody>
      </p:sp>
      <p:sp>
        <p:nvSpPr>
          <p:cNvPr id="8" name="TextBox 8"/>
          <p:cNvSpPr txBox="1"/>
          <p:nvPr/>
        </p:nvSpPr>
        <p:spPr>
          <a:xfrm>
            <a:off x="6072748" y="429426"/>
            <a:ext cx="5271583" cy="1421498"/>
          </a:xfrm>
          <a:prstGeom prst="rect">
            <a:avLst/>
          </a:prstGeom>
        </p:spPr>
        <p:txBody>
          <a:bodyPr lIns="0" tIns="0" rIns="0" bIns="0" rtlCol="0" anchor="t">
            <a:spAutoFit/>
          </a:bodyPr>
          <a:lstStyle/>
          <a:p>
            <a:pPr algn="ctr">
              <a:lnSpc>
                <a:spcPts val="11047"/>
              </a:lnSpc>
            </a:pPr>
            <a:r>
              <a:rPr lang="en-US" sz="9863" spc="-197">
                <a:solidFill>
                  <a:srgbClr val="44000A"/>
                </a:solidFill>
                <a:latin typeface="Saira ExtraCondensed Heavy"/>
              </a:rPr>
              <a:t>Nhịp 13</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521</Words>
  <Application>Microsoft Office PowerPoint</Application>
  <PresentationFormat>Custom</PresentationFormat>
  <Paragraphs>54</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Bungee</vt:lpstr>
      <vt:lpstr>Times New Roman</vt:lpstr>
      <vt:lpstr>Arial Unicode MS</vt:lpstr>
      <vt:lpstr>Saira ExtraCondensed Heavy</vt:lpstr>
      <vt:lpstr>Segoe UI Black</vt:lpstr>
      <vt:lpstr>Calibri</vt:lpstr>
      <vt:lpstr>Arial</vt:lpstr>
      <vt:lpstr>Mongolian Baiti</vt:lpstr>
      <vt:lpstr>Times New Roman Bold</vt:lpstr>
      <vt:lpstr>Rokkitt</vt:lpstr>
      <vt:lpstr>Paytone One</vt:lpstr>
      <vt:lpstr>Bungee Shade</vt:lpstr>
      <vt:lpstr>Muli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 Cam Hồng Vàng Dự án Nhóm Lên ý tưởng Hình minh hoạ Vui tươi Bản thuyết trình Bảng trắng</dc:title>
  <cp:lastModifiedBy>Nguyễn Thảo Vy</cp:lastModifiedBy>
  <cp:revision>6</cp:revision>
  <dcterms:created xsi:type="dcterms:W3CDTF">2006-08-16T00:00:00Z</dcterms:created>
  <dcterms:modified xsi:type="dcterms:W3CDTF">2023-10-21T16:10:55Z</dcterms:modified>
  <dc:identifier>DAFwWRmzcoQ</dc:identifier>
</cp:coreProperties>
</file>