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82" r:id="rId4"/>
    <p:sldId id="268" r:id="rId5"/>
    <p:sldId id="283" r:id="rId6"/>
    <p:sldId id="258" r:id="rId7"/>
    <p:sldId id="272" r:id="rId8"/>
    <p:sldId id="261" r:id="rId9"/>
    <p:sldId id="270" r:id="rId10"/>
    <p:sldId id="262" r:id="rId11"/>
    <p:sldId id="275" r:id="rId12"/>
    <p:sldId id="284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66" y="66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190500" y="85725"/>
            <a:ext cx="9334500" cy="677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08532"/>
            <a:ext cx="7659858" cy="253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/>
              <a:t>- Do more exercises in workbook.</a:t>
            </a:r>
            <a:endParaRPr lang="en-US" sz="360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/>
              <a:t>- Revise the words in Vocabulary and find 5 more words with /θ/ and 5 more words with /</a:t>
            </a:r>
            <a:r>
              <a:rPr lang="en-US" sz="3600"/>
              <a:t>ð</a:t>
            </a:r>
            <a:r>
              <a:rPr lang="en-US" sz="3600" smtClean="0"/>
              <a:t>/.</a:t>
            </a:r>
            <a:endParaRPr lang="en-US" sz="3600"/>
          </a:p>
        </p:txBody>
      </p:sp>
      <p:sp>
        <p:nvSpPr>
          <p:cNvPr id="3" name="Rectangle 2"/>
          <p:cNvSpPr/>
          <p:nvPr/>
        </p:nvSpPr>
        <p:spPr>
          <a:xfrm>
            <a:off x="167266" y="561791"/>
            <a:ext cx="4349268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Home assigment: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43338" y="265044"/>
            <a:ext cx="2504659" cy="1775792"/>
          </a:xfrm>
          <a:prstGeom prst="rect">
            <a:avLst/>
          </a:prstGeom>
        </p:spPr>
      </p:pic>
      <p:pic>
        <p:nvPicPr>
          <p:cNvPr id="3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83360" y="265045"/>
            <a:ext cx="2347596" cy="1775791"/>
          </a:xfrm>
          <a:prstGeom prst="rect">
            <a:avLst/>
          </a:prstGeom>
        </p:spPr>
      </p:pic>
      <p:pic>
        <p:nvPicPr>
          <p:cNvPr id="4" name="image8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60300" y="265045"/>
            <a:ext cx="2294585" cy="1775791"/>
          </a:xfrm>
          <a:prstGeom prst="rect">
            <a:avLst/>
          </a:prstGeom>
        </p:spPr>
      </p:pic>
      <p:pic>
        <p:nvPicPr>
          <p:cNvPr id="5" name="image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9084" y="2795235"/>
            <a:ext cx="2504659" cy="1817495"/>
          </a:xfrm>
          <a:prstGeom prst="rect">
            <a:avLst/>
          </a:prstGeom>
        </p:spPr>
      </p:pic>
      <p:pic>
        <p:nvPicPr>
          <p:cNvPr id="6" name="image5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477184" y="2795235"/>
            <a:ext cx="2347596" cy="1817495"/>
          </a:xfrm>
          <a:prstGeom prst="rect">
            <a:avLst/>
          </a:prstGeom>
        </p:spPr>
      </p:pic>
      <p:pic>
        <p:nvPicPr>
          <p:cNvPr id="7" name="image3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338221" y="2795235"/>
            <a:ext cx="2294585" cy="181749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3927" y="5307150"/>
          <a:ext cx="6726459" cy="1371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153"/>
                <a:gridCol w="2242153"/>
                <a:gridCol w="2242153"/>
              </a:tblGrid>
              <a:tr h="548986"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Big Shots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 English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Lion King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2980"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in a Minute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Voice Kids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Moana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7591" y="2171401"/>
            <a:ext cx="233615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Voice Kids</a:t>
            </a:r>
            <a:endParaRPr lang="en-US" sz="28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2190" y="2110037"/>
            <a:ext cx="239681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Little Big Shots</a:t>
            </a:r>
            <a:endParaRPr lang="en-US" sz="28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0300" y="2140718"/>
            <a:ext cx="274145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English in a Minute</a:t>
            </a:r>
            <a:endParaRPr lang="en-US" sz="2400" b="1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6600" y="4707932"/>
            <a:ext cx="186942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Alo English</a:t>
            </a:r>
            <a:endParaRPr lang="en-US" sz="28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9783" y="4749669"/>
            <a:ext cx="196239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Lion King</a:t>
            </a:r>
            <a:endParaRPr lang="en-US" sz="24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8246" y="4769296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Yu Mincho" panose="02020400000000000000" pitchFamily="18" charset="-128"/>
              </a:rPr>
              <a:t>Moana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  <a:endParaRPr lang="en-US" sz="36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9368"/>
            <a:ext cx="7268817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comedy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(n): phim hài 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viewer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(n): người xem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performer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(n): người biểu diễn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popular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(adj) : phổ biến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live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(adj): sống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boring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(adj) : </a:t>
            </a:r>
            <a:r>
              <a: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nhàm </a:t>
            </a:r>
            <a:r>
              <a:rPr lang="en-US" sz="360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chán\</a:t>
            </a:r>
            <a:endParaRPr lang="en-US" sz="36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1" y="331305"/>
            <a:ext cx="351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Vocabulary: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/>
                <a:gridCol w="3844538"/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  <a:endParaRPr 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  <a:endParaRPr lang="en-US" sz="2400"/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  <a:endParaRPr lang="en-US" sz="2500" b="1" spc="-8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  <a:endParaRPr lang="en-US" sz="2400"/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  <a:endParaRPr 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  <a:endParaRPr lang="en-US" sz="2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  <a:endParaRPr lang="en-US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  <a:endParaRPr lang="en-US" sz="2400"/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  <a:endParaRPr lang="en-US" sz="2400"/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  <a:endParaRPr lang="en-US" sz="3600" b="1">
                <a:solidFill>
                  <a:srgbClr val="0084B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  <a:endParaRPr lang="en-US" sz="32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45958" y="1977736"/>
          <a:ext cx="5328283" cy="381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/>
                <a:gridCol w="2659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  <a:endParaRPr lang="en-US" sz="2800" b="1"/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B2_0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2206</Words>
  <Application>WPS Presentation</Application>
  <PresentationFormat>On-screen Show (4:3)</PresentationFormat>
  <Paragraphs>230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Yu Mincho</vt:lpstr>
      <vt:lpstr>Yu Gothic UI Semilight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Ms. Hue</cp:lastModifiedBy>
  <cp:revision>84</cp:revision>
  <dcterms:created xsi:type="dcterms:W3CDTF">2020-12-09T02:04:00Z</dcterms:created>
  <dcterms:modified xsi:type="dcterms:W3CDTF">2023-10-30T02:50:29Z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9A45D267D0F240AE8EB6823E62CC68F6_12</vt:lpwstr>
  </property>
  <property fmtid="{D5CDD505-2E9C-101B-9397-08002B2CF9AE}" pid="3" name="KSOProductBuildVer">
    <vt:lpwstr>1033-12.2.0.13266</vt:lpwstr>
  </property>
</Properties>
</file>