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64" r:id="rId3"/>
    <p:sldId id="256" r:id="rId4"/>
    <p:sldId id="279" r:id="rId5"/>
    <p:sldId id="346" r:id="rId7"/>
    <p:sldId id="281" r:id="rId8"/>
    <p:sldId id="315" r:id="rId9"/>
    <p:sldId id="316" r:id="rId10"/>
    <p:sldId id="283" r:id="rId11"/>
    <p:sldId id="337" r:id="rId12"/>
    <p:sldId id="298" r:id="rId13"/>
    <p:sldId id="318" r:id="rId14"/>
    <p:sldId id="331" r:id="rId15"/>
    <p:sldId id="342" r:id="rId16"/>
    <p:sldId id="343" r:id="rId17"/>
    <p:sldId id="313" r:id="rId18"/>
    <p:sldId id="347" r:id="rId19"/>
    <p:sldId id="314" r:id="rId20"/>
    <p:sldId id="330" r:id="rId21"/>
    <p:sldId id="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/>
  <p:cmAuthor id="2" name="Hoai Linh" initials="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82" d="100"/>
          <a:sy n="82" d="100"/>
        </p:scale>
        <p:origin x="91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cxnId="{7F66552D-1C11-4D5F-9135-8A8635AC0836}" type="parTrans">
      <dgm:prSet/>
      <dgm:spPr/>
      <dgm:t>
        <a:bodyPr/>
        <a:lstStyle/>
        <a:p>
          <a:endParaRPr lang="en-US"/>
        </a:p>
      </dgm:t>
    </dgm:pt>
    <dgm:pt modelId="{10A80970-D021-4F8B-954E-4B49EE1CDE1D}" cxnId="{7F66552D-1C11-4D5F-9135-8A8635AC0836}" type="sibTrans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cxnId="{9D7B226F-F060-4C81-A130-8A3BCD9D231B}" type="parTrans">
      <dgm:prSet/>
      <dgm:spPr/>
      <dgm:t>
        <a:bodyPr/>
        <a:lstStyle/>
        <a:p>
          <a:endParaRPr lang="en-US"/>
        </a:p>
      </dgm:t>
    </dgm:pt>
    <dgm:pt modelId="{3236EDA7-D232-4A3C-B9FE-787F36C40C84}" cxnId="{9D7B226F-F060-4C81-A130-8A3BCD9D231B}" type="sibTrans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cxnId="{BB3C0FA3-C3DB-4E00-BBDB-FA07DC035DB4}" type="parTrans">
      <dgm:prSet/>
      <dgm:spPr/>
      <dgm:t>
        <a:bodyPr/>
        <a:lstStyle/>
        <a:p>
          <a:endParaRPr lang="en-US"/>
        </a:p>
      </dgm:t>
    </dgm:pt>
    <dgm:pt modelId="{03C441E1-2E66-4223-BDC5-7A7459FED054}" cxnId="{BB3C0FA3-C3DB-4E00-BBDB-FA07DC035DB4}" type="sibTrans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cxnId="{8EF0B0FD-B369-4C4B-902F-A2C3C5176AF4}" type="parTrans">
      <dgm:prSet/>
      <dgm:spPr/>
      <dgm:t>
        <a:bodyPr/>
        <a:lstStyle/>
        <a:p>
          <a:endParaRPr lang="en-US"/>
        </a:p>
      </dgm:t>
    </dgm:pt>
    <dgm:pt modelId="{261669B4-91E3-4539-BDF7-CC9329C53401}" cxnId="{8EF0B0FD-B369-4C4B-902F-A2C3C5176AF4}" type="sibTrans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cxnId="{ABD22CF5-0318-4A3D-8323-74021E22373D}" type="parTrans">
      <dgm:prSet/>
      <dgm:spPr/>
      <dgm:t>
        <a:bodyPr/>
        <a:lstStyle/>
        <a:p>
          <a:endParaRPr lang="en-US"/>
        </a:p>
      </dgm:t>
    </dgm:pt>
    <dgm:pt modelId="{6048DCAA-ECF9-4987-98AE-35B97655FD38}" cxnId="{ABD22CF5-0318-4A3D-8323-74021E22373D}" type="sibTrans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073207" cy="4060151"/>
        <a:chOff x="0" y="0"/>
        <a:chExt cx="7073207" cy="4060151"/>
      </a:xfrm>
    </dsp:grpSpPr>
    <dsp:sp modelId="{F88AC81A-2BC5-4E80-A859-27A859164080}">
      <dsp:nvSpPr>
        <dsp:cNvPr id="8" name="Rounded Rectangle 7"/>
        <dsp:cNvSpPr/>
      </dsp:nvSpPr>
      <dsp:spPr bwMode="white">
        <a:xfrm>
          <a:off x="0" y="217685"/>
          <a:ext cx="7073207" cy="167297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accent4">
            <a:tint val="40000"/>
          </a:schemeClr>
        </a:fillRef>
        <a:effectRef idx="1">
          <a:scrgbClr r="0" g="0" b="0"/>
        </a:effectRef>
        <a:fontRef idx="minor"/>
      </dsp:style>
      <dsp:txBody>
        <a:bodyPr lIns="206248" tIns="206248" rIns="206248" bIns="206248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Topic of the unit</a:t>
          </a:r>
          <a:endParaRPr>
            <a:solidFill>
              <a:schemeClr val="dk1"/>
            </a:solidFill>
          </a:endParaRPr>
        </a:p>
      </dsp:txBody>
      <dsp:txXfrm>
        <a:off x="0" y="217685"/>
        <a:ext cx="7073207" cy="1672976"/>
      </dsp:txXfrm>
    </dsp:sp>
    <dsp:sp modelId="{7F5F073C-3505-4AB4-B09A-54AF1D76ACDA}">
      <dsp:nvSpPr>
        <dsp:cNvPr id="9" name="Rounded Rectangle 8"/>
        <dsp:cNvSpPr/>
      </dsp:nvSpPr>
      <dsp:spPr bwMode="white">
        <a:xfrm>
          <a:off x="0" y="2169490"/>
          <a:ext cx="7073207" cy="167297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accent4">
            <a:tint val="40000"/>
          </a:schemeClr>
        </a:fillRef>
        <a:effectRef idx="1">
          <a:scrgbClr r="0" g="0" b="0"/>
        </a:effectRef>
        <a:fontRef idx="minor"/>
      </dsp:style>
      <dsp:txBody>
        <a:bodyPr lIns="206248" tIns="206248" rIns="206248" bIns="206248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Vocabulary</a:t>
          </a:r>
          <a:endParaRPr>
            <a:solidFill>
              <a:schemeClr val="dk1"/>
            </a:solidFill>
          </a:endParaRPr>
        </a:p>
      </dsp:txBody>
      <dsp:txXfrm>
        <a:off x="0" y="2169490"/>
        <a:ext cx="7073207" cy="1672976"/>
      </dsp:txXfrm>
    </dsp:sp>
    <dsp:sp modelId="{900A6C8C-2B7C-4F16-8523-B2C8E70FE539}">
      <dsp:nvSpPr>
        <dsp:cNvPr id="3" name="Rounded Rectangle 2"/>
        <dsp:cNvSpPr/>
      </dsp:nvSpPr>
      <dsp:spPr bwMode="white">
        <a:xfrm>
          <a:off x="3481248" y="357100"/>
          <a:ext cx="2091209" cy="139414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HEALTHY LIVING</a:t>
          </a:r>
        </a:p>
      </dsp:txBody>
      <dsp:txXfrm>
        <a:off x="3481248" y="357100"/>
        <a:ext cx="2091209" cy="1394146"/>
      </dsp:txXfrm>
    </dsp:sp>
    <dsp:sp modelId="{4F25D1CD-CD2D-4831-80B6-B15A0B4A4043}">
      <dsp:nvSpPr>
        <dsp:cNvPr id="4" name="Freeform 3"/>
        <dsp:cNvSpPr/>
      </dsp:nvSpPr>
      <dsp:spPr bwMode="white">
        <a:xfrm>
          <a:off x="3167567" y="1751246"/>
          <a:ext cx="1359286" cy="557659"/>
        </a:xfrm>
        <a:custGeom>
          <a:avLst/>
          <a:gdLst/>
          <a:ahLst/>
          <a:cxnLst/>
          <a:pathLst>
            <a:path w="2141" h="878">
              <a:moveTo>
                <a:pt x="2141" y="0"/>
              </a:moveTo>
              <a:lnTo>
                <a:pt x="2141" y="439"/>
              </a:lnTo>
              <a:lnTo>
                <a:pt x="0" y="439"/>
              </a:lnTo>
              <a:lnTo>
                <a:pt x="0" y="878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3167567" y="1751246"/>
        <a:ext cx="1359286" cy="557659"/>
      </dsp:txXfrm>
    </dsp:sp>
    <dsp:sp modelId="{93D99CBD-C526-4674-A621-3B6F96DC3EC0}">
      <dsp:nvSpPr>
        <dsp:cNvPr id="5" name="Rounded Rectangle 4"/>
        <dsp:cNvSpPr/>
      </dsp:nvSpPr>
      <dsp:spPr bwMode="white">
        <a:xfrm>
          <a:off x="2121962" y="2308905"/>
          <a:ext cx="2091209" cy="139414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Things to go out</a:t>
          </a:r>
        </a:p>
      </dsp:txBody>
      <dsp:txXfrm>
        <a:off x="2121962" y="2308905"/>
        <a:ext cx="2091209" cy="1394146"/>
      </dsp:txXfrm>
    </dsp:sp>
    <dsp:sp modelId="{4C2B9838-41FE-4EE2-9A9D-BC6DCDD3E863}">
      <dsp:nvSpPr>
        <dsp:cNvPr id="6" name="Freeform 5"/>
        <dsp:cNvSpPr/>
      </dsp:nvSpPr>
      <dsp:spPr bwMode="white">
        <a:xfrm>
          <a:off x="4526852" y="1751246"/>
          <a:ext cx="1359286" cy="557659"/>
        </a:xfrm>
        <a:custGeom>
          <a:avLst/>
          <a:gdLst/>
          <a:ahLst/>
          <a:cxnLst/>
          <a:pathLst>
            <a:path w="2141" h="878">
              <a:moveTo>
                <a:pt x="0" y="0"/>
              </a:moveTo>
              <a:lnTo>
                <a:pt x="0" y="439"/>
              </a:lnTo>
              <a:lnTo>
                <a:pt x="2141" y="439"/>
              </a:lnTo>
              <a:lnTo>
                <a:pt x="2141" y="878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4526852" y="1751246"/>
        <a:ext cx="1359286" cy="557659"/>
      </dsp:txXfrm>
    </dsp:sp>
    <dsp:sp modelId="{0DCA6F82-B375-4D77-8B4B-7D3A033CD767}">
      <dsp:nvSpPr>
        <dsp:cNvPr id="7" name="Rounded Rectangle 6"/>
        <dsp:cNvSpPr/>
      </dsp:nvSpPr>
      <dsp:spPr bwMode="white">
        <a:xfrm>
          <a:off x="4840534" y="2308905"/>
          <a:ext cx="2091209" cy="139414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lIns="129539" tIns="129539" rIns="129539" bIns="129539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Healthy activities</a:t>
          </a:r>
        </a:p>
      </dsp:txBody>
      <dsp:txXfrm>
        <a:off x="4840534" y="2308905"/>
        <a:ext cx="2091209" cy="139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1770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/>
          <p:cNvGraphicFramePr>
            <a:graphicFrameLocks noGrp="1"/>
          </p:cNvGraphicFramePr>
          <p:nvPr/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140" t="4757" r="1790" b="8879"/>
          <a:stretch>
            <a:fillRect/>
          </a:stretch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3726" r="5046" b="3659"/>
          <a:stretch>
            <a:fillRect/>
          </a:stretch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6" b="7368"/>
          <a:stretch>
            <a:fillRect/>
          </a:stretch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13" t="8191" r="2692" b="4853"/>
          <a:stretch>
            <a:fillRect/>
          </a:stretch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413" t="6824" r="6452" b="7460"/>
          <a:stretch>
            <a:fillRect/>
          </a:stretch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  <a:endParaRPr lang="en-US" sz="2800" b="1" dirty="0">
              <a:solidFill>
                <a:srgbClr val="F79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  <a:endParaRPr lang="en-US" sz="2400" dirty="0">
              <a:latin typeface="ChronicaPro-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  <a:endParaRPr lang="en-US" sz="2800" b="1" dirty="0">
              <a:solidFill>
                <a:srgbClr val="F794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  <a:endParaRPr lang="en-US" sz="2800" b="1" dirty="0">
              <a:solidFill>
                <a:srgbClr val="F7941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  <a:endParaRPr lang="en-US" sz="2400" dirty="0">
              <a:latin typeface="ChronicaPro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/>
          <p:cNvGraphicFramePr>
            <a:graphicFrameLocks noGrp="1"/>
          </p:cNvGraphicFramePr>
          <p:nvPr/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/>
                <a:gridCol w="1864659"/>
                <a:gridCol w="1416423"/>
                <a:gridCol w="1201822"/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+mn-ea"/>
              </a:rPr>
              <a:t>HOME ASSIGMENT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595" y="635"/>
            <a:ext cx="1205865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050" y="237490"/>
            <a:ext cx="1530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yriad Pro" pitchFamily="34" charset="0"/>
              </a:rPr>
              <a:t>HEALTHY LIVING</a:t>
            </a:r>
            <a:endParaRPr lang="en-US" sz="40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  <a:endParaRPr lang="en-US" sz="2400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>
            <a:fillRect/>
          </a:stretch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6032" y="1923523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/>
                <a:gridCol w="2799546"/>
                <a:gridCol w="3576061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 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  <a:endParaRPr lang="en-US" sz="2400" dirty="0">
              <a:latin typeface="ChronicaPro-Book"/>
            </a:endParaRP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3119</Words>
  <Application>WPS Presentation</Application>
  <PresentationFormat>Widescreen</PresentationFormat>
  <Paragraphs>230</Paragraphs>
  <Slides>19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 (Body)</vt:lpstr>
      <vt:lpstr>Times New Roman</vt:lpstr>
      <vt:lpstr>Calibri</vt:lpstr>
      <vt:lpstr>ChronicaPro-Book</vt:lpstr>
      <vt:lpstr>ChronicaProMediumIt</vt:lpstr>
      <vt:lpstr>Yu Mincho</vt:lpstr>
      <vt:lpstr>Yu Gothic UI Semilight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Ms. Hue</cp:lastModifiedBy>
  <cp:revision>135</cp:revision>
  <dcterms:created xsi:type="dcterms:W3CDTF">2020-12-09T02:04:00Z</dcterms:created>
  <dcterms:modified xsi:type="dcterms:W3CDTF">2023-10-30T02:53:46Z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E941DB85FDD746A2A2FC314AAA1B6417_12</vt:lpwstr>
  </property>
  <property fmtid="{D5CDD505-2E9C-101B-9397-08002B2CF9AE}" pid="3" name="KSOProductBuildVer">
    <vt:lpwstr>1033-12.2.0.13266</vt:lpwstr>
  </property>
</Properties>
</file>