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5" r:id="rId2"/>
    <p:sldId id="438" r:id="rId3"/>
    <p:sldId id="440" r:id="rId4"/>
    <p:sldId id="6304" r:id="rId5"/>
    <p:sldId id="6306" r:id="rId6"/>
    <p:sldId id="6312" r:id="rId7"/>
    <p:sldId id="6311" r:id="rId8"/>
    <p:sldId id="6249" r:id="rId9"/>
    <p:sldId id="6280" r:id="rId10"/>
    <p:sldId id="6250" r:id="rId11"/>
    <p:sldId id="6283" r:id="rId12"/>
    <p:sldId id="6307" r:id="rId13"/>
    <p:sldId id="264" r:id="rId14"/>
    <p:sldId id="6300" r:id="rId15"/>
    <p:sldId id="6310" r:id="rId16"/>
    <p:sldId id="341" r:id="rId17"/>
    <p:sldId id="439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0416BC"/>
    <a:srgbClr val="3D4EF1"/>
    <a:srgbClr val="0BC129"/>
    <a:srgbClr val="FFFF67"/>
    <a:srgbClr val="FFFFCD"/>
    <a:srgbClr val="DAFFF8"/>
    <a:srgbClr val="C1FF93"/>
    <a:srgbClr val="26529A"/>
    <a:srgbClr val="0086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598" autoAdjust="0"/>
  </p:normalViewPr>
  <p:slideViewPr>
    <p:cSldViewPr snapToGrid="0">
      <p:cViewPr varScale="1">
        <p:scale>
          <a:sx n="69" d="100"/>
          <a:sy n="69" d="100"/>
        </p:scale>
        <p:origin x="110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C31E6A-53E8-45A4-B73A-912764CCAE53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3D6EED-E6C2-48BC-9864-E09DAD061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013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D6EED-E6C2-48BC-9864-E09DAD06105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8961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D6EED-E6C2-48BC-9864-E09DAD06105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725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 err="1"/>
              <a:t>Yêu</a:t>
            </a:r>
            <a:r>
              <a:rPr lang="en-SG" dirty="0"/>
              <a:t> </a:t>
            </a:r>
            <a:r>
              <a:rPr lang="en-SG" dirty="0" err="1"/>
              <a:t>cầu</a:t>
            </a:r>
            <a:r>
              <a:rPr lang="en-SG" dirty="0"/>
              <a:t> HS </a:t>
            </a:r>
            <a:r>
              <a:rPr lang="en-SG" dirty="0" err="1"/>
              <a:t>quan</a:t>
            </a:r>
            <a:r>
              <a:rPr lang="en-SG" dirty="0"/>
              <a:t> </a:t>
            </a:r>
            <a:r>
              <a:rPr lang="en-SG" dirty="0" err="1"/>
              <a:t>sát</a:t>
            </a:r>
            <a:r>
              <a:rPr lang="en-SG" dirty="0"/>
              <a:t> video </a:t>
            </a:r>
            <a:r>
              <a:rPr lang="en-SG" dirty="0" err="1"/>
              <a:t>Chuyển</a:t>
            </a:r>
            <a:r>
              <a:rPr lang="en-SG" dirty="0"/>
              <a:t> </a:t>
            </a:r>
            <a:r>
              <a:rPr lang="en-SG" dirty="0" err="1"/>
              <a:t>động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Trái</a:t>
            </a:r>
            <a:r>
              <a:rPr lang="en-SG" dirty="0"/>
              <a:t> </a:t>
            </a:r>
            <a:r>
              <a:rPr lang="en-SG" dirty="0" err="1"/>
              <a:t>Đất</a:t>
            </a:r>
            <a:r>
              <a:rPr lang="en-SG" dirty="0"/>
              <a:t> </a:t>
            </a:r>
            <a:r>
              <a:rPr lang="en-SG" dirty="0" err="1"/>
              <a:t>quanh</a:t>
            </a:r>
            <a:r>
              <a:rPr lang="en-SG" dirty="0"/>
              <a:t> </a:t>
            </a:r>
            <a:r>
              <a:rPr lang="en-SG" dirty="0" err="1"/>
              <a:t>mặt</a:t>
            </a:r>
            <a:r>
              <a:rPr lang="en-SG" dirty="0"/>
              <a:t> </a:t>
            </a:r>
            <a:r>
              <a:rPr lang="en-SG" dirty="0" err="1"/>
              <a:t>trời</a:t>
            </a:r>
            <a:r>
              <a:rPr lang="en-SG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D6EED-E6C2-48BC-9864-E09DAD06105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262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 err="1"/>
              <a:t>Yêu</a:t>
            </a:r>
            <a:r>
              <a:rPr lang="en-SG" dirty="0"/>
              <a:t> </a:t>
            </a:r>
            <a:r>
              <a:rPr lang="en-SG" dirty="0" err="1"/>
              <a:t>cầu</a:t>
            </a:r>
            <a:r>
              <a:rPr lang="en-SG" dirty="0"/>
              <a:t> HS </a:t>
            </a:r>
            <a:r>
              <a:rPr lang="en-SG" dirty="0" err="1"/>
              <a:t>quan</a:t>
            </a:r>
            <a:r>
              <a:rPr lang="en-SG" dirty="0"/>
              <a:t> </a:t>
            </a:r>
            <a:r>
              <a:rPr lang="en-SG" dirty="0" err="1"/>
              <a:t>sát</a:t>
            </a:r>
            <a:r>
              <a:rPr lang="en-SG" dirty="0"/>
              <a:t> video </a:t>
            </a:r>
            <a:r>
              <a:rPr lang="en-SG" dirty="0" err="1"/>
              <a:t>Chuyển</a:t>
            </a:r>
            <a:r>
              <a:rPr lang="en-SG" dirty="0"/>
              <a:t> </a:t>
            </a:r>
            <a:r>
              <a:rPr lang="en-SG" dirty="0" err="1"/>
              <a:t>động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Trái</a:t>
            </a:r>
            <a:r>
              <a:rPr lang="en-SG" dirty="0"/>
              <a:t> </a:t>
            </a:r>
            <a:r>
              <a:rPr lang="en-SG" dirty="0" err="1"/>
              <a:t>Đất</a:t>
            </a:r>
            <a:r>
              <a:rPr lang="en-SG" dirty="0"/>
              <a:t> </a:t>
            </a:r>
            <a:r>
              <a:rPr lang="en-SG" dirty="0" err="1"/>
              <a:t>quanh</a:t>
            </a:r>
            <a:r>
              <a:rPr lang="en-SG" dirty="0"/>
              <a:t> </a:t>
            </a:r>
            <a:r>
              <a:rPr lang="en-SG" dirty="0" err="1"/>
              <a:t>mặt</a:t>
            </a:r>
            <a:r>
              <a:rPr lang="en-SG" dirty="0"/>
              <a:t> </a:t>
            </a:r>
            <a:r>
              <a:rPr lang="en-SG" dirty="0" err="1"/>
              <a:t>trời</a:t>
            </a:r>
            <a:r>
              <a:rPr lang="en-SG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D6EED-E6C2-48BC-9864-E09DAD06105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962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 err="1"/>
              <a:t>Yêu</a:t>
            </a:r>
            <a:r>
              <a:rPr lang="en-SG" dirty="0"/>
              <a:t> </a:t>
            </a:r>
            <a:r>
              <a:rPr lang="en-SG" dirty="0" err="1"/>
              <a:t>cầu</a:t>
            </a:r>
            <a:r>
              <a:rPr lang="en-SG" dirty="0"/>
              <a:t> HS </a:t>
            </a:r>
            <a:r>
              <a:rPr lang="en-SG" dirty="0" err="1"/>
              <a:t>quan</a:t>
            </a:r>
            <a:r>
              <a:rPr lang="en-SG" dirty="0"/>
              <a:t> </a:t>
            </a:r>
            <a:r>
              <a:rPr lang="en-SG" dirty="0" err="1"/>
              <a:t>sát</a:t>
            </a:r>
            <a:r>
              <a:rPr lang="en-SG" dirty="0"/>
              <a:t> video </a:t>
            </a:r>
            <a:r>
              <a:rPr lang="en-SG" dirty="0" err="1"/>
              <a:t>Chuyển</a:t>
            </a:r>
            <a:r>
              <a:rPr lang="en-SG" dirty="0"/>
              <a:t> </a:t>
            </a:r>
            <a:r>
              <a:rPr lang="en-SG" dirty="0" err="1"/>
              <a:t>động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Trái</a:t>
            </a:r>
            <a:r>
              <a:rPr lang="en-SG" dirty="0"/>
              <a:t> </a:t>
            </a:r>
            <a:r>
              <a:rPr lang="en-SG" dirty="0" err="1"/>
              <a:t>Đất</a:t>
            </a:r>
            <a:r>
              <a:rPr lang="en-SG" dirty="0"/>
              <a:t> </a:t>
            </a:r>
            <a:r>
              <a:rPr lang="en-SG" dirty="0" err="1"/>
              <a:t>quanh</a:t>
            </a:r>
            <a:r>
              <a:rPr lang="en-SG" dirty="0"/>
              <a:t> </a:t>
            </a:r>
            <a:r>
              <a:rPr lang="en-SG" dirty="0" err="1"/>
              <a:t>mặt</a:t>
            </a:r>
            <a:r>
              <a:rPr lang="en-SG" dirty="0"/>
              <a:t> </a:t>
            </a:r>
            <a:r>
              <a:rPr lang="en-SG" dirty="0" err="1"/>
              <a:t>trời</a:t>
            </a:r>
            <a:r>
              <a:rPr lang="en-SG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D6EED-E6C2-48BC-9864-E09DAD06105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67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CD79B9-DB1D-41B0-8BEA-7CD7D1E4697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069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CD79B9-DB1D-41B0-8BEA-7CD7D1E4697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7955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D6EED-E6C2-48BC-9864-E09DAD06105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715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D6EED-E6C2-48BC-9864-E09DAD06105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1448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C2538-004B-4CDE-A76A-AD795BBB0AD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876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2DCCD-407C-4C0B-89AA-965BA9A732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24A810-8EE8-402E-A764-44151F0B67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DB497B-4E2B-4476-A01F-0E818CBA5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A0D8-EC25-4845-BF17-9883BC5090EC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A7E52-0F48-47C2-803C-07EF23895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8EDD0-8000-4719-B3C6-083C2BB56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83D5-4A46-4E21-99EE-D71AEEA69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090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85BAE-F3CA-4A89-8117-F521E2135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49434-0039-4A87-B8DB-46C486A695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2E2AF-B35D-40D6-BC07-58BFF01FB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A0D8-EC25-4845-BF17-9883BC5090EC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AD2-5DBB-4FD2-9F04-DDB7BC518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FE46A-ABE6-4CD8-8CF9-60FDAD8AE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83D5-4A46-4E21-99EE-D71AEEA69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888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85BAE-F3CA-4A89-8117-F521E2135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49434-0039-4A87-B8DB-46C486A695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2E2AF-B35D-40D6-BC07-58BFF01FB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A0D8-EC25-4845-BF17-9883BC5090EC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AD2-5DBB-4FD2-9F04-DDB7BC518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FE46A-ABE6-4CD8-8CF9-60FDAD8AE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83D5-4A46-4E21-99EE-D71AEEA69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191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85BAE-F3CA-4A89-8117-F521E2135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49434-0039-4A87-B8DB-46C486A695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2E2AF-B35D-40D6-BC07-58BFF01FB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A0D8-EC25-4845-BF17-9883BC5090EC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AD2-5DBB-4FD2-9F04-DDB7BC518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FE46A-ABE6-4CD8-8CF9-60FDAD8AE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83D5-4A46-4E21-99EE-D71AEEA69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9978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85BAE-F3CA-4A89-8117-F521E2135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49434-0039-4A87-B8DB-46C486A695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2E2AF-B35D-40D6-BC07-58BFF01FB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A0D8-EC25-4845-BF17-9883BC5090EC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AD2-5DBB-4FD2-9F04-DDB7BC518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FE46A-ABE6-4CD8-8CF9-60FDAD8AE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83D5-4A46-4E21-99EE-D71AEEA69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457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85BAE-F3CA-4A89-8117-F521E2135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49434-0039-4A87-B8DB-46C486A695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2E2AF-B35D-40D6-BC07-58BFF01FB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A0D8-EC25-4845-BF17-9883BC5090EC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AD2-5DBB-4FD2-9F04-DDB7BC518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FE46A-ABE6-4CD8-8CF9-60FDAD8AE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83D5-4A46-4E21-99EE-D71AEEA69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9115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85BAE-F3CA-4A89-8117-F521E2135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49434-0039-4A87-B8DB-46C486A695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2E2AF-B35D-40D6-BC07-58BFF01FB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A0D8-EC25-4845-BF17-9883BC5090EC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AD2-5DBB-4FD2-9F04-DDB7BC518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FE46A-ABE6-4CD8-8CF9-60FDAD8AE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83D5-4A46-4E21-99EE-D71AEEA69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1648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85BAE-F3CA-4A89-8117-F521E2135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49434-0039-4A87-B8DB-46C486A695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2E2AF-B35D-40D6-BC07-58BFF01FB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A0D8-EC25-4845-BF17-9883BC5090EC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AD2-5DBB-4FD2-9F04-DDB7BC518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FE46A-ABE6-4CD8-8CF9-60FDAD8AE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83D5-4A46-4E21-99EE-D71AEEA69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2007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85BAE-F3CA-4A89-8117-F521E2135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49434-0039-4A87-B8DB-46C486A695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2E2AF-B35D-40D6-BC07-58BFF01FB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A0D8-EC25-4845-BF17-9883BC5090EC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AD2-5DBB-4FD2-9F04-DDB7BC518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FE46A-ABE6-4CD8-8CF9-60FDAD8AE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83D5-4A46-4E21-99EE-D71AEEA69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6813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85BAE-F3CA-4A89-8117-F521E2135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49434-0039-4A87-B8DB-46C486A695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2E2AF-B35D-40D6-BC07-58BFF01FB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A0D8-EC25-4845-BF17-9883BC5090EC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AD2-5DBB-4FD2-9F04-DDB7BC518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FE46A-ABE6-4CD8-8CF9-60FDAD8AE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83D5-4A46-4E21-99EE-D71AEEA69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8975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85BAE-F3CA-4A89-8117-F521E2135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49434-0039-4A87-B8DB-46C486A695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2E2AF-B35D-40D6-BC07-58BFF01FB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A0D8-EC25-4845-BF17-9883BC5090EC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AD2-5DBB-4FD2-9F04-DDB7BC518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FE46A-ABE6-4CD8-8CF9-60FDAD8AE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83D5-4A46-4E21-99EE-D71AEEA69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465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2DCCD-407C-4C0B-89AA-965BA9A732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24A810-8EE8-402E-A764-44151F0B67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DB497B-4E2B-4476-A01F-0E818CBA5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A0D8-EC25-4845-BF17-9883BC5090EC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A7E52-0F48-47C2-803C-07EF23895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8EDD0-8000-4719-B3C6-083C2BB56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83D5-4A46-4E21-99EE-D71AEEA69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8097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85BAE-F3CA-4A89-8117-F521E2135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49434-0039-4A87-B8DB-46C486A695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2E2AF-B35D-40D6-BC07-58BFF01FB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A0D8-EC25-4845-BF17-9883BC5090EC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AD2-5DBB-4FD2-9F04-DDB7BC518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FE46A-ABE6-4CD8-8CF9-60FDAD8AE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83D5-4A46-4E21-99EE-D71AEEA69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7230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85BAE-F3CA-4A89-8117-F521E2135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49434-0039-4A87-B8DB-46C486A695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2E2AF-B35D-40D6-BC07-58BFF01FB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A0D8-EC25-4845-BF17-9883BC5090EC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AD2-5DBB-4FD2-9F04-DDB7BC518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FE46A-ABE6-4CD8-8CF9-60FDAD8AE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83D5-4A46-4E21-99EE-D71AEEA69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7887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85BAE-F3CA-4A89-8117-F521E2135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49434-0039-4A87-B8DB-46C486A695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2E2AF-B35D-40D6-BC07-58BFF01FB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A0D8-EC25-4845-BF17-9883BC5090EC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AD2-5DBB-4FD2-9F04-DDB7BC518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FE46A-ABE6-4CD8-8CF9-60FDAD8AE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83D5-4A46-4E21-99EE-D71AEEA69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701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85BAE-F3CA-4A89-8117-F521E2135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49434-0039-4A87-B8DB-46C486A695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2E2AF-B35D-40D6-BC07-58BFF01FB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A0D8-EC25-4845-BF17-9883BC5090EC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AD2-5DBB-4FD2-9F04-DDB7BC518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FE46A-ABE6-4CD8-8CF9-60FDAD8AE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83D5-4A46-4E21-99EE-D71AEEA69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4246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85BAE-F3CA-4A89-8117-F521E2135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49434-0039-4A87-B8DB-46C486A695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2E2AF-B35D-40D6-BC07-58BFF01FB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A0D8-EC25-4845-BF17-9883BC5090EC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AD2-5DBB-4FD2-9F04-DDB7BC518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FE46A-ABE6-4CD8-8CF9-60FDAD8AE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83D5-4A46-4E21-99EE-D71AEEA69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1924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85BAE-F3CA-4A89-8117-F521E2135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49434-0039-4A87-B8DB-46C486A695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2E2AF-B35D-40D6-BC07-58BFF01FB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A0D8-EC25-4845-BF17-9883BC5090EC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AD2-5DBB-4FD2-9F04-DDB7BC518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FE46A-ABE6-4CD8-8CF9-60FDAD8AE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83D5-4A46-4E21-99EE-D71AEEA69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471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85BAE-F3CA-4A89-8117-F521E2135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49434-0039-4A87-B8DB-46C486A695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2E2AF-B35D-40D6-BC07-58BFF01FB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A0D8-EC25-4845-BF17-9883BC5090EC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AD2-5DBB-4FD2-9F04-DDB7BC518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FE46A-ABE6-4CD8-8CF9-60FDAD8AE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83D5-4A46-4E21-99EE-D71AEEA69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9129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85BAE-F3CA-4A89-8117-F521E2135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49434-0039-4A87-B8DB-46C486A695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2E2AF-B35D-40D6-BC07-58BFF01FB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A0D8-EC25-4845-BF17-9883BC5090EC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AD2-5DBB-4FD2-9F04-DDB7BC518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FE46A-ABE6-4CD8-8CF9-60FDAD8AE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83D5-4A46-4E21-99EE-D71AEEA69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4925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85BAE-F3CA-4A89-8117-F521E2135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49434-0039-4A87-B8DB-46C486A695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2E2AF-B35D-40D6-BC07-58BFF01FB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A0D8-EC25-4845-BF17-9883BC5090EC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AD2-5DBB-4FD2-9F04-DDB7BC518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FE46A-ABE6-4CD8-8CF9-60FDAD8AE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83D5-4A46-4E21-99EE-D71AEEA69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2208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27063-5895-4DFE-8B49-E6603F928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925373-1583-45A3-8222-0F6D61C15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6B98C2-0F0A-4E36-8589-7D4ED361A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A0D8-EC25-4845-BF17-9883BC5090EC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72C8E-6BD3-4756-A34D-85B39458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E78BE7-0363-4B0F-AC0C-6EF905E97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83D5-4A46-4E21-99EE-D71AEEA69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571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2DCCD-407C-4C0B-89AA-965BA9A732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24A810-8EE8-402E-A764-44151F0B67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DB497B-4E2B-4476-A01F-0E818CBA5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A0D8-EC25-4845-BF17-9883BC5090EC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A7E52-0F48-47C2-803C-07EF23895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8EDD0-8000-4719-B3C6-083C2BB56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83D5-4A46-4E21-99EE-D71AEEA69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745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F835C-459E-47EE-8C72-55B8B5441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7388D-F271-474E-80A5-D700ED794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E2D7EE-0B58-4F54-8EF6-614AE37688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1C5D8B-231A-4449-80D2-3060AF2AD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A0D8-EC25-4845-BF17-9883BC5090EC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D44646-AE47-4F02-8887-BD9E9DA52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FE93D0-5446-447E-AE5F-E98177B78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83D5-4A46-4E21-99EE-D71AEEA69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1746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131D2-3F3F-48D8-A4C8-18EBD000C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77E3C3-96B8-477E-9FBF-A55CF48313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B55D94-C0BC-47FD-883A-6910EF2C4B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3AC2D1-1D09-43E7-8DFE-07995690B5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791D35-5FF9-4086-9C4A-8199B7A202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D3C8CA-4B3D-446D-AA27-3CF94B81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A0D8-EC25-4845-BF17-9883BC5090EC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262C92-A07F-491B-BE06-7F754D155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E5E253-6774-4B9F-B079-5C680AABF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83D5-4A46-4E21-99EE-D71AEEA69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8768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1341E-BF01-4E87-AEE6-ADD7B23E1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455416-4974-47D5-B9EA-909343117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A0D8-EC25-4845-BF17-9883BC5090EC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033940-355E-44CD-8E2F-CF7CC2A1C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517490-5BD3-481A-A1B7-2C0BDFA30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83D5-4A46-4E21-99EE-D71AEEA69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8840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7C2966-C5D8-4BF2-816F-CBE1863E9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A0D8-EC25-4845-BF17-9883BC5090EC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24DFEC-D64C-4B81-BFE6-6457F8EE9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D1E918-AD87-4A61-A5A4-0FFC8F48E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83D5-4A46-4E21-99EE-D71AEEA69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8313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7C2966-C5D8-4BF2-816F-CBE1863E9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A0D8-EC25-4845-BF17-9883BC5090EC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24DFEC-D64C-4B81-BFE6-6457F8EE9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D1E918-AD87-4A61-A5A4-0FFC8F48E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83D5-4A46-4E21-99EE-D71AEEA69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050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7C2966-C5D8-4BF2-816F-CBE1863E9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A0D8-EC25-4845-BF17-9883BC5090EC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24DFEC-D64C-4B81-BFE6-6457F8EE9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D1E918-AD87-4A61-A5A4-0FFC8F48E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83D5-4A46-4E21-99EE-D71AEEA69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6944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5EB78-5243-4762-B049-8F390B13A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E0724-1E41-4EDA-811D-F4BAD61C7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B4660D-3CCC-4845-8AE4-8D65AD1D6D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B42ACD-69A7-4222-8CF9-A43D3CE08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A0D8-EC25-4845-BF17-9883BC5090EC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63DAC-829C-4998-B87D-F302650AC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8CBDF0-6CB7-4814-8AD8-9F720F87C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83D5-4A46-4E21-99EE-D71AEEA69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8040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EB5AD-DF62-4D4B-B1D7-7DC54328B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AE35C7-5EE8-444E-BB6C-6603039BEE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E80C25-13D1-4BE4-BD06-A7CF0F0B93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1527C9-712C-4FC7-AF52-181CF06B0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A0D8-EC25-4845-BF17-9883BC5090EC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A47667-BBDA-458C-BBF4-4ADA7C141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40211A-19FE-4D25-8835-A95454270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83D5-4A46-4E21-99EE-D71AEEA69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0661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0F98F-2559-42FD-BDC0-0119E611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3C962D-F717-4105-A789-E65AEE4EB3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2FF94-13EA-43BB-99D2-E09EA2E04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A0D8-EC25-4845-BF17-9883BC5090EC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D5294A-D49C-4967-AF8C-D8A204030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A1B309-CE53-4CBF-8FB8-E5FF27EF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83D5-4A46-4E21-99EE-D71AEEA69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5294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2746FA-1C4D-4DD5-8000-34C2749088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EC55B9-FE6C-468E-B3FE-2ABDC10E63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8E5D27-31FD-41D0-AC28-6FD784D54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A0D8-EC25-4845-BF17-9883BC5090EC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64E5F-3251-4518-8BA6-39C0AD31E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3494E3-1D95-4C71-BAA5-A89AD5212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83D5-4A46-4E21-99EE-D71AEEA69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484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2DCCD-407C-4C0B-89AA-965BA9A732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24A810-8EE8-402E-A764-44151F0B67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DB497B-4E2B-4476-A01F-0E818CBA5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A0D8-EC25-4845-BF17-9883BC5090EC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A7E52-0F48-47C2-803C-07EF23895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8EDD0-8000-4719-B3C6-083C2BB56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83D5-4A46-4E21-99EE-D71AEEA69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38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85BAE-F3CA-4A89-8117-F521E2135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49434-0039-4A87-B8DB-46C486A695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2E2AF-B35D-40D6-BC07-58BFF01FB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A0D8-EC25-4845-BF17-9883BC5090EC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AD2-5DBB-4FD2-9F04-DDB7BC518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FE46A-ABE6-4CD8-8CF9-60FDAD8AE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83D5-4A46-4E21-99EE-D71AEEA69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47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85BAE-F3CA-4A89-8117-F521E2135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49434-0039-4A87-B8DB-46C486A695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2E2AF-B35D-40D6-BC07-58BFF01FB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A0D8-EC25-4845-BF17-9883BC5090EC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AD2-5DBB-4FD2-9F04-DDB7BC518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FE46A-ABE6-4CD8-8CF9-60FDAD8AE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83D5-4A46-4E21-99EE-D71AEEA69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253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85BAE-F3CA-4A89-8117-F521E2135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49434-0039-4A87-B8DB-46C486A695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2E2AF-B35D-40D6-BC07-58BFF01FB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A0D8-EC25-4845-BF17-9883BC5090EC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AD2-5DBB-4FD2-9F04-DDB7BC518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FE46A-ABE6-4CD8-8CF9-60FDAD8AE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83D5-4A46-4E21-99EE-D71AEEA69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97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85BAE-F3CA-4A89-8117-F521E2135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49434-0039-4A87-B8DB-46C486A695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2E2AF-B35D-40D6-BC07-58BFF01FB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A0D8-EC25-4845-BF17-9883BC5090EC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AD2-5DBB-4FD2-9F04-DDB7BC518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FE46A-ABE6-4CD8-8CF9-60FDAD8AE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83D5-4A46-4E21-99EE-D71AEEA69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799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85BAE-F3CA-4A89-8117-F521E2135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49434-0039-4A87-B8DB-46C486A695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2E2AF-B35D-40D6-BC07-58BFF01FB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A0D8-EC25-4845-BF17-9883BC5090EC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AD2-5DBB-4FD2-9F04-DDB7BC518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FE46A-ABE6-4CD8-8CF9-60FDAD8AE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83D5-4A46-4E21-99EE-D71AEEA69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277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3950FD-8692-4B74-8C9D-8169B60AB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D08B03-82DF-4BD9-A07B-4AD63970D3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7AEED4-81E1-456C-90E5-E77DF1DFC0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5A0D8-EC25-4845-BF17-9883BC5090EC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917B8-C226-4618-8FF2-03BAA57A13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1EFE06-1C49-422D-8EE7-63DE386C1F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883D5-4A46-4E21-99EE-D71AEEA69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895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1" r:id="rId3"/>
    <p:sldLayoutId id="2147483660" r:id="rId4"/>
    <p:sldLayoutId id="2147483650" r:id="rId5"/>
    <p:sldLayoutId id="2147483687" r:id="rId6"/>
    <p:sldLayoutId id="2147483686" r:id="rId7"/>
    <p:sldLayoutId id="2147483683" r:id="rId8"/>
    <p:sldLayoutId id="2147483682" r:id="rId9"/>
    <p:sldLayoutId id="2147483681" r:id="rId10"/>
    <p:sldLayoutId id="2147483680" r:id="rId11"/>
    <p:sldLayoutId id="2147483679" r:id="rId12"/>
    <p:sldLayoutId id="2147483678" r:id="rId13"/>
    <p:sldLayoutId id="2147483677" r:id="rId14"/>
    <p:sldLayoutId id="2147483676" r:id="rId15"/>
    <p:sldLayoutId id="2147483675" r:id="rId16"/>
    <p:sldLayoutId id="2147483674" r:id="rId17"/>
    <p:sldLayoutId id="2147483673" r:id="rId18"/>
    <p:sldLayoutId id="2147483672" r:id="rId19"/>
    <p:sldLayoutId id="2147483671" r:id="rId20"/>
    <p:sldLayoutId id="2147483670" r:id="rId21"/>
    <p:sldLayoutId id="2147483669" r:id="rId22"/>
    <p:sldLayoutId id="2147483668" r:id="rId23"/>
    <p:sldLayoutId id="2147483667" r:id="rId24"/>
    <p:sldLayoutId id="2147483666" r:id="rId25"/>
    <p:sldLayoutId id="2147483665" r:id="rId26"/>
    <p:sldLayoutId id="2147483664" r:id="rId27"/>
    <p:sldLayoutId id="2147483663" r:id="rId28"/>
    <p:sldLayoutId id="2147483651" r:id="rId29"/>
    <p:sldLayoutId id="2147483652" r:id="rId30"/>
    <p:sldLayoutId id="2147483653" r:id="rId31"/>
    <p:sldLayoutId id="2147483654" r:id="rId32"/>
    <p:sldLayoutId id="2147483655" r:id="rId33"/>
    <p:sldLayoutId id="2147483685" r:id="rId34"/>
    <p:sldLayoutId id="2147483684" r:id="rId35"/>
    <p:sldLayoutId id="2147483656" r:id="rId36"/>
    <p:sldLayoutId id="2147483657" r:id="rId37"/>
    <p:sldLayoutId id="2147483658" r:id="rId38"/>
    <p:sldLayoutId id="2147483659" r:id="rId3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 rot="9847307">
            <a:off x="1916803" y="5561014"/>
            <a:ext cx="3886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99CC00"/>
              </a:solidFill>
              <a:latin typeface="VNI-Thufap2" pitchFamily="2" charset="0"/>
            </a:endParaRPr>
          </a:p>
        </p:txBody>
      </p:sp>
      <p:pic>
        <p:nvPicPr>
          <p:cNvPr id="12293" name="Picture 5" descr="07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0616">
            <a:off x="107085" y="3475711"/>
            <a:ext cx="3407392" cy="1062939"/>
          </a:xfrm>
          <a:prstGeom prst="rect">
            <a:avLst/>
          </a:prstGeom>
          <a:noFill/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  <a:reflection blurRad="6350" stA="50000" endA="300" endPos="90000" dist="50800" dir="5400000" sy="-100000" algn="bl" rotWithShape="0"/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lope"/>
            <a:bevelB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936649" y="5331805"/>
            <a:ext cx="9202989" cy="446087"/>
          </a:xfrm>
        </p:spPr>
        <p:txBody>
          <a:bodyPr>
            <a:normAutofit lnSpcReduction="10000"/>
          </a:bodyPr>
          <a:lstStyle/>
          <a:p>
            <a:r>
              <a:rPr lang="en-US" sz="2800" b="1" dirty="0">
                <a:solidFill>
                  <a:srgbClr val="CC0066"/>
                </a:solidFill>
                <a:latin typeface="Times New Roman" panose="02020603050405020304" pitchFamily="18" charset="0"/>
              </a:rPr>
              <a:t>GIÁO VIÊN THỰC HIỆN: </a:t>
            </a:r>
            <a:r>
              <a:rPr lang="vi-VN" sz="2800" b="1" dirty="0" smtClean="0">
                <a:solidFill>
                  <a:srgbClr val="CC0066"/>
                </a:solidFill>
                <a:latin typeface="Times New Roman" panose="02020603050405020304" pitchFamily="18" charset="0"/>
              </a:rPr>
              <a:t>NGUYỄN THỊ THU THỦY</a:t>
            </a:r>
            <a:endParaRPr lang="en-US" sz="2800" b="1" i="1" dirty="0">
              <a:solidFill>
                <a:srgbClr val="0000FF"/>
              </a:solidFill>
              <a:latin typeface=".VnAristote" panose="020B7200000000000000" pitchFamily="34" charset="0"/>
            </a:endParaRPr>
          </a:p>
        </p:txBody>
      </p:sp>
      <p:pic>
        <p:nvPicPr>
          <p:cNvPr id="12298" name="Picture 10" descr="07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8008">
            <a:off x="7799218" y="3761302"/>
            <a:ext cx="4262756" cy="1066800"/>
          </a:xfrm>
          <a:prstGeom prst="rect">
            <a:avLst/>
          </a:prstGeom>
          <a:noFill/>
          <a:effectLst>
            <a:reflection blurRad="6350" stA="50000" endA="295" endPos="92000" dist="101600" dir="5400000" sy="-100000" algn="bl" rotWithShape="0"/>
          </a:effectLst>
          <a:scene3d>
            <a:camera prst="isometricOffAxis1Top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9" name="Rectangle 11"/>
          <p:cNvSpPr>
            <a:spLocks/>
          </p:cNvSpPr>
          <p:nvPr/>
        </p:nvSpPr>
        <p:spPr bwMode="auto">
          <a:xfrm>
            <a:off x="3403494" y="2333073"/>
            <a:ext cx="47593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vi-VN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vi-VN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864" y="-40883"/>
            <a:ext cx="12192000" cy="121840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2305" name="Picture 17" descr="Giao du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76"/>
          <a:stretch>
            <a:fillRect/>
          </a:stretch>
        </p:blipFill>
        <p:spPr bwMode="auto">
          <a:xfrm>
            <a:off x="184334" y="107679"/>
            <a:ext cx="1051023" cy="84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4" name="WordArt 16"/>
          <p:cNvSpPr>
            <a:spLocks noChangeArrowheads="1" noChangeShapeType="1" noTextEdit="1"/>
          </p:cNvSpPr>
          <p:nvPr/>
        </p:nvSpPr>
        <p:spPr bwMode="auto">
          <a:xfrm>
            <a:off x="1633573" y="93378"/>
            <a:ext cx="9990016" cy="4540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&amp; ĐÀO TẠO HUYỆN TIÊN LÃNG</a:t>
            </a:r>
          </a:p>
        </p:txBody>
      </p:sp>
      <p:sp>
        <p:nvSpPr>
          <p:cNvPr id="12303" name="Rectangle 15"/>
          <p:cNvSpPr>
            <a:spLocks/>
          </p:cNvSpPr>
          <p:nvPr/>
        </p:nvSpPr>
        <p:spPr bwMode="auto">
          <a:xfrm>
            <a:off x="2336801" y="558901"/>
            <a:ext cx="7353300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TRƯỜNG THCS TIÊN THANH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2300" name="Group 12"/>
          <p:cNvGrpSpPr>
            <a:grpSpLocks/>
          </p:cNvGrpSpPr>
          <p:nvPr/>
        </p:nvGrpSpPr>
        <p:grpSpPr bwMode="auto">
          <a:xfrm>
            <a:off x="10905003" y="305684"/>
            <a:ext cx="1214437" cy="1166812"/>
            <a:chOff x="3696" y="2784"/>
            <a:chExt cx="1536" cy="1536"/>
          </a:xfrm>
        </p:grpSpPr>
        <p:pic>
          <p:nvPicPr>
            <p:cNvPr id="12301" name="Picture 13" descr="GOLDENCD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3072"/>
              <a:ext cx="864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02" name="Picture 14" descr="WaterLily-02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784"/>
              <a:ext cx="1409" cy="1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295" name="Group 7"/>
          <p:cNvGrpSpPr>
            <a:grpSpLocks/>
          </p:cNvGrpSpPr>
          <p:nvPr/>
        </p:nvGrpSpPr>
        <p:grpSpPr bwMode="auto">
          <a:xfrm>
            <a:off x="9930596" y="346165"/>
            <a:ext cx="1260475" cy="1085850"/>
            <a:chOff x="3696" y="2784"/>
            <a:chExt cx="1536" cy="1536"/>
          </a:xfrm>
        </p:grpSpPr>
        <p:pic>
          <p:nvPicPr>
            <p:cNvPr id="12296" name="Picture 8" descr="GOLDENCD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3072"/>
              <a:ext cx="864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7" name="Picture 9" descr="WaterLily-02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784"/>
              <a:ext cx="1409" cy="1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7"/>
          <p:cNvGrpSpPr>
            <a:grpSpLocks/>
          </p:cNvGrpSpPr>
          <p:nvPr/>
        </p:nvGrpSpPr>
        <p:grpSpPr bwMode="auto">
          <a:xfrm>
            <a:off x="8919640" y="362700"/>
            <a:ext cx="1260475" cy="1085850"/>
            <a:chOff x="3696" y="2784"/>
            <a:chExt cx="1536" cy="1536"/>
          </a:xfrm>
        </p:grpSpPr>
        <p:pic>
          <p:nvPicPr>
            <p:cNvPr id="22" name="Picture 8" descr="GOLDENCD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3072"/>
              <a:ext cx="864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9" descr="WaterLily-02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784"/>
              <a:ext cx="1409" cy="1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7"/>
          <p:cNvGrpSpPr>
            <a:grpSpLocks/>
          </p:cNvGrpSpPr>
          <p:nvPr/>
        </p:nvGrpSpPr>
        <p:grpSpPr bwMode="auto">
          <a:xfrm>
            <a:off x="1810782" y="374144"/>
            <a:ext cx="1260475" cy="1085850"/>
            <a:chOff x="3696" y="2784"/>
            <a:chExt cx="1536" cy="1536"/>
          </a:xfrm>
        </p:grpSpPr>
        <p:pic>
          <p:nvPicPr>
            <p:cNvPr id="25" name="Picture 8" descr="GOLDENCD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3072"/>
              <a:ext cx="864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9" descr="WaterLily-02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784"/>
              <a:ext cx="1409" cy="1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7"/>
          <p:cNvGrpSpPr>
            <a:grpSpLocks/>
          </p:cNvGrpSpPr>
          <p:nvPr/>
        </p:nvGrpSpPr>
        <p:grpSpPr bwMode="auto">
          <a:xfrm>
            <a:off x="876005" y="362700"/>
            <a:ext cx="1260475" cy="1085850"/>
            <a:chOff x="3696" y="2784"/>
            <a:chExt cx="1536" cy="1536"/>
          </a:xfrm>
        </p:grpSpPr>
        <p:pic>
          <p:nvPicPr>
            <p:cNvPr id="28" name="Picture 8" descr="GOLDENCD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3072"/>
              <a:ext cx="864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9" descr="WaterLily-02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784"/>
              <a:ext cx="1409" cy="1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64864" y="1411483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FF0066"/>
                </a:solidFill>
                <a:latin typeface="Times New Roman" panose="02020603050405020304" pitchFamily="18" charset="0"/>
              </a:rPr>
              <a:t>NHIỆT LIỆT CHÀO MỪNG CÁC THẦY CÔ GIÁO VỀ DỰ </a:t>
            </a:r>
          </a:p>
          <a:p>
            <a:pPr algn="ctr"/>
            <a:r>
              <a:rPr lang="vi-VN" sz="3200" b="1" dirty="0" smtClean="0">
                <a:solidFill>
                  <a:srgbClr val="FF0066"/>
                </a:solidFill>
                <a:latin typeface="Times New Roman" panose="02020603050405020304" pitchFamily="18" charset="0"/>
              </a:rPr>
              <a:t>HỘI THI GIÁO VIÊN DẠY GIỎI CẤP TRƯỜNG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79942" y="3450739"/>
            <a:ext cx="94837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LỊCH SỬ VÀ ĐỊA LÍ 6</a:t>
            </a:r>
            <a:endParaRPr lang="en-US" sz="2400" dirty="0">
              <a:solidFill>
                <a:schemeClr val="accent2"/>
              </a:solidFill>
            </a:endParaRPr>
          </a:p>
        </p:txBody>
      </p:sp>
      <p:pic>
        <p:nvPicPr>
          <p:cNvPr id="30" name="Picture 5" descr="07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7028" flipH="1">
            <a:off x="4361141" y="5485824"/>
            <a:ext cx="3720336" cy="1066975"/>
          </a:xfrm>
          <a:prstGeom prst="rect">
            <a:avLst/>
          </a:prstGeom>
          <a:noFill/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  <a:reflection blurRad="6350" stA="50000" endA="295" endPos="92000" dist="101600" dir="5400000" sy="-100000" algn="bl" rotWithShape="0"/>
          </a:effectLst>
          <a:scene3d>
            <a:camera prst="isometricOffAxis2Top"/>
            <a:lightRig rig="threePt" dir="t">
              <a:rot lat="0" lon="0" rev="0"/>
            </a:lightRig>
          </a:scene3d>
          <a:sp3d extrusionH="38100" prstMaterial="clear">
            <a:bevelT w="260350" h="50800" prst="slope"/>
            <a:bevelB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RAI TIM NGUOI CAU HATI">
            <a:hlinkClick r:id="" action="ppaction://media"/>
            <a:extLst>
              <a:ext uri="{FF2B5EF4-FFF2-40B4-BE49-F238E27FC236}">
                <a16:creationId xmlns:a16="http://schemas.microsoft.com/office/drawing/2014/main" id="{E084D10C-4D52-2E90-38D4-92EAB075F2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18789" y="6103680"/>
            <a:ext cx="609600" cy="609600"/>
          </a:xfrm>
          <a:prstGeom prst="rect">
            <a:avLst/>
          </a:prstGeom>
        </p:spPr>
      </p:pic>
      <p:sp>
        <p:nvSpPr>
          <p:cNvPr id="31" name="Rectangle 4"/>
          <p:cNvSpPr txBox="1">
            <a:spLocks noChangeArrowheads="1"/>
          </p:cNvSpPr>
          <p:nvPr/>
        </p:nvSpPr>
        <p:spPr>
          <a:xfrm>
            <a:off x="2027086" y="6258894"/>
            <a:ext cx="9202989" cy="446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b="1" i="1" dirty="0" smtClean="0">
                <a:solidFill>
                  <a:srgbClr val="CC0066"/>
                </a:solidFill>
                <a:latin typeface="Times New Roman" panose="02020603050405020304" pitchFamily="18" charset="0"/>
              </a:rPr>
              <a:t>Tiên Thanh, ngày 11-14 tháng 11 năm 2024</a:t>
            </a:r>
            <a:endParaRPr lang="en-US" b="1" i="1" dirty="0">
              <a:solidFill>
                <a:srgbClr val="0000FF"/>
              </a:solidFill>
              <a:latin typeface=".VnAristot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11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0"/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9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3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292" grpId="0" build="p"/>
      <p:bldP spid="12299" grpId="0"/>
      <p:bldP spid="4" grpId="0"/>
      <p:bldP spid="3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1D6E8E2-025B-4882-A1AC-35FC9F60F687}"/>
              </a:ext>
            </a:extLst>
          </p:cNvPr>
          <p:cNvGrpSpPr/>
          <p:nvPr/>
        </p:nvGrpSpPr>
        <p:grpSpPr>
          <a:xfrm>
            <a:off x="22034" y="33051"/>
            <a:ext cx="9845139" cy="872949"/>
            <a:chOff x="22034" y="33051"/>
            <a:chExt cx="9845139" cy="87294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75BDE90-8DAE-425E-9075-C09EC98C476A}"/>
                </a:ext>
              </a:extLst>
            </p:cNvPr>
            <p:cNvGrpSpPr/>
            <p:nvPr/>
          </p:nvGrpSpPr>
          <p:grpSpPr>
            <a:xfrm>
              <a:off x="784263" y="33051"/>
              <a:ext cx="9082910" cy="872949"/>
              <a:chOff x="1133366" y="2220084"/>
              <a:chExt cx="5681780" cy="914400"/>
            </a:xfrm>
          </p:grpSpPr>
          <p:sp>
            <p:nvSpPr>
              <p:cNvPr id="3" name="Arrow: Pentagon 2">
                <a:extLst>
                  <a:ext uri="{FF2B5EF4-FFF2-40B4-BE49-F238E27FC236}">
                    <a16:creationId xmlns:a16="http://schemas.microsoft.com/office/drawing/2014/main" id="{CB323158-6822-40C8-AEB9-15D25EF092DA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solidFill>
                <a:srgbClr val="FFDB6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31C0733-9F84-4F93-92D9-0A8FF6655A3B}"/>
                  </a:ext>
                </a:extLst>
              </p:cNvPr>
              <p:cNvSpPr txBox="1"/>
              <p:nvPr/>
            </p:nvSpPr>
            <p:spPr>
              <a:xfrm>
                <a:off x="1307656" y="2384346"/>
                <a:ext cx="5176902" cy="628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5F61A8D-40D5-4759-8DD2-750C254B301B}"/>
                </a:ext>
              </a:extLst>
            </p:cNvPr>
            <p:cNvSpPr txBox="1"/>
            <p:nvPr/>
          </p:nvSpPr>
          <p:spPr>
            <a:xfrm>
              <a:off x="1453956" y="165174"/>
              <a:ext cx="79967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 động của Trái Đất quanh Mặt Trời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E6476B0-5A51-4719-80F1-47A7A7D2D5A1}"/>
                </a:ext>
              </a:extLst>
            </p:cNvPr>
            <p:cNvGrpSpPr/>
            <p:nvPr/>
          </p:nvGrpSpPr>
          <p:grpSpPr>
            <a:xfrm>
              <a:off x="22034" y="33051"/>
              <a:ext cx="1301952" cy="872949"/>
              <a:chOff x="344605" y="154323"/>
              <a:chExt cx="1301952" cy="872949"/>
            </a:xfrm>
          </p:grpSpPr>
          <p:sp>
            <p:nvSpPr>
              <p:cNvPr id="7" name="Arrow: Pentagon 6">
                <a:extLst>
                  <a:ext uri="{FF2B5EF4-FFF2-40B4-BE49-F238E27FC236}">
                    <a16:creationId xmlns:a16="http://schemas.microsoft.com/office/drawing/2014/main" id="{D4AB3880-E3FB-42BB-96CF-3814B7AF2637}"/>
                  </a:ext>
                </a:extLst>
              </p:cNvPr>
              <p:cNvSpPr/>
              <p:nvPr/>
            </p:nvSpPr>
            <p:spPr>
              <a:xfrm>
                <a:off x="344605" y="154323"/>
                <a:ext cx="1301952" cy="872949"/>
              </a:xfrm>
              <a:prstGeom prst="homePlat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itchFamily="34" charset="0"/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8" name="Isosceles Triangle 7">
                <a:extLst>
                  <a:ext uri="{FF2B5EF4-FFF2-40B4-BE49-F238E27FC236}">
                    <a16:creationId xmlns:a16="http://schemas.microsoft.com/office/drawing/2014/main" id="{135530F4-0BE8-42C9-911F-1BAA0A90892A}"/>
                  </a:ext>
                </a:extLst>
              </p:cNvPr>
              <p:cNvSpPr/>
              <p:nvPr/>
            </p:nvSpPr>
            <p:spPr>
              <a:xfrm rot="5400000">
                <a:off x="1335337" y="461696"/>
                <a:ext cx="262394" cy="254000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7DD1095-0215-4594-873A-88520E57F1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34" t="40889" r="52916" b="10962"/>
          <a:stretch/>
        </p:blipFill>
        <p:spPr>
          <a:xfrm>
            <a:off x="10026265" y="59395"/>
            <a:ext cx="1423557" cy="1078452"/>
          </a:xfrm>
          <a:prstGeom prst="rect">
            <a:avLst/>
          </a:prstGeom>
        </p:spPr>
      </p:pic>
      <p:sp>
        <p:nvSpPr>
          <p:cNvPr id="11" name="Google Shape;147;p19">
            <a:extLst>
              <a:ext uri="{FF2B5EF4-FFF2-40B4-BE49-F238E27FC236}">
                <a16:creationId xmlns:a16="http://schemas.microsoft.com/office/drawing/2014/main" id="{4B572CBC-51FF-485B-8FF6-D95B4BA631D4}"/>
              </a:ext>
            </a:extLst>
          </p:cNvPr>
          <p:cNvSpPr txBox="1"/>
          <p:nvPr/>
        </p:nvSpPr>
        <p:spPr>
          <a:xfrm>
            <a:off x="295533" y="2188317"/>
            <a:ext cx="11610025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>
              <a:buClr>
                <a:srgbClr val="0000CC"/>
              </a:buClr>
              <a:buSzPts val="2400"/>
            </a:pPr>
            <a:r>
              <a:rPr lang="nl-NL" sz="4000" dirty="0">
                <a:solidFill>
                  <a:srgbClr val="0416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nl-NL" sz="3800" dirty="0">
                <a:solidFill>
                  <a:srgbClr val="0416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 Đất chuyển động quanh Mặt Trời theo hướng từ Tây sang Đông, theo quỹ đạo có hình Elip gần tròn.</a:t>
            </a:r>
            <a:endParaRPr sz="3800" dirty="0">
              <a:solidFill>
                <a:srgbClr val="0416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book9">
            <a:extLst>
              <a:ext uri="{FF2B5EF4-FFF2-40B4-BE49-F238E27FC236}">
                <a16:creationId xmlns:a16="http://schemas.microsoft.com/office/drawing/2014/main" id="{FA7333F7-5CD9-4807-A3B0-008F63313D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617" y="970351"/>
            <a:ext cx="1729648" cy="928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Google Shape;147;p19">
            <a:extLst>
              <a:ext uri="{FF2B5EF4-FFF2-40B4-BE49-F238E27FC236}">
                <a16:creationId xmlns:a16="http://schemas.microsoft.com/office/drawing/2014/main" id="{A4394BD2-4499-4188-8EA2-EE77724027AF}"/>
              </a:ext>
            </a:extLst>
          </p:cNvPr>
          <p:cNvSpPr txBox="1"/>
          <p:nvPr/>
        </p:nvSpPr>
        <p:spPr>
          <a:xfrm>
            <a:off x="295532" y="4301034"/>
            <a:ext cx="11610025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71500" indent="-571500" algn="just">
              <a:buClr>
                <a:srgbClr val="0000CC"/>
              </a:buClr>
              <a:buSzPts val="2400"/>
              <a:buFontTx/>
              <a:buChar char="-"/>
            </a:pPr>
            <a:r>
              <a:rPr lang="nl-NL" sz="3800" dirty="0">
                <a:solidFill>
                  <a:srgbClr val="0416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 gian chuyển động 1 vòng trên quỹ đạo là 365 ngày 6 giờ.</a:t>
            </a:r>
          </a:p>
          <a:p>
            <a:pPr marL="571500" indent="-571500" algn="just">
              <a:buClr>
                <a:srgbClr val="0000CC"/>
              </a:buClr>
              <a:buSzPts val="2400"/>
              <a:buFontTx/>
              <a:buChar char="-"/>
            </a:pPr>
            <a:r>
              <a:rPr lang="nl-NL" sz="3800" dirty="0">
                <a:solidFill>
                  <a:srgbClr val="0416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nghiêng và góc nghiêng của trục: không thay đổi trên mặt phẳng quỹ đạo một góc </a:t>
            </a:r>
            <a:r>
              <a:rPr lang="en-US" sz="3800" dirty="0">
                <a:solidFill>
                  <a:srgbClr val="0416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66</a:t>
            </a:r>
            <a:r>
              <a:rPr lang="en-US" sz="3800" baseline="30000" dirty="0">
                <a:solidFill>
                  <a:srgbClr val="0416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sz="3800" dirty="0">
                <a:solidFill>
                  <a:srgbClr val="0416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33’.</a:t>
            </a:r>
            <a:endParaRPr lang="en-US" sz="3800" dirty="0">
              <a:solidFill>
                <a:srgbClr val="0416BC"/>
              </a:solidFill>
              <a:latin typeface="Calibri" panose="020F0502020204030204" pitchFamily="34" charset="0"/>
            </a:endParaRPr>
          </a:p>
          <a:p>
            <a:pPr marL="571500" indent="-571500" algn="just">
              <a:buClr>
                <a:srgbClr val="0000CC"/>
              </a:buClr>
              <a:buSzPts val="2400"/>
              <a:buFontTx/>
              <a:buChar char="-"/>
            </a:pPr>
            <a:endParaRPr sz="4000" dirty="0">
              <a:solidFill>
                <a:srgbClr val="0416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50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62B56FC-F12C-42B1-8C7C-76CCF30AEB54}"/>
              </a:ext>
            </a:extLst>
          </p:cNvPr>
          <p:cNvSpPr/>
          <p:nvPr/>
        </p:nvSpPr>
        <p:spPr>
          <a:xfrm>
            <a:off x="286439" y="1156771"/>
            <a:ext cx="11534660" cy="52770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F16A37-A019-45ED-B755-F5B63C8ABF72}"/>
              </a:ext>
            </a:extLst>
          </p:cNvPr>
          <p:cNvSpPr txBox="1"/>
          <p:nvPr/>
        </p:nvSpPr>
        <p:spPr>
          <a:xfrm>
            <a:off x="694063" y="1420394"/>
            <a:ext cx="11127036" cy="5330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3600" b="1">
                <a:solidFill>
                  <a:srgbClr val="0416B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600" b="1">
                <a:solidFill>
                  <a:srgbClr val="0416B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hời gian Trái Đất chuyển động một vòng quanh Mặt Trời</a:t>
            </a:r>
            <a:r>
              <a:rPr lang="vi-VN" sz="3600">
                <a:solidFill>
                  <a:srgbClr val="0416B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là 365 ngày, 6 giờ nhưng để làm lịch cho tiện người ta chỉ lấy tròn 365 ngày. Như vậy, cứ 4 năm lại thừa ra 1 ngày đó là năm nhuận, tháng 2 của năm nhuận có 29 ngày.</a:t>
            </a:r>
            <a:r>
              <a:rPr lang="vi-VN" sz="3600" b="1">
                <a:solidFill>
                  <a:srgbClr val="0416B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>
              <a:solidFill>
                <a:srgbClr val="0416B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3600" b="1">
                <a:solidFill>
                  <a:srgbClr val="0416B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 NĂM NHUẬN THEO DƯƠNG LỊCH</a:t>
            </a:r>
            <a:endParaRPr lang="en-US" sz="3600">
              <a:solidFill>
                <a:srgbClr val="0416B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3600" spc="-60">
                <a:solidFill>
                  <a:srgbClr val="0416B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Những năm dương lịch nào chia hết cho 4 thì năm đó là năm nhuận.</a:t>
            </a:r>
            <a:endParaRPr lang="en-US" sz="3600">
              <a:solidFill>
                <a:srgbClr val="0416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58E91F-EF86-4EA0-AAD1-4263A5729DAE}"/>
              </a:ext>
            </a:extLst>
          </p:cNvPr>
          <p:cNvSpPr/>
          <p:nvPr/>
        </p:nvSpPr>
        <p:spPr>
          <a:xfrm>
            <a:off x="947818" y="632128"/>
            <a:ext cx="2133600" cy="788266"/>
          </a:xfrm>
          <a:prstGeom prst="roundRect">
            <a:avLst/>
          </a:prstGeom>
          <a:solidFill>
            <a:srgbClr val="DAFF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873565-6E47-409B-BEE2-EAA6E66B0986}"/>
              </a:ext>
            </a:extLst>
          </p:cNvPr>
          <p:cNvSpPr txBox="1"/>
          <p:nvPr/>
        </p:nvSpPr>
        <p:spPr>
          <a:xfrm>
            <a:off x="947818" y="795428"/>
            <a:ext cx="2245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416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CÓ BIẾT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6B71D6-10AC-4784-9A95-E721B61322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1225763" y="7950"/>
            <a:ext cx="948715" cy="80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048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9676450-10E5-4169-9AC7-504D21BB162B}"/>
              </a:ext>
            </a:extLst>
          </p:cNvPr>
          <p:cNvGrpSpPr/>
          <p:nvPr/>
        </p:nvGrpSpPr>
        <p:grpSpPr>
          <a:xfrm>
            <a:off x="784263" y="33051"/>
            <a:ext cx="9082910" cy="872949"/>
            <a:chOff x="1133366" y="2220084"/>
            <a:chExt cx="5681780" cy="914400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F5CB0072-13FC-4E3F-86AC-C8602F447095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9AE23BA-8804-4A4A-9F23-90BAC04E641B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8706E81-BB0A-42C7-A496-B53A06D7A672}"/>
              </a:ext>
            </a:extLst>
          </p:cNvPr>
          <p:cNvSpPr txBox="1"/>
          <p:nvPr/>
        </p:nvSpPr>
        <p:spPr>
          <a:xfrm>
            <a:off x="1453956" y="165174"/>
            <a:ext cx="7996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AE9C834-E4E4-4038-B794-ABB1D91D0603}"/>
              </a:ext>
            </a:extLst>
          </p:cNvPr>
          <p:cNvGrpSpPr/>
          <p:nvPr/>
        </p:nvGrpSpPr>
        <p:grpSpPr>
          <a:xfrm>
            <a:off x="22034" y="33051"/>
            <a:ext cx="1301952" cy="872949"/>
            <a:chOff x="344605" y="154323"/>
            <a:chExt cx="1301952" cy="872949"/>
          </a:xfrm>
        </p:grpSpPr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AED65726-A6A2-4632-9EC3-F210A73B99ED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Arial" pitchFamily="34" charset="0"/>
                  <a:cs typeface="Arial" pitchFamily="34" charset="0"/>
                </a:rPr>
                <a:t>*</a:t>
              </a:r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E915FD1B-1C60-4DD5-A744-A011045BB80E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2367121-329B-41FF-B6D0-5CAF4C4897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334" t="40889" r="52916" b="10962"/>
          <a:stretch/>
        </p:blipFill>
        <p:spPr>
          <a:xfrm>
            <a:off x="10026265" y="59395"/>
            <a:ext cx="1423557" cy="107845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44571BB-C1DD-4436-B87E-2634EF2BF8A2}"/>
              </a:ext>
            </a:extLst>
          </p:cNvPr>
          <p:cNvSpPr/>
          <p:nvPr/>
        </p:nvSpPr>
        <p:spPr>
          <a:xfrm>
            <a:off x="918072" y="1951838"/>
            <a:ext cx="10355856" cy="1312347"/>
          </a:xfrm>
          <a:prstGeom prst="rect">
            <a:avLst/>
          </a:prstGeom>
          <a:ln>
            <a:solidFill>
              <a:srgbClr val="00B050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600" dirty="0">
                <a:solidFill>
                  <a:srgbClr val="1223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SG" sz="3600" dirty="0" err="1">
                <a:solidFill>
                  <a:srgbClr val="1223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SG" sz="3600" dirty="0">
                <a:solidFill>
                  <a:srgbClr val="1223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SG" sz="3600" dirty="0" err="1">
                <a:solidFill>
                  <a:srgbClr val="1223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lang="en-SG" sz="3600" dirty="0">
                <a:solidFill>
                  <a:srgbClr val="1223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2000 </a:t>
            </a:r>
            <a:r>
              <a:rPr lang="en-SG" sz="3600" dirty="0" err="1">
                <a:solidFill>
                  <a:srgbClr val="1223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SG" sz="3600" dirty="0">
                <a:solidFill>
                  <a:srgbClr val="1223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SG" sz="3600" dirty="0" err="1">
                <a:solidFill>
                  <a:srgbClr val="1223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lang="en-SG" sz="3600" dirty="0">
                <a:solidFill>
                  <a:srgbClr val="1223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2030 </a:t>
            </a:r>
            <a:r>
              <a:rPr lang="en-SG" sz="3600" dirty="0" err="1">
                <a:solidFill>
                  <a:srgbClr val="1223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SG" sz="3600" dirty="0">
                <a:solidFill>
                  <a:srgbClr val="1223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SG" sz="3600" dirty="0" err="1">
                <a:solidFill>
                  <a:srgbClr val="1223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SG" sz="3600" dirty="0">
                <a:solidFill>
                  <a:srgbClr val="1223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SG" sz="3600" dirty="0" err="1">
                <a:solidFill>
                  <a:srgbClr val="1223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lang="en-SG" sz="3600" dirty="0">
                <a:solidFill>
                  <a:srgbClr val="1223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SG" sz="3600" dirty="0" err="1">
                <a:solidFill>
                  <a:srgbClr val="1223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SG" sz="3600" dirty="0">
                <a:solidFill>
                  <a:srgbClr val="1223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SG" sz="3600" dirty="0" err="1">
                <a:solidFill>
                  <a:srgbClr val="1223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SG" sz="3600" dirty="0">
                <a:solidFill>
                  <a:srgbClr val="1223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SG" sz="3600" dirty="0" err="1">
                <a:solidFill>
                  <a:srgbClr val="1223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lang="en-SG" sz="3600" dirty="0">
                <a:solidFill>
                  <a:srgbClr val="1223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SG" sz="3600" dirty="0" err="1">
                <a:solidFill>
                  <a:srgbClr val="1223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nhuận</a:t>
            </a:r>
            <a:r>
              <a:rPr lang="en-SG" sz="3600" dirty="0">
                <a:solidFill>
                  <a:srgbClr val="1223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3600" dirty="0">
              <a:solidFill>
                <a:srgbClr val="1223FA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18B18BE-BA1A-499B-8AE4-BE89A60CABFF}"/>
              </a:ext>
            </a:extLst>
          </p:cNvPr>
          <p:cNvGrpSpPr/>
          <p:nvPr/>
        </p:nvGrpSpPr>
        <p:grpSpPr>
          <a:xfrm>
            <a:off x="4419247" y="1080694"/>
            <a:ext cx="3810866" cy="827835"/>
            <a:chOff x="3199789" y="1093088"/>
            <a:chExt cx="3514971" cy="68223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91ECE98A-BDDA-40D5-B936-9A61A972FAD2}"/>
                </a:ext>
              </a:extLst>
            </p:cNvPr>
            <p:cNvSpPr/>
            <p:nvPr/>
          </p:nvSpPr>
          <p:spPr>
            <a:xfrm>
              <a:off x="3199789" y="1093088"/>
              <a:ext cx="3198589" cy="682233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7FA76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69D3F6F-0A73-43D5-A786-69F46EDDE4F2}"/>
                </a:ext>
              </a:extLst>
            </p:cNvPr>
            <p:cNvSpPr txBox="1"/>
            <p:nvPr/>
          </p:nvSpPr>
          <p:spPr>
            <a:xfrm>
              <a:off x="3261733" y="1193243"/>
              <a:ext cx="3453027" cy="481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TIẾP SỨC</a:t>
              </a:r>
            </a:p>
          </p:txBody>
        </p:sp>
      </p:grpSp>
      <p:pic>
        <p:nvPicPr>
          <p:cNvPr id="18" name="Picture 2" descr="Trang chủ - NQ Education">
            <a:extLst>
              <a:ext uri="{FF2B5EF4-FFF2-40B4-BE49-F238E27FC236}">
                <a16:creationId xmlns:a16="http://schemas.microsoft.com/office/drawing/2014/main" id="{EF966E57-A23C-427E-9BF2-05173217A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54" y="4078176"/>
            <a:ext cx="1591986" cy="176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A66595E-C670-4021-8042-541D4E11272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000" t="28444" r="83037" b="60622"/>
          <a:stretch/>
        </p:blipFill>
        <p:spPr>
          <a:xfrm>
            <a:off x="3396835" y="1038123"/>
            <a:ext cx="973642" cy="86003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DD8BDFC-ED3F-4AA2-A9FB-2B90E499EF52}"/>
              </a:ext>
            </a:extLst>
          </p:cNvPr>
          <p:cNvSpPr/>
          <p:nvPr/>
        </p:nvSpPr>
        <p:spPr>
          <a:xfrm>
            <a:off x="2396976" y="4874785"/>
            <a:ext cx="41788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2B26F6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HĐ: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Nhóm</a:t>
            </a:r>
            <a:endParaRPr lang="en-US" sz="2800" b="1" dirty="0">
              <a:solidFill>
                <a:srgbClr val="FF0000"/>
              </a:solidFill>
              <a:latin typeface="#9Slide03 SFU Futura_12" panose="00000400000000000000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DDBD0DD-B5FD-4BD7-B8B0-647D3EB75BA9}"/>
              </a:ext>
            </a:extLst>
          </p:cNvPr>
          <p:cNvSpPr/>
          <p:nvPr/>
        </p:nvSpPr>
        <p:spPr>
          <a:xfrm>
            <a:off x="7959252" y="4874785"/>
            <a:ext cx="34179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2B26F6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US" sz="2800" b="1" dirty="0">
                <a:solidFill>
                  <a:srgbClr val="2B26F6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B26F6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gian</a:t>
            </a:r>
            <a:r>
              <a:rPr lang="en-US" sz="2800" b="1" dirty="0">
                <a:solidFill>
                  <a:srgbClr val="2B26F6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( 2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phút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)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22" name="2 Minute Timer (Nho)">
            <a:hlinkClick r:id="" action="ppaction://media"/>
            <a:extLst>
              <a:ext uri="{FF2B5EF4-FFF2-40B4-BE49-F238E27FC236}">
                <a16:creationId xmlns:a16="http://schemas.microsoft.com/office/drawing/2014/main" id="{43703D0B-DE65-4493-976E-31D4A48FBE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68225" y="5838844"/>
            <a:ext cx="1459098" cy="87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5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7" grpId="0"/>
      <p:bldP spid="12" grpId="0" animBg="1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A7242C-4CFC-44D2-B7E7-63D527A08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17" t="23775" r="29166" b="21182"/>
          <a:stretch/>
        </p:blipFill>
        <p:spPr>
          <a:xfrm>
            <a:off x="538480" y="254619"/>
            <a:ext cx="11653520" cy="66942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855A3E-DA5B-4983-ADF1-97941BD48C2F}"/>
              </a:ext>
            </a:extLst>
          </p:cNvPr>
          <p:cNvSpPr txBox="1"/>
          <p:nvPr/>
        </p:nvSpPr>
        <p:spPr>
          <a:xfrm>
            <a:off x="1527999" y="532670"/>
            <a:ext cx="9132176" cy="1523128"/>
          </a:xfrm>
          <a:prstGeom prst="rect">
            <a:avLst/>
          </a:prstGeom>
          <a:noFill/>
          <a:ln w="57150">
            <a:noFill/>
          </a:ln>
        </p:spPr>
        <p:txBody>
          <a:bodyPr wrap="square" lIns="91078" tIns="45539" rIns="91078" bIns="45539" rtlCol="0">
            <a:spAutoFit/>
          </a:bodyPr>
          <a:lstStyle/>
          <a:p>
            <a:pPr algn="ctr">
              <a:spcBef>
                <a:spcPts val="599"/>
              </a:spcBef>
            </a:pP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599"/>
              </a:spcBef>
            </a:pP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 VÀ VẬN DỤNG</a:t>
            </a:r>
          </a:p>
        </p:txBody>
      </p:sp>
    </p:spTree>
    <p:extLst>
      <p:ext uri="{BB962C8B-B14F-4D97-AF65-F5344CB8AC3E}">
        <p14:creationId xmlns:p14="http://schemas.microsoft.com/office/powerpoint/2010/main" val="377392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AC063D-2DAC-4EC3-95E2-C4DBB372A21F}"/>
              </a:ext>
            </a:extLst>
          </p:cNvPr>
          <p:cNvSpPr/>
          <p:nvPr/>
        </p:nvSpPr>
        <p:spPr>
          <a:xfrm>
            <a:off x="43681" y="1794931"/>
            <a:ext cx="5598446" cy="39795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dirty="0">
                <a:solidFill>
                  <a:srgbClr val="3D4E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3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3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3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en-US" sz="3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3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3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Hình ảnh 10">
            <a:extLst>
              <a:ext uri="{FF2B5EF4-FFF2-40B4-BE49-F238E27FC236}">
                <a16:creationId xmlns:a16="http://schemas.microsoft.com/office/drawing/2014/main" id="{7BC32070-423F-4AB2-B075-A52C76AF7C94}"/>
              </a:ext>
            </a:extLst>
          </p:cNvPr>
          <p:cNvPicPr/>
          <p:nvPr/>
        </p:nvPicPr>
        <p:blipFill rotWithShape="1">
          <a:blip r:embed="rId3"/>
          <a:srcRect l="17346" r="16374" b="-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976353-640F-431B-A704-4ED066076E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268" y="312003"/>
            <a:ext cx="5603462" cy="176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13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C8AEF7FF-5768-4D62-892B-F92149648A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CB6C74-3822-4779-A78A-6D1412DB4F0A}"/>
              </a:ext>
            </a:extLst>
          </p:cNvPr>
          <p:cNvSpPr txBox="1"/>
          <p:nvPr/>
        </p:nvSpPr>
        <p:spPr>
          <a:xfrm>
            <a:off x="3395720" y="3287932"/>
            <a:ext cx="561599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3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Google Shape;639;p21">
            <a:extLst>
              <a:ext uri="{FF2B5EF4-FFF2-40B4-BE49-F238E27FC236}">
                <a16:creationId xmlns:a16="http://schemas.microsoft.com/office/drawing/2014/main" id="{2BC96683-AAEB-4340-B2BE-2AE24E110AF0}"/>
              </a:ext>
            </a:extLst>
          </p:cNvPr>
          <p:cNvSpPr/>
          <p:nvPr/>
        </p:nvSpPr>
        <p:spPr>
          <a:xfrm>
            <a:off x="5230015" y="1908197"/>
            <a:ext cx="173484" cy="174309"/>
          </a:xfrm>
          <a:custGeom>
            <a:avLst/>
            <a:gdLst/>
            <a:ahLst/>
            <a:cxnLst/>
            <a:rect l="l" t="t" r="r" b="b"/>
            <a:pathLst>
              <a:path w="2525" h="2537" extrusionOk="0">
                <a:moveTo>
                  <a:pt x="1263" y="0"/>
                </a:moveTo>
                <a:cubicBezTo>
                  <a:pt x="560" y="0"/>
                  <a:pt x="0" y="572"/>
                  <a:pt x="0" y="1274"/>
                </a:cubicBezTo>
                <a:cubicBezTo>
                  <a:pt x="0" y="1965"/>
                  <a:pt x="560" y="2536"/>
                  <a:pt x="1263" y="2536"/>
                </a:cubicBezTo>
                <a:cubicBezTo>
                  <a:pt x="1965" y="2536"/>
                  <a:pt x="2525" y="1965"/>
                  <a:pt x="2525" y="1274"/>
                </a:cubicBezTo>
                <a:cubicBezTo>
                  <a:pt x="2525" y="572"/>
                  <a:pt x="1965" y="0"/>
                  <a:pt x="12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3" name="Google Shape;640;p21">
            <a:extLst>
              <a:ext uri="{FF2B5EF4-FFF2-40B4-BE49-F238E27FC236}">
                <a16:creationId xmlns:a16="http://schemas.microsoft.com/office/drawing/2014/main" id="{423379C8-1C90-47FF-AE98-76A78B18DFCA}"/>
              </a:ext>
            </a:extLst>
          </p:cNvPr>
          <p:cNvSpPr/>
          <p:nvPr/>
        </p:nvSpPr>
        <p:spPr>
          <a:xfrm>
            <a:off x="5230015" y="5114704"/>
            <a:ext cx="173484" cy="173484"/>
          </a:xfrm>
          <a:custGeom>
            <a:avLst/>
            <a:gdLst/>
            <a:ahLst/>
            <a:cxnLst/>
            <a:rect l="l" t="t" r="r" b="b"/>
            <a:pathLst>
              <a:path w="2525" h="2525" extrusionOk="0">
                <a:moveTo>
                  <a:pt x="1263" y="1"/>
                </a:moveTo>
                <a:cubicBezTo>
                  <a:pt x="560" y="1"/>
                  <a:pt x="0" y="560"/>
                  <a:pt x="0" y="1263"/>
                </a:cubicBezTo>
                <a:cubicBezTo>
                  <a:pt x="0" y="1965"/>
                  <a:pt x="560" y="2525"/>
                  <a:pt x="1263" y="2525"/>
                </a:cubicBezTo>
                <a:cubicBezTo>
                  <a:pt x="1965" y="2525"/>
                  <a:pt x="2525" y="1965"/>
                  <a:pt x="2525" y="1263"/>
                </a:cubicBezTo>
                <a:cubicBezTo>
                  <a:pt x="2525" y="560"/>
                  <a:pt x="1965" y="1"/>
                  <a:pt x="126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4" name="Google Shape;643;p21">
            <a:extLst>
              <a:ext uri="{FF2B5EF4-FFF2-40B4-BE49-F238E27FC236}">
                <a16:creationId xmlns:a16="http://schemas.microsoft.com/office/drawing/2014/main" id="{491DD866-98BD-4A4F-8CE9-03A512B54BC1}"/>
              </a:ext>
            </a:extLst>
          </p:cNvPr>
          <p:cNvSpPr/>
          <p:nvPr/>
        </p:nvSpPr>
        <p:spPr>
          <a:xfrm>
            <a:off x="6890567" y="1562140"/>
            <a:ext cx="4202785" cy="983399"/>
          </a:xfrm>
          <a:custGeom>
            <a:avLst/>
            <a:gdLst/>
            <a:ahLst/>
            <a:cxnLst/>
            <a:rect l="l" t="t" r="r" b="b"/>
            <a:pathLst>
              <a:path w="45078" h="14313" extrusionOk="0">
                <a:moveTo>
                  <a:pt x="0" y="1"/>
                </a:moveTo>
                <a:lnTo>
                  <a:pt x="0" y="656"/>
                </a:lnTo>
                <a:lnTo>
                  <a:pt x="42029" y="656"/>
                </a:lnTo>
                <a:cubicBezTo>
                  <a:pt x="43339" y="656"/>
                  <a:pt x="44422" y="1680"/>
                  <a:pt x="44422" y="2930"/>
                </a:cubicBezTo>
                <a:lnTo>
                  <a:pt x="44422" y="11383"/>
                </a:lnTo>
                <a:cubicBezTo>
                  <a:pt x="44422" y="12645"/>
                  <a:pt x="43339" y="13669"/>
                  <a:pt x="42029" y="13669"/>
                </a:cubicBezTo>
                <a:lnTo>
                  <a:pt x="0" y="13669"/>
                </a:lnTo>
                <a:lnTo>
                  <a:pt x="0" y="14312"/>
                </a:lnTo>
                <a:lnTo>
                  <a:pt x="42029" y="14312"/>
                </a:lnTo>
                <a:cubicBezTo>
                  <a:pt x="43708" y="14312"/>
                  <a:pt x="45077" y="13002"/>
                  <a:pt x="45077" y="11383"/>
                </a:cubicBezTo>
                <a:lnTo>
                  <a:pt x="45077" y="2942"/>
                </a:lnTo>
                <a:cubicBezTo>
                  <a:pt x="45077" y="1322"/>
                  <a:pt x="43708" y="1"/>
                  <a:pt x="4202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5" name="Google Shape;644;p21">
            <a:extLst>
              <a:ext uri="{FF2B5EF4-FFF2-40B4-BE49-F238E27FC236}">
                <a16:creationId xmlns:a16="http://schemas.microsoft.com/office/drawing/2014/main" id="{58D40C60-7666-42B8-8D49-9374FF9AA2BB}"/>
              </a:ext>
            </a:extLst>
          </p:cNvPr>
          <p:cNvSpPr/>
          <p:nvPr/>
        </p:nvSpPr>
        <p:spPr>
          <a:xfrm>
            <a:off x="6890567" y="3106515"/>
            <a:ext cx="4202785" cy="984223"/>
          </a:xfrm>
          <a:custGeom>
            <a:avLst/>
            <a:gdLst/>
            <a:ahLst/>
            <a:cxnLst/>
            <a:rect l="l" t="t" r="r" b="b"/>
            <a:pathLst>
              <a:path w="45078" h="14325" extrusionOk="0">
                <a:moveTo>
                  <a:pt x="0" y="1"/>
                </a:moveTo>
                <a:lnTo>
                  <a:pt x="0" y="656"/>
                </a:lnTo>
                <a:lnTo>
                  <a:pt x="42029" y="656"/>
                </a:lnTo>
                <a:cubicBezTo>
                  <a:pt x="43339" y="656"/>
                  <a:pt x="44422" y="1680"/>
                  <a:pt x="44422" y="2942"/>
                </a:cubicBezTo>
                <a:lnTo>
                  <a:pt x="44422" y="11383"/>
                </a:lnTo>
                <a:cubicBezTo>
                  <a:pt x="44422" y="12645"/>
                  <a:pt x="43339" y="13669"/>
                  <a:pt x="42029" y="13669"/>
                </a:cubicBezTo>
                <a:lnTo>
                  <a:pt x="0" y="13669"/>
                </a:lnTo>
                <a:lnTo>
                  <a:pt x="0" y="14324"/>
                </a:lnTo>
                <a:lnTo>
                  <a:pt x="42029" y="14324"/>
                </a:lnTo>
                <a:cubicBezTo>
                  <a:pt x="43708" y="14324"/>
                  <a:pt x="45077" y="13002"/>
                  <a:pt x="45077" y="11383"/>
                </a:cubicBezTo>
                <a:lnTo>
                  <a:pt x="45077" y="2942"/>
                </a:lnTo>
                <a:cubicBezTo>
                  <a:pt x="45077" y="1322"/>
                  <a:pt x="43708" y="1"/>
                  <a:pt x="420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6" name="Google Shape;645;p21">
            <a:extLst>
              <a:ext uri="{FF2B5EF4-FFF2-40B4-BE49-F238E27FC236}">
                <a16:creationId xmlns:a16="http://schemas.microsoft.com/office/drawing/2014/main" id="{77A24635-7EA6-4DD4-A1E9-D338E269C830}"/>
              </a:ext>
            </a:extLst>
          </p:cNvPr>
          <p:cNvSpPr/>
          <p:nvPr/>
        </p:nvSpPr>
        <p:spPr>
          <a:xfrm>
            <a:off x="6873390" y="4655836"/>
            <a:ext cx="4218261" cy="1056908"/>
          </a:xfrm>
          <a:custGeom>
            <a:avLst/>
            <a:gdLst/>
            <a:ahLst/>
            <a:cxnLst/>
            <a:rect l="l" t="t" r="r" b="b"/>
            <a:pathLst>
              <a:path w="45244" h="14169" extrusionOk="0">
                <a:moveTo>
                  <a:pt x="250" y="0"/>
                </a:moveTo>
                <a:cubicBezTo>
                  <a:pt x="119" y="0"/>
                  <a:pt x="0" y="119"/>
                  <a:pt x="0" y="250"/>
                </a:cubicBezTo>
                <a:cubicBezTo>
                  <a:pt x="0" y="393"/>
                  <a:pt x="119" y="512"/>
                  <a:pt x="250" y="512"/>
                </a:cubicBezTo>
                <a:lnTo>
                  <a:pt x="42279" y="512"/>
                </a:lnTo>
                <a:cubicBezTo>
                  <a:pt x="43637" y="512"/>
                  <a:pt x="44744" y="1560"/>
                  <a:pt x="44744" y="2858"/>
                </a:cubicBezTo>
                <a:lnTo>
                  <a:pt x="44744" y="11311"/>
                </a:lnTo>
                <a:cubicBezTo>
                  <a:pt x="44744" y="12609"/>
                  <a:pt x="43637" y="13669"/>
                  <a:pt x="42279" y="13669"/>
                </a:cubicBezTo>
                <a:lnTo>
                  <a:pt x="250" y="13669"/>
                </a:lnTo>
                <a:cubicBezTo>
                  <a:pt x="119" y="13669"/>
                  <a:pt x="0" y="13788"/>
                  <a:pt x="0" y="13919"/>
                </a:cubicBezTo>
                <a:cubicBezTo>
                  <a:pt x="0" y="14061"/>
                  <a:pt x="119" y="14169"/>
                  <a:pt x="250" y="14169"/>
                </a:cubicBezTo>
                <a:lnTo>
                  <a:pt x="42279" y="14169"/>
                </a:lnTo>
                <a:cubicBezTo>
                  <a:pt x="43910" y="14169"/>
                  <a:pt x="45244" y="12895"/>
                  <a:pt x="45244" y="11311"/>
                </a:cubicBezTo>
                <a:lnTo>
                  <a:pt x="45244" y="2858"/>
                </a:lnTo>
                <a:cubicBezTo>
                  <a:pt x="45244" y="1286"/>
                  <a:pt x="43910" y="0"/>
                  <a:pt x="422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" name="Google Shape;646;p21">
            <a:extLst>
              <a:ext uri="{FF2B5EF4-FFF2-40B4-BE49-F238E27FC236}">
                <a16:creationId xmlns:a16="http://schemas.microsoft.com/office/drawing/2014/main" id="{0BDEE219-DA18-4AA2-9E59-926CC2BC195D}"/>
              </a:ext>
            </a:extLst>
          </p:cNvPr>
          <p:cNvSpPr/>
          <p:nvPr/>
        </p:nvSpPr>
        <p:spPr>
          <a:xfrm>
            <a:off x="5230015" y="3495924"/>
            <a:ext cx="173484" cy="174309"/>
          </a:xfrm>
          <a:custGeom>
            <a:avLst/>
            <a:gdLst/>
            <a:ahLst/>
            <a:cxnLst/>
            <a:rect l="l" t="t" r="r" b="b"/>
            <a:pathLst>
              <a:path w="2525" h="2537" extrusionOk="0">
                <a:moveTo>
                  <a:pt x="1263" y="0"/>
                </a:moveTo>
                <a:cubicBezTo>
                  <a:pt x="560" y="0"/>
                  <a:pt x="0" y="572"/>
                  <a:pt x="0" y="1274"/>
                </a:cubicBezTo>
                <a:cubicBezTo>
                  <a:pt x="0" y="1965"/>
                  <a:pt x="560" y="2536"/>
                  <a:pt x="1263" y="2536"/>
                </a:cubicBezTo>
                <a:cubicBezTo>
                  <a:pt x="1965" y="2536"/>
                  <a:pt x="2525" y="1965"/>
                  <a:pt x="2525" y="1274"/>
                </a:cubicBezTo>
                <a:cubicBezTo>
                  <a:pt x="2525" y="572"/>
                  <a:pt x="1965" y="0"/>
                  <a:pt x="12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" name="Google Shape;647;p21">
            <a:extLst>
              <a:ext uri="{FF2B5EF4-FFF2-40B4-BE49-F238E27FC236}">
                <a16:creationId xmlns:a16="http://schemas.microsoft.com/office/drawing/2014/main" id="{9DDB9B8F-4C01-4946-AEF7-CADB41185D99}"/>
              </a:ext>
            </a:extLst>
          </p:cNvPr>
          <p:cNvSpPr txBox="1">
            <a:spLocks/>
          </p:cNvSpPr>
          <p:nvPr/>
        </p:nvSpPr>
        <p:spPr>
          <a:xfrm>
            <a:off x="7106666" y="1789438"/>
            <a:ext cx="3866133" cy="5288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657994">
              <a:spcBef>
                <a:spcPct val="0"/>
              </a:spcBef>
              <a:spcAft>
                <a:spcPct val="35000"/>
              </a:spcAft>
            </a:pPr>
            <a:r>
              <a:rPr lang="en-US" sz="2400">
                <a:solidFill>
                  <a:srgbClr val="1414F8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29" name="Google Shape;648;p21">
            <a:extLst>
              <a:ext uri="{FF2B5EF4-FFF2-40B4-BE49-F238E27FC236}">
                <a16:creationId xmlns:a16="http://schemas.microsoft.com/office/drawing/2014/main" id="{35F9603F-5FDA-4E08-A1EC-601567C86B42}"/>
              </a:ext>
            </a:extLst>
          </p:cNvPr>
          <p:cNvSpPr txBox="1">
            <a:spLocks/>
          </p:cNvSpPr>
          <p:nvPr/>
        </p:nvSpPr>
        <p:spPr>
          <a:xfrm>
            <a:off x="7106666" y="3334226"/>
            <a:ext cx="3866133" cy="5288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657994">
              <a:spcBef>
                <a:spcPct val="0"/>
              </a:spcBef>
              <a:spcAft>
                <a:spcPct val="35000"/>
              </a:spcAft>
            </a:pPr>
            <a:r>
              <a:rPr lang="en-US" sz="2400">
                <a:solidFill>
                  <a:srgbClr val="1414F8"/>
                </a:solidFill>
                <a:latin typeface="Arial" pitchFamily="34" charset="0"/>
                <a:cs typeface="Arial" pitchFamily="34" charset="0"/>
              </a:rPr>
              <a:t>Hoàn thành bài tập SGK</a:t>
            </a:r>
          </a:p>
        </p:txBody>
      </p:sp>
      <p:sp>
        <p:nvSpPr>
          <p:cNvPr id="30" name="Google Shape;649;p21">
            <a:extLst>
              <a:ext uri="{FF2B5EF4-FFF2-40B4-BE49-F238E27FC236}">
                <a16:creationId xmlns:a16="http://schemas.microsoft.com/office/drawing/2014/main" id="{43A37707-1A19-4933-A7CA-B2D52AC139E7}"/>
              </a:ext>
            </a:extLst>
          </p:cNvPr>
          <p:cNvSpPr txBox="1">
            <a:spLocks/>
          </p:cNvSpPr>
          <p:nvPr/>
        </p:nvSpPr>
        <p:spPr>
          <a:xfrm flipH="1">
            <a:off x="7142213" y="4584041"/>
            <a:ext cx="3949437" cy="1184379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>
                <a:solidFill>
                  <a:srgbClr val="3829FB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2400" dirty="0">
                <a:solidFill>
                  <a:srgbClr val="3829F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829FB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400" dirty="0">
                <a:solidFill>
                  <a:srgbClr val="3829F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829FB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dirty="0">
                <a:solidFill>
                  <a:srgbClr val="3829F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829FB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2400" dirty="0">
                <a:solidFill>
                  <a:srgbClr val="3829FB"/>
                </a:solidFill>
                <a:latin typeface="Arial" pitchFamily="34" charset="0"/>
                <a:cs typeface="Arial" pitchFamily="34" charset="0"/>
              </a:rPr>
              <a:t> 2</a:t>
            </a:r>
            <a:r>
              <a:rPr lang="en-US" sz="2400" dirty="0">
                <a:solidFill>
                  <a:srgbClr val="3D4EF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400" dirty="0" err="1">
                <a:solidFill>
                  <a:srgbClr val="3D4EF1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sz="2400" dirty="0">
                <a:solidFill>
                  <a:srgbClr val="3D4EF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D4EF1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400" dirty="0">
                <a:solidFill>
                  <a:srgbClr val="3D4EF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D4EF1"/>
                </a:solidFill>
                <a:latin typeface="Arial" pitchFamily="34" charset="0"/>
                <a:cs typeface="Arial" pitchFamily="34" charset="0"/>
              </a:rPr>
              <a:t>chuyển</a:t>
            </a:r>
            <a:r>
              <a:rPr lang="en-US" sz="2400" dirty="0">
                <a:solidFill>
                  <a:srgbClr val="3D4EF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D4EF1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dirty="0">
                <a:solidFill>
                  <a:srgbClr val="3D4EF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D4EF1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dirty="0">
                <a:solidFill>
                  <a:srgbClr val="3D4EF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D4EF1"/>
                </a:solidFill>
                <a:latin typeface="Arial" pitchFamily="34" charset="0"/>
                <a:cs typeface="Arial" pitchFamily="34" charset="0"/>
              </a:rPr>
              <a:t>Trái</a:t>
            </a:r>
            <a:r>
              <a:rPr lang="en-US" sz="2400" dirty="0">
                <a:solidFill>
                  <a:srgbClr val="3D4EF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D4EF1"/>
                </a:solidFill>
                <a:latin typeface="Arial" pitchFamily="34" charset="0"/>
                <a:cs typeface="Arial" pitchFamily="34" charset="0"/>
              </a:rPr>
              <a:t>Đất</a:t>
            </a:r>
            <a:r>
              <a:rPr lang="en-US" sz="2400" dirty="0">
                <a:solidFill>
                  <a:srgbClr val="3D4EF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D4EF1"/>
                </a:solidFill>
                <a:latin typeface="Arial" pitchFamily="34" charset="0"/>
                <a:cs typeface="Arial" pitchFamily="34" charset="0"/>
              </a:rPr>
              <a:t>quanh</a:t>
            </a:r>
            <a:r>
              <a:rPr lang="en-US" sz="2400" dirty="0">
                <a:solidFill>
                  <a:srgbClr val="3D4EF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D4EF1"/>
                </a:solidFill>
                <a:latin typeface="Arial" pitchFamily="34" charset="0"/>
                <a:cs typeface="Arial" pitchFamily="34" charset="0"/>
              </a:rPr>
              <a:t>Mặt</a:t>
            </a:r>
            <a:r>
              <a:rPr lang="en-US" sz="2400" dirty="0">
                <a:solidFill>
                  <a:srgbClr val="3D4EF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D4EF1"/>
                </a:solidFill>
                <a:latin typeface="Arial" pitchFamily="34" charset="0"/>
                <a:cs typeface="Arial" pitchFamily="34" charset="0"/>
              </a:rPr>
              <a:t>Trời</a:t>
            </a:r>
            <a:endParaRPr lang="en-US" sz="2400" dirty="0">
              <a:solidFill>
                <a:srgbClr val="3D4EF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1" name="Google Shape;654;p21">
            <a:extLst>
              <a:ext uri="{FF2B5EF4-FFF2-40B4-BE49-F238E27FC236}">
                <a16:creationId xmlns:a16="http://schemas.microsoft.com/office/drawing/2014/main" id="{EA249E57-391C-4A0A-9407-A38EDDB1D2F6}"/>
              </a:ext>
            </a:extLst>
          </p:cNvPr>
          <p:cNvGrpSpPr/>
          <p:nvPr/>
        </p:nvGrpSpPr>
        <p:grpSpPr>
          <a:xfrm>
            <a:off x="5555952" y="1346550"/>
            <a:ext cx="1316800" cy="1316800"/>
            <a:chOff x="5140486" y="1429965"/>
            <a:chExt cx="987600" cy="9876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2" name="Google Shape;655;p21">
              <a:extLst>
                <a:ext uri="{FF2B5EF4-FFF2-40B4-BE49-F238E27FC236}">
                  <a16:creationId xmlns:a16="http://schemas.microsoft.com/office/drawing/2014/main" id="{7B9675AA-2FF1-4887-BD2D-BFFBDBA6E135}"/>
                </a:ext>
              </a:extLst>
            </p:cNvPr>
            <p:cNvSpPr/>
            <p:nvPr/>
          </p:nvSpPr>
          <p:spPr>
            <a:xfrm>
              <a:off x="5140486" y="1429965"/>
              <a:ext cx="987600" cy="987600"/>
            </a:xfrm>
            <a:prstGeom prst="pie">
              <a:avLst>
                <a:gd name="adj1" fmla="val 16142386"/>
                <a:gd name="adj2" fmla="val 16126097"/>
              </a:avLst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" name="Google Shape;656;p21">
              <a:extLst>
                <a:ext uri="{FF2B5EF4-FFF2-40B4-BE49-F238E27FC236}">
                  <a16:creationId xmlns:a16="http://schemas.microsoft.com/office/drawing/2014/main" id="{4F8086BB-2DF3-4C7E-AA9F-22CC50D3BAF7}"/>
                </a:ext>
              </a:extLst>
            </p:cNvPr>
            <p:cNvSpPr/>
            <p:nvPr/>
          </p:nvSpPr>
          <p:spPr>
            <a:xfrm>
              <a:off x="5140486" y="1429965"/>
              <a:ext cx="987600" cy="987600"/>
            </a:xfrm>
            <a:prstGeom prst="pie">
              <a:avLst>
                <a:gd name="adj1" fmla="val 16107154"/>
                <a:gd name="adj2" fmla="val 18757646"/>
              </a:avLst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4" name="Google Shape;657;p21">
            <a:extLst>
              <a:ext uri="{FF2B5EF4-FFF2-40B4-BE49-F238E27FC236}">
                <a16:creationId xmlns:a16="http://schemas.microsoft.com/office/drawing/2014/main" id="{07FC87C9-BB33-4B26-ABB7-F10300D30941}"/>
              </a:ext>
            </a:extLst>
          </p:cNvPr>
          <p:cNvGrpSpPr/>
          <p:nvPr/>
        </p:nvGrpSpPr>
        <p:grpSpPr>
          <a:xfrm>
            <a:off x="-700566" y="1249430"/>
            <a:ext cx="6020717" cy="4700400"/>
            <a:chOff x="417550" y="1357125"/>
            <a:chExt cx="4515538" cy="3525300"/>
          </a:xfrm>
          <a:solidFill>
            <a:srgbClr val="E555B2"/>
          </a:solidFill>
        </p:grpSpPr>
        <p:sp>
          <p:nvSpPr>
            <p:cNvPr id="35" name="Google Shape;658;p21">
              <a:extLst>
                <a:ext uri="{FF2B5EF4-FFF2-40B4-BE49-F238E27FC236}">
                  <a16:creationId xmlns:a16="http://schemas.microsoft.com/office/drawing/2014/main" id="{6C727AC2-8A9C-49B2-AFC8-B5F4DFF1CB53}"/>
                </a:ext>
              </a:extLst>
            </p:cNvPr>
            <p:cNvSpPr/>
            <p:nvPr/>
          </p:nvSpPr>
          <p:spPr>
            <a:xfrm>
              <a:off x="3985709" y="1903964"/>
              <a:ext cx="947379" cy="344839"/>
            </a:xfrm>
            <a:custGeom>
              <a:avLst/>
              <a:gdLst/>
              <a:ahLst/>
              <a:cxnLst/>
              <a:rect l="l" t="t" r="r" b="b"/>
              <a:pathLst>
                <a:path w="18385" h="6692" extrusionOk="0">
                  <a:moveTo>
                    <a:pt x="8145" y="0"/>
                  </a:moveTo>
                  <a:cubicBezTo>
                    <a:pt x="7002" y="0"/>
                    <a:pt x="5918" y="441"/>
                    <a:pt x="5109" y="1250"/>
                  </a:cubicBezTo>
                  <a:lnTo>
                    <a:pt x="96" y="6275"/>
                  </a:lnTo>
                  <a:cubicBezTo>
                    <a:pt x="1" y="6370"/>
                    <a:pt x="1" y="6525"/>
                    <a:pt x="96" y="6620"/>
                  </a:cubicBezTo>
                  <a:cubicBezTo>
                    <a:pt x="144" y="6668"/>
                    <a:pt x="203" y="6691"/>
                    <a:pt x="263" y="6691"/>
                  </a:cubicBezTo>
                  <a:cubicBezTo>
                    <a:pt x="322" y="6691"/>
                    <a:pt x="394" y="6668"/>
                    <a:pt x="441" y="6620"/>
                  </a:cubicBezTo>
                  <a:lnTo>
                    <a:pt x="5454" y="1596"/>
                  </a:lnTo>
                  <a:cubicBezTo>
                    <a:pt x="6168" y="881"/>
                    <a:pt x="7133" y="488"/>
                    <a:pt x="8145" y="488"/>
                  </a:cubicBezTo>
                  <a:lnTo>
                    <a:pt x="18146" y="488"/>
                  </a:lnTo>
                  <a:cubicBezTo>
                    <a:pt x="18277" y="488"/>
                    <a:pt x="18384" y="381"/>
                    <a:pt x="18384" y="250"/>
                  </a:cubicBezTo>
                  <a:cubicBezTo>
                    <a:pt x="18384" y="107"/>
                    <a:pt x="18277" y="0"/>
                    <a:pt x="181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" name="Google Shape;659;p21">
              <a:extLst>
                <a:ext uri="{FF2B5EF4-FFF2-40B4-BE49-F238E27FC236}">
                  <a16:creationId xmlns:a16="http://schemas.microsoft.com/office/drawing/2014/main" id="{DA2AB6F0-A30A-47F1-8A65-8082B7D9A93A}"/>
                </a:ext>
              </a:extLst>
            </p:cNvPr>
            <p:cNvSpPr/>
            <p:nvPr/>
          </p:nvSpPr>
          <p:spPr>
            <a:xfrm>
              <a:off x="3985709" y="3989220"/>
              <a:ext cx="947379" cy="344839"/>
            </a:xfrm>
            <a:custGeom>
              <a:avLst/>
              <a:gdLst/>
              <a:ahLst/>
              <a:cxnLst/>
              <a:rect l="l" t="t" r="r" b="b"/>
              <a:pathLst>
                <a:path w="18385" h="6692" extrusionOk="0">
                  <a:moveTo>
                    <a:pt x="269" y="0"/>
                  </a:moveTo>
                  <a:cubicBezTo>
                    <a:pt x="206" y="0"/>
                    <a:pt x="144" y="24"/>
                    <a:pt x="96" y="72"/>
                  </a:cubicBezTo>
                  <a:cubicBezTo>
                    <a:pt x="1" y="167"/>
                    <a:pt x="1" y="322"/>
                    <a:pt x="96" y="417"/>
                  </a:cubicBezTo>
                  <a:lnTo>
                    <a:pt x="5109" y="5430"/>
                  </a:lnTo>
                  <a:cubicBezTo>
                    <a:pt x="5918" y="6239"/>
                    <a:pt x="7002" y="6692"/>
                    <a:pt x="8145" y="6692"/>
                  </a:cubicBezTo>
                  <a:lnTo>
                    <a:pt x="18146" y="6692"/>
                  </a:lnTo>
                  <a:cubicBezTo>
                    <a:pt x="18277" y="6692"/>
                    <a:pt x="18384" y="6573"/>
                    <a:pt x="18384" y="6442"/>
                  </a:cubicBezTo>
                  <a:cubicBezTo>
                    <a:pt x="18384" y="6311"/>
                    <a:pt x="18277" y="6204"/>
                    <a:pt x="18146" y="6204"/>
                  </a:cubicBezTo>
                  <a:lnTo>
                    <a:pt x="8145" y="6204"/>
                  </a:lnTo>
                  <a:cubicBezTo>
                    <a:pt x="7133" y="6204"/>
                    <a:pt x="6168" y="5811"/>
                    <a:pt x="5454" y="5084"/>
                  </a:cubicBezTo>
                  <a:lnTo>
                    <a:pt x="441" y="72"/>
                  </a:lnTo>
                  <a:cubicBezTo>
                    <a:pt x="394" y="24"/>
                    <a:pt x="331" y="0"/>
                    <a:pt x="2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" name="Google Shape;660;p21">
              <a:extLst>
                <a:ext uri="{FF2B5EF4-FFF2-40B4-BE49-F238E27FC236}">
                  <a16:creationId xmlns:a16="http://schemas.microsoft.com/office/drawing/2014/main" id="{E857C03D-D9F2-4796-A3C3-A7B1CEC79E66}"/>
                </a:ext>
              </a:extLst>
            </p:cNvPr>
            <p:cNvSpPr/>
            <p:nvPr/>
          </p:nvSpPr>
          <p:spPr>
            <a:xfrm>
              <a:off x="4166106" y="3094758"/>
              <a:ext cx="766973" cy="25198"/>
            </a:xfrm>
            <a:custGeom>
              <a:avLst/>
              <a:gdLst/>
              <a:ahLst/>
              <a:cxnLst/>
              <a:rect l="l" t="t" r="r" b="b"/>
              <a:pathLst>
                <a:path w="14884" h="489" extrusionOk="0">
                  <a:moveTo>
                    <a:pt x="238" y="0"/>
                  </a:moveTo>
                  <a:cubicBezTo>
                    <a:pt x="108" y="0"/>
                    <a:pt x="0" y="107"/>
                    <a:pt x="0" y="250"/>
                  </a:cubicBezTo>
                  <a:cubicBezTo>
                    <a:pt x="0" y="381"/>
                    <a:pt x="108" y="488"/>
                    <a:pt x="238" y="488"/>
                  </a:cubicBezTo>
                  <a:lnTo>
                    <a:pt x="14645" y="488"/>
                  </a:lnTo>
                  <a:cubicBezTo>
                    <a:pt x="14776" y="488"/>
                    <a:pt x="14883" y="381"/>
                    <a:pt x="14883" y="250"/>
                  </a:cubicBezTo>
                  <a:cubicBezTo>
                    <a:pt x="14883" y="107"/>
                    <a:pt x="14776" y="0"/>
                    <a:pt x="1464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" name="Google Shape;664;p21">
              <a:extLst>
                <a:ext uri="{FF2B5EF4-FFF2-40B4-BE49-F238E27FC236}">
                  <a16:creationId xmlns:a16="http://schemas.microsoft.com/office/drawing/2014/main" id="{E63BF215-1FB3-48B7-8249-89E0433A34B0}"/>
                </a:ext>
              </a:extLst>
            </p:cNvPr>
            <p:cNvSpPr/>
            <p:nvPr/>
          </p:nvSpPr>
          <p:spPr>
            <a:xfrm>
              <a:off x="1181546" y="2034124"/>
              <a:ext cx="2169886" cy="2169886"/>
            </a:xfrm>
            <a:custGeom>
              <a:avLst/>
              <a:gdLst/>
              <a:ahLst/>
              <a:cxnLst/>
              <a:rect l="l" t="t" r="r" b="b"/>
              <a:pathLst>
                <a:path w="47661" h="47661" extrusionOk="0">
                  <a:moveTo>
                    <a:pt x="23825" y="0"/>
                  </a:moveTo>
                  <a:cubicBezTo>
                    <a:pt x="10668" y="0"/>
                    <a:pt x="0" y="10668"/>
                    <a:pt x="0" y="23824"/>
                  </a:cubicBezTo>
                  <a:cubicBezTo>
                    <a:pt x="0" y="36993"/>
                    <a:pt x="10668" y="47661"/>
                    <a:pt x="23825" y="47661"/>
                  </a:cubicBezTo>
                  <a:cubicBezTo>
                    <a:pt x="36981" y="47661"/>
                    <a:pt x="47661" y="36993"/>
                    <a:pt x="47661" y="23824"/>
                  </a:cubicBezTo>
                  <a:cubicBezTo>
                    <a:pt x="47661" y="10668"/>
                    <a:pt x="36981" y="0"/>
                    <a:pt x="23825" y="0"/>
                  </a:cubicBezTo>
                  <a:close/>
                </a:path>
              </a:pathLst>
            </a:custGeom>
            <a:solidFill>
              <a:srgbClr val="E5A5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" name="Google Shape;666;p21">
              <a:extLst>
                <a:ext uri="{FF2B5EF4-FFF2-40B4-BE49-F238E27FC236}">
                  <a16:creationId xmlns:a16="http://schemas.microsoft.com/office/drawing/2014/main" id="{DFF37796-89F3-41EA-A4AE-03F0EBD9F695}"/>
                </a:ext>
              </a:extLst>
            </p:cNvPr>
            <p:cNvSpPr/>
            <p:nvPr/>
          </p:nvSpPr>
          <p:spPr>
            <a:xfrm rot="5400000" flipH="1">
              <a:off x="417550" y="1357125"/>
              <a:ext cx="3525300" cy="3525300"/>
            </a:xfrm>
            <a:prstGeom prst="blockArc">
              <a:avLst>
                <a:gd name="adj1" fmla="val 10775262"/>
                <a:gd name="adj2" fmla="val 25083"/>
                <a:gd name="adj3" fmla="val 623"/>
              </a:avLst>
            </a:prstGeom>
            <a:grpFill/>
            <a:ln>
              <a:solidFill>
                <a:srgbClr val="FFFF0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" name="Google Shape;667;p21">
              <a:extLst>
                <a:ext uri="{FF2B5EF4-FFF2-40B4-BE49-F238E27FC236}">
                  <a16:creationId xmlns:a16="http://schemas.microsoft.com/office/drawing/2014/main" id="{F4A833AE-0CFE-4DEF-BAEB-B086B3A3EA0A}"/>
                </a:ext>
              </a:extLst>
            </p:cNvPr>
            <p:cNvSpPr/>
            <p:nvPr/>
          </p:nvSpPr>
          <p:spPr>
            <a:xfrm rot="5400000" flipH="1">
              <a:off x="794225" y="1713225"/>
              <a:ext cx="2776800" cy="2776800"/>
            </a:xfrm>
            <a:prstGeom prst="blockArc">
              <a:avLst>
                <a:gd name="adj1" fmla="val 10744979"/>
                <a:gd name="adj2" fmla="val 46670"/>
                <a:gd name="adj3" fmla="val 856"/>
              </a:avLst>
            </a:prstGeom>
            <a:solidFill>
              <a:srgbClr val="1414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" name="Google Shape;668;p21">
              <a:extLst>
                <a:ext uri="{FF2B5EF4-FFF2-40B4-BE49-F238E27FC236}">
                  <a16:creationId xmlns:a16="http://schemas.microsoft.com/office/drawing/2014/main" id="{5461EF5F-940B-49CD-86A1-F50C60FF7699}"/>
                </a:ext>
              </a:extLst>
            </p:cNvPr>
            <p:cNvSpPr/>
            <p:nvPr/>
          </p:nvSpPr>
          <p:spPr>
            <a:xfrm rot="5400000" flipH="1">
              <a:off x="586988" y="1523175"/>
              <a:ext cx="3181800" cy="3181800"/>
            </a:xfrm>
            <a:prstGeom prst="blockArc">
              <a:avLst>
                <a:gd name="adj1" fmla="val 10775262"/>
                <a:gd name="adj2" fmla="val 25083"/>
                <a:gd name="adj3" fmla="val 623"/>
              </a:avLst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42" name="Google Shape;669;p21">
            <a:extLst>
              <a:ext uri="{FF2B5EF4-FFF2-40B4-BE49-F238E27FC236}">
                <a16:creationId xmlns:a16="http://schemas.microsoft.com/office/drawing/2014/main" id="{ACC7AA5E-4BAD-4AD1-A65A-8677F46F1DD9}"/>
              </a:ext>
            </a:extLst>
          </p:cNvPr>
          <p:cNvSpPr/>
          <p:nvPr/>
        </p:nvSpPr>
        <p:spPr>
          <a:xfrm>
            <a:off x="5554997" y="2942283"/>
            <a:ext cx="1316800" cy="1316800"/>
          </a:xfrm>
          <a:prstGeom prst="pie">
            <a:avLst>
              <a:gd name="adj1" fmla="val 16142386"/>
              <a:gd name="adj2" fmla="val 1612609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3" name="Google Shape;671;p21">
            <a:extLst>
              <a:ext uri="{FF2B5EF4-FFF2-40B4-BE49-F238E27FC236}">
                <a16:creationId xmlns:a16="http://schemas.microsoft.com/office/drawing/2014/main" id="{68328C81-961D-4A9F-998E-2D5FDA4C74A0}"/>
              </a:ext>
            </a:extLst>
          </p:cNvPr>
          <p:cNvSpPr/>
          <p:nvPr/>
        </p:nvSpPr>
        <p:spPr>
          <a:xfrm>
            <a:off x="5555031" y="4484183"/>
            <a:ext cx="1316800" cy="1316800"/>
          </a:xfrm>
          <a:prstGeom prst="pie">
            <a:avLst>
              <a:gd name="adj1" fmla="val 16142386"/>
              <a:gd name="adj2" fmla="val 1612609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79F6D14-49E4-4D68-B1C4-313D981647B0}"/>
              </a:ext>
            </a:extLst>
          </p:cNvPr>
          <p:cNvSpPr txBox="1"/>
          <p:nvPr/>
        </p:nvSpPr>
        <p:spPr>
          <a:xfrm>
            <a:off x="749674" y="3172758"/>
            <a:ext cx="2194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DẶN DÒ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36559CB-CEE8-499A-A3DF-B053DF868747}"/>
              </a:ext>
            </a:extLst>
          </p:cNvPr>
          <p:cNvSpPr txBox="1"/>
          <p:nvPr/>
        </p:nvSpPr>
        <p:spPr>
          <a:xfrm>
            <a:off x="5981074" y="1618708"/>
            <a:ext cx="595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0C347FA-2345-4D3B-9064-25FCFAC54C07}"/>
              </a:ext>
            </a:extLst>
          </p:cNvPr>
          <p:cNvSpPr txBox="1"/>
          <p:nvPr/>
        </p:nvSpPr>
        <p:spPr>
          <a:xfrm>
            <a:off x="5958670" y="3243108"/>
            <a:ext cx="595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B8A30CF-3726-4870-AD40-0C443E382AC5}"/>
              </a:ext>
            </a:extLst>
          </p:cNvPr>
          <p:cNvSpPr txBox="1"/>
          <p:nvPr/>
        </p:nvSpPr>
        <p:spPr>
          <a:xfrm>
            <a:off x="5936266" y="4867508"/>
            <a:ext cx="595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4FA9CAAC-90D3-4ED9-81A5-AEDB2D7FA73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928" y="105285"/>
            <a:ext cx="2220280" cy="155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48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5 Powerful Ways to Give Thanks to Your People">
            <a:extLst>
              <a:ext uri="{FF2B5EF4-FFF2-40B4-BE49-F238E27FC236}">
                <a16:creationId xmlns:a16="http://schemas.microsoft.com/office/drawing/2014/main" id="{1E6D1591-8F71-4088-B5D7-8A0F52BB85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83" r="-1" b="-1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593131C-A1A7-4E9C-AF87-C0C15FABBAF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286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89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0C5CA5E-0917-4EB1-A7F9-5FFA11CD31E3}"/>
              </a:ext>
            </a:extLst>
          </p:cNvPr>
          <p:cNvSpPr txBox="1"/>
          <p:nvPr/>
        </p:nvSpPr>
        <p:spPr>
          <a:xfrm>
            <a:off x="2465218" y="127240"/>
            <a:ext cx="7589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 LÀ NHÀ ĐỊA LÍ TÀI BA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AAF909-09B6-4F77-A107-4E80ACD6B788}"/>
              </a:ext>
            </a:extLst>
          </p:cNvPr>
          <p:cNvSpPr txBox="1"/>
          <p:nvPr/>
        </p:nvSpPr>
        <p:spPr>
          <a:xfrm>
            <a:off x="514734" y="1021389"/>
            <a:ext cx="111625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 cứ vào nội dung bài học. Hãy vẽ sơ đồ tư duy tóm tắt nội dung bài học</a:t>
            </a:r>
          </a:p>
        </p:txBody>
      </p:sp>
      <p:pic>
        <p:nvPicPr>
          <p:cNvPr id="1028" name="Picture 4" descr="Hướng dẫn cách vẽ sơ đồ tư duy bằng tay - Mindalife">
            <a:extLst>
              <a:ext uri="{FF2B5EF4-FFF2-40B4-BE49-F238E27FC236}">
                <a16:creationId xmlns:a16="http://schemas.microsoft.com/office/drawing/2014/main" id="{DBBC2472-FEAE-489C-934D-70912E33E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104" y="2830380"/>
            <a:ext cx="6273874" cy="300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7">
            <a:extLst>
              <a:ext uri="{FF2B5EF4-FFF2-40B4-BE49-F238E27FC236}">
                <a16:creationId xmlns:a16="http://schemas.microsoft.com/office/drawing/2014/main" id="{5BD87121-45EB-48A1-B1E8-56B04C397A67}"/>
              </a:ext>
            </a:extLst>
          </p:cNvPr>
          <p:cNvSpPr/>
          <p:nvPr/>
        </p:nvSpPr>
        <p:spPr>
          <a:xfrm>
            <a:off x="400806" y="1021389"/>
            <a:ext cx="11390387" cy="1450535"/>
          </a:xfrm>
          <a:custGeom>
            <a:avLst/>
            <a:gdLst>
              <a:gd name="connsiteX0" fmla="*/ 0 w 11390387"/>
              <a:gd name="connsiteY0" fmla="*/ 124267 h 745585"/>
              <a:gd name="connsiteX1" fmla="*/ 124267 w 11390387"/>
              <a:gd name="connsiteY1" fmla="*/ 0 h 745585"/>
              <a:gd name="connsiteX2" fmla="*/ 933517 w 11390387"/>
              <a:gd name="connsiteY2" fmla="*/ 0 h 745585"/>
              <a:gd name="connsiteX3" fmla="*/ 1408512 w 11390387"/>
              <a:gd name="connsiteY3" fmla="*/ 0 h 745585"/>
              <a:gd name="connsiteX4" fmla="*/ 1772088 w 11390387"/>
              <a:gd name="connsiteY4" fmla="*/ 0 h 745585"/>
              <a:gd name="connsiteX5" fmla="*/ 2469920 w 11390387"/>
              <a:gd name="connsiteY5" fmla="*/ 0 h 745585"/>
              <a:gd name="connsiteX6" fmla="*/ 2944915 w 11390387"/>
              <a:gd name="connsiteY6" fmla="*/ 0 h 745585"/>
              <a:gd name="connsiteX7" fmla="*/ 3754165 w 11390387"/>
              <a:gd name="connsiteY7" fmla="*/ 0 h 745585"/>
              <a:gd name="connsiteX8" fmla="*/ 4117742 w 11390387"/>
              <a:gd name="connsiteY8" fmla="*/ 0 h 745585"/>
              <a:gd name="connsiteX9" fmla="*/ 4926992 w 11390387"/>
              <a:gd name="connsiteY9" fmla="*/ 0 h 745585"/>
              <a:gd name="connsiteX10" fmla="*/ 5179150 w 11390387"/>
              <a:gd name="connsiteY10" fmla="*/ 0 h 745585"/>
              <a:gd name="connsiteX11" fmla="*/ 5765563 w 11390387"/>
              <a:gd name="connsiteY11" fmla="*/ 0 h 745585"/>
              <a:gd name="connsiteX12" fmla="*/ 6351976 w 11390387"/>
              <a:gd name="connsiteY12" fmla="*/ 0 h 745585"/>
              <a:gd name="connsiteX13" fmla="*/ 6826971 w 11390387"/>
              <a:gd name="connsiteY13" fmla="*/ 0 h 745585"/>
              <a:gd name="connsiteX14" fmla="*/ 7636222 w 11390387"/>
              <a:gd name="connsiteY14" fmla="*/ 0 h 745585"/>
              <a:gd name="connsiteX15" fmla="*/ 8445472 w 11390387"/>
              <a:gd name="connsiteY15" fmla="*/ 0 h 745585"/>
              <a:gd name="connsiteX16" fmla="*/ 8809048 w 11390387"/>
              <a:gd name="connsiteY16" fmla="*/ 0 h 745585"/>
              <a:gd name="connsiteX17" fmla="*/ 9395462 w 11390387"/>
              <a:gd name="connsiteY17" fmla="*/ 0 h 745585"/>
              <a:gd name="connsiteX18" fmla="*/ 10204712 w 11390387"/>
              <a:gd name="connsiteY18" fmla="*/ 0 h 745585"/>
              <a:gd name="connsiteX19" fmla="*/ 11266120 w 11390387"/>
              <a:gd name="connsiteY19" fmla="*/ 0 h 745585"/>
              <a:gd name="connsiteX20" fmla="*/ 11390387 w 11390387"/>
              <a:gd name="connsiteY20" fmla="*/ 124267 h 745585"/>
              <a:gd name="connsiteX21" fmla="*/ 11390387 w 11390387"/>
              <a:gd name="connsiteY21" fmla="*/ 621318 h 745585"/>
              <a:gd name="connsiteX22" fmla="*/ 11266120 w 11390387"/>
              <a:gd name="connsiteY22" fmla="*/ 745585 h 745585"/>
              <a:gd name="connsiteX23" fmla="*/ 10902544 w 11390387"/>
              <a:gd name="connsiteY23" fmla="*/ 745585 h 745585"/>
              <a:gd name="connsiteX24" fmla="*/ 10650386 w 11390387"/>
              <a:gd name="connsiteY24" fmla="*/ 745585 h 745585"/>
              <a:gd name="connsiteX25" fmla="*/ 10398228 w 11390387"/>
              <a:gd name="connsiteY25" fmla="*/ 745585 h 745585"/>
              <a:gd name="connsiteX26" fmla="*/ 9811815 w 11390387"/>
              <a:gd name="connsiteY26" fmla="*/ 745585 h 745585"/>
              <a:gd name="connsiteX27" fmla="*/ 9448239 w 11390387"/>
              <a:gd name="connsiteY27" fmla="*/ 745585 h 745585"/>
              <a:gd name="connsiteX28" fmla="*/ 8750407 w 11390387"/>
              <a:gd name="connsiteY28" fmla="*/ 745585 h 745585"/>
              <a:gd name="connsiteX29" fmla="*/ 8386831 w 11390387"/>
              <a:gd name="connsiteY29" fmla="*/ 745585 h 745585"/>
              <a:gd name="connsiteX30" fmla="*/ 7688999 w 11390387"/>
              <a:gd name="connsiteY30" fmla="*/ 745585 h 745585"/>
              <a:gd name="connsiteX31" fmla="*/ 7436841 w 11390387"/>
              <a:gd name="connsiteY31" fmla="*/ 745585 h 745585"/>
              <a:gd name="connsiteX32" fmla="*/ 6739009 w 11390387"/>
              <a:gd name="connsiteY32" fmla="*/ 745585 h 745585"/>
              <a:gd name="connsiteX33" fmla="*/ 6375433 w 11390387"/>
              <a:gd name="connsiteY33" fmla="*/ 745585 h 745585"/>
              <a:gd name="connsiteX34" fmla="*/ 6123275 w 11390387"/>
              <a:gd name="connsiteY34" fmla="*/ 745585 h 745585"/>
              <a:gd name="connsiteX35" fmla="*/ 5759699 w 11390387"/>
              <a:gd name="connsiteY35" fmla="*/ 745585 h 745585"/>
              <a:gd name="connsiteX36" fmla="*/ 5061867 w 11390387"/>
              <a:gd name="connsiteY36" fmla="*/ 745585 h 745585"/>
              <a:gd name="connsiteX37" fmla="*/ 4698291 w 11390387"/>
              <a:gd name="connsiteY37" fmla="*/ 745585 h 745585"/>
              <a:gd name="connsiteX38" fmla="*/ 4446133 w 11390387"/>
              <a:gd name="connsiteY38" fmla="*/ 745585 h 745585"/>
              <a:gd name="connsiteX39" fmla="*/ 4082557 w 11390387"/>
              <a:gd name="connsiteY39" fmla="*/ 745585 h 745585"/>
              <a:gd name="connsiteX40" fmla="*/ 3607562 w 11390387"/>
              <a:gd name="connsiteY40" fmla="*/ 745585 h 745585"/>
              <a:gd name="connsiteX41" fmla="*/ 3021149 w 11390387"/>
              <a:gd name="connsiteY41" fmla="*/ 745585 h 745585"/>
              <a:gd name="connsiteX42" fmla="*/ 2657573 w 11390387"/>
              <a:gd name="connsiteY42" fmla="*/ 745585 h 745585"/>
              <a:gd name="connsiteX43" fmla="*/ 1848322 w 11390387"/>
              <a:gd name="connsiteY43" fmla="*/ 745585 h 745585"/>
              <a:gd name="connsiteX44" fmla="*/ 1261909 w 11390387"/>
              <a:gd name="connsiteY44" fmla="*/ 745585 h 745585"/>
              <a:gd name="connsiteX45" fmla="*/ 124267 w 11390387"/>
              <a:gd name="connsiteY45" fmla="*/ 745585 h 745585"/>
              <a:gd name="connsiteX46" fmla="*/ 0 w 11390387"/>
              <a:gd name="connsiteY46" fmla="*/ 621318 h 745585"/>
              <a:gd name="connsiteX47" fmla="*/ 0 w 11390387"/>
              <a:gd name="connsiteY47" fmla="*/ 124267 h 745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390387" h="745585" extrusionOk="0">
                <a:moveTo>
                  <a:pt x="0" y="124267"/>
                </a:moveTo>
                <a:cubicBezTo>
                  <a:pt x="-13249" y="47464"/>
                  <a:pt x="42408" y="4965"/>
                  <a:pt x="124267" y="0"/>
                </a:cubicBezTo>
                <a:cubicBezTo>
                  <a:pt x="383463" y="-76277"/>
                  <a:pt x="565221" y="23189"/>
                  <a:pt x="933517" y="0"/>
                </a:cubicBezTo>
                <a:cubicBezTo>
                  <a:pt x="1301813" y="-23189"/>
                  <a:pt x="1223348" y="38628"/>
                  <a:pt x="1408512" y="0"/>
                </a:cubicBezTo>
                <a:cubicBezTo>
                  <a:pt x="1593677" y="-38628"/>
                  <a:pt x="1590881" y="7741"/>
                  <a:pt x="1772088" y="0"/>
                </a:cubicBezTo>
                <a:cubicBezTo>
                  <a:pt x="1953295" y="-7741"/>
                  <a:pt x="2168752" y="47262"/>
                  <a:pt x="2469920" y="0"/>
                </a:cubicBezTo>
                <a:cubicBezTo>
                  <a:pt x="2771088" y="-47262"/>
                  <a:pt x="2752881" y="1010"/>
                  <a:pt x="2944915" y="0"/>
                </a:cubicBezTo>
                <a:cubicBezTo>
                  <a:pt x="3136950" y="-1010"/>
                  <a:pt x="3512743" y="27809"/>
                  <a:pt x="3754165" y="0"/>
                </a:cubicBezTo>
                <a:cubicBezTo>
                  <a:pt x="3995587" y="-27809"/>
                  <a:pt x="4019916" y="18453"/>
                  <a:pt x="4117742" y="0"/>
                </a:cubicBezTo>
                <a:cubicBezTo>
                  <a:pt x="4215568" y="-18453"/>
                  <a:pt x="4587164" y="30429"/>
                  <a:pt x="4926992" y="0"/>
                </a:cubicBezTo>
                <a:cubicBezTo>
                  <a:pt x="5266820" y="-30429"/>
                  <a:pt x="5085384" y="13750"/>
                  <a:pt x="5179150" y="0"/>
                </a:cubicBezTo>
                <a:cubicBezTo>
                  <a:pt x="5272916" y="-13750"/>
                  <a:pt x="5602804" y="7470"/>
                  <a:pt x="5765563" y="0"/>
                </a:cubicBezTo>
                <a:cubicBezTo>
                  <a:pt x="5928322" y="-7470"/>
                  <a:pt x="6076344" y="55297"/>
                  <a:pt x="6351976" y="0"/>
                </a:cubicBezTo>
                <a:cubicBezTo>
                  <a:pt x="6627608" y="-55297"/>
                  <a:pt x="6612873" y="35726"/>
                  <a:pt x="6826971" y="0"/>
                </a:cubicBezTo>
                <a:cubicBezTo>
                  <a:pt x="7041070" y="-35726"/>
                  <a:pt x="7271720" y="7088"/>
                  <a:pt x="7636222" y="0"/>
                </a:cubicBezTo>
                <a:cubicBezTo>
                  <a:pt x="8000724" y="-7088"/>
                  <a:pt x="8201986" y="37421"/>
                  <a:pt x="8445472" y="0"/>
                </a:cubicBezTo>
                <a:cubicBezTo>
                  <a:pt x="8688958" y="-37421"/>
                  <a:pt x="8717161" y="6315"/>
                  <a:pt x="8809048" y="0"/>
                </a:cubicBezTo>
                <a:cubicBezTo>
                  <a:pt x="8900935" y="-6315"/>
                  <a:pt x="9117703" y="22645"/>
                  <a:pt x="9395462" y="0"/>
                </a:cubicBezTo>
                <a:cubicBezTo>
                  <a:pt x="9673221" y="-22645"/>
                  <a:pt x="9860691" y="75080"/>
                  <a:pt x="10204712" y="0"/>
                </a:cubicBezTo>
                <a:cubicBezTo>
                  <a:pt x="10548733" y="-75080"/>
                  <a:pt x="10907400" y="36214"/>
                  <a:pt x="11266120" y="0"/>
                </a:cubicBezTo>
                <a:cubicBezTo>
                  <a:pt x="11325193" y="17090"/>
                  <a:pt x="11393796" y="58169"/>
                  <a:pt x="11390387" y="124267"/>
                </a:cubicBezTo>
                <a:cubicBezTo>
                  <a:pt x="11435928" y="243051"/>
                  <a:pt x="11353880" y="374766"/>
                  <a:pt x="11390387" y="621318"/>
                </a:cubicBezTo>
                <a:cubicBezTo>
                  <a:pt x="11392313" y="689541"/>
                  <a:pt x="11335203" y="749874"/>
                  <a:pt x="11266120" y="745585"/>
                </a:cubicBezTo>
                <a:cubicBezTo>
                  <a:pt x="11151765" y="786474"/>
                  <a:pt x="11066742" y="707247"/>
                  <a:pt x="10902544" y="745585"/>
                </a:cubicBezTo>
                <a:cubicBezTo>
                  <a:pt x="10738346" y="783923"/>
                  <a:pt x="10703943" y="736301"/>
                  <a:pt x="10650386" y="745585"/>
                </a:cubicBezTo>
                <a:cubicBezTo>
                  <a:pt x="10596829" y="754869"/>
                  <a:pt x="10468194" y="745022"/>
                  <a:pt x="10398228" y="745585"/>
                </a:cubicBezTo>
                <a:cubicBezTo>
                  <a:pt x="10328262" y="746148"/>
                  <a:pt x="9962689" y="680657"/>
                  <a:pt x="9811815" y="745585"/>
                </a:cubicBezTo>
                <a:cubicBezTo>
                  <a:pt x="9660941" y="810513"/>
                  <a:pt x="9623958" y="729774"/>
                  <a:pt x="9448239" y="745585"/>
                </a:cubicBezTo>
                <a:cubicBezTo>
                  <a:pt x="9272520" y="761396"/>
                  <a:pt x="9054450" y="679512"/>
                  <a:pt x="8750407" y="745585"/>
                </a:cubicBezTo>
                <a:cubicBezTo>
                  <a:pt x="8446364" y="811658"/>
                  <a:pt x="8508635" y="730109"/>
                  <a:pt x="8386831" y="745585"/>
                </a:cubicBezTo>
                <a:cubicBezTo>
                  <a:pt x="8265027" y="761061"/>
                  <a:pt x="7871788" y="662209"/>
                  <a:pt x="7688999" y="745585"/>
                </a:cubicBezTo>
                <a:cubicBezTo>
                  <a:pt x="7506210" y="828961"/>
                  <a:pt x="7498919" y="732830"/>
                  <a:pt x="7436841" y="745585"/>
                </a:cubicBezTo>
                <a:cubicBezTo>
                  <a:pt x="7374763" y="758340"/>
                  <a:pt x="6986141" y="684651"/>
                  <a:pt x="6739009" y="745585"/>
                </a:cubicBezTo>
                <a:cubicBezTo>
                  <a:pt x="6491877" y="806519"/>
                  <a:pt x="6518026" y="738873"/>
                  <a:pt x="6375433" y="745585"/>
                </a:cubicBezTo>
                <a:cubicBezTo>
                  <a:pt x="6232840" y="752297"/>
                  <a:pt x="6181923" y="731767"/>
                  <a:pt x="6123275" y="745585"/>
                </a:cubicBezTo>
                <a:cubicBezTo>
                  <a:pt x="6064627" y="759403"/>
                  <a:pt x="5849867" y="740484"/>
                  <a:pt x="5759699" y="745585"/>
                </a:cubicBezTo>
                <a:cubicBezTo>
                  <a:pt x="5669531" y="750686"/>
                  <a:pt x="5252550" y="735336"/>
                  <a:pt x="5061867" y="745585"/>
                </a:cubicBezTo>
                <a:cubicBezTo>
                  <a:pt x="4871184" y="755834"/>
                  <a:pt x="4811336" y="744427"/>
                  <a:pt x="4698291" y="745585"/>
                </a:cubicBezTo>
                <a:cubicBezTo>
                  <a:pt x="4585246" y="746743"/>
                  <a:pt x="4531394" y="724550"/>
                  <a:pt x="4446133" y="745585"/>
                </a:cubicBezTo>
                <a:cubicBezTo>
                  <a:pt x="4360872" y="766620"/>
                  <a:pt x="4258241" y="714598"/>
                  <a:pt x="4082557" y="745585"/>
                </a:cubicBezTo>
                <a:cubicBezTo>
                  <a:pt x="3906873" y="776572"/>
                  <a:pt x="3718895" y="696376"/>
                  <a:pt x="3607562" y="745585"/>
                </a:cubicBezTo>
                <a:cubicBezTo>
                  <a:pt x="3496229" y="794794"/>
                  <a:pt x="3226132" y="732124"/>
                  <a:pt x="3021149" y="745585"/>
                </a:cubicBezTo>
                <a:cubicBezTo>
                  <a:pt x="2816166" y="759046"/>
                  <a:pt x="2810171" y="736631"/>
                  <a:pt x="2657573" y="745585"/>
                </a:cubicBezTo>
                <a:cubicBezTo>
                  <a:pt x="2504975" y="754539"/>
                  <a:pt x="2067513" y="676942"/>
                  <a:pt x="1848322" y="745585"/>
                </a:cubicBezTo>
                <a:cubicBezTo>
                  <a:pt x="1629131" y="814228"/>
                  <a:pt x="1495698" y="709146"/>
                  <a:pt x="1261909" y="745585"/>
                </a:cubicBezTo>
                <a:cubicBezTo>
                  <a:pt x="1028120" y="782024"/>
                  <a:pt x="546570" y="637024"/>
                  <a:pt x="124267" y="745585"/>
                </a:cubicBezTo>
                <a:cubicBezTo>
                  <a:pt x="49900" y="739023"/>
                  <a:pt x="11177" y="677855"/>
                  <a:pt x="0" y="621318"/>
                </a:cubicBezTo>
                <a:cubicBezTo>
                  <a:pt x="-46589" y="484094"/>
                  <a:pt x="54371" y="336274"/>
                  <a:pt x="0" y="124267"/>
                </a:cubicBezTo>
                <a:close/>
              </a:path>
            </a:pathLst>
          </a:custGeom>
          <a:noFill/>
          <a:ln w="19050">
            <a:solidFill>
              <a:srgbClr val="00B0F0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rgbClr val="0807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Stick A Round" panose="02000503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516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341BFF-6C2C-4617-AE45-EDBEAEDB7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6" y="483796"/>
            <a:ext cx="2474554" cy="23275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C9C0F7-93E7-4098-8B75-77924980286E}"/>
              </a:ext>
            </a:extLst>
          </p:cNvPr>
          <p:cNvSpPr txBox="1"/>
          <p:nvPr/>
        </p:nvSpPr>
        <p:spPr>
          <a:xfrm>
            <a:off x="3842963" y="342472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#9Slide03 SVNNeutraface 2" panose="02000600040000020004" pitchFamily="2" charset="0"/>
              </a:rPr>
              <a:t>MỤC TIÊU BÀI HỌC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E6D2C8-2571-4171-B132-3EADF3026F83}"/>
              </a:ext>
            </a:extLst>
          </p:cNvPr>
          <p:cNvSpPr txBox="1"/>
          <p:nvPr/>
        </p:nvSpPr>
        <p:spPr>
          <a:xfrm>
            <a:off x="3385709" y="1403285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B050"/>
                </a:solidFill>
                <a:latin typeface="#9Slide03 SVNNeutraface 2" panose="02000600040000020004" pitchFamily="2" charset="0"/>
              </a:rPr>
              <a:t>KIẾN THỨC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B1E855-69C8-4898-9011-D0D62FD7742A}"/>
              </a:ext>
            </a:extLst>
          </p:cNvPr>
          <p:cNvSpPr txBox="1"/>
          <p:nvPr/>
        </p:nvSpPr>
        <p:spPr>
          <a:xfrm>
            <a:off x="1868317" y="2163231"/>
            <a:ext cx="9644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B24240-EBA0-46B7-BBF2-B699A28A03AF}"/>
              </a:ext>
            </a:extLst>
          </p:cNvPr>
          <p:cNvSpPr txBox="1"/>
          <p:nvPr/>
        </p:nvSpPr>
        <p:spPr>
          <a:xfrm>
            <a:off x="1868316" y="2702196"/>
            <a:ext cx="96448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739D5F-3B51-4A4A-9AC0-889C6BE653BB}"/>
              </a:ext>
            </a:extLst>
          </p:cNvPr>
          <p:cNvSpPr txBox="1"/>
          <p:nvPr/>
        </p:nvSpPr>
        <p:spPr>
          <a:xfrm>
            <a:off x="3640406" y="3690203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B0F0"/>
                </a:solidFill>
                <a:latin typeface="#9Slide03 SVNNeutraface 2" panose="02000600040000020004" pitchFamily="2" charset="0"/>
              </a:rPr>
              <a:t>NĂNG LỰC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09495B2-A2C7-4FC4-B4D3-2AF3B228F6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558" t="34030" r="19381" b="37620"/>
          <a:stretch/>
        </p:blipFill>
        <p:spPr>
          <a:xfrm>
            <a:off x="10323683" y="1829614"/>
            <a:ext cx="1584175" cy="16773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0F6863-C02C-4507-B730-9C197BFE82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382" t="62130" r="70081" b="10476"/>
          <a:stretch/>
        </p:blipFill>
        <p:spPr>
          <a:xfrm>
            <a:off x="49829" y="4931628"/>
            <a:ext cx="1818487" cy="169441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1C3051-8629-4880-A7AA-D58F04A522FA}"/>
              </a:ext>
            </a:extLst>
          </p:cNvPr>
          <p:cNvSpPr/>
          <p:nvPr/>
        </p:nvSpPr>
        <p:spPr>
          <a:xfrm>
            <a:off x="1868316" y="4394366"/>
            <a:ext cx="958467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vi-VN" sz="2800" dirty="0">
                <a:solidFill>
                  <a:srgbClr val="0070C0"/>
                </a:solidFill>
              </a:rPr>
              <a:t>Biết sử dụng </a:t>
            </a:r>
            <a:r>
              <a:rPr lang="en-US" sz="2800" dirty="0" err="1">
                <a:solidFill>
                  <a:srgbClr val="0070C0"/>
                </a:solidFill>
              </a:rPr>
              <a:t>sơ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đồ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để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mô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tả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chuyển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động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của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Trái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Đất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quanh</a:t>
            </a:r>
            <a:endParaRPr lang="en-US" sz="2800" dirty="0">
              <a:solidFill>
                <a:srgbClr val="0070C0"/>
              </a:solidFill>
            </a:endParaRPr>
          </a:p>
          <a:p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Mặt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Trời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B23563-4BE9-40E4-B45F-E06180837749}"/>
              </a:ext>
            </a:extLst>
          </p:cNvPr>
          <p:cNvSpPr/>
          <p:nvPr/>
        </p:nvSpPr>
        <p:spPr>
          <a:xfrm>
            <a:off x="1868316" y="5510203"/>
            <a:ext cx="9574544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0070C0"/>
                </a:solidFill>
                <a:cs typeface="Arial" panose="020B0604020202020204" pitchFamily="34" charset="0"/>
              </a:rPr>
              <a:t>Trình</a:t>
            </a:r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cs typeface="Arial" panose="020B0604020202020204" pitchFamily="34" charset="0"/>
              </a:rPr>
              <a:t>bày</a:t>
            </a:r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cs typeface="Arial" panose="020B0604020202020204" pitchFamily="34" charset="0"/>
              </a:rPr>
              <a:t>hiện</a:t>
            </a:r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cs typeface="Arial" panose="020B0604020202020204" pitchFamily="34" charset="0"/>
              </a:rPr>
              <a:t>tượng</a:t>
            </a:r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cs typeface="Arial" panose="020B0604020202020204" pitchFamily="34" charset="0"/>
              </a:rPr>
              <a:t>mùa</a:t>
            </a:r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 TĐ; </a:t>
            </a:r>
            <a:r>
              <a:rPr lang="en-US" sz="2800" dirty="0" err="1">
                <a:solidFill>
                  <a:srgbClr val="0070C0"/>
                </a:solidFill>
                <a:cs typeface="Arial" panose="020B0604020202020204" pitchFamily="34" charset="0"/>
              </a:rPr>
              <a:t>hiện</a:t>
            </a:r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cs typeface="Arial" panose="020B0604020202020204" pitchFamily="34" charset="0"/>
              </a:rPr>
              <a:t>tượng</a:t>
            </a:r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cs typeface="Arial" panose="020B0604020202020204" pitchFamily="34" charset="0"/>
              </a:rPr>
              <a:t>ngày</a:t>
            </a:r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cs typeface="Arial" panose="020B0604020202020204" pitchFamily="34" charset="0"/>
              </a:rPr>
              <a:t>đêm</a:t>
            </a:r>
            <a:endParaRPr lang="en-US" sz="2800" dirty="0">
              <a:solidFill>
                <a:srgbClr val="0070C0"/>
              </a:solidFill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cs typeface="Arial" panose="020B0604020202020204" pitchFamily="34" charset="0"/>
              </a:rPr>
              <a:t>ngắn</a:t>
            </a:r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cs typeface="Arial" panose="020B0604020202020204" pitchFamily="34" charset="0"/>
              </a:rPr>
              <a:t>mùa</a:t>
            </a:r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.</a:t>
            </a:r>
          </a:p>
          <a:p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67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0C83B76-736A-4E56-8080-45DDF6EBC0D7}"/>
              </a:ext>
            </a:extLst>
          </p:cNvPr>
          <p:cNvGrpSpPr/>
          <p:nvPr/>
        </p:nvGrpSpPr>
        <p:grpSpPr>
          <a:xfrm>
            <a:off x="985650" y="2154374"/>
            <a:ext cx="9082910" cy="872949"/>
            <a:chOff x="1133366" y="2220084"/>
            <a:chExt cx="5681780" cy="914400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590B4672-0416-4399-9264-84F8F0350BB3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04AACDE-08AA-40C0-8850-9A70CBDFCAF7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216953A-3F99-48EA-BE16-86CE484FD100}"/>
              </a:ext>
            </a:extLst>
          </p:cNvPr>
          <p:cNvSpPr txBox="1"/>
          <p:nvPr/>
        </p:nvSpPr>
        <p:spPr>
          <a:xfrm>
            <a:off x="1655343" y="2286497"/>
            <a:ext cx="7996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 động của Trái Đất quanh Mặt Trời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EB58F93-DCA7-4EAD-84C4-3B7B4C9F7850}"/>
              </a:ext>
            </a:extLst>
          </p:cNvPr>
          <p:cNvGrpSpPr/>
          <p:nvPr/>
        </p:nvGrpSpPr>
        <p:grpSpPr>
          <a:xfrm>
            <a:off x="223421" y="2154374"/>
            <a:ext cx="1301952" cy="872949"/>
            <a:chOff x="344605" y="154323"/>
            <a:chExt cx="1301952" cy="872949"/>
          </a:xfrm>
        </p:grpSpPr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D9AA43BF-8D5F-45ED-8797-18BD7D8037FF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689528A0-9AB5-4884-881E-5A0498A2D340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A9BA512-04FB-4F2F-829B-22A70162768E}"/>
              </a:ext>
            </a:extLst>
          </p:cNvPr>
          <p:cNvSpPr txBox="1"/>
          <p:nvPr/>
        </p:nvSpPr>
        <p:spPr>
          <a:xfrm>
            <a:off x="2890284" y="140588"/>
            <a:ext cx="6411432" cy="1108656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36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6823A78-942B-401D-B29D-03A83619FFA7}"/>
              </a:ext>
            </a:extLst>
          </p:cNvPr>
          <p:cNvGrpSpPr/>
          <p:nvPr/>
        </p:nvGrpSpPr>
        <p:grpSpPr>
          <a:xfrm>
            <a:off x="333242" y="3940347"/>
            <a:ext cx="10893558" cy="872949"/>
            <a:chOff x="1133366" y="2222228"/>
            <a:chExt cx="5681780" cy="9144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3" name="Arrow: Pentagon 12">
              <a:extLst>
                <a:ext uri="{FF2B5EF4-FFF2-40B4-BE49-F238E27FC236}">
                  <a16:creationId xmlns:a16="http://schemas.microsoft.com/office/drawing/2014/main" id="{20014C05-9FD3-46B1-9C27-6B10A4AB2D84}"/>
                </a:ext>
              </a:extLst>
            </p:cNvPr>
            <p:cNvSpPr/>
            <p:nvPr/>
          </p:nvSpPr>
          <p:spPr>
            <a:xfrm>
              <a:off x="1133366" y="2222228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B259A61-3C69-4CB6-915C-C0EA2988D907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DFA5CBA9-590C-4686-8E4C-F75EA850F36D}"/>
              </a:ext>
            </a:extLst>
          </p:cNvPr>
          <p:cNvSpPr/>
          <p:nvPr/>
        </p:nvSpPr>
        <p:spPr>
          <a:xfrm>
            <a:off x="223421" y="3935376"/>
            <a:ext cx="1301952" cy="872949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9234BC4B-0E47-4B06-8065-0C0AD77F91F7}"/>
              </a:ext>
            </a:extLst>
          </p:cNvPr>
          <p:cNvSpPr/>
          <p:nvPr/>
        </p:nvSpPr>
        <p:spPr>
          <a:xfrm rot="5400000">
            <a:off x="1214153" y="4242749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3602D5-02CF-430E-86E7-BDB7C34FB751}"/>
              </a:ext>
            </a:extLst>
          </p:cNvPr>
          <p:cNvSpPr txBox="1"/>
          <p:nvPr/>
        </p:nvSpPr>
        <p:spPr>
          <a:xfrm>
            <a:off x="1706577" y="4126232"/>
            <a:ext cx="9103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 quả chuyển động của Trái Đất quanh Mặt Trời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0643362-53A3-4E2B-A1D7-5F11A4F4E4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34" t="40889" r="52916" b="10962"/>
          <a:stretch/>
        </p:blipFill>
        <p:spPr>
          <a:xfrm>
            <a:off x="10198530" y="1959061"/>
            <a:ext cx="1749219" cy="13251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9707B52-7A09-490C-8D73-DD261FCD26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34" t="31555" r="30146" b="26047"/>
          <a:stretch/>
        </p:blipFill>
        <p:spPr>
          <a:xfrm>
            <a:off x="8507193" y="4898939"/>
            <a:ext cx="3122734" cy="17392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5BB22D5-A57C-473E-A7D7-51C0621E11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50" t="16517" r="40417" b="67812"/>
          <a:stretch/>
        </p:blipFill>
        <p:spPr>
          <a:xfrm>
            <a:off x="11225763" y="7950"/>
            <a:ext cx="948715" cy="80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64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5" grpId="0" animBg="1"/>
      <p:bldP spid="16" grpId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9676450-10E5-4169-9AC7-504D21BB162B}"/>
              </a:ext>
            </a:extLst>
          </p:cNvPr>
          <p:cNvGrpSpPr/>
          <p:nvPr/>
        </p:nvGrpSpPr>
        <p:grpSpPr>
          <a:xfrm>
            <a:off x="784263" y="33051"/>
            <a:ext cx="9082910" cy="872949"/>
            <a:chOff x="1133366" y="2220084"/>
            <a:chExt cx="5681780" cy="914400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F5CB0072-13FC-4E3F-86AC-C8602F447095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9AE23BA-8804-4A4A-9F23-90BAC04E641B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8706E81-BB0A-42C7-A496-B53A06D7A672}"/>
              </a:ext>
            </a:extLst>
          </p:cNvPr>
          <p:cNvSpPr txBox="1"/>
          <p:nvPr/>
        </p:nvSpPr>
        <p:spPr>
          <a:xfrm>
            <a:off x="1453956" y="165174"/>
            <a:ext cx="7996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 động của Trái Đất quanh Mặt Trời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AE9C834-E4E4-4038-B794-ABB1D91D0603}"/>
              </a:ext>
            </a:extLst>
          </p:cNvPr>
          <p:cNvGrpSpPr/>
          <p:nvPr/>
        </p:nvGrpSpPr>
        <p:grpSpPr>
          <a:xfrm>
            <a:off x="22034" y="33051"/>
            <a:ext cx="1301952" cy="872949"/>
            <a:chOff x="344605" y="154323"/>
            <a:chExt cx="1301952" cy="872949"/>
          </a:xfrm>
        </p:grpSpPr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AED65726-A6A2-4632-9EC3-F210A73B99ED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E915FD1B-1C60-4DD5-A744-A011045BB80E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2367121-329B-41FF-B6D0-5CAF4C4897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34" t="40889" r="52916" b="10962"/>
          <a:stretch/>
        </p:blipFill>
        <p:spPr>
          <a:xfrm>
            <a:off x="10026265" y="59395"/>
            <a:ext cx="1423557" cy="1078452"/>
          </a:xfrm>
          <a:prstGeom prst="rect">
            <a:avLst/>
          </a:prstGeom>
        </p:spPr>
      </p:pic>
      <p:pic>
        <p:nvPicPr>
          <p:cNvPr id="18" name="Picture 2" descr="Trang chủ - NQ Education">
            <a:extLst>
              <a:ext uri="{FF2B5EF4-FFF2-40B4-BE49-F238E27FC236}">
                <a16:creationId xmlns:a16="http://schemas.microsoft.com/office/drawing/2014/main" id="{EF966E57-A23C-427E-9BF2-05173217A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6" y="2554127"/>
            <a:ext cx="2528888" cy="256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38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9676450-10E5-4169-9AC7-504D21BB162B}"/>
              </a:ext>
            </a:extLst>
          </p:cNvPr>
          <p:cNvGrpSpPr/>
          <p:nvPr/>
        </p:nvGrpSpPr>
        <p:grpSpPr>
          <a:xfrm>
            <a:off x="784263" y="33051"/>
            <a:ext cx="9082910" cy="872949"/>
            <a:chOff x="1133366" y="2220084"/>
            <a:chExt cx="5681780" cy="914400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F5CB0072-13FC-4E3F-86AC-C8602F447095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9AE23BA-8804-4A4A-9F23-90BAC04E641B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8706E81-BB0A-42C7-A496-B53A06D7A672}"/>
              </a:ext>
            </a:extLst>
          </p:cNvPr>
          <p:cNvSpPr txBox="1"/>
          <p:nvPr/>
        </p:nvSpPr>
        <p:spPr>
          <a:xfrm>
            <a:off x="1453956" y="165174"/>
            <a:ext cx="7996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 động của Trái Đất quanh Mặt Trời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AE9C834-E4E4-4038-B794-ABB1D91D0603}"/>
              </a:ext>
            </a:extLst>
          </p:cNvPr>
          <p:cNvGrpSpPr/>
          <p:nvPr/>
        </p:nvGrpSpPr>
        <p:grpSpPr>
          <a:xfrm>
            <a:off x="22034" y="33051"/>
            <a:ext cx="1301952" cy="872949"/>
            <a:chOff x="344605" y="154323"/>
            <a:chExt cx="1301952" cy="872949"/>
          </a:xfrm>
        </p:grpSpPr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AED65726-A6A2-4632-9EC3-F210A73B99ED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E915FD1B-1C60-4DD5-A744-A011045BB80E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2367121-329B-41FF-B6D0-5CAF4C4897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334" t="40889" r="52916" b="10962"/>
          <a:stretch/>
        </p:blipFill>
        <p:spPr>
          <a:xfrm>
            <a:off x="10026265" y="59395"/>
            <a:ext cx="1423557" cy="107845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44571BB-C1DD-4436-B87E-2634EF2BF8A2}"/>
              </a:ext>
            </a:extLst>
          </p:cNvPr>
          <p:cNvSpPr/>
          <p:nvPr/>
        </p:nvSpPr>
        <p:spPr>
          <a:xfrm>
            <a:off x="918072" y="1951838"/>
            <a:ext cx="10355856" cy="1312347"/>
          </a:xfrm>
          <a:prstGeom prst="rect">
            <a:avLst/>
          </a:prstGeom>
          <a:ln>
            <a:solidFill>
              <a:srgbClr val="00B050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600" dirty="0">
                <a:solidFill>
                  <a:srgbClr val="1223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Quan </a:t>
            </a:r>
            <a:r>
              <a:rPr lang="en-US" sz="3600" dirty="0" err="1">
                <a:solidFill>
                  <a:srgbClr val="1223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sz="3600" dirty="0">
                <a:solidFill>
                  <a:srgbClr val="1223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223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rgbClr val="1223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1223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</a:t>
            </a:r>
            <a:r>
              <a:rPr lang="en-US" sz="3600" dirty="0">
                <a:solidFill>
                  <a:srgbClr val="1223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1, </a:t>
            </a:r>
            <a:r>
              <a:rPr lang="en-US" sz="3600" dirty="0" err="1">
                <a:solidFill>
                  <a:srgbClr val="1223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solidFill>
                  <a:srgbClr val="1223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223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solidFill>
                  <a:srgbClr val="1223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223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solidFill>
                  <a:srgbClr val="1223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223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en-US" sz="3600" dirty="0">
                <a:solidFill>
                  <a:srgbClr val="1223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tin </a:t>
            </a:r>
            <a:r>
              <a:rPr lang="en-US" sz="3600" dirty="0" err="1">
                <a:solidFill>
                  <a:srgbClr val="1223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en-US" sz="3600" dirty="0">
                <a:solidFill>
                  <a:srgbClr val="1223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video </a:t>
            </a:r>
            <a:r>
              <a:rPr lang="en-US" sz="3600" dirty="0" err="1">
                <a:solidFill>
                  <a:srgbClr val="1223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3600" dirty="0">
                <a:solidFill>
                  <a:srgbClr val="1223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223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</a:t>
            </a:r>
            <a:r>
              <a:rPr lang="en-US" sz="3600" dirty="0">
                <a:solidFill>
                  <a:srgbClr val="1223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223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thiện</a:t>
            </a:r>
            <a:r>
              <a:rPr lang="en-US" sz="3600" dirty="0">
                <a:solidFill>
                  <a:srgbClr val="1223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223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en-US" sz="3600" dirty="0">
                <a:solidFill>
                  <a:srgbClr val="1223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tin </a:t>
            </a:r>
            <a:r>
              <a:rPr lang="en-US" sz="3600" dirty="0" err="1">
                <a:solidFill>
                  <a:srgbClr val="1223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phiếu</a:t>
            </a:r>
            <a:r>
              <a:rPr lang="en-US" sz="3600" dirty="0">
                <a:solidFill>
                  <a:srgbClr val="1223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223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solidFill>
                  <a:srgbClr val="1223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223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endParaRPr lang="en-US" sz="3600" dirty="0">
              <a:solidFill>
                <a:srgbClr val="1223FA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18B18BE-BA1A-499B-8AE4-BE89A60CABFF}"/>
              </a:ext>
            </a:extLst>
          </p:cNvPr>
          <p:cNvGrpSpPr/>
          <p:nvPr/>
        </p:nvGrpSpPr>
        <p:grpSpPr>
          <a:xfrm>
            <a:off x="4419246" y="1080696"/>
            <a:ext cx="5607018" cy="828918"/>
            <a:chOff x="3199788" y="1093089"/>
            <a:chExt cx="5171661" cy="68312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91ECE98A-BDDA-40D5-B936-9A61A972FAD2}"/>
                </a:ext>
              </a:extLst>
            </p:cNvPr>
            <p:cNvSpPr/>
            <p:nvPr/>
          </p:nvSpPr>
          <p:spPr>
            <a:xfrm>
              <a:off x="3199788" y="1093089"/>
              <a:ext cx="3864202" cy="683126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7FA76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69D3F6F-0A73-43D5-A786-69F46EDDE4F2}"/>
                </a:ext>
              </a:extLst>
            </p:cNvPr>
            <p:cNvSpPr txBox="1"/>
            <p:nvPr/>
          </p:nvSpPr>
          <p:spPr>
            <a:xfrm>
              <a:off x="3261733" y="1193243"/>
              <a:ext cx="5109716" cy="481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NHÓM</a:t>
              </a:r>
              <a:endPara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16" name="Table 9">
            <a:extLst>
              <a:ext uri="{FF2B5EF4-FFF2-40B4-BE49-F238E27FC236}">
                <a16:creationId xmlns:a16="http://schemas.microsoft.com/office/drawing/2014/main" id="{1BF09AC8-DB28-42FE-8820-274DA886C969}"/>
              </a:ext>
            </a:extLst>
          </p:cNvPr>
          <p:cNvGraphicFramePr>
            <a:graphicFrameLocks noGrp="1"/>
          </p:cNvGraphicFramePr>
          <p:nvPr/>
        </p:nvGraphicFramePr>
        <p:xfrm>
          <a:off x="530367" y="4021225"/>
          <a:ext cx="10743561" cy="1725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6629">
                  <a:extLst>
                    <a:ext uri="{9D8B030D-6E8A-4147-A177-3AD203B41FA5}">
                      <a16:colId xmlns:a16="http://schemas.microsoft.com/office/drawing/2014/main" val="1992166035"/>
                    </a:ext>
                  </a:extLst>
                </a:gridCol>
                <a:gridCol w="2251576">
                  <a:extLst>
                    <a:ext uri="{9D8B030D-6E8A-4147-A177-3AD203B41FA5}">
                      <a16:colId xmlns:a16="http://schemas.microsoft.com/office/drawing/2014/main" val="306520065"/>
                    </a:ext>
                  </a:extLst>
                </a:gridCol>
                <a:gridCol w="2903048">
                  <a:extLst>
                    <a:ext uri="{9D8B030D-6E8A-4147-A177-3AD203B41FA5}">
                      <a16:colId xmlns:a16="http://schemas.microsoft.com/office/drawing/2014/main" val="1259044289"/>
                    </a:ext>
                  </a:extLst>
                </a:gridCol>
                <a:gridCol w="3312308">
                  <a:extLst>
                    <a:ext uri="{9D8B030D-6E8A-4147-A177-3AD203B41FA5}">
                      <a16:colId xmlns:a16="http://schemas.microsoft.com/office/drawing/2014/main" val="4280304298"/>
                    </a:ext>
                  </a:extLst>
                </a:gridCol>
              </a:tblGrid>
              <a:tr h="862530">
                <a:tc>
                  <a:txBody>
                    <a:bodyPr/>
                    <a:lstStyle/>
                    <a:p>
                      <a:pPr marL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Hướng chuyển động</a:t>
                      </a:r>
                      <a:endParaRPr lang="en-US" sz="20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Thời gian</a:t>
                      </a:r>
                      <a:endParaRPr lang="en-US" sz="20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Hình dạng quỹ đạo</a:t>
                      </a:r>
                      <a:endParaRPr lang="en-US" sz="20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Hướng nghiêng và góc nghiêng của trục</a:t>
                      </a:r>
                      <a:endParaRPr lang="en-US" sz="20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03285332"/>
                  </a:ext>
                </a:extLst>
              </a:tr>
              <a:tr h="86253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C9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C9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C9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C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7331893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52B0308C-58CC-433A-B67D-AB430F404A39}"/>
              </a:ext>
            </a:extLst>
          </p:cNvPr>
          <p:cNvSpPr txBox="1"/>
          <p:nvPr/>
        </p:nvSpPr>
        <p:spPr>
          <a:xfrm>
            <a:off x="4573270" y="3394225"/>
            <a:ext cx="3569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HỌC TẬP</a:t>
            </a:r>
          </a:p>
        </p:txBody>
      </p:sp>
      <p:pic>
        <p:nvPicPr>
          <p:cNvPr id="18" name="Picture 2" descr="Trang chủ - NQ Education">
            <a:extLst>
              <a:ext uri="{FF2B5EF4-FFF2-40B4-BE49-F238E27FC236}">
                <a16:creationId xmlns:a16="http://schemas.microsoft.com/office/drawing/2014/main" id="{EF966E57-A23C-427E-9BF2-05173217A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72" y="5838844"/>
            <a:ext cx="797427" cy="91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A66595E-C670-4021-8042-541D4E11272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000" t="28444" r="83037" b="60622"/>
          <a:stretch/>
        </p:blipFill>
        <p:spPr>
          <a:xfrm>
            <a:off x="3396835" y="1038123"/>
            <a:ext cx="973642" cy="86003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DD8BDFC-ED3F-4AA2-A9FB-2B90E499EF52}"/>
              </a:ext>
            </a:extLst>
          </p:cNvPr>
          <p:cNvSpPr/>
          <p:nvPr/>
        </p:nvSpPr>
        <p:spPr>
          <a:xfrm>
            <a:off x="1794226" y="6241715"/>
            <a:ext cx="41788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2B26F6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HĐ: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Nhóm</a:t>
            </a:r>
            <a:endParaRPr lang="en-US" sz="2800" b="1" dirty="0">
              <a:solidFill>
                <a:srgbClr val="FF0000"/>
              </a:solidFill>
              <a:latin typeface="#9Slide03 SFU Futura_12" panose="00000400000000000000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DDBD0DD-B5FD-4BD7-B8B0-647D3EB75BA9}"/>
              </a:ext>
            </a:extLst>
          </p:cNvPr>
          <p:cNvSpPr/>
          <p:nvPr/>
        </p:nvSpPr>
        <p:spPr>
          <a:xfrm>
            <a:off x="6521140" y="6182712"/>
            <a:ext cx="34179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2B26F6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US" sz="2800" b="1" dirty="0">
                <a:solidFill>
                  <a:srgbClr val="2B26F6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B26F6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gian</a:t>
            </a:r>
            <a:r>
              <a:rPr lang="en-US" sz="2800" b="1" dirty="0">
                <a:solidFill>
                  <a:srgbClr val="2B26F6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( 2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phút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)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22" name="2 Minute Timer (Nho)">
            <a:hlinkClick r:id="" action="ppaction://media"/>
            <a:extLst>
              <a:ext uri="{FF2B5EF4-FFF2-40B4-BE49-F238E27FC236}">
                <a16:creationId xmlns:a16="http://schemas.microsoft.com/office/drawing/2014/main" id="{43703D0B-DE65-4493-976E-31D4A48FBE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68225" y="5838844"/>
            <a:ext cx="1459098" cy="87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76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7" grpId="0"/>
      <p:bldP spid="12" grpId="0" animBg="1"/>
      <p:bldP spid="17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9676450-10E5-4169-9AC7-504D21BB162B}"/>
              </a:ext>
            </a:extLst>
          </p:cNvPr>
          <p:cNvGrpSpPr/>
          <p:nvPr/>
        </p:nvGrpSpPr>
        <p:grpSpPr>
          <a:xfrm>
            <a:off x="784263" y="33051"/>
            <a:ext cx="9082910" cy="872949"/>
            <a:chOff x="1133366" y="2220084"/>
            <a:chExt cx="5681780" cy="914400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F5CB0072-13FC-4E3F-86AC-C8602F447095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9AE23BA-8804-4A4A-9F23-90BAC04E641B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8706E81-BB0A-42C7-A496-B53A06D7A672}"/>
              </a:ext>
            </a:extLst>
          </p:cNvPr>
          <p:cNvSpPr txBox="1"/>
          <p:nvPr/>
        </p:nvSpPr>
        <p:spPr>
          <a:xfrm>
            <a:off x="1453956" y="165174"/>
            <a:ext cx="7996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 CHÍ ĐÁNH GIÁ: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E915FD1B-1C60-4DD5-A744-A011045BB80E}"/>
              </a:ext>
            </a:extLst>
          </p:cNvPr>
          <p:cNvSpPr/>
          <p:nvPr/>
        </p:nvSpPr>
        <p:spPr>
          <a:xfrm rot="5400000">
            <a:off x="1012766" y="340424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367121-329B-41FF-B6D0-5CAF4C4897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34" t="40889" r="52916" b="10962"/>
          <a:stretch/>
        </p:blipFill>
        <p:spPr>
          <a:xfrm>
            <a:off x="10026265" y="59395"/>
            <a:ext cx="1423557" cy="1078452"/>
          </a:xfrm>
          <a:prstGeom prst="rect">
            <a:avLst/>
          </a:prstGeom>
        </p:spPr>
      </p:pic>
      <p:pic>
        <p:nvPicPr>
          <p:cNvPr id="18" name="Picture 2" descr="Trang chủ - NQ Education">
            <a:extLst>
              <a:ext uri="{FF2B5EF4-FFF2-40B4-BE49-F238E27FC236}">
                <a16:creationId xmlns:a16="http://schemas.microsoft.com/office/drawing/2014/main" id="{EF966E57-A23C-427E-9BF2-05173217A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366" y="4048391"/>
            <a:ext cx="2528888" cy="256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69580" y="1492919"/>
            <a:ext cx="784674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4/4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vi-VN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,trình bày đẹp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3/4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1-2/4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925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9676450-10E5-4169-9AC7-504D21BB162B}"/>
              </a:ext>
            </a:extLst>
          </p:cNvPr>
          <p:cNvGrpSpPr/>
          <p:nvPr/>
        </p:nvGrpSpPr>
        <p:grpSpPr>
          <a:xfrm>
            <a:off x="784263" y="33051"/>
            <a:ext cx="9082910" cy="872949"/>
            <a:chOff x="1133366" y="2220084"/>
            <a:chExt cx="5681780" cy="914400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F5CB0072-13FC-4E3F-86AC-C8602F447095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9AE23BA-8804-4A4A-9F23-90BAC04E641B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8706E81-BB0A-42C7-A496-B53A06D7A672}"/>
              </a:ext>
            </a:extLst>
          </p:cNvPr>
          <p:cNvSpPr txBox="1"/>
          <p:nvPr/>
        </p:nvSpPr>
        <p:spPr>
          <a:xfrm>
            <a:off x="1453956" y="165174"/>
            <a:ext cx="7996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Thảo luận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E915FD1B-1C60-4DD5-A744-A011045BB80E}"/>
              </a:ext>
            </a:extLst>
          </p:cNvPr>
          <p:cNvSpPr/>
          <p:nvPr/>
        </p:nvSpPr>
        <p:spPr>
          <a:xfrm rot="5400000">
            <a:off x="1012766" y="340424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367121-329B-41FF-B6D0-5CAF4C4897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34" t="40889" r="52916" b="10962"/>
          <a:stretch/>
        </p:blipFill>
        <p:spPr>
          <a:xfrm>
            <a:off x="10026265" y="59395"/>
            <a:ext cx="1423557" cy="1078452"/>
          </a:xfrm>
          <a:prstGeom prst="rect">
            <a:avLst/>
          </a:prstGeom>
        </p:spPr>
      </p:pic>
      <p:pic>
        <p:nvPicPr>
          <p:cNvPr id="18" name="Picture 2" descr="Trang chủ - NQ Education">
            <a:extLst>
              <a:ext uri="{FF2B5EF4-FFF2-40B4-BE49-F238E27FC236}">
                <a16:creationId xmlns:a16="http://schemas.microsoft.com/office/drawing/2014/main" id="{EF966E57-A23C-427E-9BF2-05173217A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6" y="2554127"/>
            <a:ext cx="2528888" cy="256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3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75BDE90-8DAE-425E-9075-C09EC98C476A}"/>
              </a:ext>
            </a:extLst>
          </p:cNvPr>
          <p:cNvGrpSpPr/>
          <p:nvPr/>
        </p:nvGrpSpPr>
        <p:grpSpPr>
          <a:xfrm>
            <a:off x="784263" y="33051"/>
            <a:ext cx="9082910" cy="872949"/>
            <a:chOff x="1133366" y="2220084"/>
            <a:chExt cx="5681780" cy="914400"/>
          </a:xfrm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CB323158-6822-40C8-AEB9-15D25EF092DA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31C0733-9F84-4F93-92D9-0A8FF6655A3B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5F61A8D-40D5-4759-8DD2-750C254B301B}"/>
              </a:ext>
            </a:extLst>
          </p:cNvPr>
          <p:cNvSpPr txBox="1"/>
          <p:nvPr/>
        </p:nvSpPr>
        <p:spPr>
          <a:xfrm>
            <a:off x="1453956" y="165174"/>
            <a:ext cx="7996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 động của Trái Đất quanh Mặt Trời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E6476B0-5A51-4719-80F1-47A7A7D2D5A1}"/>
              </a:ext>
            </a:extLst>
          </p:cNvPr>
          <p:cNvGrpSpPr/>
          <p:nvPr/>
        </p:nvGrpSpPr>
        <p:grpSpPr>
          <a:xfrm>
            <a:off x="22034" y="33051"/>
            <a:ext cx="1301952" cy="872949"/>
            <a:chOff x="344605" y="154323"/>
            <a:chExt cx="1301952" cy="872949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D4AB3880-E3FB-42BB-96CF-3814B7AF2637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135530F4-0BE8-42C9-911F-1BAA0A90892A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7DD1095-0215-4594-873A-88520E57F1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34" t="40889" r="52916" b="10962"/>
          <a:stretch/>
        </p:blipFill>
        <p:spPr>
          <a:xfrm>
            <a:off x="10026265" y="59395"/>
            <a:ext cx="1423557" cy="10784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A38328-D0BB-4DDB-AA4A-D81CC78906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17" t="26370" r="21916" b="24148"/>
          <a:stretch/>
        </p:blipFill>
        <p:spPr>
          <a:xfrm>
            <a:off x="1964674" y="1137847"/>
            <a:ext cx="9726405" cy="4907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087F6E7-95F2-4F47-AB0A-8461CDE8777C}"/>
              </a:ext>
            </a:extLst>
          </p:cNvPr>
          <p:cNvSpPr txBox="1"/>
          <p:nvPr/>
        </p:nvSpPr>
        <p:spPr>
          <a:xfrm>
            <a:off x="3050938" y="6231161"/>
            <a:ext cx="809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3D4E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1. Trái Đất chuyển động quanh Mặt Trời</a:t>
            </a:r>
          </a:p>
        </p:txBody>
      </p:sp>
    </p:spTree>
    <p:extLst>
      <p:ext uri="{BB962C8B-B14F-4D97-AF65-F5344CB8AC3E}">
        <p14:creationId xmlns:p14="http://schemas.microsoft.com/office/powerpoint/2010/main" val="27235211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9">
            <a:extLst>
              <a:ext uri="{FF2B5EF4-FFF2-40B4-BE49-F238E27FC236}">
                <a16:creationId xmlns:a16="http://schemas.microsoft.com/office/drawing/2014/main" id="{7566F1DC-610F-4BBE-AA9C-23821EBB055D}"/>
              </a:ext>
            </a:extLst>
          </p:cNvPr>
          <p:cNvGraphicFramePr>
            <a:graphicFrameLocks noGrp="1"/>
          </p:cNvGraphicFramePr>
          <p:nvPr/>
        </p:nvGraphicFramePr>
        <p:xfrm>
          <a:off x="590187" y="1661343"/>
          <a:ext cx="11278652" cy="23255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5889">
                  <a:extLst>
                    <a:ext uri="{9D8B030D-6E8A-4147-A177-3AD203B41FA5}">
                      <a16:colId xmlns:a16="http://schemas.microsoft.com/office/drawing/2014/main" val="1992166035"/>
                    </a:ext>
                  </a:extLst>
                </a:gridCol>
                <a:gridCol w="2900360">
                  <a:extLst>
                    <a:ext uri="{9D8B030D-6E8A-4147-A177-3AD203B41FA5}">
                      <a16:colId xmlns:a16="http://schemas.microsoft.com/office/drawing/2014/main" val="306520065"/>
                    </a:ext>
                  </a:extLst>
                </a:gridCol>
                <a:gridCol w="2175123">
                  <a:extLst>
                    <a:ext uri="{9D8B030D-6E8A-4147-A177-3AD203B41FA5}">
                      <a16:colId xmlns:a16="http://schemas.microsoft.com/office/drawing/2014/main" val="1259044289"/>
                    </a:ext>
                  </a:extLst>
                </a:gridCol>
                <a:gridCol w="3477280">
                  <a:extLst>
                    <a:ext uri="{9D8B030D-6E8A-4147-A177-3AD203B41FA5}">
                      <a16:colId xmlns:a16="http://schemas.microsoft.com/office/drawing/2014/main" val="4280304298"/>
                    </a:ext>
                  </a:extLst>
                </a:gridCol>
              </a:tblGrid>
              <a:tr h="862530">
                <a:tc>
                  <a:txBody>
                    <a:bodyPr/>
                    <a:lstStyle/>
                    <a:p>
                      <a:pPr marL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Hướng chuyển động</a:t>
                      </a:r>
                      <a:endParaRPr lang="en-US" sz="200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Thời gian</a:t>
                      </a:r>
                      <a:endParaRPr lang="en-US" sz="200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Hình dạng quỹ đạo</a:t>
                      </a:r>
                      <a:endParaRPr lang="en-US" sz="200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Hướng nghiêng và góc nghiêng của trục</a:t>
                      </a:r>
                      <a:endParaRPr lang="en-US" sz="200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3285332"/>
                  </a:ext>
                </a:extLst>
              </a:tr>
              <a:tr h="862530">
                <a:tc>
                  <a:txBody>
                    <a:bodyPr/>
                    <a:lstStyle/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</a:txBody>
                  <a:tcPr>
                    <a:solidFill>
                      <a:srgbClr val="FFFC9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C9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C9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C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733189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E14EDFA-6315-450F-92D1-8F244FAA0AF4}"/>
              </a:ext>
            </a:extLst>
          </p:cNvPr>
          <p:cNvSpPr txBox="1"/>
          <p:nvPr/>
        </p:nvSpPr>
        <p:spPr>
          <a:xfrm>
            <a:off x="4639371" y="979259"/>
            <a:ext cx="3569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HỌC TẬP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721D9C-BC0E-4152-A045-55956FE8210F}"/>
              </a:ext>
            </a:extLst>
          </p:cNvPr>
          <p:cNvSpPr/>
          <p:nvPr/>
        </p:nvSpPr>
        <p:spPr>
          <a:xfrm>
            <a:off x="528809" y="2824128"/>
            <a:ext cx="2747099" cy="480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>
                <a:solidFill>
                  <a:srgbClr val="1223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 Tây sang Đông</a:t>
            </a:r>
            <a:endParaRPr lang="en-US" sz="2400">
              <a:solidFill>
                <a:srgbClr val="1223FA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5D74EF-007B-46DE-A58D-CFC33594852F}"/>
              </a:ext>
            </a:extLst>
          </p:cNvPr>
          <p:cNvSpPr/>
          <p:nvPr/>
        </p:nvSpPr>
        <p:spPr>
          <a:xfrm>
            <a:off x="6624809" y="2653087"/>
            <a:ext cx="14863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1223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 elip </a:t>
            </a:r>
          </a:p>
          <a:p>
            <a:pPr algn="ctr"/>
            <a:r>
              <a:rPr lang="en-US" sz="2400">
                <a:solidFill>
                  <a:srgbClr val="1223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gần tròn.</a:t>
            </a:r>
            <a:endParaRPr lang="en-US" sz="2400">
              <a:solidFill>
                <a:srgbClr val="1223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4CCC52-DB63-40C6-96FC-690F7F1D4E57}"/>
              </a:ext>
            </a:extLst>
          </p:cNvPr>
          <p:cNvSpPr/>
          <p:nvPr/>
        </p:nvSpPr>
        <p:spPr>
          <a:xfrm>
            <a:off x="3275908" y="2599358"/>
            <a:ext cx="3067122" cy="13303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>
                <a:solidFill>
                  <a:srgbClr val="1223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 vòng quanh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>
                <a:solidFill>
                  <a:srgbClr val="1223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 Trời là 365 ngày,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>
                <a:solidFill>
                  <a:srgbClr val="1223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6 giờ.</a:t>
            </a:r>
            <a:endParaRPr lang="en-US" sz="2400">
              <a:solidFill>
                <a:srgbClr val="1223FA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81E94C-9297-4B3A-9276-822E1F4950A3}"/>
              </a:ext>
            </a:extLst>
          </p:cNvPr>
          <p:cNvSpPr/>
          <p:nvPr/>
        </p:nvSpPr>
        <p:spPr>
          <a:xfrm>
            <a:off x="8843963" y="2833745"/>
            <a:ext cx="32372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1223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solidFill>
                  <a:srgbClr val="1223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223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thay</a:t>
            </a:r>
            <a:r>
              <a:rPr lang="en-US" sz="2400" dirty="0">
                <a:solidFill>
                  <a:srgbClr val="1223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223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đổi</a:t>
            </a:r>
            <a:r>
              <a:rPr lang="vi-VN" sz="2400" dirty="0">
                <a:solidFill>
                  <a:srgbClr val="1223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trên</a:t>
            </a:r>
          </a:p>
          <a:p>
            <a:r>
              <a:rPr lang="vi-VN" sz="2400" dirty="0">
                <a:solidFill>
                  <a:srgbClr val="1223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mặt phẳng quỹ đạo</a:t>
            </a:r>
            <a:r>
              <a:rPr lang="en-SG" sz="2400" dirty="0">
                <a:solidFill>
                  <a:srgbClr val="1223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SG" sz="2400" dirty="0" err="1">
                <a:solidFill>
                  <a:srgbClr val="1223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SG" sz="2400" dirty="0">
                <a:solidFill>
                  <a:srgbClr val="1223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SG" sz="2400" dirty="0" err="1">
                <a:solidFill>
                  <a:srgbClr val="1223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góc</a:t>
            </a:r>
            <a:r>
              <a:rPr lang="en-SG" sz="2400" dirty="0">
                <a:solidFill>
                  <a:srgbClr val="1223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SG" sz="2400" dirty="0" err="1">
                <a:solidFill>
                  <a:srgbClr val="1223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SG" sz="2400" dirty="0">
                <a:solidFill>
                  <a:srgbClr val="1223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416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66</a:t>
            </a:r>
            <a:r>
              <a:rPr lang="en-US" sz="2400" baseline="30000" dirty="0">
                <a:solidFill>
                  <a:srgbClr val="0416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solidFill>
                  <a:srgbClr val="0416B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33’</a:t>
            </a:r>
            <a:endParaRPr lang="en-US" sz="2400" dirty="0">
              <a:solidFill>
                <a:srgbClr val="0416BC"/>
              </a:solidFill>
              <a:latin typeface="Calibri" panose="020F0502020204030204" pitchFamily="34" charset="0"/>
            </a:endParaRPr>
          </a:p>
          <a:p>
            <a:endParaRPr lang="en-US" sz="2400" dirty="0">
              <a:solidFill>
                <a:srgbClr val="1223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E19B7DF-A8F8-416C-B1A7-8E3224DD3EBD}"/>
              </a:ext>
            </a:extLst>
          </p:cNvPr>
          <p:cNvGrpSpPr/>
          <p:nvPr/>
        </p:nvGrpSpPr>
        <p:grpSpPr>
          <a:xfrm>
            <a:off x="22034" y="33051"/>
            <a:ext cx="9845139" cy="872949"/>
            <a:chOff x="22034" y="33051"/>
            <a:chExt cx="9845139" cy="87294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5F9BA64-59F0-4739-ABDC-0CCD0829BDE6}"/>
                </a:ext>
              </a:extLst>
            </p:cNvPr>
            <p:cNvGrpSpPr/>
            <p:nvPr/>
          </p:nvGrpSpPr>
          <p:grpSpPr>
            <a:xfrm>
              <a:off x="784263" y="33051"/>
              <a:ext cx="9082910" cy="872949"/>
              <a:chOff x="1133366" y="2220084"/>
              <a:chExt cx="5681780" cy="914400"/>
            </a:xfrm>
          </p:grpSpPr>
          <p:sp>
            <p:nvSpPr>
              <p:cNvPr id="20" name="Arrow: Pentagon 19">
                <a:extLst>
                  <a:ext uri="{FF2B5EF4-FFF2-40B4-BE49-F238E27FC236}">
                    <a16:creationId xmlns:a16="http://schemas.microsoft.com/office/drawing/2014/main" id="{8ED4B873-930C-4BE7-83CC-BE2A201CA528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solidFill>
                <a:srgbClr val="FFDB6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CFE0AF6-A62B-4CF5-BC02-222B428DA1C1}"/>
                  </a:ext>
                </a:extLst>
              </p:cNvPr>
              <p:cNvSpPr txBox="1"/>
              <p:nvPr/>
            </p:nvSpPr>
            <p:spPr>
              <a:xfrm>
                <a:off x="1307656" y="2384346"/>
                <a:ext cx="5176902" cy="628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A1495C9-05FD-4472-8BE3-304109063CC2}"/>
                </a:ext>
              </a:extLst>
            </p:cNvPr>
            <p:cNvSpPr txBox="1"/>
            <p:nvPr/>
          </p:nvSpPr>
          <p:spPr>
            <a:xfrm>
              <a:off x="1453956" y="165174"/>
              <a:ext cx="79967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 động của Trái Đất quanh Mặt Trời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B283600-B130-4022-9BB9-7572FF97B1D7}"/>
                </a:ext>
              </a:extLst>
            </p:cNvPr>
            <p:cNvGrpSpPr/>
            <p:nvPr/>
          </p:nvGrpSpPr>
          <p:grpSpPr>
            <a:xfrm>
              <a:off x="22034" y="33051"/>
              <a:ext cx="1301952" cy="872949"/>
              <a:chOff x="344605" y="154323"/>
              <a:chExt cx="1301952" cy="872949"/>
            </a:xfrm>
          </p:grpSpPr>
          <p:sp>
            <p:nvSpPr>
              <p:cNvPr id="18" name="Arrow: Pentagon 17">
                <a:extLst>
                  <a:ext uri="{FF2B5EF4-FFF2-40B4-BE49-F238E27FC236}">
                    <a16:creationId xmlns:a16="http://schemas.microsoft.com/office/drawing/2014/main" id="{721AC86D-9F61-4615-BB70-3E08ED810EAE}"/>
                  </a:ext>
                </a:extLst>
              </p:cNvPr>
              <p:cNvSpPr/>
              <p:nvPr/>
            </p:nvSpPr>
            <p:spPr>
              <a:xfrm>
                <a:off x="344605" y="154323"/>
                <a:ext cx="1301952" cy="872949"/>
              </a:xfrm>
              <a:prstGeom prst="homePlat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itchFamily="34" charset="0"/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9" name="Isosceles Triangle 18">
                <a:extLst>
                  <a:ext uri="{FF2B5EF4-FFF2-40B4-BE49-F238E27FC236}">
                    <a16:creationId xmlns:a16="http://schemas.microsoft.com/office/drawing/2014/main" id="{F0D07131-6A6B-4BF9-BAC3-4AE8552727D8}"/>
                  </a:ext>
                </a:extLst>
              </p:cNvPr>
              <p:cNvSpPr/>
              <p:nvPr/>
            </p:nvSpPr>
            <p:spPr>
              <a:xfrm rot="5400000">
                <a:off x="1335337" y="461696"/>
                <a:ext cx="262394" cy="254000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EE2A2D08-9AC0-48BB-8664-B176DB915E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1225763" y="7950"/>
            <a:ext cx="948715" cy="80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76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6" grpId="0"/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88630575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842</TotalTime>
  <Words>689</Words>
  <Application>Microsoft Office PowerPoint</Application>
  <PresentationFormat>Widescreen</PresentationFormat>
  <Paragraphs>102</Paragraphs>
  <Slides>17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#9Slide03 SFU Futura_12</vt:lpstr>
      <vt:lpstr>#9Slide03 SVNNeutraface 2</vt:lpstr>
      <vt:lpstr>#9Slide07 SVNStick A Round</vt:lpstr>
      <vt:lpstr>.VnAristote</vt:lpstr>
      <vt:lpstr>Arial</vt:lpstr>
      <vt:lpstr>Calibri</vt:lpstr>
      <vt:lpstr>Calibri Light</vt:lpstr>
      <vt:lpstr>Kids</vt:lpstr>
      <vt:lpstr>Tahoma</vt:lpstr>
      <vt:lpstr>Times New Roman</vt:lpstr>
      <vt:lpstr>VNI-Thufap2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54</cp:revision>
  <dcterms:created xsi:type="dcterms:W3CDTF">2022-08-01T04:02:18Z</dcterms:created>
  <dcterms:modified xsi:type="dcterms:W3CDTF">2025-04-11T00:47:13Z</dcterms:modified>
</cp:coreProperties>
</file>