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  <p:sldMasterId id="2147483683" r:id="rId2"/>
  </p:sldMasterIdLst>
  <p:notesMasterIdLst>
    <p:notesMasterId r:id="rId14"/>
  </p:notesMasterIdLst>
  <p:sldIdLst>
    <p:sldId id="321" r:id="rId3"/>
    <p:sldId id="322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283" r:id="rId12"/>
    <p:sldId id="290" r:id="rId13"/>
  </p:sldIdLst>
  <p:sldSz cx="9144000" cy="5143500" type="screen16x9"/>
  <p:notesSz cx="6858000" cy="9144000"/>
  <p:embeddedFontLst>
    <p:embeddedFont>
      <p:font typeface="Roboto" panose="020B0604020202020204" charset="0"/>
      <p:regular r:id="rId15"/>
      <p:bold r:id="rId16"/>
      <p:italic r:id="rId17"/>
      <p:boldItalic r:id="rId18"/>
    </p:embeddedFont>
    <p:embeddedFont>
      <p:font typeface="Yanone Kaffeesatz" panose="020B0604020202020204" charset="0"/>
      <p:regular r:id="rId19"/>
      <p:bold r:id="rId20"/>
    </p:embeddedFont>
    <p:embeddedFont>
      <p:font typeface="Montserrat" panose="020B0604020202020204" charset="0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Passion One" panose="020B0604020202020204" charset="0"/>
      <p:regular r:id="rId29"/>
      <p:bold r:id="rId30"/>
    </p:embeddedFont>
    <p:embeddedFont>
      <p:font typeface="Montserrat ExtraBold" panose="020B0604020202020204" charset="0"/>
      <p:bold r:id="rId31"/>
      <p:boldItalic r:id="rId32"/>
    </p:embeddedFont>
    <p:embeddedFont>
      <p:font typeface="Josefin Slab" panose="020B060402020202020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CA82CDB-F799-4269-8F13-AFB7AD0F356D}">
  <a:tblStyle styleId="{3CA82CDB-F799-4269-8F13-AFB7AD0F356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 snapToGrid="0">
      <p:cViewPr varScale="1">
        <p:scale>
          <a:sx n="143" d="100"/>
          <a:sy n="143" d="100"/>
        </p:scale>
        <p:origin x="6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heme" Target="theme/theme1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f20759947b_20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gf20759947b_205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gf20759947b_205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4" name="Google Shape;21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0" name="Google Shape;23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7" name="Google Shape;24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Google Shape;2051;g115c05b44d6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2" name="Google Shape;2052;g115c05b44d6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7" name="Google Shape;2287;ged14aa2be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8" name="Google Shape;2288;ged14aa2bee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oogle Shape;116;p6"/>
          <p:cNvGrpSpPr/>
          <p:nvPr/>
        </p:nvGrpSpPr>
        <p:grpSpPr>
          <a:xfrm>
            <a:off x="185875" y="123675"/>
            <a:ext cx="8801175" cy="4900050"/>
            <a:chOff x="185875" y="123675"/>
            <a:chExt cx="8801175" cy="4900050"/>
          </a:xfrm>
        </p:grpSpPr>
        <p:sp>
          <p:nvSpPr>
            <p:cNvPr id="117" name="Google Shape;117;p6"/>
            <p:cNvSpPr/>
            <p:nvPr/>
          </p:nvSpPr>
          <p:spPr>
            <a:xfrm flipH="1">
              <a:off x="319375" y="3886300"/>
              <a:ext cx="47700" cy="47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6"/>
            <p:cNvSpPr/>
            <p:nvPr/>
          </p:nvSpPr>
          <p:spPr>
            <a:xfrm flipH="1">
              <a:off x="2791100" y="497602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6"/>
            <p:cNvSpPr/>
            <p:nvPr/>
          </p:nvSpPr>
          <p:spPr>
            <a:xfrm flipH="1">
              <a:off x="1352900" y="48007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6"/>
            <p:cNvSpPr/>
            <p:nvPr/>
          </p:nvSpPr>
          <p:spPr>
            <a:xfrm flipH="1">
              <a:off x="233575" y="1828800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6"/>
            <p:cNvSpPr/>
            <p:nvPr/>
          </p:nvSpPr>
          <p:spPr>
            <a:xfrm flipH="1">
              <a:off x="675400" y="44993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6"/>
            <p:cNvSpPr/>
            <p:nvPr/>
          </p:nvSpPr>
          <p:spPr>
            <a:xfrm flipH="1">
              <a:off x="514700" y="340052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6"/>
            <p:cNvSpPr/>
            <p:nvPr/>
          </p:nvSpPr>
          <p:spPr>
            <a:xfrm flipH="1">
              <a:off x="185875" y="238135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6"/>
            <p:cNvSpPr/>
            <p:nvPr/>
          </p:nvSpPr>
          <p:spPr>
            <a:xfrm flipH="1">
              <a:off x="185875" y="1066300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6"/>
            <p:cNvSpPr/>
            <p:nvPr/>
          </p:nvSpPr>
          <p:spPr>
            <a:xfrm flipH="1">
              <a:off x="608650" y="6381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6"/>
            <p:cNvSpPr/>
            <p:nvPr/>
          </p:nvSpPr>
          <p:spPr>
            <a:xfrm flipH="1">
              <a:off x="4257950" y="469947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6"/>
            <p:cNvSpPr/>
            <p:nvPr/>
          </p:nvSpPr>
          <p:spPr>
            <a:xfrm flipH="1">
              <a:off x="8162050" y="46232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6"/>
            <p:cNvSpPr/>
            <p:nvPr/>
          </p:nvSpPr>
          <p:spPr>
            <a:xfrm flipH="1">
              <a:off x="6296375" y="48484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6"/>
            <p:cNvSpPr/>
            <p:nvPr/>
          </p:nvSpPr>
          <p:spPr>
            <a:xfrm flipH="1">
              <a:off x="8326175" y="2190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6"/>
            <p:cNvSpPr/>
            <p:nvPr/>
          </p:nvSpPr>
          <p:spPr>
            <a:xfrm flipH="1">
              <a:off x="8939350" y="71437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6"/>
            <p:cNvSpPr/>
            <p:nvPr/>
          </p:nvSpPr>
          <p:spPr>
            <a:xfrm flipH="1">
              <a:off x="1709875" y="2190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6"/>
            <p:cNvSpPr/>
            <p:nvPr/>
          </p:nvSpPr>
          <p:spPr>
            <a:xfrm flipH="1">
              <a:off x="8939350" y="37816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6"/>
            <p:cNvSpPr/>
            <p:nvPr/>
          </p:nvSpPr>
          <p:spPr>
            <a:xfrm flipH="1">
              <a:off x="8653600" y="30958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6"/>
            <p:cNvSpPr/>
            <p:nvPr/>
          </p:nvSpPr>
          <p:spPr>
            <a:xfrm flipH="1">
              <a:off x="7672525" y="1713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6"/>
            <p:cNvSpPr/>
            <p:nvPr/>
          </p:nvSpPr>
          <p:spPr>
            <a:xfrm flipH="1">
              <a:off x="8653600" y="45755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6"/>
            <p:cNvSpPr/>
            <p:nvPr/>
          </p:nvSpPr>
          <p:spPr>
            <a:xfrm flipH="1">
              <a:off x="8653600" y="15525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6"/>
            <p:cNvSpPr/>
            <p:nvPr/>
          </p:nvSpPr>
          <p:spPr>
            <a:xfrm flipH="1">
              <a:off x="6386650" y="2952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6"/>
            <p:cNvSpPr/>
            <p:nvPr/>
          </p:nvSpPr>
          <p:spPr>
            <a:xfrm flipH="1">
              <a:off x="5481775" y="12367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6"/>
            <p:cNvSpPr/>
            <p:nvPr/>
          </p:nvSpPr>
          <p:spPr>
            <a:xfrm flipH="1">
              <a:off x="3338650" y="4191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0" name="Google Shape;140;p6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4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aveat"/>
              <a:buNone/>
              <a:defRPr sz="3000"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 b="1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 b="1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 b="1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9pPr>
          </a:lstStyle>
          <a:p>
            <a:endParaRPr/>
          </a:p>
        </p:txBody>
      </p:sp>
      <p:sp>
        <p:nvSpPr>
          <p:cNvPr id="43" name="Google Shape;43;p15"/>
          <p:cNvSpPr txBox="1">
            <a:spLocks noGrp="1"/>
          </p:cNvSpPr>
          <p:nvPr>
            <p:ph type="body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5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 b="1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 b="1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 b="1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9pPr>
          </a:lstStyle>
          <a:p>
            <a:endParaRPr/>
          </a:p>
        </p:txBody>
      </p:sp>
      <p:sp>
        <p:nvSpPr>
          <p:cNvPr id="45" name="Google Shape;45;p15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13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229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748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8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8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3238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2400"/>
            </a:lvl1pPr>
            <a:lvl2pPr marL="685800" lvl="1" indent="-30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100"/>
            </a:lvl2pPr>
            <a:lvl3pPr marL="1028700" lvl="2" indent="-2857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800"/>
            </a:lvl3pPr>
            <a:lvl4pPr marL="1371600" lvl="3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4pPr>
            <a:lvl5pPr marL="1714500" lvl="4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5pPr>
            <a:lvl6pPr marL="2057400" lvl="5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6pPr>
            <a:lvl7pPr marL="2400300" lvl="6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7pPr>
            <a:lvl8pPr marL="2743200" lvl="7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8pPr>
            <a:lvl9pPr marL="3086100" lvl="8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9pPr>
          </a:lstStyle>
          <a:p>
            <a:endParaRPr/>
          </a:p>
        </p:txBody>
      </p:sp>
      <p:sp>
        <p:nvSpPr>
          <p:cNvPr id="61" name="Google Shape;61;p18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900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9pPr>
          </a:lstStyle>
          <a:p>
            <a:endParaRPr/>
          </a:p>
        </p:txBody>
      </p:sp>
      <p:sp>
        <p:nvSpPr>
          <p:cNvPr id="62" name="Google Shape;62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4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9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9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900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9pPr>
          </a:lstStyle>
          <a:p>
            <a:endParaRPr/>
          </a:p>
        </p:txBody>
      </p:sp>
      <p:sp>
        <p:nvSpPr>
          <p:cNvPr id="69" name="Google Shape;69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966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80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101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 txBox="1">
            <a:spLocks noGrp="1"/>
          </p:cNvSpPr>
          <p:nvPr>
            <p:ph type="title"/>
          </p:nvPr>
        </p:nvSpPr>
        <p:spPr>
          <a:xfrm rot="5400000">
            <a:off x="5350073" y="1467446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1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467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19"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30"/>
          <p:cNvSpPr txBox="1">
            <a:spLocks noGrp="1"/>
          </p:cNvSpPr>
          <p:nvPr>
            <p:ph type="title"/>
          </p:nvPr>
        </p:nvSpPr>
        <p:spPr>
          <a:xfrm>
            <a:off x="4858075" y="539500"/>
            <a:ext cx="3572700" cy="78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4800" b="1"/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4800" b="1"/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4800" b="1"/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4800" b="1"/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4800" b="1"/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4800" b="1"/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4800" b="1"/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4800" b="1"/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4800" b="1"/>
            </a:lvl9pPr>
          </a:lstStyle>
          <a:p>
            <a:endParaRPr/>
          </a:p>
        </p:txBody>
      </p:sp>
      <p:sp>
        <p:nvSpPr>
          <p:cNvPr id="779" name="Google Shape;779;p30"/>
          <p:cNvSpPr txBox="1">
            <a:spLocks noGrp="1"/>
          </p:cNvSpPr>
          <p:nvPr>
            <p:ph type="subTitle" idx="1"/>
          </p:nvPr>
        </p:nvSpPr>
        <p:spPr>
          <a:xfrm>
            <a:off x="4847700" y="1404100"/>
            <a:ext cx="3572700" cy="165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 b="1">
                <a:latin typeface="Yanone Kaffeesatz"/>
                <a:ea typeface="Yanone Kaffeesatz"/>
                <a:cs typeface="Yanone Kaffeesatz"/>
                <a:sym typeface="Yanone Kaffeesatz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 b="1">
                <a:latin typeface="Yanone Kaffeesatz"/>
                <a:ea typeface="Yanone Kaffeesatz"/>
                <a:cs typeface="Yanone Kaffeesatz"/>
                <a:sym typeface="Yanone Kaffeesatz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 b="1">
                <a:latin typeface="Yanone Kaffeesatz"/>
                <a:ea typeface="Yanone Kaffeesatz"/>
                <a:cs typeface="Yanone Kaffeesatz"/>
                <a:sym typeface="Yanone Kaffeesatz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 b="1">
                <a:latin typeface="Yanone Kaffeesatz"/>
                <a:ea typeface="Yanone Kaffeesatz"/>
                <a:cs typeface="Yanone Kaffeesatz"/>
                <a:sym typeface="Yanone Kaffeesatz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 b="1">
                <a:latin typeface="Yanone Kaffeesatz"/>
                <a:ea typeface="Yanone Kaffeesatz"/>
                <a:cs typeface="Yanone Kaffeesatz"/>
                <a:sym typeface="Yanone Kaffeesatz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 b="1">
                <a:latin typeface="Yanone Kaffeesatz"/>
                <a:ea typeface="Yanone Kaffeesatz"/>
                <a:cs typeface="Yanone Kaffeesatz"/>
                <a:sym typeface="Yanone Kaffeesatz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 b="1">
                <a:latin typeface="Yanone Kaffeesatz"/>
                <a:ea typeface="Yanone Kaffeesatz"/>
                <a:cs typeface="Yanone Kaffeesatz"/>
                <a:sym typeface="Yanone Kaffeesatz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 b="1">
                <a:latin typeface="Yanone Kaffeesatz"/>
                <a:ea typeface="Yanone Kaffeesatz"/>
                <a:cs typeface="Yanone Kaffeesatz"/>
                <a:sym typeface="Yanone Kaffeesatz"/>
              </a:defRPr>
            </a:lvl9pPr>
          </a:lstStyle>
          <a:p>
            <a:endParaRPr/>
          </a:p>
        </p:txBody>
      </p:sp>
      <p:sp>
        <p:nvSpPr>
          <p:cNvPr id="780" name="Google Shape;780;p30"/>
          <p:cNvSpPr txBox="1"/>
          <p:nvPr/>
        </p:nvSpPr>
        <p:spPr>
          <a:xfrm>
            <a:off x="5086350" y="3676650"/>
            <a:ext cx="3344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CREDITS: This presentation template was created by </a:t>
            </a:r>
            <a:r>
              <a:rPr lang="en" sz="1200" u="sng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Slidesgo</a:t>
            </a:r>
            <a:r>
              <a:rPr lang="en" sz="1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, including icons by </a:t>
            </a:r>
            <a:r>
              <a:rPr lang="en" sz="1200" u="sng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Flaticon</a:t>
            </a:r>
            <a:r>
              <a:rPr lang="en" sz="1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, infographics &amp; images by </a:t>
            </a:r>
            <a:r>
              <a:rPr lang="en" sz="1200" u="sng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Freepik</a:t>
            </a:r>
            <a:endParaRPr sz="1200" u="sng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781" name="Google Shape;781;p30"/>
          <p:cNvGrpSpPr/>
          <p:nvPr/>
        </p:nvGrpSpPr>
        <p:grpSpPr>
          <a:xfrm>
            <a:off x="-3093156" y="-2644081"/>
            <a:ext cx="5625289" cy="5625289"/>
            <a:chOff x="-3184625" y="-637125"/>
            <a:chExt cx="6417900" cy="6417900"/>
          </a:xfrm>
        </p:grpSpPr>
        <p:sp>
          <p:nvSpPr>
            <p:cNvPr id="782" name="Google Shape;782;p30"/>
            <p:cNvSpPr/>
            <p:nvPr/>
          </p:nvSpPr>
          <p:spPr>
            <a:xfrm>
              <a:off x="-2082875" y="464625"/>
              <a:ext cx="4214400" cy="4214400"/>
            </a:xfrm>
            <a:prstGeom prst="ellipse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114300" dist="19050" dir="5400000" algn="bl" rotWithShape="0">
                <a:schemeClr val="accent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30"/>
            <p:cNvSpPr/>
            <p:nvPr/>
          </p:nvSpPr>
          <p:spPr>
            <a:xfrm>
              <a:off x="-1890425" y="657075"/>
              <a:ext cx="3829500" cy="3829500"/>
            </a:xfrm>
            <a:prstGeom prst="ellipse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114300" dist="19050" dir="5400000" algn="bl" rotWithShape="0">
                <a:schemeClr val="accent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30"/>
            <p:cNvSpPr/>
            <p:nvPr/>
          </p:nvSpPr>
          <p:spPr>
            <a:xfrm>
              <a:off x="-3184625" y="-637125"/>
              <a:ext cx="6417900" cy="6417900"/>
            </a:xfrm>
            <a:prstGeom prst="ellipse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114300" dist="19050" dir="5400000" algn="bl" rotWithShape="0">
                <a:schemeClr val="accent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30"/>
            <p:cNvSpPr/>
            <p:nvPr/>
          </p:nvSpPr>
          <p:spPr>
            <a:xfrm>
              <a:off x="-2688125" y="-140625"/>
              <a:ext cx="5424900" cy="54249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114300" dist="19050" dir="5400000" algn="bl" rotWithShape="0">
                <a:schemeClr val="accent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30"/>
            <p:cNvSpPr/>
            <p:nvPr/>
          </p:nvSpPr>
          <p:spPr>
            <a:xfrm>
              <a:off x="-2420375" y="127125"/>
              <a:ext cx="4889400" cy="4889400"/>
            </a:xfrm>
            <a:prstGeom prst="ellipse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114300" dist="19050" dir="5400000" algn="bl" rotWithShape="0">
                <a:schemeClr val="accent1">
                  <a:alpha val="4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7" name="Google Shape;787;p30"/>
          <p:cNvGrpSpPr/>
          <p:nvPr/>
        </p:nvGrpSpPr>
        <p:grpSpPr>
          <a:xfrm>
            <a:off x="185875" y="123675"/>
            <a:ext cx="8801175" cy="4900050"/>
            <a:chOff x="185875" y="123675"/>
            <a:chExt cx="8801175" cy="4900050"/>
          </a:xfrm>
        </p:grpSpPr>
        <p:sp>
          <p:nvSpPr>
            <p:cNvPr id="788" name="Google Shape;788;p30"/>
            <p:cNvSpPr/>
            <p:nvPr/>
          </p:nvSpPr>
          <p:spPr>
            <a:xfrm flipH="1">
              <a:off x="281275" y="4191575"/>
              <a:ext cx="47700" cy="47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0"/>
            <p:cNvSpPr/>
            <p:nvPr/>
          </p:nvSpPr>
          <p:spPr>
            <a:xfrm flipH="1">
              <a:off x="2791100" y="497602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30"/>
            <p:cNvSpPr/>
            <p:nvPr/>
          </p:nvSpPr>
          <p:spPr>
            <a:xfrm flipH="1">
              <a:off x="1625025" y="46994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30"/>
            <p:cNvSpPr/>
            <p:nvPr/>
          </p:nvSpPr>
          <p:spPr>
            <a:xfrm flipH="1">
              <a:off x="675400" y="44993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30"/>
            <p:cNvSpPr/>
            <p:nvPr/>
          </p:nvSpPr>
          <p:spPr>
            <a:xfrm flipH="1">
              <a:off x="514700" y="340052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0"/>
            <p:cNvSpPr/>
            <p:nvPr/>
          </p:nvSpPr>
          <p:spPr>
            <a:xfrm flipH="1">
              <a:off x="4257950" y="469947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0"/>
            <p:cNvSpPr/>
            <p:nvPr/>
          </p:nvSpPr>
          <p:spPr>
            <a:xfrm flipH="1">
              <a:off x="7405475" y="46232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0"/>
            <p:cNvSpPr/>
            <p:nvPr/>
          </p:nvSpPr>
          <p:spPr>
            <a:xfrm flipH="1">
              <a:off x="6296375" y="48484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0"/>
            <p:cNvSpPr/>
            <p:nvPr/>
          </p:nvSpPr>
          <p:spPr>
            <a:xfrm flipH="1">
              <a:off x="8326175" y="2190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0"/>
            <p:cNvSpPr/>
            <p:nvPr/>
          </p:nvSpPr>
          <p:spPr>
            <a:xfrm flipH="1">
              <a:off x="8939350" y="71437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0"/>
            <p:cNvSpPr/>
            <p:nvPr/>
          </p:nvSpPr>
          <p:spPr>
            <a:xfrm flipH="1">
              <a:off x="8605900" y="371525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0"/>
            <p:cNvSpPr/>
            <p:nvPr/>
          </p:nvSpPr>
          <p:spPr>
            <a:xfrm flipH="1">
              <a:off x="8891650" y="242905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0"/>
            <p:cNvSpPr/>
            <p:nvPr/>
          </p:nvSpPr>
          <p:spPr>
            <a:xfrm flipH="1">
              <a:off x="7672525" y="1713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30"/>
            <p:cNvSpPr/>
            <p:nvPr/>
          </p:nvSpPr>
          <p:spPr>
            <a:xfrm flipH="1">
              <a:off x="8859325" y="47471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30"/>
            <p:cNvSpPr/>
            <p:nvPr/>
          </p:nvSpPr>
          <p:spPr>
            <a:xfrm flipH="1">
              <a:off x="8653600" y="15525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30"/>
            <p:cNvSpPr/>
            <p:nvPr/>
          </p:nvSpPr>
          <p:spPr>
            <a:xfrm flipH="1">
              <a:off x="6386650" y="2952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0"/>
            <p:cNvSpPr/>
            <p:nvPr/>
          </p:nvSpPr>
          <p:spPr>
            <a:xfrm flipH="1">
              <a:off x="5481775" y="12367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30"/>
            <p:cNvSpPr/>
            <p:nvPr/>
          </p:nvSpPr>
          <p:spPr>
            <a:xfrm flipH="1">
              <a:off x="3338650" y="4191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30"/>
            <p:cNvSpPr/>
            <p:nvPr/>
          </p:nvSpPr>
          <p:spPr>
            <a:xfrm flipH="1">
              <a:off x="1709875" y="2190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30"/>
            <p:cNvSpPr/>
            <p:nvPr/>
          </p:nvSpPr>
          <p:spPr>
            <a:xfrm flipH="1">
              <a:off x="185875" y="1066300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30"/>
            <p:cNvSpPr/>
            <p:nvPr/>
          </p:nvSpPr>
          <p:spPr>
            <a:xfrm flipH="1">
              <a:off x="514700" y="3859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53"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0" name="Google Shape;810;p31"/>
          <p:cNvGrpSpPr/>
          <p:nvPr/>
        </p:nvGrpSpPr>
        <p:grpSpPr>
          <a:xfrm>
            <a:off x="156925" y="152475"/>
            <a:ext cx="8925225" cy="4876800"/>
            <a:chOff x="156925" y="152475"/>
            <a:chExt cx="8925225" cy="4876800"/>
          </a:xfrm>
        </p:grpSpPr>
        <p:sp>
          <p:nvSpPr>
            <p:cNvPr id="811" name="Google Shape;811;p31"/>
            <p:cNvSpPr/>
            <p:nvPr/>
          </p:nvSpPr>
          <p:spPr>
            <a:xfrm flipH="1">
              <a:off x="8629350" y="222202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31"/>
            <p:cNvSpPr/>
            <p:nvPr/>
          </p:nvSpPr>
          <p:spPr>
            <a:xfrm flipH="1">
              <a:off x="8672250" y="390525"/>
              <a:ext cx="47700" cy="47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1"/>
            <p:cNvSpPr/>
            <p:nvPr/>
          </p:nvSpPr>
          <p:spPr>
            <a:xfrm flipH="1">
              <a:off x="3128700" y="1524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1"/>
            <p:cNvSpPr/>
            <p:nvPr/>
          </p:nvSpPr>
          <p:spPr>
            <a:xfrm flipH="1">
              <a:off x="7210250" y="43822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1"/>
            <p:cNvSpPr/>
            <p:nvPr/>
          </p:nvSpPr>
          <p:spPr>
            <a:xfrm flipH="1">
              <a:off x="666500" y="75255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31"/>
            <p:cNvSpPr/>
            <p:nvPr/>
          </p:nvSpPr>
          <p:spPr>
            <a:xfrm flipH="1">
              <a:off x="8939050" y="7335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31"/>
            <p:cNvSpPr/>
            <p:nvPr/>
          </p:nvSpPr>
          <p:spPr>
            <a:xfrm flipH="1">
              <a:off x="8739025" y="37481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31"/>
            <p:cNvSpPr/>
            <p:nvPr/>
          </p:nvSpPr>
          <p:spPr>
            <a:xfrm flipH="1">
              <a:off x="1685675" y="2001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31"/>
            <p:cNvSpPr/>
            <p:nvPr/>
          </p:nvSpPr>
          <p:spPr>
            <a:xfrm flipH="1">
              <a:off x="618800" y="2433725"/>
              <a:ext cx="47700" cy="47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31"/>
            <p:cNvSpPr/>
            <p:nvPr/>
          </p:nvSpPr>
          <p:spPr>
            <a:xfrm flipH="1">
              <a:off x="366475" y="278615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31"/>
            <p:cNvSpPr/>
            <p:nvPr/>
          </p:nvSpPr>
          <p:spPr>
            <a:xfrm flipH="1">
              <a:off x="156925" y="3810100"/>
              <a:ext cx="47700" cy="47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31"/>
            <p:cNvSpPr/>
            <p:nvPr/>
          </p:nvSpPr>
          <p:spPr>
            <a:xfrm flipH="1">
              <a:off x="485525" y="488165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31"/>
            <p:cNvSpPr/>
            <p:nvPr/>
          </p:nvSpPr>
          <p:spPr>
            <a:xfrm flipH="1">
              <a:off x="1809575" y="47149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31"/>
            <p:cNvSpPr/>
            <p:nvPr/>
          </p:nvSpPr>
          <p:spPr>
            <a:xfrm flipH="1">
              <a:off x="8938975" y="283372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31"/>
            <p:cNvSpPr/>
            <p:nvPr/>
          </p:nvSpPr>
          <p:spPr>
            <a:xfrm flipH="1">
              <a:off x="7743650" y="48006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31"/>
            <p:cNvSpPr/>
            <p:nvPr/>
          </p:nvSpPr>
          <p:spPr>
            <a:xfrm flipH="1">
              <a:off x="5886275" y="43825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1"/>
            <p:cNvSpPr/>
            <p:nvPr/>
          </p:nvSpPr>
          <p:spPr>
            <a:xfrm flipH="1">
              <a:off x="8986750" y="43719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1"/>
            <p:cNvSpPr/>
            <p:nvPr/>
          </p:nvSpPr>
          <p:spPr>
            <a:xfrm flipH="1">
              <a:off x="9034450" y="49815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1"/>
            <p:cNvSpPr/>
            <p:nvPr/>
          </p:nvSpPr>
          <p:spPr>
            <a:xfrm flipH="1">
              <a:off x="5286200" y="2478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1"/>
            <p:cNvSpPr/>
            <p:nvPr/>
          </p:nvSpPr>
          <p:spPr>
            <a:xfrm flipH="1">
              <a:off x="4085975" y="466727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1"/>
            <p:cNvSpPr/>
            <p:nvPr/>
          </p:nvSpPr>
          <p:spPr>
            <a:xfrm flipH="1">
              <a:off x="2981150" y="488165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1"/>
            <p:cNvSpPr/>
            <p:nvPr/>
          </p:nvSpPr>
          <p:spPr>
            <a:xfrm flipH="1">
              <a:off x="6895850" y="476267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1"/>
            <p:cNvSpPr/>
            <p:nvPr/>
          </p:nvSpPr>
          <p:spPr>
            <a:xfrm flipH="1">
              <a:off x="8629350" y="11334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1"/>
            <p:cNvSpPr/>
            <p:nvPr/>
          </p:nvSpPr>
          <p:spPr>
            <a:xfrm flipH="1">
              <a:off x="8943850" y="33012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1"/>
            <p:cNvSpPr/>
            <p:nvPr/>
          </p:nvSpPr>
          <p:spPr>
            <a:xfrm flipH="1">
              <a:off x="4000175" y="439450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1"/>
            <p:cNvSpPr/>
            <p:nvPr/>
          </p:nvSpPr>
          <p:spPr>
            <a:xfrm flipH="1">
              <a:off x="575900" y="1714500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1"/>
            <p:cNvSpPr/>
            <p:nvPr/>
          </p:nvSpPr>
          <p:spPr>
            <a:xfrm flipH="1">
              <a:off x="204625" y="2478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1"/>
            <p:cNvSpPr/>
            <p:nvPr/>
          </p:nvSpPr>
          <p:spPr>
            <a:xfrm flipH="1">
              <a:off x="6424250" y="45910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54"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0" name="Google Shape;840;p32"/>
          <p:cNvGrpSpPr/>
          <p:nvPr/>
        </p:nvGrpSpPr>
        <p:grpSpPr>
          <a:xfrm>
            <a:off x="185875" y="123675"/>
            <a:ext cx="8801175" cy="4900050"/>
            <a:chOff x="185875" y="123675"/>
            <a:chExt cx="8801175" cy="4900050"/>
          </a:xfrm>
        </p:grpSpPr>
        <p:sp>
          <p:nvSpPr>
            <p:cNvPr id="841" name="Google Shape;841;p32"/>
            <p:cNvSpPr/>
            <p:nvPr/>
          </p:nvSpPr>
          <p:spPr>
            <a:xfrm>
              <a:off x="8805850" y="3886300"/>
              <a:ext cx="47700" cy="47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2"/>
            <p:cNvSpPr/>
            <p:nvPr/>
          </p:nvSpPr>
          <p:spPr>
            <a:xfrm>
              <a:off x="6334125" y="497602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2"/>
            <p:cNvSpPr/>
            <p:nvPr/>
          </p:nvSpPr>
          <p:spPr>
            <a:xfrm>
              <a:off x="7772325" y="48007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2"/>
            <p:cNvSpPr/>
            <p:nvPr/>
          </p:nvSpPr>
          <p:spPr>
            <a:xfrm>
              <a:off x="8805850" y="1828800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32"/>
            <p:cNvSpPr/>
            <p:nvPr/>
          </p:nvSpPr>
          <p:spPr>
            <a:xfrm>
              <a:off x="8364025" y="44993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32"/>
            <p:cNvSpPr/>
            <p:nvPr/>
          </p:nvSpPr>
          <p:spPr>
            <a:xfrm>
              <a:off x="8610525" y="340052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32"/>
            <p:cNvSpPr/>
            <p:nvPr/>
          </p:nvSpPr>
          <p:spPr>
            <a:xfrm>
              <a:off x="8939350" y="238135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32"/>
            <p:cNvSpPr/>
            <p:nvPr/>
          </p:nvSpPr>
          <p:spPr>
            <a:xfrm>
              <a:off x="8939350" y="1066300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32"/>
            <p:cNvSpPr/>
            <p:nvPr/>
          </p:nvSpPr>
          <p:spPr>
            <a:xfrm>
              <a:off x="8430775" y="6381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32"/>
            <p:cNvSpPr/>
            <p:nvPr/>
          </p:nvSpPr>
          <p:spPr>
            <a:xfrm>
              <a:off x="4867275" y="469947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32"/>
            <p:cNvSpPr/>
            <p:nvPr/>
          </p:nvSpPr>
          <p:spPr>
            <a:xfrm>
              <a:off x="877375" y="46232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32"/>
            <p:cNvSpPr/>
            <p:nvPr/>
          </p:nvSpPr>
          <p:spPr>
            <a:xfrm>
              <a:off x="2828850" y="48484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32"/>
            <p:cNvSpPr/>
            <p:nvPr/>
          </p:nvSpPr>
          <p:spPr>
            <a:xfrm>
              <a:off x="713250" y="2190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32"/>
            <p:cNvSpPr/>
            <p:nvPr/>
          </p:nvSpPr>
          <p:spPr>
            <a:xfrm>
              <a:off x="185875" y="71437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32"/>
            <p:cNvSpPr/>
            <p:nvPr/>
          </p:nvSpPr>
          <p:spPr>
            <a:xfrm>
              <a:off x="7415350" y="2190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32"/>
            <p:cNvSpPr/>
            <p:nvPr/>
          </p:nvSpPr>
          <p:spPr>
            <a:xfrm>
              <a:off x="185875" y="37816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32"/>
            <p:cNvSpPr/>
            <p:nvPr/>
          </p:nvSpPr>
          <p:spPr>
            <a:xfrm>
              <a:off x="471625" y="30958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32"/>
            <p:cNvSpPr/>
            <p:nvPr/>
          </p:nvSpPr>
          <p:spPr>
            <a:xfrm>
              <a:off x="1452700" y="1713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32"/>
            <p:cNvSpPr/>
            <p:nvPr/>
          </p:nvSpPr>
          <p:spPr>
            <a:xfrm>
              <a:off x="471625" y="45755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32"/>
            <p:cNvSpPr/>
            <p:nvPr/>
          </p:nvSpPr>
          <p:spPr>
            <a:xfrm>
              <a:off x="471625" y="155250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32"/>
            <p:cNvSpPr/>
            <p:nvPr/>
          </p:nvSpPr>
          <p:spPr>
            <a:xfrm>
              <a:off x="2738575" y="2952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32"/>
            <p:cNvSpPr/>
            <p:nvPr/>
          </p:nvSpPr>
          <p:spPr>
            <a:xfrm>
              <a:off x="3643450" y="12367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32"/>
            <p:cNvSpPr/>
            <p:nvPr/>
          </p:nvSpPr>
          <p:spPr>
            <a:xfrm>
              <a:off x="5786575" y="41917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910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2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2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9pPr>
          </a:lstStyle>
          <a:p>
            <a:endParaRPr/>
          </a:p>
        </p:txBody>
      </p:sp>
      <p:sp>
        <p:nvSpPr>
          <p:cNvPr id="24" name="Google Shape;24;p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317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3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3"/>
          <p:cNvSpPr txBox="1"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1800">
                <a:solidFill>
                  <a:srgbClr val="888888"/>
                </a:solidFill>
              </a:defRPr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500">
                <a:solidFill>
                  <a:srgbClr val="888888"/>
                </a:solidFill>
              </a:defRPr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350">
                <a:solidFill>
                  <a:srgbClr val="888888"/>
                </a:solidFill>
              </a:defRPr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809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113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rgbClr val="134E8D"/>
            </a:gs>
            <a:gs pos="28000">
              <a:srgbClr val="134E8D"/>
            </a:gs>
            <a:gs pos="62000">
              <a:srgbClr val="302557"/>
            </a:gs>
            <a:gs pos="100000">
              <a:schemeClr val="dk1"/>
            </a:gs>
          </a:gsLst>
          <a:lin ang="0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57" y="715596"/>
            <a:ext cx="7717500" cy="4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Montserrat ExtraBold"/>
              <a:buNone/>
              <a:defRPr sz="45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assion One"/>
              <a:buNone/>
              <a:defRPr sz="4500">
                <a:solidFill>
                  <a:schemeClr val="lt1"/>
                </a:solidFill>
                <a:latin typeface="Passion One"/>
                <a:ea typeface="Passion One"/>
                <a:cs typeface="Passion One"/>
                <a:sym typeface="Passion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assion One"/>
              <a:buNone/>
              <a:defRPr sz="4500">
                <a:solidFill>
                  <a:schemeClr val="lt1"/>
                </a:solidFill>
                <a:latin typeface="Passion One"/>
                <a:ea typeface="Passion One"/>
                <a:cs typeface="Passion One"/>
                <a:sym typeface="Passion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assion One"/>
              <a:buNone/>
              <a:defRPr sz="4500">
                <a:solidFill>
                  <a:schemeClr val="lt1"/>
                </a:solidFill>
                <a:latin typeface="Passion One"/>
                <a:ea typeface="Passion One"/>
                <a:cs typeface="Passion One"/>
                <a:sym typeface="Passion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assion One"/>
              <a:buNone/>
              <a:defRPr sz="4500">
                <a:solidFill>
                  <a:schemeClr val="lt1"/>
                </a:solidFill>
                <a:latin typeface="Passion One"/>
                <a:ea typeface="Passion One"/>
                <a:cs typeface="Passion One"/>
                <a:sym typeface="Passion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assion One"/>
              <a:buNone/>
              <a:defRPr sz="4500">
                <a:solidFill>
                  <a:schemeClr val="lt1"/>
                </a:solidFill>
                <a:latin typeface="Passion One"/>
                <a:ea typeface="Passion One"/>
                <a:cs typeface="Passion One"/>
                <a:sym typeface="Passion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assion One"/>
              <a:buNone/>
              <a:defRPr sz="4500">
                <a:solidFill>
                  <a:schemeClr val="lt1"/>
                </a:solidFill>
                <a:latin typeface="Passion One"/>
                <a:ea typeface="Passion One"/>
                <a:cs typeface="Passion One"/>
                <a:sym typeface="Passion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assion One"/>
              <a:buNone/>
              <a:defRPr sz="4500">
                <a:solidFill>
                  <a:schemeClr val="lt1"/>
                </a:solidFill>
                <a:latin typeface="Passion One"/>
                <a:ea typeface="Passion One"/>
                <a:cs typeface="Passion One"/>
                <a:sym typeface="Passion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assion One"/>
              <a:buNone/>
              <a:defRPr sz="4500">
                <a:solidFill>
                  <a:schemeClr val="lt1"/>
                </a:solidFill>
                <a:latin typeface="Passion One"/>
                <a:ea typeface="Passion One"/>
                <a:cs typeface="Passion One"/>
                <a:sym typeface="Passion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50" y="1923500"/>
            <a:ext cx="7717500" cy="30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○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■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○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■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○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■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8" r:id="rId2"/>
    <p:sldLayoutId id="2147483676" r:id="rId3"/>
    <p:sldLayoutId id="2147483677" r:id="rId4"/>
    <p:sldLayoutId id="2147483678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88844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gi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18" Type="http://schemas.openxmlformats.org/officeDocument/2006/relationships/image" Target="../media/image25.gif"/><Relationship Id="rId26" Type="http://schemas.openxmlformats.org/officeDocument/2006/relationships/image" Target="../media/image28.png"/><Relationship Id="rId3" Type="http://schemas.openxmlformats.org/officeDocument/2006/relationships/image" Target="../media/image3.png"/><Relationship Id="rId21" Type="http://schemas.openxmlformats.org/officeDocument/2006/relationships/slide" Target="slide5.xml"/><Relationship Id="rId7" Type="http://schemas.openxmlformats.org/officeDocument/2006/relationships/image" Target="../media/image16.png"/><Relationship Id="rId12" Type="http://schemas.openxmlformats.org/officeDocument/2006/relationships/image" Target="../media/image20.png"/><Relationship Id="rId17" Type="http://schemas.openxmlformats.org/officeDocument/2006/relationships/image" Target="../media/image24.gif"/><Relationship Id="rId25" Type="http://schemas.openxmlformats.org/officeDocument/2006/relationships/slide" Target="slide9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png"/><Relationship Id="rId20" Type="http://schemas.openxmlformats.org/officeDocument/2006/relationships/image" Target="../media/image27.gif"/><Relationship Id="rId29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4.gif"/><Relationship Id="rId24" Type="http://schemas.openxmlformats.org/officeDocument/2006/relationships/slide" Target="slide8.xml"/><Relationship Id="rId5" Type="http://schemas.openxmlformats.org/officeDocument/2006/relationships/image" Target="../media/image14.png"/><Relationship Id="rId15" Type="http://schemas.openxmlformats.org/officeDocument/2006/relationships/image" Target="../media/image6.png"/><Relationship Id="rId23" Type="http://schemas.openxmlformats.org/officeDocument/2006/relationships/slide" Target="slide7.xml"/><Relationship Id="rId28" Type="http://schemas.openxmlformats.org/officeDocument/2006/relationships/image" Target="../media/image5.png"/><Relationship Id="rId10" Type="http://schemas.openxmlformats.org/officeDocument/2006/relationships/image" Target="../media/image19.png"/><Relationship Id="rId19" Type="http://schemas.openxmlformats.org/officeDocument/2006/relationships/image" Target="../media/image26.gif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2.png"/><Relationship Id="rId22" Type="http://schemas.openxmlformats.org/officeDocument/2006/relationships/slide" Target="slide6.xml"/><Relationship Id="rId27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31.png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33.png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34.png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25.gif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Ừ TRƯỜNG TRÁI ĐẤT_EARTH'S MAGNETIC FIELD_bài học thú vị của Trạ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54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Google Shape;2054;p63"/>
          <p:cNvSpPr txBox="1">
            <a:spLocks noGrp="1"/>
          </p:cNvSpPr>
          <p:nvPr>
            <p:ph type="title" idx="4294967295"/>
          </p:nvPr>
        </p:nvSpPr>
        <p:spPr>
          <a:xfrm>
            <a:off x="1292851" y="3525675"/>
            <a:ext cx="3779048" cy="423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/>
            <a:r>
              <a:rPr lang="pt-BR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Ghi nhớ kiến thức trong bài. </a:t>
            </a:r>
            <a:endParaRPr sz="22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5" name="Google Shape;2055;p63"/>
          <p:cNvSpPr txBox="1">
            <a:spLocks noGrp="1"/>
          </p:cNvSpPr>
          <p:nvPr>
            <p:ph type="title" idx="4294967295"/>
          </p:nvPr>
        </p:nvSpPr>
        <p:spPr>
          <a:xfrm>
            <a:off x="3696992" y="1769331"/>
            <a:ext cx="3520801" cy="423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latin typeface="+mn-lt"/>
                <a:ea typeface="Montserrat"/>
                <a:cs typeface="Montserrat"/>
                <a:sym typeface="Montserrat"/>
              </a:rPr>
              <a:t>Hoàn thành các BT SBT</a:t>
            </a:r>
            <a:endParaRPr sz="2200" dirty="0">
              <a:latin typeface="+mn-lt"/>
              <a:ea typeface="Montserrat"/>
              <a:cs typeface="Montserrat"/>
              <a:sym typeface="Montserrat"/>
            </a:endParaRPr>
          </a:p>
        </p:txBody>
      </p:sp>
      <p:sp>
        <p:nvSpPr>
          <p:cNvPr id="2056" name="Google Shape;2056;p63"/>
          <p:cNvSpPr txBox="1">
            <a:spLocks noGrp="1"/>
          </p:cNvSpPr>
          <p:nvPr>
            <p:ph type="title" idx="4294967295"/>
          </p:nvPr>
        </p:nvSpPr>
        <p:spPr>
          <a:xfrm>
            <a:off x="5840588" y="3632944"/>
            <a:ext cx="2977735" cy="423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R="0"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Chuẩn bị bài:</a:t>
            </a:r>
            <a:br>
              <a:rPr lang="pt-BR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chủ</a:t>
            </a:r>
            <a:r>
              <a:rPr lang="en-US" sz="2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7)</a:t>
            </a:r>
            <a:r>
              <a:rPr lang="pt-BR" sz="2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".</a:t>
            </a:r>
            <a:endParaRPr lang="en-US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7" name="Google Shape;2057;p63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+mn-lt"/>
              </a:rPr>
              <a:t>HƯỚNG DẪN VỀ NHÀ</a:t>
            </a:r>
            <a:endParaRPr dirty="0">
              <a:latin typeface="+mn-lt"/>
            </a:endParaRPr>
          </a:p>
        </p:txBody>
      </p:sp>
      <p:sp>
        <p:nvSpPr>
          <p:cNvPr id="2061" name="Google Shape;2061;p63"/>
          <p:cNvSpPr/>
          <p:nvPr/>
        </p:nvSpPr>
        <p:spPr>
          <a:xfrm flipH="1">
            <a:off x="713247" y="2406145"/>
            <a:ext cx="1006800" cy="1006800"/>
          </a:xfrm>
          <a:prstGeom prst="ellipse">
            <a:avLst/>
          </a:prstGeom>
          <a:gradFill>
            <a:gsLst>
              <a:gs pos="0">
                <a:schemeClr val="lt1"/>
              </a:gs>
              <a:gs pos="67000">
                <a:srgbClr val="B9B9B9">
                  <a:alpha val="0"/>
                </a:srgbClr>
              </a:gs>
              <a:gs pos="100000">
                <a:srgbClr val="73737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dk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01</a:t>
            </a:r>
            <a:endParaRPr sz="2200">
              <a:solidFill>
                <a:schemeClr val="dk2"/>
              </a:solidFill>
            </a:endParaRPr>
          </a:p>
        </p:txBody>
      </p:sp>
      <p:sp>
        <p:nvSpPr>
          <p:cNvPr id="2062" name="Google Shape;2062;p63"/>
          <p:cNvSpPr/>
          <p:nvPr/>
        </p:nvSpPr>
        <p:spPr>
          <a:xfrm flipH="1">
            <a:off x="3125322" y="2406157"/>
            <a:ext cx="1006800" cy="1006800"/>
          </a:xfrm>
          <a:prstGeom prst="ellipse">
            <a:avLst/>
          </a:prstGeom>
          <a:gradFill>
            <a:gsLst>
              <a:gs pos="0">
                <a:schemeClr val="lt1"/>
              </a:gs>
              <a:gs pos="67000">
                <a:srgbClr val="B9B9B9">
                  <a:alpha val="0"/>
                </a:srgbClr>
              </a:gs>
              <a:gs pos="100000">
                <a:srgbClr val="73737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chemeClr val="accent6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02</a:t>
            </a:r>
            <a:endParaRPr sz="2200" dirty="0">
              <a:solidFill>
                <a:schemeClr val="accent6"/>
              </a:solidFill>
            </a:endParaRPr>
          </a:p>
        </p:txBody>
      </p:sp>
      <p:sp>
        <p:nvSpPr>
          <p:cNvPr id="2063" name="Google Shape;2063;p63"/>
          <p:cNvSpPr/>
          <p:nvPr/>
        </p:nvSpPr>
        <p:spPr>
          <a:xfrm flipH="1">
            <a:off x="5537397" y="2406157"/>
            <a:ext cx="1006800" cy="1006800"/>
          </a:xfrm>
          <a:prstGeom prst="ellipse">
            <a:avLst/>
          </a:prstGeom>
          <a:gradFill>
            <a:gsLst>
              <a:gs pos="0">
                <a:schemeClr val="lt1"/>
              </a:gs>
              <a:gs pos="67000">
                <a:srgbClr val="B9B9B9">
                  <a:alpha val="0"/>
                </a:srgbClr>
              </a:gs>
              <a:gs pos="100000">
                <a:srgbClr val="73737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03</a:t>
            </a:r>
            <a:endParaRPr sz="2200">
              <a:solidFill>
                <a:schemeClr val="dk1"/>
              </a:solidFill>
            </a:endParaRPr>
          </a:p>
        </p:txBody>
      </p:sp>
      <p:cxnSp>
        <p:nvCxnSpPr>
          <p:cNvPr id="2064" name="Google Shape;2064;p63"/>
          <p:cNvCxnSpPr>
            <a:stCxn id="2061" idx="2"/>
            <a:endCxn id="2062" idx="6"/>
          </p:cNvCxnSpPr>
          <p:nvPr/>
        </p:nvCxnSpPr>
        <p:spPr>
          <a:xfrm>
            <a:off x="1720047" y="2909545"/>
            <a:ext cx="14052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2875" dist="19050" dir="5400000" algn="bl" rotWithShape="0">
              <a:schemeClr val="lt1">
                <a:alpha val="50000"/>
              </a:schemeClr>
            </a:outerShdw>
          </a:effectLst>
        </p:spPr>
      </p:cxnSp>
      <p:cxnSp>
        <p:nvCxnSpPr>
          <p:cNvPr id="2065" name="Google Shape;2065;p63"/>
          <p:cNvCxnSpPr>
            <a:stCxn id="2062" idx="2"/>
            <a:endCxn id="2063" idx="6"/>
          </p:cNvCxnSpPr>
          <p:nvPr/>
        </p:nvCxnSpPr>
        <p:spPr>
          <a:xfrm>
            <a:off x="4132122" y="2909557"/>
            <a:ext cx="14052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2875" dist="19050" dir="5400000" algn="bl" rotWithShape="0">
              <a:schemeClr val="lt1">
                <a:alpha val="50000"/>
              </a:schemeClr>
            </a:outerShdw>
          </a:effectLst>
        </p:spPr>
      </p:cxnSp>
      <p:cxnSp>
        <p:nvCxnSpPr>
          <p:cNvPr id="2066" name="Google Shape;2066;p63"/>
          <p:cNvCxnSpPr>
            <a:stCxn id="2061" idx="4"/>
          </p:cNvCxnSpPr>
          <p:nvPr/>
        </p:nvCxnSpPr>
        <p:spPr>
          <a:xfrm>
            <a:off x="1216647" y="3412945"/>
            <a:ext cx="0" cy="10068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2875" dist="19050" dir="5400000" algn="bl" rotWithShape="0">
              <a:schemeClr val="lt1">
                <a:alpha val="50000"/>
              </a:schemeClr>
            </a:outerShdw>
          </a:effectLst>
        </p:spPr>
      </p:cxnSp>
      <p:cxnSp>
        <p:nvCxnSpPr>
          <p:cNvPr id="2067" name="Google Shape;2067;p63"/>
          <p:cNvCxnSpPr/>
          <p:nvPr/>
        </p:nvCxnSpPr>
        <p:spPr>
          <a:xfrm rot="10800000">
            <a:off x="3628725" y="1393649"/>
            <a:ext cx="0" cy="10125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2875" dist="19050" dir="5400000" algn="bl" rotWithShape="0">
              <a:schemeClr val="lt1">
                <a:alpha val="50000"/>
              </a:schemeClr>
            </a:outerShdw>
          </a:effectLst>
        </p:spPr>
      </p:cxnSp>
      <p:cxnSp>
        <p:nvCxnSpPr>
          <p:cNvPr id="2068" name="Google Shape;2068;p63"/>
          <p:cNvCxnSpPr/>
          <p:nvPr/>
        </p:nvCxnSpPr>
        <p:spPr>
          <a:xfrm>
            <a:off x="6040800" y="3412965"/>
            <a:ext cx="0" cy="10068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2875" dist="19050" dir="5400000" algn="bl" rotWithShape="0">
              <a:schemeClr val="lt1">
                <a:alpha val="50000"/>
              </a:schemeClr>
            </a:outerShdw>
          </a:effectLst>
        </p:spPr>
      </p:cxnSp>
      <p:cxnSp>
        <p:nvCxnSpPr>
          <p:cNvPr id="2069" name="Google Shape;2069;p63"/>
          <p:cNvCxnSpPr>
            <a:stCxn id="2063" idx="2"/>
          </p:cNvCxnSpPr>
          <p:nvPr/>
        </p:nvCxnSpPr>
        <p:spPr>
          <a:xfrm>
            <a:off x="6544197" y="2909557"/>
            <a:ext cx="17517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oval" w="sm" len="sm"/>
          </a:ln>
          <a:effectLst>
            <a:outerShdw blurRad="142875" dist="19050" dir="5400000" algn="bl" rotWithShape="0">
              <a:schemeClr val="lt1">
                <a:alpha val="50000"/>
              </a:schemeClr>
            </a:outerShdw>
          </a:effectLst>
        </p:spPr>
      </p:cxnSp>
      <p:grpSp>
        <p:nvGrpSpPr>
          <p:cNvPr id="2070" name="Google Shape;2070;p63"/>
          <p:cNvGrpSpPr/>
          <p:nvPr/>
        </p:nvGrpSpPr>
        <p:grpSpPr>
          <a:xfrm>
            <a:off x="1547485" y="1399349"/>
            <a:ext cx="1028056" cy="995911"/>
            <a:chOff x="2589913" y="-596325"/>
            <a:chExt cx="722000" cy="699425"/>
          </a:xfrm>
        </p:grpSpPr>
        <p:sp>
          <p:nvSpPr>
            <p:cNvPr id="2071" name="Google Shape;2071;p63"/>
            <p:cNvSpPr/>
            <p:nvPr/>
          </p:nvSpPr>
          <p:spPr>
            <a:xfrm>
              <a:off x="2865138" y="-157800"/>
              <a:ext cx="50350" cy="105825"/>
            </a:xfrm>
            <a:custGeom>
              <a:avLst/>
              <a:gdLst/>
              <a:ahLst/>
              <a:cxnLst/>
              <a:rect l="l" t="t" r="r" b="b"/>
              <a:pathLst>
                <a:path w="2014" h="4233" extrusionOk="0">
                  <a:moveTo>
                    <a:pt x="1726" y="1"/>
                  </a:moveTo>
                  <a:lnTo>
                    <a:pt x="1" y="4232"/>
                  </a:lnTo>
                  <a:lnTo>
                    <a:pt x="2014" y="124"/>
                  </a:lnTo>
                  <a:lnTo>
                    <a:pt x="1726" y="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63"/>
            <p:cNvSpPr/>
            <p:nvPr/>
          </p:nvSpPr>
          <p:spPr>
            <a:xfrm>
              <a:off x="3010988" y="-462800"/>
              <a:ext cx="33900" cy="71900"/>
            </a:xfrm>
            <a:custGeom>
              <a:avLst/>
              <a:gdLst/>
              <a:ahLst/>
              <a:cxnLst/>
              <a:rect l="l" t="t" r="r" b="b"/>
              <a:pathLst>
                <a:path w="1356" h="2876" extrusionOk="0">
                  <a:moveTo>
                    <a:pt x="1356" y="0"/>
                  </a:moveTo>
                  <a:lnTo>
                    <a:pt x="0" y="2711"/>
                  </a:lnTo>
                  <a:lnTo>
                    <a:pt x="288" y="2876"/>
                  </a:lnTo>
                  <a:lnTo>
                    <a:pt x="1356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63"/>
            <p:cNvSpPr/>
            <p:nvPr/>
          </p:nvSpPr>
          <p:spPr>
            <a:xfrm>
              <a:off x="2864113" y="-348825"/>
              <a:ext cx="169475" cy="213650"/>
            </a:xfrm>
            <a:custGeom>
              <a:avLst/>
              <a:gdLst/>
              <a:ahLst/>
              <a:cxnLst/>
              <a:rect l="l" t="t" r="r" b="b"/>
              <a:pathLst>
                <a:path w="6779" h="8546" extrusionOk="0">
                  <a:moveTo>
                    <a:pt x="3040" y="1"/>
                  </a:moveTo>
                  <a:lnTo>
                    <a:pt x="1151" y="4355"/>
                  </a:lnTo>
                  <a:lnTo>
                    <a:pt x="1" y="6902"/>
                  </a:lnTo>
                  <a:lnTo>
                    <a:pt x="1808" y="7642"/>
                  </a:lnTo>
                  <a:lnTo>
                    <a:pt x="3739" y="8546"/>
                  </a:lnTo>
                  <a:lnTo>
                    <a:pt x="4971" y="5711"/>
                  </a:lnTo>
                  <a:lnTo>
                    <a:pt x="6080" y="3246"/>
                  </a:lnTo>
                  <a:lnTo>
                    <a:pt x="6779" y="1603"/>
                  </a:lnTo>
                  <a:lnTo>
                    <a:pt x="3040" y="1"/>
                  </a:lnTo>
                  <a:close/>
                </a:path>
              </a:pathLst>
            </a:custGeom>
            <a:gradFill>
              <a:gsLst>
                <a:gs pos="0">
                  <a:srgbClr val="134E8D"/>
                </a:gs>
                <a:gs pos="28000">
                  <a:srgbClr val="134E8D"/>
                </a:gs>
                <a:gs pos="62000">
                  <a:srgbClr val="302557"/>
                </a:gs>
                <a:gs pos="100000">
                  <a:schemeClr val="dk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63"/>
            <p:cNvSpPr/>
            <p:nvPr/>
          </p:nvSpPr>
          <p:spPr>
            <a:xfrm>
              <a:off x="2865344" y="-177506"/>
              <a:ext cx="93475" cy="41100"/>
            </a:xfrm>
            <a:custGeom>
              <a:avLst/>
              <a:gdLst/>
              <a:ahLst/>
              <a:cxnLst/>
              <a:rect l="l" t="t" r="r" b="b"/>
              <a:pathLst>
                <a:path w="3739" h="1644" extrusionOk="0">
                  <a:moveTo>
                    <a:pt x="1" y="0"/>
                  </a:moveTo>
                  <a:lnTo>
                    <a:pt x="1603" y="1438"/>
                  </a:lnTo>
                  <a:lnTo>
                    <a:pt x="3739" y="1644"/>
                  </a:lnTo>
                  <a:lnTo>
                    <a:pt x="3739" y="1644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63"/>
            <p:cNvSpPr/>
            <p:nvPr/>
          </p:nvSpPr>
          <p:spPr>
            <a:xfrm>
              <a:off x="2932913" y="-334425"/>
              <a:ext cx="94525" cy="42125"/>
            </a:xfrm>
            <a:custGeom>
              <a:avLst/>
              <a:gdLst/>
              <a:ahLst/>
              <a:cxnLst/>
              <a:rect l="l" t="t" r="r" b="b"/>
              <a:pathLst>
                <a:path w="3781" h="1685" extrusionOk="0">
                  <a:moveTo>
                    <a:pt x="42" y="0"/>
                  </a:moveTo>
                  <a:lnTo>
                    <a:pt x="1" y="82"/>
                  </a:lnTo>
                  <a:lnTo>
                    <a:pt x="3739" y="1684"/>
                  </a:lnTo>
                  <a:lnTo>
                    <a:pt x="3780" y="1643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63"/>
            <p:cNvSpPr/>
            <p:nvPr/>
          </p:nvSpPr>
          <p:spPr>
            <a:xfrm>
              <a:off x="2905188" y="-227025"/>
              <a:ext cx="55500" cy="42975"/>
            </a:xfrm>
            <a:custGeom>
              <a:avLst/>
              <a:gdLst/>
              <a:ahLst/>
              <a:cxnLst/>
              <a:rect l="l" t="t" r="r" b="b"/>
              <a:pathLst>
                <a:path w="2220" h="1719" extrusionOk="0">
                  <a:moveTo>
                    <a:pt x="531" y="0"/>
                  </a:moveTo>
                  <a:cubicBezTo>
                    <a:pt x="490" y="0"/>
                    <a:pt x="441" y="29"/>
                    <a:pt x="412" y="59"/>
                  </a:cubicBezTo>
                  <a:lnTo>
                    <a:pt x="42" y="880"/>
                  </a:lnTo>
                  <a:cubicBezTo>
                    <a:pt x="1" y="921"/>
                    <a:pt x="42" y="1003"/>
                    <a:pt x="124" y="1044"/>
                  </a:cubicBezTo>
                  <a:lnTo>
                    <a:pt x="1644" y="1702"/>
                  </a:lnTo>
                  <a:cubicBezTo>
                    <a:pt x="1656" y="1714"/>
                    <a:pt x="1675" y="1719"/>
                    <a:pt x="1696" y="1719"/>
                  </a:cubicBezTo>
                  <a:cubicBezTo>
                    <a:pt x="1747" y="1719"/>
                    <a:pt x="1808" y="1690"/>
                    <a:pt x="1808" y="1661"/>
                  </a:cubicBezTo>
                  <a:lnTo>
                    <a:pt x="2178" y="839"/>
                  </a:lnTo>
                  <a:cubicBezTo>
                    <a:pt x="2219" y="798"/>
                    <a:pt x="2178" y="716"/>
                    <a:pt x="2096" y="675"/>
                  </a:cubicBezTo>
                  <a:lnTo>
                    <a:pt x="576" y="17"/>
                  </a:lnTo>
                  <a:cubicBezTo>
                    <a:pt x="564" y="5"/>
                    <a:pt x="548" y="0"/>
                    <a:pt x="5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63"/>
            <p:cNvSpPr/>
            <p:nvPr/>
          </p:nvSpPr>
          <p:spPr>
            <a:xfrm>
              <a:off x="2993513" y="-235850"/>
              <a:ext cx="52400" cy="38025"/>
            </a:xfrm>
            <a:custGeom>
              <a:avLst/>
              <a:gdLst/>
              <a:ahLst/>
              <a:cxnLst/>
              <a:rect l="l" t="t" r="r" b="b"/>
              <a:pathLst>
                <a:path w="2096" h="1521" extrusionOk="0">
                  <a:moveTo>
                    <a:pt x="329" y="1"/>
                  </a:moveTo>
                  <a:lnTo>
                    <a:pt x="1" y="740"/>
                  </a:lnTo>
                  <a:lnTo>
                    <a:pt x="1767" y="1521"/>
                  </a:lnTo>
                  <a:lnTo>
                    <a:pt x="2096" y="781"/>
                  </a:lnTo>
                  <a:lnTo>
                    <a:pt x="329" y="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63"/>
            <p:cNvSpPr/>
            <p:nvPr/>
          </p:nvSpPr>
          <p:spPr>
            <a:xfrm>
              <a:off x="2855888" y="-295400"/>
              <a:ext cx="52400" cy="38025"/>
            </a:xfrm>
            <a:custGeom>
              <a:avLst/>
              <a:gdLst/>
              <a:ahLst/>
              <a:cxnLst/>
              <a:rect l="l" t="t" r="r" b="b"/>
              <a:pathLst>
                <a:path w="2096" h="1521" extrusionOk="0">
                  <a:moveTo>
                    <a:pt x="330" y="0"/>
                  </a:moveTo>
                  <a:lnTo>
                    <a:pt x="1" y="740"/>
                  </a:lnTo>
                  <a:lnTo>
                    <a:pt x="1767" y="1520"/>
                  </a:lnTo>
                  <a:lnTo>
                    <a:pt x="2096" y="781"/>
                  </a:lnTo>
                  <a:lnTo>
                    <a:pt x="33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63"/>
            <p:cNvSpPr/>
            <p:nvPr/>
          </p:nvSpPr>
          <p:spPr>
            <a:xfrm>
              <a:off x="3040763" y="-209150"/>
              <a:ext cx="162275" cy="75000"/>
            </a:xfrm>
            <a:custGeom>
              <a:avLst/>
              <a:gdLst/>
              <a:ahLst/>
              <a:cxnLst/>
              <a:rect l="l" t="t" r="r" b="b"/>
              <a:pathLst>
                <a:path w="6491" h="3000" extrusionOk="0">
                  <a:moveTo>
                    <a:pt x="82" y="1"/>
                  </a:moveTo>
                  <a:lnTo>
                    <a:pt x="0" y="206"/>
                  </a:lnTo>
                  <a:lnTo>
                    <a:pt x="6409" y="3000"/>
                  </a:lnTo>
                  <a:lnTo>
                    <a:pt x="6491" y="2794"/>
                  </a:lnTo>
                  <a:lnTo>
                    <a:pt x="82" y="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63"/>
            <p:cNvSpPr/>
            <p:nvPr/>
          </p:nvSpPr>
          <p:spPr>
            <a:xfrm>
              <a:off x="2697738" y="-358050"/>
              <a:ext cx="162300" cy="73950"/>
            </a:xfrm>
            <a:custGeom>
              <a:avLst/>
              <a:gdLst/>
              <a:ahLst/>
              <a:cxnLst/>
              <a:rect l="l" t="t" r="r" b="b"/>
              <a:pathLst>
                <a:path w="6492" h="2958" extrusionOk="0">
                  <a:moveTo>
                    <a:pt x="83" y="0"/>
                  </a:moveTo>
                  <a:lnTo>
                    <a:pt x="1" y="165"/>
                  </a:lnTo>
                  <a:lnTo>
                    <a:pt x="6409" y="2958"/>
                  </a:lnTo>
                  <a:lnTo>
                    <a:pt x="6491" y="2794"/>
                  </a:lnTo>
                  <a:lnTo>
                    <a:pt x="83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63"/>
            <p:cNvSpPr/>
            <p:nvPr/>
          </p:nvSpPr>
          <p:spPr>
            <a:xfrm>
              <a:off x="3123938" y="-196825"/>
              <a:ext cx="14400" cy="24675"/>
            </a:xfrm>
            <a:custGeom>
              <a:avLst/>
              <a:gdLst/>
              <a:ahLst/>
              <a:cxnLst/>
              <a:rect l="l" t="t" r="r" b="b"/>
              <a:pathLst>
                <a:path w="576" h="987" extrusionOk="0">
                  <a:moveTo>
                    <a:pt x="412" y="1"/>
                  </a:moveTo>
                  <a:lnTo>
                    <a:pt x="1" y="905"/>
                  </a:lnTo>
                  <a:lnTo>
                    <a:pt x="206" y="987"/>
                  </a:lnTo>
                  <a:lnTo>
                    <a:pt x="576" y="83"/>
                  </a:lnTo>
                  <a:lnTo>
                    <a:pt x="412" y="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63"/>
            <p:cNvSpPr/>
            <p:nvPr/>
          </p:nvSpPr>
          <p:spPr>
            <a:xfrm>
              <a:off x="2774763" y="-348825"/>
              <a:ext cx="14400" cy="24675"/>
            </a:xfrm>
            <a:custGeom>
              <a:avLst/>
              <a:gdLst/>
              <a:ahLst/>
              <a:cxnLst/>
              <a:rect l="l" t="t" r="r" b="b"/>
              <a:pathLst>
                <a:path w="576" h="987" extrusionOk="0">
                  <a:moveTo>
                    <a:pt x="370" y="1"/>
                  </a:moveTo>
                  <a:lnTo>
                    <a:pt x="1" y="905"/>
                  </a:lnTo>
                  <a:lnTo>
                    <a:pt x="165" y="987"/>
                  </a:lnTo>
                  <a:lnTo>
                    <a:pt x="576" y="83"/>
                  </a:lnTo>
                  <a:lnTo>
                    <a:pt x="370" y="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63"/>
            <p:cNvSpPr/>
            <p:nvPr/>
          </p:nvSpPr>
          <p:spPr>
            <a:xfrm>
              <a:off x="3112638" y="-168050"/>
              <a:ext cx="14425" cy="24650"/>
            </a:xfrm>
            <a:custGeom>
              <a:avLst/>
              <a:gdLst/>
              <a:ahLst/>
              <a:cxnLst/>
              <a:rect l="l" t="t" r="r" b="b"/>
              <a:pathLst>
                <a:path w="577" h="986" extrusionOk="0">
                  <a:moveTo>
                    <a:pt x="371" y="0"/>
                  </a:moveTo>
                  <a:lnTo>
                    <a:pt x="1" y="904"/>
                  </a:lnTo>
                  <a:lnTo>
                    <a:pt x="165" y="986"/>
                  </a:lnTo>
                  <a:lnTo>
                    <a:pt x="576" y="82"/>
                  </a:lnTo>
                  <a:lnTo>
                    <a:pt x="371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63"/>
            <p:cNvSpPr/>
            <p:nvPr/>
          </p:nvSpPr>
          <p:spPr>
            <a:xfrm>
              <a:off x="2763463" y="-321075"/>
              <a:ext cx="14400" cy="24650"/>
            </a:xfrm>
            <a:custGeom>
              <a:avLst/>
              <a:gdLst/>
              <a:ahLst/>
              <a:cxnLst/>
              <a:rect l="l" t="t" r="r" b="b"/>
              <a:pathLst>
                <a:path w="576" h="986" extrusionOk="0">
                  <a:moveTo>
                    <a:pt x="370" y="0"/>
                  </a:moveTo>
                  <a:lnTo>
                    <a:pt x="1" y="863"/>
                  </a:lnTo>
                  <a:lnTo>
                    <a:pt x="165" y="986"/>
                  </a:lnTo>
                  <a:lnTo>
                    <a:pt x="576" y="82"/>
                  </a:lnTo>
                  <a:lnTo>
                    <a:pt x="37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63"/>
            <p:cNvSpPr/>
            <p:nvPr/>
          </p:nvSpPr>
          <p:spPr>
            <a:xfrm>
              <a:off x="2981188" y="-356000"/>
              <a:ext cx="22625" cy="29800"/>
            </a:xfrm>
            <a:custGeom>
              <a:avLst/>
              <a:gdLst/>
              <a:ahLst/>
              <a:cxnLst/>
              <a:rect l="l" t="t" r="r" b="b"/>
              <a:pathLst>
                <a:path w="905" h="1192" extrusionOk="0">
                  <a:moveTo>
                    <a:pt x="453" y="0"/>
                  </a:moveTo>
                  <a:lnTo>
                    <a:pt x="1" y="986"/>
                  </a:lnTo>
                  <a:lnTo>
                    <a:pt x="494" y="1192"/>
                  </a:lnTo>
                  <a:lnTo>
                    <a:pt x="904" y="206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63"/>
            <p:cNvSpPr/>
            <p:nvPr/>
          </p:nvSpPr>
          <p:spPr>
            <a:xfrm>
              <a:off x="2952438" y="-419675"/>
              <a:ext cx="123275" cy="75225"/>
            </a:xfrm>
            <a:custGeom>
              <a:avLst/>
              <a:gdLst/>
              <a:ahLst/>
              <a:cxnLst/>
              <a:rect l="l" t="t" r="r" b="b"/>
              <a:pathLst>
                <a:path w="4931" h="3009" extrusionOk="0">
                  <a:moveTo>
                    <a:pt x="42" y="0"/>
                  </a:moveTo>
                  <a:lnTo>
                    <a:pt x="42" y="0"/>
                  </a:lnTo>
                  <a:cubicBezTo>
                    <a:pt x="0" y="904"/>
                    <a:pt x="370" y="1767"/>
                    <a:pt x="1027" y="2342"/>
                  </a:cubicBezTo>
                  <a:cubicBezTo>
                    <a:pt x="1233" y="2547"/>
                    <a:pt x="1479" y="2671"/>
                    <a:pt x="1767" y="2794"/>
                  </a:cubicBezTo>
                  <a:cubicBezTo>
                    <a:pt x="2123" y="2940"/>
                    <a:pt x="2499" y="3009"/>
                    <a:pt x="2871" y="3009"/>
                  </a:cubicBezTo>
                  <a:cubicBezTo>
                    <a:pt x="3442" y="3009"/>
                    <a:pt x="4006" y="2846"/>
                    <a:pt x="4478" y="2547"/>
                  </a:cubicBezTo>
                  <a:cubicBezTo>
                    <a:pt x="4642" y="2424"/>
                    <a:pt x="4807" y="2260"/>
                    <a:pt x="4930" y="2137"/>
                  </a:cubicBezTo>
                  <a:lnTo>
                    <a:pt x="42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63"/>
            <p:cNvSpPr/>
            <p:nvPr/>
          </p:nvSpPr>
          <p:spPr>
            <a:xfrm>
              <a:off x="3053088" y="-443300"/>
              <a:ext cx="258825" cy="284500"/>
            </a:xfrm>
            <a:custGeom>
              <a:avLst/>
              <a:gdLst/>
              <a:ahLst/>
              <a:cxnLst/>
              <a:rect l="l" t="t" r="r" b="b"/>
              <a:pathLst>
                <a:path w="10353" h="11380" extrusionOk="0">
                  <a:moveTo>
                    <a:pt x="3697" y="1"/>
                  </a:moveTo>
                  <a:lnTo>
                    <a:pt x="1890" y="4150"/>
                  </a:lnTo>
                  <a:lnTo>
                    <a:pt x="0" y="8504"/>
                  </a:lnTo>
                  <a:lnTo>
                    <a:pt x="1233" y="9038"/>
                  </a:lnTo>
                  <a:lnTo>
                    <a:pt x="6655" y="11380"/>
                  </a:lnTo>
                  <a:lnTo>
                    <a:pt x="7888" y="8504"/>
                  </a:lnTo>
                  <a:lnTo>
                    <a:pt x="9490" y="4848"/>
                  </a:lnTo>
                  <a:lnTo>
                    <a:pt x="10352" y="2917"/>
                  </a:lnTo>
                  <a:lnTo>
                    <a:pt x="3697" y="1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50000">
                  <a:schemeClr val="lt2"/>
                </a:gs>
                <a:gs pos="100000">
                  <a:schemeClr val="dk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63"/>
            <p:cNvSpPr/>
            <p:nvPr/>
          </p:nvSpPr>
          <p:spPr>
            <a:xfrm>
              <a:off x="2703913" y="-596325"/>
              <a:ext cx="258825" cy="284500"/>
            </a:xfrm>
            <a:custGeom>
              <a:avLst/>
              <a:gdLst/>
              <a:ahLst/>
              <a:cxnLst/>
              <a:rect l="l" t="t" r="r" b="b"/>
              <a:pathLst>
                <a:path w="10353" h="11380" extrusionOk="0">
                  <a:moveTo>
                    <a:pt x="3697" y="1"/>
                  </a:moveTo>
                  <a:lnTo>
                    <a:pt x="1109" y="5834"/>
                  </a:lnTo>
                  <a:lnTo>
                    <a:pt x="0" y="8504"/>
                  </a:lnTo>
                  <a:lnTo>
                    <a:pt x="1232" y="9038"/>
                  </a:lnTo>
                  <a:lnTo>
                    <a:pt x="6614" y="11380"/>
                  </a:lnTo>
                  <a:lnTo>
                    <a:pt x="7887" y="8586"/>
                  </a:lnTo>
                  <a:lnTo>
                    <a:pt x="9490" y="4889"/>
                  </a:lnTo>
                  <a:lnTo>
                    <a:pt x="10352" y="2917"/>
                  </a:lnTo>
                  <a:lnTo>
                    <a:pt x="3697" y="1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50000">
                  <a:schemeClr val="lt2"/>
                </a:gs>
                <a:gs pos="100000">
                  <a:schemeClr val="dk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63"/>
            <p:cNvSpPr/>
            <p:nvPr/>
          </p:nvSpPr>
          <p:spPr>
            <a:xfrm>
              <a:off x="2939088" y="-181425"/>
              <a:ext cx="258825" cy="284525"/>
            </a:xfrm>
            <a:custGeom>
              <a:avLst/>
              <a:gdLst/>
              <a:ahLst/>
              <a:cxnLst/>
              <a:rect l="l" t="t" r="r" b="b"/>
              <a:pathLst>
                <a:path w="10353" h="11381" extrusionOk="0">
                  <a:moveTo>
                    <a:pt x="3657" y="1"/>
                  </a:moveTo>
                  <a:lnTo>
                    <a:pt x="1890" y="4150"/>
                  </a:lnTo>
                  <a:lnTo>
                    <a:pt x="0" y="8505"/>
                  </a:lnTo>
                  <a:lnTo>
                    <a:pt x="1151" y="9039"/>
                  </a:lnTo>
                  <a:lnTo>
                    <a:pt x="6614" y="11380"/>
                  </a:lnTo>
                  <a:lnTo>
                    <a:pt x="7929" y="8422"/>
                  </a:lnTo>
                  <a:lnTo>
                    <a:pt x="9695" y="4355"/>
                  </a:lnTo>
                  <a:lnTo>
                    <a:pt x="10353" y="2918"/>
                  </a:lnTo>
                  <a:lnTo>
                    <a:pt x="3657" y="1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50000">
                  <a:schemeClr val="lt2"/>
                </a:gs>
                <a:gs pos="100000">
                  <a:schemeClr val="dk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63"/>
            <p:cNvSpPr/>
            <p:nvPr/>
          </p:nvSpPr>
          <p:spPr>
            <a:xfrm>
              <a:off x="2589913" y="-334425"/>
              <a:ext cx="258825" cy="284500"/>
            </a:xfrm>
            <a:custGeom>
              <a:avLst/>
              <a:gdLst/>
              <a:ahLst/>
              <a:cxnLst/>
              <a:rect l="l" t="t" r="r" b="b"/>
              <a:pathLst>
                <a:path w="10353" h="11380" extrusionOk="0">
                  <a:moveTo>
                    <a:pt x="3697" y="0"/>
                  </a:moveTo>
                  <a:lnTo>
                    <a:pt x="1438" y="5217"/>
                  </a:lnTo>
                  <a:lnTo>
                    <a:pt x="0" y="8504"/>
                  </a:lnTo>
                  <a:lnTo>
                    <a:pt x="1150" y="9038"/>
                  </a:lnTo>
                  <a:lnTo>
                    <a:pt x="6614" y="11379"/>
                  </a:lnTo>
                  <a:lnTo>
                    <a:pt x="7929" y="8380"/>
                  </a:lnTo>
                  <a:lnTo>
                    <a:pt x="9695" y="4396"/>
                  </a:lnTo>
                  <a:lnTo>
                    <a:pt x="10065" y="3574"/>
                  </a:lnTo>
                  <a:lnTo>
                    <a:pt x="10352" y="2917"/>
                  </a:lnTo>
                  <a:lnTo>
                    <a:pt x="8504" y="2095"/>
                  </a:lnTo>
                  <a:lnTo>
                    <a:pt x="3697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50000">
                  <a:schemeClr val="lt2"/>
                </a:gs>
                <a:gs pos="100000">
                  <a:schemeClr val="dk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63"/>
            <p:cNvSpPr/>
            <p:nvPr/>
          </p:nvSpPr>
          <p:spPr>
            <a:xfrm>
              <a:off x="3101363" y="-421725"/>
              <a:ext cx="163300" cy="243425"/>
            </a:xfrm>
            <a:custGeom>
              <a:avLst/>
              <a:gdLst/>
              <a:ahLst/>
              <a:cxnLst/>
              <a:rect l="l" t="t" r="r" b="b"/>
              <a:pathLst>
                <a:path w="6532" h="9737" extrusionOk="0">
                  <a:moveTo>
                    <a:pt x="3738" y="0"/>
                  </a:moveTo>
                  <a:lnTo>
                    <a:pt x="0" y="8504"/>
                  </a:lnTo>
                  <a:lnTo>
                    <a:pt x="2793" y="9736"/>
                  </a:lnTo>
                  <a:lnTo>
                    <a:pt x="6532" y="1192"/>
                  </a:lnTo>
                  <a:lnTo>
                    <a:pt x="3738" y="0"/>
                  </a:lnTo>
                  <a:close/>
                </a:path>
              </a:pathLst>
            </a:custGeom>
            <a:gradFill>
              <a:gsLst>
                <a:gs pos="0">
                  <a:srgbClr val="134E8D"/>
                </a:gs>
                <a:gs pos="28000">
                  <a:srgbClr val="134E8D"/>
                </a:gs>
                <a:gs pos="62000">
                  <a:srgbClr val="302557"/>
                </a:gs>
                <a:gs pos="100000">
                  <a:schemeClr val="dk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63"/>
            <p:cNvSpPr/>
            <p:nvPr/>
          </p:nvSpPr>
          <p:spPr>
            <a:xfrm>
              <a:off x="2752163" y="-575775"/>
              <a:ext cx="162300" cy="243425"/>
            </a:xfrm>
            <a:custGeom>
              <a:avLst/>
              <a:gdLst/>
              <a:ahLst/>
              <a:cxnLst/>
              <a:rect l="l" t="t" r="r" b="b"/>
              <a:pathLst>
                <a:path w="6492" h="9737" extrusionOk="0">
                  <a:moveTo>
                    <a:pt x="3739" y="0"/>
                  </a:moveTo>
                  <a:lnTo>
                    <a:pt x="1" y="8545"/>
                  </a:lnTo>
                  <a:lnTo>
                    <a:pt x="2794" y="9736"/>
                  </a:lnTo>
                  <a:lnTo>
                    <a:pt x="6491" y="1233"/>
                  </a:lnTo>
                  <a:lnTo>
                    <a:pt x="3739" y="0"/>
                  </a:lnTo>
                  <a:close/>
                </a:path>
              </a:pathLst>
            </a:custGeom>
            <a:gradFill>
              <a:gsLst>
                <a:gs pos="0">
                  <a:srgbClr val="134E8D"/>
                </a:gs>
                <a:gs pos="28000">
                  <a:srgbClr val="134E8D"/>
                </a:gs>
                <a:gs pos="62000">
                  <a:srgbClr val="302557"/>
                </a:gs>
                <a:gs pos="100000">
                  <a:schemeClr val="dk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63"/>
            <p:cNvSpPr/>
            <p:nvPr/>
          </p:nvSpPr>
          <p:spPr>
            <a:xfrm>
              <a:off x="2986338" y="-160875"/>
              <a:ext cx="162275" cy="243425"/>
            </a:xfrm>
            <a:custGeom>
              <a:avLst/>
              <a:gdLst/>
              <a:ahLst/>
              <a:cxnLst/>
              <a:rect l="l" t="t" r="r" b="b"/>
              <a:pathLst>
                <a:path w="6491" h="9737" extrusionOk="0">
                  <a:moveTo>
                    <a:pt x="3738" y="1"/>
                  </a:moveTo>
                  <a:lnTo>
                    <a:pt x="0" y="8545"/>
                  </a:lnTo>
                  <a:lnTo>
                    <a:pt x="2794" y="9737"/>
                  </a:lnTo>
                  <a:lnTo>
                    <a:pt x="6491" y="1233"/>
                  </a:lnTo>
                  <a:lnTo>
                    <a:pt x="3738" y="1"/>
                  </a:lnTo>
                  <a:close/>
                </a:path>
              </a:pathLst>
            </a:custGeom>
            <a:gradFill>
              <a:gsLst>
                <a:gs pos="0">
                  <a:srgbClr val="134E8D"/>
                </a:gs>
                <a:gs pos="28000">
                  <a:srgbClr val="134E8D"/>
                </a:gs>
                <a:gs pos="62000">
                  <a:srgbClr val="302557"/>
                </a:gs>
                <a:gs pos="100000">
                  <a:schemeClr val="dk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63"/>
            <p:cNvSpPr/>
            <p:nvPr/>
          </p:nvSpPr>
          <p:spPr>
            <a:xfrm>
              <a:off x="2638163" y="-313900"/>
              <a:ext cx="162300" cy="243425"/>
            </a:xfrm>
            <a:custGeom>
              <a:avLst/>
              <a:gdLst/>
              <a:ahLst/>
              <a:cxnLst/>
              <a:rect l="l" t="t" r="r" b="b"/>
              <a:pathLst>
                <a:path w="6492" h="9737" extrusionOk="0">
                  <a:moveTo>
                    <a:pt x="3698" y="1"/>
                  </a:moveTo>
                  <a:lnTo>
                    <a:pt x="1" y="8504"/>
                  </a:lnTo>
                  <a:lnTo>
                    <a:pt x="2753" y="9737"/>
                  </a:lnTo>
                  <a:lnTo>
                    <a:pt x="6492" y="1233"/>
                  </a:lnTo>
                  <a:lnTo>
                    <a:pt x="3698" y="1"/>
                  </a:lnTo>
                  <a:close/>
                </a:path>
              </a:pathLst>
            </a:custGeom>
            <a:gradFill>
              <a:gsLst>
                <a:gs pos="0">
                  <a:srgbClr val="134E8D"/>
                </a:gs>
                <a:gs pos="28000">
                  <a:srgbClr val="134E8D"/>
                </a:gs>
                <a:gs pos="62000">
                  <a:srgbClr val="302557"/>
                </a:gs>
                <a:gs pos="100000">
                  <a:schemeClr val="dk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63"/>
            <p:cNvSpPr/>
            <p:nvPr/>
          </p:nvSpPr>
          <p:spPr>
            <a:xfrm>
              <a:off x="2913413" y="-209150"/>
              <a:ext cx="7200" cy="7225"/>
            </a:xfrm>
            <a:custGeom>
              <a:avLst/>
              <a:gdLst/>
              <a:ahLst/>
              <a:cxnLst/>
              <a:rect l="l" t="t" r="r" b="b"/>
              <a:pathLst>
                <a:path w="288" h="289" extrusionOk="0">
                  <a:moveTo>
                    <a:pt x="124" y="1"/>
                  </a:moveTo>
                  <a:cubicBezTo>
                    <a:pt x="83" y="1"/>
                    <a:pt x="0" y="83"/>
                    <a:pt x="0" y="124"/>
                  </a:cubicBezTo>
                  <a:cubicBezTo>
                    <a:pt x="0" y="165"/>
                    <a:pt x="41" y="288"/>
                    <a:pt x="83" y="288"/>
                  </a:cubicBezTo>
                  <a:cubicBezTo>
                    <a:pt x="124" y="288"/>
                    <a:pt x="247" y="206"/>
                    <a:pt x="247" y="165"/>
                  </a:cubicBezTo>
                  <a:cubicBezTo>
                    <a:pt x="288" y="124"/>
                    <a:pt x="247" y="1"/>
                    <a:pt x="1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63"/>
            <p:cNvSpPr/>
            <p:nvPr/>
          </p:nvSpPr>
          <p:spPr>
            <a:xfrm>
              <a:off x="2923688" y="-204000"/>
              <a:ext cx="6175" cy="7200"/>
            </a:xfrm>
            <a:custGeom>
              <a:avLst/>
              <a:gdLst/>
              <a:ahLst/>
              <a:cxnLst/>
              <a:rect l="l" t="t" r="r" b="b"/>
              <a:pathLst>
                <a:path w="247" h="288" extrusionOk="0">
                  <a:moveTo>
                    <a:pt x="123" y="0"/>
                  </a:moveTo>
                  <a:cubicBezTo>
                    <a:pt x="82" y="0"/>
                    <a:pt x="0" y="82"/>
                    <a:pt x="0" y="123"/>
                  </a:cubicBezTo>
                  <a:cubicBezTo>
                    <a:pt x="0" y="165"/>
                    <a:pt x="41" y="288"/>
                    <a:pt x="82" y="288"/>
                  </a:cubicBezTo>
                  <a:cubicBezTo>
                    <a:pt x="123" y="288"/>
                    <a:pt x="247" y="206"/>
                    <a:pt x="247" y="165"/>
                  </a:cubicBezTo>
                  <a:cubicBezTo>
                    <a:pt x="247" y="82"/>
                    <a:pt x="247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63"/>
            <p:cNvSpPr/>
            <p:nvPr/>
          </p:nvSpPr>
          <p:spPr>
            <a:xfrm>
              <a:off x="2933963" y="-199900"/>
              <a:ext cx="6175" cy="6200"/>
            </a:xfrm>
            <a:custGeom>
              <a:avLst/>
              <a:gdLst/>
              <a:ahLst/>
              <a:cxnLst/>
              <a:rect l="l" t="t" r="r" b="b"/>
              <a:pathLst>
                <a:path w="247" h="248" extrusionOk="0">
                  <a:moveTo>
                    <a:pt x="123" y="1"/>
                  </a:moveTo>
                  <a:cubicBezTo>
                    <a:pt x="82" y="1"/>
                    <a:pt x="0" y="42"/>
                    <a:pt x="0" y="124"/>
                  </a:cubicBezTo>
                  <a:cubicBezTo>
                    <a:pt x="0" y="165"/>
                    <a:pt x="41" y="247"/>
                    <a:pt x="82" y="247"/>
                  </a:cubicBezTo>
                  <a:cubicBezTo>
                    <a:pt x="123" y="247"/>
                    <a:pt x="246" y="206"/>
                    <a:pt x="246" y="165"/>
                  </a:cubicBezTo>
                  <a:cubicBezTo>
                    <a:pt x="246" y="124"/>
                    <a:pt x="205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63"/>
            <p:cNvSpPr/>
            <p:nvPr/>
          </p:nvSpPr>
          <p:spPr>
            <a:xfrm>
              <a:off x="2918538" y="-217350"/>
              <a:ext cx="6200" cy="6175"/>
            </a:xfrm>
            <a:custGeom>
              <a:avLst/>
              <a:gdLst/>
              <a:ahLst/>
              <a:cxnLst/>
              <a:rect l="l" t="t" r="r" b="b"/>
              <a:pathLst>
                <a:path w="248" h="247" extrusionOk="0">
                  <a:moveTo>
                    <a:pt x="124" y="0"/>
                  </a:moveTo>
                  <a:cubicBezTo>
                    <a:pt x="83" y="0"/>
                    <a:pt x="1" y="41"/>
                    <a:pt x="1" y="82"/>
                  </a:cubicBezTo>
                  <a:cubicBezTo>
                    <a:pt x="1" y="123"/>
                    <a:pt x="42" y="247"/>
                    <a:pt x="83" y="247"/>
                  </a:cubicBezTo>
                  <a:cubicBezTo>
                    <a:pt x="124" y="247"/>
                    <a:pt x="247" y="206"/>
                    <a:pt x="247" y="123"/>
                  </a:cubicBezTo>
                  <a:cubicBezTo>
                    <a:pt x="247" y="82"/>
                    <a:pt x="206" y="0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63"/>
            <p:cNvSpPr/>
            <p:nvPr/>
          </p:nvSpPr>
          <p:spPr>
            <a:xfrm>
              <a:off x="2926763" y="-214275"/>
              <a:ext cx="8250" cy="7200"/>
            </a:xfrm>
            <a:custGeom>
              <a:avLst/>
              <a:gdLst/>
              <a:ahLst/>
              <a:cxnLst/>
              <a:rect l="l" t="t" r="r" b="b"/>
              <a:pathLst>
                <a:path w="330" h="288" extrusionOk="0">
                  <a:moveTo>
                    <a:pt x="165" y="0"/>
                  </a:moveTo>
                  <a:cubicBezTo>
                    <a:pt x="124" y="0"/>
                    <a:pt x="0" y="83"/>
                    <a:pt x="0" y="124"/>
                  </a:cubicBezTo>
                  <a:cubicBezTo>
                    <a:pt x="0" y="165"/>
                    <a:pt x="83" y="288"/>
                    <a:pt x="124" y="288"/>
                  </a:cubicBezTo>
                  <a:cubicBezTo>
                    <a:pt x="165" y="288"/>
                    <a:pt x="288" y="206"/>
                    <a:pt x="288" y="165"/>
                  </a:cubicBezTo>
                  <a:cubicBezTo>
                    <a:pt x="329" y="124"/>
                    <a:pt x="288" y="83"/>
                    <a:pt x="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63"/>
            <p:cNvSpPr/>
            <p:nvPr/>
          </p:nvSpPr>
          <p:spPr>
            <a:xfrm>
              <a:off x="2937038" y="-209150"/>
              <a:ext cx="7200" cy="7225"/>
            </a:xfrm>
            <a:custGeom>
              <a:avLst/>
              <a:gdLst/>
              <a:ahLst/>
              <a:cxnLst/>
              <a:rect l="l" t="t" r="r" b="b"/>
              <a:pathLst>
                <a:path w="288" h="289" extrusionOk="0">
                  <a:moveTo>
                    <a:pt x="165" y="1"/>
                  </a:moveTo>
                  <a:cubicBezTo>
                    <a:pt x="123" y="1"/>
                    <a:pt x="0" y="83"/>
                    <a:pt x="0" y="124"/>
                  </a:cubicBezTo>
                  <a:cubicBezTo>
                    <a:pt x="0" y="165"/>
                    <a:pt x="82" y="288"/>
                    <a:pt x="123" y="288"/>
                  </a:cubicBezTo>
                  <a:cubicBezTo>
                    <a:pt x="165" y="288"/>
                    <a:pt x="288" y="206"/>
                    <a:pt x="288" y="165"/>
                  </a:cubicBezTo>
                  <a:cubicBezTo>
                    <a:pt x="288" y="83"/>
                    <a:pt x="288" y="1"/>
                    <a:pt x="1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63"/>
            <p:cNvSpPr/>
            <p:nvPr/>
          </p:nvSpPr>
          <p:spPr>
            <a:xfrm>
              <a:off x="2944213" y="-209150"/>
              <a:ext cx="11325" cy="19550"/>
            </a:xfrm>
            <a:custGeom>
              <a:avLst/>
              <a:gdLst/>
              <a:ahLst/>
              <a:cxnLst/>
              <a:rect l="l" t="t" r="r" b="b"/>
              <a:pathLst>
                <a:path w="453" h="782" extrusionOk="0">
                  <a:moveTo>
                    <a:pt x="288" y="1"/>
                  </a:moveTo>
                  <a:lnTo>
                    <a:pt x="1" y="740"/>
                  </a:lnTo>
                  <a:lnTo>
                    <a:pt x="124" y="781"/>
                  </a:lnTo>
                  <a:lnTo>
                    <a:pt x="453" y="83"/>
                  </a:lnTo>
                  <a:lnTo>
                    <a:pt x="28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63"/>
            <p:cNvSpPr/>
            <p:nvPr/>
          </p:nvSpPr>
          <p:spPr>
            <a:xfrm>
              <a:off x="2589913" y="-126975"/>
              <a:ext cx="167425" cy="77050"/>
            </a:xfrm>
            <a:custGeom>
              <a:avLst/>
              <a:gdLst/>
              <a:ahLst/>
              <a:cxnLst/>
              <a:rect l="l" t="t" r="r" b="b"/>
              <a:pathLst>
                <a:path w="6697" h="3082" extrusionOk="0">
                  <a:moveTo>
                    <a:pt x="41" y="0"/>
                  </a:moveTo>
                  <a:lnTo>
                    <a:pt x="0" y="123"/>
                  </a:lnTo>
                  <a:lnTo>
                    <a:pt x="0" y="206"/>
                  </a:lnTo>
                  <a:lnTo>
                    <a:pt x="1150" y="740"/>
                  </a:lnTo>
                  <a:lnTo>
                    <a:pt x="6614" y="3081"/>
                  </a:lnTo>
                  <a:lnTo>
                    <a:pt x="6655" y="3040"/>
                  </a:lnTo>
                  <a:lnTo>
                    <a:pt x="6696" y="2958"/>
                  </a:lnTo>
                  <a:lnTo>
                    <a:pt x="4930" y="2136"/>
                  </a:lnTo>
                  <a:lnTo>
                    <a:pt x="41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accent1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63"/>
            <p:cNvSpPr/>
            <p:nvPr/>
          </p:nvSpPr>
          <p:spPr>
            <a:xfrm>
              <a:off x="2939088" y="26050"/>
              <a:ext cx="167425" cy="77050"/>
            </a:xfrm>
            <a:custGeom>
              <a:avLst/>
              <a:gdLst/>
              <a:ahLst/>
              <a:cxnLst/>
              <a:rect l="l" t="t" r="r" b="b"/>
              <a:pathLst>
                <a:path w="6697" h="3082" extrusionOk="0">
                  <a:moveTo>
                    <a:pt x="83" y="0"/>
                  </a:moveTo>
                  <a:lnTo>
                    <a:pt x="41" y="123"/>
                  </a:lnTo>
                  <a:lnTo>
                    <a:pt x="0" y="206"/>
                  </a:lnTo>
                  <a:lnTo>
                    <a:pt x="1233" y="740"/>
                  </a:lnTo>
                  <a:lnTo>
                    <a:pt x="6614" y="3081"/>
                  </a:lnTo>
                  <a:lnTo>
                    <a:pt x="6655" y="3040"/>
                  </a:lnTo>
                  <a:lnTo>
                    <a:pt x="6696" y="2917"/>
                  </a:lnTo>
                  <a:lnTo>
                    <a:pt x="4930" y="2095"/>
                  </a:lnTo>
                  <a:lnTo>
                    <a:pt x="83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accent1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63"/>
            <p:cNvSpPr/>
            <p:nvPr/>
          </p:nvSpPr>
          <p:spPr>
            <a:xfrm>
              <a:off x="2703913" y="-388875"/>
              <a:ext cx="168450" cy="77050"/>
            </a:xfrm>
            <a:custGeom>
              <a:avLst/>
              <a:gdLst/>
              <a:ahLst/>
              <a:cxnLst/>
              <a:rect l="l" t="t" r="r" b="b"/>
              <a:pathLst>
                <a:path w="6738" h="3082" extrusionOk="0">
                  <a:moveTo>
                    <a:pt x="41" y="1"/>
                  </a:moveTo>
                  <a:lnTo>
                    <a:pt x="0" y="124"/>
                  </a:lnTo>
                  <a:lnTo>
                    <a:pt x="0" y="206"/>
                  </a:lnTo>
                  <a:lnTo>
                    <a:pt x="1191" y="740"/>
                  </a:lnTo>
                  <a:lnTo>
                    <a:pt x="6614" y="3082"/>
                  </a:lnTo>
                  <a:lnTo>
                    <a:pt x="6655" y="3041"/>
                  </a:lnTo>
                  <a:lnTo>
                    <a:pt x="6737" y="2959"/>
                  </a:lnTo>
                  <a:lnTo>
                    <a:pt x="4930" y="2137"/>
                  </a:lnTo>
                  <a:lnTo>
                    <a:pt x="41" y="1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accent1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63"/>
            <p:cNvSpPr/>
            <p:nvPr/>
          </p:nvSpPr>
          <p:spPr>
            <a:xfrm>
              <a:off x="3053088" y="-235850"/>
              <a:ext cx="168450" cy="77050"/>
            </a:xfrm>
            <a:custGeom>
              <a:avLst/>
              <a:gdLst/>
              <a:ahLst/>
              <a:cxnLst/>
              <a:rect l="l" t="t" r="r" b="b"/>
              <a:pathLst>
                <a:path w="6738" h="3082" extrusionOk="0">
                  <a:moveTo>
                    <a:pt x="82" y="1"/>
                  </a:moveTo>
                  <a:lnTo>
                    <a:pt x="41" y="124"/>
                  </a:lnTo>
                  <a:lnTo>
                    <a:pt x="0" y="206"/>
                  </a:lnTo>
                  <a:lnTo>
                    <a:pt x="1233" y="740"/>
                  </a:lnTo>
                  <a:lnTo>
                    <a:pt x="6655" y="3082"/>
                  </a:lnTo>
                  <a:lnTo>
                    <a:pt x="6655" y="3041"/>
                  </a:lnTo>
                  <a:lnTo>
                    <a:pt x="6737" y="2917"/>
                  </a:lnTo>
                  <a:lnTo>
                    <a:pt x="4930" y="2096"/>
                  </a:lnTo>
                  <a:lnTo>
                    <a:pt x="82" y="1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accent1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63"/>
            <p:cNvSpPr/>
            <p:nvPr/>
          </p:nvSpPr>
          <p:spPr>
            <a:xfrm>
              <a:off x="2895963" y="-251250"/>
              <a:ext cx="94500" cy="43150"/>
            </a:xfrm>
            <a:custGeom>
              <a:avLst/>
              <a:gdLst/>
              <a:ahLst/>
              <a:cxnLst/>
              <a:rect l="l" t="t" r="r" b="b"/>
              <a:pathLst>
                <a:path w="3780" h="1726" extrusionOk="0">
                  <a:moveTo>
                    <a:pt x="41" y="1"/>
                  </a:moveTo>
                  <a:lnTo>
                    <a:pt x="0" y="124"/>
                  </a:lnTo>
                  <a:lnTo>
                    <a:pt x="3738" y="1726"/>
                  </a:lnTo>
                  <a:lnTo>
                    <a:pt x="3779" y="1644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63"/>
            <p:cNvSpPr/>
            <p:nvPr/>
          </p:nvSpPr>
          <p:spPr>
            <a:xfrm>
              <a:off x="2871313" y="-195800"/>
              <a:ext cx="94500" cy="43175"/>
            </a:xfrm>
            <a:custGeom>
              <a:avLst/>
              <a:gdLst/>
              <a:ahLst/>
              <a:cxnLst/>
              <a:rect l="l" t="t" r="r" b="b"/>
              <a:pathLst>
                <a:path w="3780" h="1727" extrusionOk="0">
                  <a:moveTo>
                    <a:pt x="41" y="1"/>
                  </a:moveTo>
                  <a:lnTo>
                    <a:pt x="0" y="124"/>
                  </a:lnTo>
                  <a:lnTo>
                    <a:pt x="3738" y="1726"/>
                  </a:lnTo>
                  <a:lnTo>
                    <a:pt x="3779" y="1603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08" name="Google Shape;2108;p63"/>
          <p:cNvGrpSpPr/>
          <p:nvPr/>
        </p:nvGrpSpPr>
        <p:grpSpPr>
          <a:xfrm>
            <a:off x="1079675" y="1420538"/>
            <a:ext cx="6697975" cy="2340638"/>
            <a:chOff x="1079675" y="1420538"/>
            <a:chExt cx="6697975" cy="2340638"/>
          </a:xfrm>
        </p:grpSpPr>
        <p:grpSp>
          <p:nvGrpSpPr>
            <p:cNvPr id="2109" name="Google Shape;2109;p63"/>
            <p:cNvGrpSpPr/>
            <p:nvPr/>
          </p:nvGrpSpPr>
          <p:grpSpPr>
            <a:xfrm>
              <a:off x="4948000" y="1544175"/>
              <a:ext cx="2829650" cy="2217000"/>
              <a:chOff x="4948000" y="1544175"/>
              <a:chExt cx="2829650" cy="2217000"/>
            </a:xfrm>
          </p:grpSpPr>
          <p:sp>
            <p:nvSpPr>
              <p:cNvPr id="2110" name="Google Shape;2110;p63"/>
              <p:cNvSpPr/>
              <p:nvPr/>
            </p:nvSpPr>
            <p:spPr>
              <a:xfrm>
                <a:off x="7100025" y="1544175"/>
                <a:ext cx="133500" cy="200100"/>
              </a:xfrm>
              <a:prstGeom prst="star4">
                <a:avLst>
                  <a:gd name="adj" fmla="val 12500"/>
                </a:avLst>
              </a:prstGeom>
              <a:solidFill>
                <a:schemeClr val="lt1"/>
              </a:solidFill>
              <a:ln>
                <a:noFill/>
              </a:ln>
              <a:effectLst>
                <a:outerShdw blurRad="57150" dist="19050" dir="5400000" algn="bl" rotWithShape="0">
                  <a:schemeClr val="lt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1" name="Google Shape;2111;p63"/>
              <p:cNvSpPr/>
              <p:nvPr/>
            </p:nvSpPr>
            <p:spPr>
              <a:xfrm>
                <a:off x="4948000" y="3713475"/>
                <a:ext cx="47700" cy="477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2" name="Google Shape;2112;p63"/>
              <p:cNvSpPr/>
              <p:nvPr/>
            </p:nvSpPr>
            <p:spPr>
              <a:xfrm>
                <a:off x="7729950" y="2295988"/>
                <a:ext cx="47700" cy="47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13" name="Google Shape;2113;p63"/>
            <p:cNvSpPr/>
            <p:nvPr/>
          </p:nvSpPr>
          <p:spPr>
            <a:xfrm>
              <a:off x="3017600" y="2044388"/>
              <a:ext cx="47700" cy="47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63"/>
            <p:cNvSpPr/>
            <p:nvPr/>
          </p:nvSpPr>
          <p:spPr>
            <a:xfrm>
              <a:off x="1079675" y="1420538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/>
      <p:bldP spid="2056" grpId="0"/>
      <p:bldP spid="2061" grpId="0" animBg="1"/>
      <p:bldP spid="2062" grpId="0" animBg="1"/>
      <p:bldP spid="20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4" name="Google Shape;2314;p70"/>
          <p:cNvGrpSpPr/>
          <p:nvPr/>
        </p:nvGrpSpPr>
        <p:grpSpPr>
          <a:xfrm>
            <a:off x="2297960" y="3117787"/>
            <a:ext cx="1028056" cy="995911"/>
            <a:chOff x="2589913" y="-596325"/>
            <a:chExt cx="722000" cy="699425"/>
          </a:xfrm>
        </p:grpSpPr>
        <p:sp>
          <p:nvSpPr>
            <p:cNvPr id="2315" name="Google Shape;2315;p70"/>
            <p:cNvSpPr/>
            <p:nvPr/>
          </p:nvSpPr>
          <p:spPr>
            <a:xfrm>
              <a:off x="2865138" y="-157800"/>
              <a:ext cx="50350" cy="105825"/>
            </a:xfrm>
            <a:custGeom>
              <a:avLst/>
              <a:gdLst/>
              <a:ahLst/>
              <a:cxnLst/>
              <a:rect l="l" t="t" r="r" b="b"/>
              <a:pathLst>
                <a:path w="2014" h="4233" extrusionOk="0">
                  <a:moveTo>
                    <a:pt x="1726" y="1"/>
                  </a:moveTo>
                  <a:lnTo>
                    <a:pt x="1" y="4232"/>
                  </a:lnTo>
                  <a:lnTo>
                    <a:pt x="2014" y="124"/>
                  </a:lnTo>
                  <a:lnTo>
                    <a:pt x="1726" y="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70"/>
            <p:cNvSpPr/>
            <p:nvPr/>
          </p:nvSpPr>
          <p:spPr>
            <a:xfrm>
              <a:off x="3010988" y="-462800"/>
              <a:ext cx="33900" cy="71900"/>
            </a:xfrm>
            <a:custGeom>
              <a:avLst/>
              <a:gdLst/>
              <a:ahLst/>
              <a:cxnLst/>
              <a:rect l="l" t="t" r="r" b="b"/>
              <a:pathLst>
                <a:path w="1356" h="2876" extrusionOk="0">
                  <a:moveTo>
                    <a:pt x="1356" y="0"/>
                  </a:moveTo>
                  <a:lnTo>
                    <a:pt x="0" y="2711"/>
                  </a:lnTo>
                  <a:lnTo>
                    <a:pt x="288" y="2876"/>
                  </a:lnTo>
                  <a:lnTo>
                    <a:pt x="1356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70"/>
            <p:cNvSpPr/>
            <p:nvPr/>
          </p:nvSpPr>
          <p:spPr>
            <a:xfrm>
              <a:off x="2864113" y="-348825"/>
              <a:ext cx="169475" cy="213650"/>
            </a:xfrm>
            <a:custGeom>
              <a:avLst/>
              <a:gdLst/>
              <a:ahLst/>
              <a:cxnLst/>
              <a:rect l="l" t="t" r="r" b="b"/>
              <a:pathLst>
                <a:path w="6779" h="8546" extrusionOk="0">
                  <a:moveTo>
                    <a:pt x="3040" y="1"/>
                  </a:moveTo>
                  <a:lnTo>
                    <a:pt x="1151" y="4355"/>
                  </a:lnTo>
                  <a:lnTo>
                    <a:pt x="1" y="6902"/>
                  </a:lnTo>
                  <a:lnTo>
                    <a:pt x="1808" y="7642"/>
                  </a:lnTo>
                  <a:lnTo>
                    <a:pt x="3739" y="8546"/>
                  </a:lnTo>
                  <a:lnTo>
                    <a:pt x="4971" y="5711"/>
                  </a:lnTo>
                  <a:lnTo>
                    <a:pt x="6080" y="3246"/>
                  </a:lnTo>
                  <a:lnTo>
                    <a:pt x="6779" y="1603"/>
                  </a:lnTo>
                  <a:lnTo>
                    <a:pt x="3040" y="1"/>
                  </a:lnTo>
                  <a:close/>
                </a:path>
              </a:pathLst>
            </a:custGeom>
            <a:gradFill>
              <a:gsLst>
                <a:gs pos="0">
                  <a:srgbClr val="134E8D"/>
                </a:gs>
                <a:gs pos="28000">
                  <a:srgbClr val="134E8D"/>
                </a:gs>
                <a:gs pos="62000">
                  <a:srgbClr val="302557"/>
                </a:gs>
                <a:gs pos="100000">
                  <a:schemeClr val="dk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70"/>
            <p:cNvSpPr/>
            <p:nvPr/>
          </p:nvSpPr>
          <p:spPr>
            <a:xfrm>
              <a:off x="2865344" y="-177506"/>
              <a:ext cx="93475" cy="41100"/>
            </a:xfrm>
            <a:custGeom>
              <a:avLst/>
              <a:gdLst/>
              <a:ahLst/>
              <a:cxnLst/>
              <a:rect l="l" t="t" r="r" b="b"/>
              <a:pathLst>
                <a:path w="3739" h="1644" extrusionOk="0">
                  <a:moveTo>
                    <a:pt x="1" y="0"/>
                  </a:moveTo>
                  <a:lnTo>
                    <a:pt x="1603" y="1438"/>
                  </a:lnTo>
                  <a:lnTo>
                    <a:pt x="3739" y="1644"/>
                  </a:lnTo>
                  <a:lnTo>
                    <a:pt x="3739" y="1644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70"/>
            <p:cNvSpPr/>
            <p:nvPr/>
          </p:nvSpPr>
          <p:spPr>
            <a:xfrm>
              <a:off x="2932913" y="-334425"/>
              <a:ext cx="94525" cy="42125"/>
            </a:xfrm>
            <a:custGeom>
              <a:avLst/>
              <a:gdLst/>
              <a:ahLst/>
              <a:cxnLst/>
              <a:rect l="l" t="t" r="r" b="b"/>
              <a:pathLst>
                <a:path w="3781" h="1685" extrusionOk="0">
                  <a:moveTo>
                    <a:pt x="42" y="0"/>
                  </a:moveTo>
                  <a:lnTo>
                    <a:pt x="1" y="82"/>
                  </a:lnTo>
                  <a:lnTo>
                    <a:pt x="3739" y="1684"/>
                  </a:lnTo>
                  <a:lnTo>
                    <a:pt x="3780" y="1643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70"/>
            <p:cNvSpPr/>
            <p:nvPr/>
          </p:nvSpPr>
          <p:spPr>
            <a:xfrm>
              <a:off x="2905188" y="-227025"/>
              <a:ext cx="55500" cy="42975"/>
            </a:xfrm>
            <a:custGeom>
              <a:avLst/>
              <a:gdLst/>
              <a:ahLst/>
              <a:cxnLst/>
              <a:rect l="l" t="t" r="r" b="b"/>
              <a:pathLst>
                <a:path w="2220" h="1719" extrusionOk="0">
                  <a:moveTo>
                    <a:pt x="531" y="0"/>
                  </a:moveTo>
                  <a:cubicBezTo>
                    <a:pt x="490" y="0"/>
                    <a:pt x="441" y="29"/>
                    <a:pt x="412" y="59"/>
                  </a:cubicBezTo>
                  <a:lnTo>
                    <a:pt x="42" y="880"/>
                  </a:lnTo>
                  <a:cubicBezTo>
                    <a:pt x="1" y="921"/>
                    <a:pt x="42" y="1003"/>
                    <a:pt x="124" y="1044"/>
                  </a:cubicBezTo>
                  <a:lnTo>
                    <a:pt x="1644" y="1702"/>
                  </a:lnTo>
                  <a:cubicBezTo>
                    <a:pt x="1656" y="1714"/>
                    <a:pt x="1675" y="1719"/>
                    <a:pt x="1696" y="1719"/>
                  </a:cubicBezTo>
                  <a:cubicBezTo>
                    <a:pt x="1747" y="1719"/>
                    <a:pt x="1808" y="1690"/>
                    <a:pt x="1808" y="1661"/>
                  </a:cubicBezTo>
                  <a:lnTo>
                    <a:pt x="2178" y="839"/>
                  </a:lnTo>
                  <a:cubicBezTo>
                    <a:pt x="2219" y="798"/>
                    <a:pt x="2178" y="716"/>
                    <a:pt x="2096" y="675"/>
                  </a:cubicBezTo>
                  <a:lnTo>
                    <a:pt x="576" y="17"/>
                  </a:lnTo>
                  <a:cubicBezTo>
                    <a:pt x="564" y="5"/>
                    <a:pt x="548" y="0"/>
                    <a:pt x="5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70"/>
            <p:cNvSpPr/>
            <p:nvPr/>
          </p:nvSpPr>
          <p:spPr>
            <a:xfrm>
              <a:off x="2993513" y="-235850"/>
              <a:ext cx="52400" cy="38025"/>
            </a:xfrm>
            <a:custGeom>
              <a:avLst/>
              <a:gdLst/>
              <a:ahLst/>
              <a:cxnLst/>
              <a:rect l="l" t="t" r="r" b="b"/>
              <a:pathLst>
                <a:path w="2096" h="1521" extrusionOk="0">
                  <a:moveTo>
                    <a:pt x="329" y="1"/>
                  </a:moveTo>
                  <a:lnTo>
                    <a:pt x="1" y="740"/>
                  </a:lnTo>
                  <a:lnTo>
                    <a:pt x="1767" y="1521"/>
                  </a:lnTo>
                  <a:lnTo>
                    <a:pt x="2096" y="781"/>
                  </a:lnTo>
                  <a:lnTo>
                    <a:pt x="329" y="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70"/>
            <p:cNvSpPr/>
            <p:nvPr/>
          </p:nvSpPr>
          <p:spPr>
            <a:xfrm>
              <a:off x="2855888" y="-295400"/>
              <a:ext cx="52400" cy="38025"/>
            </a:xfrm>
            <a:custGeom>
              <a:avLst/>
              <a:gdLst/>
              <a:ahLst/>
              <a:cxnLst/>
              <a:rect l="l" t="t" r="r" b="b"/>
              <a:pathLst>
                <a:path w="2096" h="1521" extrusionOk="0">
                  <a:moveTo>
                    <a:pt x="330" y="0"/>
                  </a:moveTo>
                  <a:lnTo>
                    <a:pt x="1" y="740"/>
                  </a:lnTo>
                  <a:lnTo>
                    <a:pt x="1767" y="1520"/>
                  </a:lnTo>
                  <a:lnTo>
                    <a:pt x="2096" y="781"/>
                  </a:lnTo>
                  <a:lnTo>
                    <a:pt x="33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70"/>
            <p:cNvSpPr/>
            <p:nvPr/>
          </p:nvSpPr>
          <p:spPr>
            <a:xfrm>
              <a:off x="3040763" y="-209150"/>
              <a:ext cx="162275" cy="75000"/>
            </a:xfrm>
            <a:custGeom>
              <a:avLst/>
              <a:gdLst/>
              <a:ahLst/>
              <a:cxnLst/>
              <a:rect l="l" t="t" r="r" b="b"/>
              <a:pathLst>
                <a:path w="6491" h="3000" extrusionOk="0">
                  <a:moveTo>
                    <a:pt x="82" y="1"/>
                  </a:moveTo>
                  <a:lnTo>
                    <a:pt x="0" y="206"/>
                  </a:lnTo>
                  <a:lnTo>
                    <a:pt x="6409" y="3000"/>
                  </a:lnTo>
                  <a:lnTo>
                    <a:pt x="6491" y="2794"/>
                  </a:lnTo>
                  <a:lnTo>
                    <a:pt x="82" y="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70"/>
            <p:cNvSpPr/>
            <p:nvPr/>
          </p:nvSpPr>
          <p:spPr>
            <a:xfrm>
              <a:off x="2697738" y="-358050"/>
              <a:ext cx="162300" cy="73950"/>
            </a:xfrm>
            <a:custGeom>
              <a:avLst/>
              <a:gdLst/>
              <a:ahLst/>
              <a:cxnLst/>
              <a:rect l="l" t="t" r="r" b="b"/>
              <a:pathLst>
                <a:path w="6492" h="2958" extrusionOk="0">
                  <a:moveTo>
                    <a:pt x="83" y="0"/>
                  </a:moveTo>
                  <a:lnTo>
                    <a:pt x="1" y="165"/>
                  </a:lnTo>
                  <a:lnTo>
                    <a:pt x="6409" y="2958"/>
                  </a:lnTo>
                  <a:lnTo>
                    <a:pt x="6491" y="2794"/>
                  </a:lnTo>
                  <a:lnTo>
                    <a:pt x="83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70"/>
            <p:cNvSpPr/>
            <p:nvPr/>
          </p:nvSpPr>
          <p:spPr>
            <a:xfrm>
              <a:off x="3123938" y="-196825"/>
              <a:ext cx="14400" cy="24675"/>
            </a:xfrm>
            <a:custGeom>
              <a:avLst/>
              <a:gdLst/>
              <a:ahLst/>
              <a:cxnLst/>
              <a:rect l="l" t="t" r="r" b="b"/>
              <a:pathLst>
                <a:path w="576" h="987" extrusionOk="0">
                  <a:moveTo>
                    <a:pt x="412" y="1"/>
                  </a:moveTo>
                  <a:lnTo>
                    <a:pt x="1" y="905"/>
                  </a:lnTo>
                  <a:lnTo>
                    <a:pt x="206" y="987"/>
                  </a:lnTo>
                  <a:lnTo>
                    <a:pt x="576" y="83"/>
                  </a:lnTo>
                  <a:lnTo>
                    <a:pt x="412" y="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70"/>
            <p:cNvSpPr/>
            <p:nvPr/>
          </p:nvSpPr>
          <p:spPr>
            <a:xfrm>
              <a:off x="2774763" y="-348825"/>
              <a:ext cx="14400" cy="24675"/>
            </a:xfrm>
            <a:custGeom>
              <a:avLst/>
              <a:gdLst/>
              <a:ahLst/>
              <a:cxnLst/>
              <a:rect l="l" t="t" r="r" b="b"/>
              <a:pathLst>
                <a:path w="576" h="987" extrusionOk="0">
                  <a:moveTo>
                    <a:pt x="370" y="1"/>
                  </a:moveTo>
                  <a:lnTo>
                    <a:pt x="1" y="905"/>
                  </a:lnTo>
                  <a:lnTo>
                    <a:pt x="165" y="987"/>
                  </a:lnTo>
                  <a:lnTo>
                    <a:pt x="576" y="83"/>
                  </a:lnTo>
                  <a:lnTo>
                    <a:pt x="370" y="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70"/>
            <p:cNvSpPr/>
            <p:nvPr/>
          </p:nvSpPr>
          <p:spPr>
            <a:xfrm>
              <a:off x="3112638" y="-168050"/>
              <a:ext cx="14425" cy="24650"/>
            </a:xfrm>
            <a:custGeom>
              <a:avLst/>
              <a:gdLst/>
              <a:ahLst/>
              <a:cxnLst/>
              <a:rect l="l" t="t" r="r" b="b"/>
              <a:pathLst>
                <a:path w="577" h="986" extrusionOk="0">
                  <a:moveTo>
                    <a:pt x="371" y="0"/>
                  </a:moveTo>
                  <a:lnTo>
                    <a:pt x="1" y="904"/>
                  </a:lnTo>
                  <a:lnTo>
                    <a:pt x="165" y="986"/>
                  </a:lnTo>
                  <a:lnTo>
                    <a:pt x="576" y="82"/>
                  </a:lnTo>
                  <a:lnTo>
                    <a:pt x="371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70"/>
            <p:cNvSpPr/>
            <p:nvPr/>
          </p:nvSpPr>
          <p:spPr>
            <a:xfrm>
              <a:off x="2763463" y="-321075"/>
              <a:ext cx="14400" cy="24650"/>
            </a:xfrm>
            <a:custGeom>
              <a:avLst/>
              <a:gdLst/>
              <a:ahLst/>
              <a:cxnLst/>
              <a:rect l="l" t="t" r="r" b="b"/>
              <a:pathLst>
                <a:path w="576" h="986" extrusionOk="0">
                  <a:moveTo>
                    <a:pt x="370" y="0"/>
                  </a:moveTo>
                  <a:lnTo>
                    <a:pt x="1" y="863"/>
                  </a:lnTo>
                  <a:lnTo>
                    <a:pt x="165" y="986"/>
                  </a:lnTo>
                  <a:lnTo>
                    <a:pt x="576" y="82"/>
                  </a:lnTo>
                  <a:lnTo>
                    <a:pt x="37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70"/>
            <p:cNvSpPr/>
            <p:nvPr/>
          </p:nvSpPr>
          <p:spPr>
            <a:xfrm>
              <a:off x="2981188" y="-356000"/>
              <a:ext cx="22625" cy="29800"/>
            </a:xfrm>
            <a:custGeom>
              <a:avLst/>
              <a:gdLst/>
              <a:ahLst/>
              <a:cxnLst/>
              <a:rect l="l" t="t" r="r" b="b"/>
              <a:pathLst>
                <a:path w="905" h="1192" extrusionOk="0">
                  <a:moveTo>
                    <a:pt x="453" y="0"/>
                  </a:moveTo>
                  <a:lnTo>
                    <a:pt x="1" y="986"/>
                  </a:lnTo>
                  <a:lnTo>
                    <a:pt x="494" y="1192"/>
                  </a:lnTo>
                  <a:lnTo>
                    <a:pt x="904" y="206"/>
                  </a:lnTo>
                  <a:lnTo>
                    <a:pt x="453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70"/>
            <p:cNvSpPr/>
            <p:nvPr/>
          </p:nvSpPr>
          <p:spPr>
            <a:xfrm>
              <a:off x="2952438" y="-419675"/>
              <a:ext cx="123275" cy="75225"/>
            </a:xfrm>
            <a:custGeom>
              <a:avLst/>
              <a:gdLst/>
              <a:ahLst/>
              <a:cxnLst/>
              <a:rect l="l" t="t" r="r" b="b"/>
              <a:pathLst>
                <a:path w="4931" h="3009" extrusionOk="0">
                  <a:moveTo>
                    <a:pt x="42" y="0"/>
                  </a:moveTo>
                  <a:lnTo>
                    <a:pt x="42" y="0"/>
                  </a:lnTo>
                  <a:cubicBezTo>
                    <a:pt x="0" y="904"/>
                    <a:pt x="370" y="1767"/>
                    <a:pt x="1027" y="2342"/>
                  </a:cubicBezTo>
                  <a:cubicBezTo>
                    <a:pt x="1233" y="2547"/>
                    <a:pt x="1479" y="2671"/>
                    <a:pt x="1767" y="2794"/>
                  </a:cubicBezTo>
                  <a:cubicBezTo>
                    <a:pt x="2123" y="2940"/>
                    <a:pt x="2499" y="3009"/>
                    <a:pt x="2871" y="3009"/>
                  </a:cubicBezTo>
                  <a:cubicBezTo>
                    <a:pt x="3442" y="3009"/>
                    <a:pt x="4006" y="2846"/>
                    <a:pt x="4478" y="2547"/>
                  </a:cubicBezTo>
                  <a:cubicBezTo>
                    <a:pt x="4642" y="2424"/>
                    <a:pt x="4807" y="2260"/>
                    <a:pt x="4930" y="2137"/>
                  </a:cubicBezTo>
                  <a:lnTo>
                    <a:pt x="42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chemeClr val="lt1"/>
                </a:gs>
                <a:gs pos="100000">
                  <a:srgbClr val="CCCCCC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70"/>
            <p:cNvSpPr/>
            <p:nvPr/>
          </p:nvSpPr>
          <p:spPr>
            <a:xfrm>
              <a:off x="3053088" y="-443300"/>
              <a:ext cx="258825" cy="284500"/>
            </a:xfrm>
            <a:custGeom>
              <a:avLst/>
              <a:gdLst/>
              <a:ahLst/>
              <a:cxnLst/>
              <a:rect l="l" t="t" r="r" b="b"/>
              <a:pathLst>
                <a:path w="10353" h="11380" extrusionOk="0">
                  <a:moveTo>
                    <a:pt x="3697" y="1"/>
                  </a:moveTo>
                  <a:lnTo>
                    <a:pt x="1890" y="4150"/>
                  </a:lnTo>
                  <a:lnTo>
                    <a:pt x="0" y="8504"/>
                  </a:lnTo>
                  <a:lnTo>
                    <a:pt x="1233" y="9038"/>
                  </a:lnTo>
                  <a:lnTo>
                    <a:pt x="6655" y="11380"/>
                  </a:lnTo>
                  <a:lnTo>
                    <a:pt x="7888" y="8504"/>
                  </a:lnTo>
                  <a:lnTo>
                    <a:pt x="9490" y="4848"/>
                  </a:lnTo>
                  <a:lnTo>
                    <a:pt x="10352" y="2917"/>
                  </a:lnTo>
                  <a:lnTo>
                    <a:pt x="3697" y="1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50000">
                  <a:schemeClr val="lt2"/>
                </a:gs>
                <a:gs pos="100000">
                  <a:schemeClr val="dk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70"/>
            <p:cNvSpPr/>
            <p:nvPr/>
          </p:nvSpPr>
          <p:spPr>
            <a:xfrm>
              <a:off x="2703913" y="-596325"/>
              <a:ext cx="258825" cy="284500"/>
            </a:xfrm>
            <a:custGeom>
              <a:avLst/>
              <a:gdLst/>
              <a:ahLst/>
              <a:cxnLst/>
              <a:rect l="l" t="t" r="r" b="b"/>
              <a:pathLst>
                <a:path w="10353" h="11380" extrusionOk="0">
                  <a:moveTo>
                    <a:pt x="3697" y="1"/>
                  </a:moveTo>
                  <a:lnTo>
                    <a:pt x="1109" y="5834"/>
                  </a:lnTo>
                  <a:lnTo>
                    <a:pt x="0" y="8504"/>
                  </a:lnTo>
                  <a:lnTo>
                    <a:pt x="1232" y="9038"/>
                  </a:lnTo>
                  <a:lnTo>
                    <a:pt x="6614" y="11380"/>
                  </a:lnTo>
                  <a:lnTo>
                    <a:pt x="7887" y="8586"/>
                  </a:lnTo>
                  <a:lnTo>
                    <a:pt x="9490" y="4889"/>
                  </a:lnTo>
                  <a:lnTo>
                    <a:pt x="10352" y="2917"/>
                  </a:lnTo>
                  <a:lnTo>
                    <a:pt x="3697" y="1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50000">
                  <a:schemeClr val="lt2"/>
                </a:gs>
                <a:gs pos="100000">
                  <a:schemeClr val="dk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70"/>
            <p:cNvSpPr/>
            <p:nvPr/>
          </p:nvSpPr>
          <p:spPr>
            <a:xfrm>
              <a:off x="2939088" y="-181425"/>
              <a:ext cx="258825" cy="284525"/>
            </a:xfrm>
            <a:custGeom>
              <a:avLst/>
              <a:gdLst/>
              <a:ahLst/>
              <a:cxnLst/>
              <a:rect l="l" t="t" r="r" b="b"/>
              <a:pathLst>
                <a:path w="10353" h="11381" extrusionOk="0">
                  <a:moveTo>
                    <a:pt x="3657" y="1"/>
                  </a:moveTo>
                  <a:lnTo>
                    <a:pt x="1890" y="4150"/>
                  </a:lnTo>
                  <a:lnTo>
                    <a:pt x="0" y="8505"/>
                  </a:lnTo>
                  <a:lnTo>
                    <a:pt x="1151" y="9039"/>
                  </a:lnTo>
                  <a:lnTo>
                    <a:pt x="6614" y="11380"/>
                  </a:lnTo>
                  <a:lnTo>
                    <a:pt x="7929" y="8422"/>
                  </a:lnTo>
                  <a:lnTo>
                    <a:pt x="9695" y="4355"/>
                  </a:lnTo>
                  <a:lnTo>
                    <a:pt x="10353" y="2918"/>
                  </a:lnTo>
                  <a:lnTo>
                    <a:pt x="3657" y="1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50000">
                  <a:schemeClr val="lt2"/>
                </a:gs>
                <a:gs pos="100000">
                  <a:schemeClr val="dk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70"/>
            <p:cNvSpPr/>
            <p:nvPr/>
          </p:nvSpPr>
          <p:spPr>
            <a:xfrm>
              <a:off x="2589913" y="-334425"/>
              <a:ext cx="258825" cy="284500"/>
            </a:xfrm>
            <a:custGeom>
              <a:avLst/>
              <a:gdLst/>
              <a:ahLst/>
              <a:cxnLst/>
              <a:rect l="l" t="t" r="r" b="b"/>
              <a:pathLst>
                <a:path w="10353" h="11380" extrusionOk="0">
                  <a:moveTo>
                    <a:pt x="3697" y="0"/>
                  </a:moveTo>
                  <a:lnTo>
                    <a:pt x="1438" y="5217"/>
                  </a:lnTo>
                  <a:lnTo>
                    <a:pt x="0" y="8504"/>
                  </a:lnTo>
                  <a:lnTo>
                    <a:pt x="1150" y="9038"/>
                  </a:lnTo>
                  <a:lnTo>
                    <a:pt x="6614" y="11379"/>
                  </a:lnTo>
                  <a:lnTo>
                    <a:pt x="7929" y="8380"/>
                  </a:lnTo>
                  <a:lnTo>
                    <a:pt x="9695" y="4396"/>
                  </a:lnTo>
                  <a:lnTo>
                    <a:pt x="10065" y="3574"/>
                  </a:lnTo>
                  <a:lnTo>
                    <a:pt x="10352" y="2917"/>
                  </a:lnTo>
                  <a:lnTo>
                    <a:pt x="8504" y="2095"/>
                  </a:lnTo>
                  <a:lnTo>
                    <a:pt x="3697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50000">
                  <a:schemeClr val="lt2"/>
                </a:gs>
                <a:gs pos="100000">
                  <a:schemeClr val="dk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70"/>
            <p:cNvSpPr/>
            <p:nvPr/>
          </p:nvSpPr>
          <p:spPr>
            <a:xfrm>
              <a:off x="3101363" y="-421725"/>
              <a:ext cx="163300" cy="243425"/>
            </a:xfrm>
            <a:custGeom>
              <a:avLst/>
              <a:gdLst/>
              <a:ahLst/>
              <a:cxnLst/>
              <a:rect l="l" t="t" r="r" b="b"/>
              <a:pathLst>
                <a:path w="6532" h="9737" extrusionOk="0">
                  <a:moveTo>
                    <a:pt x="3738" y="0"/>
                  </a:moveTo>
                  <a:lnTo>
                    <a:pt x="0" y="8504"/>
                  </a:lnTo>
                  <a:lnTo>
                    <a:pt x="2793" y="9736"/>
                  </a:lnTo>
                  <a:lnTo>
                    <a:pt x="6532" y="1192"/>
                  </a:lnTo>
                  <a:lnTo>
                    <a:pt x="3738" y="0"/>
                  </a:lnTo>
                  <a:close/>
                </a:path>
              </a:pathLst>
            </a:custGeom>
            <a:gradFill>
              <a:gsLst>
                <a:gs pos="0">
                  <a:srgbClr val="134E8D"/>
                </a:gs>
                <a:gs pos="28000">
                  <a:srgbClr val="134E8D"/>
                </a:gs>
                <a:gs pos="62000">
                  <a:srgbClr val="302557"/>
                </a:gs>
                <a:gs pos="100000">
                  <a:schemeClr val="dk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70"/>
            <p:cNvSpPr/>
            <p:nvPr/>
          </p:nvSpPr>
          <p:spPr>
            <a:xfrm>
              <a:off x="2752163" y="-575775"/>
              <a:ext cx="162300" cy="243425"/>
            </a:xfrm>
            <a:custGeom>
              <a:avLst/>
              <a:gdLst/>
              <a:ahLst/>
              <a:cxnLst/>
              <a:rect l="l" t="t" r="r" b="b"/>
              <a:pathLst>
                <a:path w="6492" h="9737" extrusionOk="0">
                  <a:moveTo>
                    <a:pt x="3739" y="0"/>
                  </a:moveTo>
                  <a:lnTo>
                    <a:pt x="1" y="8545"/>
                  </a:lnTo>
                  <a:lnTo>
                    <a:pt x="2794" y="9736"/>
                  </a:lnTo>
                  <a:lnTo>
                    <a:pt x="6491" y="1233"/>
                  </a:lnTo>
                  <a:lnTo>
                    <a:pt x="3739" y="0"/>
                  </a:lnTo>
                  <a:close/>
                </a:path>
              </a:pathLst>
            </a:custGeom>
            <a:gradFill>
              <a:gsLst>
                <a:gs pos="0">
                  <a:srgbClr val="134E8D"/>
                </a:gs>
                <a:gs pos="28000">
                  <a:srgbClr val="134E8D"/>
                </a:gs>
                <a:gs pos="62000">
                  <a:srgbClr val="302557"/>
                </a:gs>
                <a:gs pos="100000">
                  <a:schemeClr val="dk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70"/>
            <p:cNvSpPr/>
            <p:nvPr/>
          </p:nvSpPr>
          <p:spPr>
            <a:xfrm>
              <a:off x="2986338" y="-160875"/>
              <a:ext cx="162275" cy="243425"/>
            </a:xfrm>
            <a:custGeom>
              <a:avLst/>
              <a:gdLst/>
              <a:ahLst/>
              <a:cxnLst/>
              <a:rect l="l" t="t" r="r" b="b"/>
              <a:pathLst>
                <a:path w="6491" h="9737" extrusionOk="0">
                  <a:moveTo>
                    <a:pt x="3738" y="1"/>
                  </a:moveTo>
                  <a:lnTo>
                    <a:pt x="0" y="8545"/>
                  </a:lnTo>
                  <a:lnTo>
                    <a:pt x="2794" y="9737"/>
                  </a:lnTo>
                  <a:lnTo>
                    <a:pt x="6491" y="1233"/>
                  </a:lnTo>
                  <a:lnTo>
                    <a:pt x="3738" y="1"/>
                  </a:lnTo>
                  <a:close/>
                </a:path>
              </a:pathLst>
            </a:custGeom>
            <a:gradFill>
              <a:gsLst>
                <a:gs pos="0">
                  <a:srgbClr val="134E8D"/>
                </a:gs>
                <a:gs pos="28000">
                  <a:srgbClr val="134E8D"/>
                </a:gs>
                <a:gs pos="62000">
                  <a:srgbClr val="302557"/>
                </a:gs>
                <a:gs pos="100000">
                  <a:schemeClr val="dk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70"/>
            <p:cNvSpPr/>
            <p:nvPr/>
          </p:nvSpPr>
          <p:spPr>
            <a:xfrm>
              <a:off x="2638163" y="-313900"/>
              <a:ext cx="162300" cy="243425"/>
            </a:xfrm>
            <a:custGeom>
              <a:avLst/>
              <a:gdLst/>
              <a:ahLst/>
              <a:cxnLst/>
              <a:rect l="l" t="t" r="r" b="b"/>
              <a:pathLst>
                <a:path w="6492" h="9737" extrusionOk="0">
                  <a:moveTo>
                    <a:pt x="3698" y="1"/>
                  </a:moveTo>
                  <a:lnTo>
                    <a:pt x="1" y="8504"/>
                  </a:lnTo>
                  <a:lnTo>
                    <a:pt x="2753" y="9737"/>
                  </a:lnTo>
                  <a:lnTo>
                    <a:pt x="6492" y="1233"/>
                  </a:lnTo>
                  <a:lnTo>
                    <a:pt x="3698" y="1"/>
                  </a:lnTo>
                  <a:close/>
                </a:path>
              </a:pathLst>
            </a:custGeom>
            <a:gradFill>
              <a:gsLst>
                <a:gs pos="0">
                  <a:srgbClr val="134E8D"/>
                </a:gs>
                <a:gs pos="28000">
                  <a:srgbClr val="134E8D"/>
                </a:gs>
                <a:gs pos="62000">
                  <a:srgbClr val="302557"/>
                </a:gs>
                <a:gs pos="100000">
                  <a:schemeClr val="dk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70"/>
            <p:cNvSpPr/>
            <p:nvPr/>
          </p:nvSpPr>
          <p:spPr>
            <a:xfrm>
              <a:off x="2913413" y="-209150"/>
              <a:ext cx="7200" cy="7225"/>
            </a:xfrm>
            <a:custGeom>
              <a:avLst/>
              <a:gdLst/>
              <a:ahLst/>
              <a:cxnLst/>
              <a:rect l="l" t="t" r="r" b="b"/>
              <a:pathLst>
                <a:path w="288" h="289" extrusionOk="0">
                  <a:moveTo>
                    <a:pt x="124" y="1"/>
                  </a:moveTo>
                  <a:cubicBezTo>
                    <a:pt x="83" y="1"/>
                    <a:pt x="0" y="83"/>
                    <a:pt x="0" y="124"/>
                  </a:cubicBezTo>
                  <a:cubicBezTo>
                    <a:pt x="0" y="165"/>
                    <a:pt x="41" y="288"/>
                    <a:pt x="83" y="288"/>
                  </a:cubicBezTo>
                  <a:cubicBezTo>
                    <a:pt x="124" y="288"/>
                    <a:pt x="247" y="206"/>
                    <a:pt x="247" y="165"/>
                  </a:cubicBezTo>
                  <a:cubicBezTo>
                    <a:pt x="288" y="124"/>
                    <a:pt x="247" y="1"/>
                    <a:pt x="1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70"/>
            <p:cNvSpPr/>
            <p:nvPr/>
          </p:nvSpPr>
          <p:spPr>
            <a:xfrm>
              <a:off x="2923688" y="-204000"/>
              <a:ext cx="6175" cy="7200"/>
            </a:xfrm>
            <a:custGeom>
              <a:avLst/>
              <a:gdLst/>
              <a:ahLst/>
              <a:cxnLst/>
              <a:rect l="l" t="t" r="r" b="b"/>
              <a:pathLst>
                <a:path w="247" h="288" extrusionOk="0">
                  <a:moveTo>
                    <a:pt x="123" y="0"/>
                  </a:moveTo>
                  <a:cubicBezTo>
                    <a:pt x="82" y="0"/>
                    <a:pt x="0" y="82"/>
                    <a:pt x="0" y="123"/>
                  </a:cubicBezTo>
                  <a:cubicBezTo>
                    <a:pt x="0" y="165"/>
                    <a:pt x="41" y="288"/>
                    <a:pt x="82" y="288"/>
                  </a:cubicBezTo>
                  <a:cubicBezTo>
                    <a:pt x="123" y="288"/>
                    <a:pt x="247" y="206"/>
                    <a:pt x="247" y="165"/>
                  </a:cubicBezTo>
                  <a:cubicBezTo>
                    <a:pt x="247" y="82"/>
                    <a:pt x="247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70"/>
            <p:cNvSpPr/>
            <p:nvPr/>
          </p:nvSpPr>
          <p:spPr>
            <a:xfrm>
              <a:off x="2933963" y="-199900"/>
              <a:ext cx="6175" cy="6200"/>
            </a:xfrm>
            <a:custGeom>
              <a:avLst/>
              <a:gdLst/>
              <a:ahLst/>
              <a:cxnLst/>
              <a:rect l="l" t="t" r="r" b="b"/>
              <a:pathLst>
                <a:path w="247" h="248" extrusionOk="0">
                  <a:moveTo>
                    <a:pt x="123" y="1"/>
                  </a:moveTo>
                  <a:cubicBezTo>
                    <a:pt x="82" y="1"/>
                    <a:pt x="0" y="42"/>
                    <a:pt x="0" y="124"/>
                  </a:cubicBezTo>
                  <a:cubicBezTo>
                    <a:pt x="0" y="165"/>
                    <a:pt x="41" y="247"/>
                    <a:pt x="82" y="247"/>
                  </a:cubicBezTo>
                  <a:cubicBezTo>
                    <a:pt x="123" y="247"/>
                    <a:pt x="246" y="206"/>
                    <a:pt x="246" y="165"/>
                  </a:cubicBezTo>
                  <a:cubicBezTo>
                    <a:pt x="246" y="124"/>
                    <a:pt x="205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70"/>
            <p:cNvSpPr/>
            <p:nvPr/>
          </p:nvSpPr>
          <p:spPr>
            <a:xfrm>
              <a:off x="2918538" y="-217350"/>
              <a:ext cx="6200" cy="6175"/>
            </a:xfrm>
            <a:custGeom>
              <a:avLst/>
              <a:gdLst/>
              <a:ahLst/>
              <a:cxnLst/>
              <a:rect l="l" t="t" r="r" b="b"/>
              <a:pathLst>
                <a:path w="248" h="247" extrusionOk="0">
                  <a:moveTo>
                    <a:pt x="124" y="0"/>
                  </a:moveTo>
                  <a:cubicBezTo>
                    <a:pt x="83" y="0"/>
                    <a:pt x="1" y="41"/>
                    <a:pt x="1" y="82"/>
                  </a:cubicBezTo>
                  <a:cubicBezTo>
                    <a:pt x="1" y="123"/>
                    <a:pt x="42" y="247"/>
                    <a:pt x="83" y="247"/>
                  </a:cubicBezTo>
                  <a:cubicBezTo>
                    <a:pt x="124" y="247"/>
                    <a:pt x="247" y="206"/>
                    <a:pt x="247" y="123"/>
                  </a:cubicBezTo>
                  <a:cubicBezTo>
                    <a:pt x="247" y="82"/>
                    <a:pt x="206" y="0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70"/>
            <p:cNvSpPr/>
            <p:nvPr/>
          </p:nvSpPr>
          <p:spPr>
            <a:xfrm>
              <a:off x="2926763" y="-214275"/>
              <a:ext cx="8250" cy="7200"/>
            </a:xfrm>
            <a:custGeom>
              <a:avLst/>
              <a:gdLst/>
              <a:ahLst/>
              <a:cxnLst/>
              <a:rect l="l" t="t" r="r" b="b"/>
              <a:pathLst>
                <a:path w="330" h="288" extrusionOk="0">
                  <a:moveTo>
                    <a:pt x="165" y="0"/>
                  </a:moveTo>
                  <a:cubicBezTo>
                    <a:pt x="124" y="0"/>
                    <a:pt x="0" y="83"/>
                    <a:pt x="0" y="124"/>
                  </a:cubicBezTo>
                  <a:cubicBezTo>
                    <a:pt x="0" y="165"/>
                    <a:pt x="83" y="288"/>
                    <a:pt x="124" y="288"/>
                  </a:cubicBezTo>
                  <a:cubicBezTo>
                    <a:pt x="165" y="288"/>
                    <a:pt x="288" y="206"/>
                    <a:pt x="288" y="165"/>
                  </a:cubicBezTo>
                  <a:cubicBezTo>
                    <a:pt x="329" y="124"/>
                    <a:pt x="288" y="83"/>
                    <a:pt x="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70"/>
            <p:cNvSpPr/>
            <p:nvPr/>
          </p:nvSpPr>
          <p:spPr>
            <a:xfrm>
              <a:off x="2937038" y="-209150"/>
              <a:ext cx="7200" cy="7225"/>
            </a:xfrm>
            <a:custGeom>
              <a:avLst/>
              <a:gdLst/>
              <a:ahLst/>
              <a:cxnLst/>
              <a:rect l="l" t="t" r="r" b="b"/>
              <a:pathLst>
                <a:path w="288" h="289" extrusionOk="0">
                  <a:moveTo>
                    <a:pt x="165" y="1"/>
                  </a:moveTo>
                  <a:cubicBezTo>
                    <a:pt x="123" y="1"/>
                    <a:pt x="0" y="83"/>
                    <a:pt x="0" y="124"/>
                  </a:cubicBezTo>
                  <a:cubicBezTo>
                    <a:pt x="0" y="165"/>
                    <a:pt x="82" y="288"/>
                    <a:pt x="123" y="288"/>
                  </a:cubicBezTo>
                  <a:cubicBezTo>
                    <a:pt x="165" y="288"/>
                    <a:pt x="288" y="206"/>
                    <a:pt x="288" y="165"/>
                  </a:cubicBezTo>
                  <a:cubicBezTo>
                    <a:pt x="288" y="83"/>
                    <a:pt x="288" y="1"/>
                    <a:pt x="1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70"/>
            <p:cNvSpPr/>
            <p:nvPr/>
          </p:nvSpPr>
          <p:spPr>
            <a:xfrm>
              <a:off x="2944213" y="-209150"/>
              <a:ext cx="11325" cy="19550"/>
            </a:xfrm>
            <a:custGeom>
              <a:avLst/>
              <a:gdLst/>
              <a:ahLst/>
              <a:cxnLst/>
              <a:rect l="l" t="t" r="r" b="b"/>
              <a:pathLst>
                <a:path w="453" h="782" extrusionOk="0">
                  <a:moveTo>
                    <a:pt x="288" y="1"/>
                  </a:moveTo>
                  <a:lnTo>
                    <a:pt x="1" y="740"/>
                  </a:lnTo>
                  <a:lnTo>
                    <a:pt x="124" y="781"/>
                  </a:lnTo>
                  <a:lnTo>
                    <a:pt x="453" y="83"/>
                  </a:lnTo>
                  <a:lnTo>
                    <a:pt x="28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70"/>
            <p:cNvSpPr/>
            <p:nvPr/>
          </p:nvSpPr>
          <p:spPr>
            <a:xfrm>
              <a:off x="2589913" y="-126975"/>
              <a:ext cx="167425" cy="77050"/>
            </a:xfrm>
            <a:custGeom>
              <a:avLst/>
              <a:gdLst/>
              <a:ahLst/>
              <a:cxnLst/>
              <a:rect l="l" t="t" r="r" b="b"/>
              <a:pathLst>
                <a:path w="6697" h="3082" extrusionOk="0">
                  <a:moveTo>
                    <a:pt x="41" y="0"/>
                  </a:moveTo>
                  <a:lnTo>
                    <a:pt x="0" y="123"/>
                  </a:lnTo>
                  <a:lnTo>
                    <a:pt x="0" y="206"/>
                  </a:lnTo>
                  <a:lnTo>
                    <a:pt x="1150" y="740"/>
                  </a:lnTo>
                  <a:lnTo>
                    <a:pt x="6614" y="3081"/>
                  </a:lnTo>
                  <a:lnTo>
                    <a:pt x="6655" y="3040"/>
                  </a:lnTo>
                  <a:lnTo>
                    <a:pt x="6696" y="2958"/>
                  </a:lnTo>
                  <a:lnTo>
                    <a:pt x="4930" y="2136"/>
                  </a:lnTo>
                  <a:lnTo>
                    <a:pt x="41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accent1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70"/>
            <p:cNvSpPr/>
            <p:nvPr/>
          </p:nvSpPr>
          <p:spPr>
            <a:xfrm>
              <a:off x="2939088" y="26050"/>
              <a:ext cx="167425" cy="77050"/>
            </a:xfrm>
            <a:custGeom>
              <a:avLst/>
              <a:gdLst/>
              <a:ahLst/>
              <a:cxnLst/>
              <a:rect l="l" t="t" r="r" b="b"/>
              <a:pathLst>
                <a:path w="6697" h="3082" extrusionOk="0">
                  <a:moveTo>
                    <a:pt x="83" y="0"/>
                  </a:moveTo>
                  <a:lnTo>
                    <a:pt x="41" y="123"/>
                  </a:lnTo>
                  <a:lnTo>
                    <a:pt x="0" y="206"/>
                  </a:lnTo>
                  <a:lnTo>
                    <a:pt x="1233" y="740"/>
                  </a:lnTo>
                  <a:lnTo>
                    <a:pt x="6614" y="3081"/>
                  </a:lnTo>
                  <a:lnTo>
                    <a:pt x="6655" y="3040"/>
                  </a:lnTo>
                  <a:lnTo>
                    <a:pt x="6696" y="2917"/>
                  </a:lnTo>
                  <a:lnTo>
                    <a:pt x="4930" y="2095"/>
                  </a:lnTo>
                  <a:lnTo>
                    <a:pt x="83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accent1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70"/>
            <p:cNvSpPr/>
            <p:nvPr/>
          </p:nvSpPr>
          <p:spPr>
            <a:xfrm>
              <a:off x="2703913" y="-388875"/>
              <a:ext cx="168450" cy="77050"/>
            </a:xfrm>
            <a:custGeom>
              <a:avLst/>
              <a:gdLst/>
              <a:ahLst/>
              <a:cxnLst/>
              <a:rect l="l" t="t" r="r" b="b"/>
              <a:pathLst>
                <a:path w="6738" h="3082" extrusionOk="0">
                  <a:moveTo>
                    <a:pt x="41" y="1"/>
                  </a:moveTo>
                  <a:lnTo>
                    <a:pt x="0" y="124"/>
                  </a:lnTo>
                  <a:lnTo>
                    <a:pt x="0" y="206"/>
                  </a:lnTo>
                  <a:lnTo>
                    <a:pt x="1191" y="740"/>
                  </a:lnTo>
                  <a:lnTo>
                    <a:pt x="6614" y="3082"/>
                  </a:lnTo>
                  <a:lnTo>
                    <a:pt x="6655" y="3041"/>
                  </a:lnTo>
                  <a:lnTo>
                    <a:pt x="6737" y="2959"/>
                  </a:lnTo>
                  <a:lnTo>
                    <a:pt x="4930" y="2137"/>
                  </a:lnTo>
                  <a:lnTo>
                    <a:pt x="41" y="1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accent1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70"/>
            <p:cNvSpPr/>
            <p:nvPr/>
          </p:nvSpPr>
          <p:spPr>
            <a:xfrm>
              <a:off x="3053088" y="-235850"/>
              <a:ext cx="168450" cy="77050"/>
            </a:xfrm>
            <a:custGeom>
              <a:avLst/>
              <a:gdLst/>
              <a:ahLst/>
              <a:cxnLst/>
              <a:rect l="l" t="t" r="r" b="b"/>
              <a:pathLst>
                <a:path w="6738" h="3082" extrusionOk="0">
                  <a:moveTo>
                    <a:pt x="82" y="1"/>
                  </a:moveTo>
                  <a:lnTo>
                    <a:pt x="41" y="124"/>
                  </a:lnTo>
                  <a:lnTo>
                    <a:pt x="0" y="206"/>
                  </a:lnTo>
                  <a:lnTo>
                    <a:pt x="1233" y="740"/>
                  </a:lnTo>
                  <a:lnTo>
                    <a:pt x="6655" y="3082"/>
                  </a:lnTo>
                  <a:lnTo>
                    <a:pt x="6655" y="3041"/>
                  </a:lnTo>
                  <a:lnTo>
                    <a:pt x="6737" y="2917"/>
                  </a:lnTo>
                  <a:lnTo>
                    <a:pt x="4930" y="2096"/>
                  </a:lnTo>
                  <a:lnTo>
                    <a:pt x="82" y="1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accent1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70"/>
            <p:cNvSpPr/>
            <p:nvPr/>
          </p:nvSpPr>
          <p:spPr>
            <a:xfrm>
              <a:off x="2895963" y="-251250"/>
              <a:ext cx="94500" cy="43150"/>
            </a:xfrm>
            <a:custGeom>
              <a:avLst/>
              <a:gdLst/>
              <a:ahLst/>
              <a:cxnLst/>
              <a:rect l="l" t="t" r="r" b="b"/>
              <a:pathLst>
                <a:path w="3780" h="1726" extrusionOk="0">
                  <a:moveTo>
                    <a:pt x="41" y="1"/>
                  </a:moveTo>
                  <a:lnTo>
                    <a:pt x="0" y="124"/>
                  </a:lnTo>
                  <a:lnTo>
                    <a:pt x="3738" y="1726"/>
                  </a:lnTo>
                  <a:lnTo>
                    <a:pt x="3779" y="1644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70"/>
            <p:cNvSpPr/>
            <p:nvPr/>
          </p:nvSpPr>
          <p:spPr>
            <a:xfrm>
              <a:off x="2871313" y="-195800"/>
              <a:ext cx="94500" cy="43175"/>
            </a:xfrm>
            <a:custGeom>
              <a:avLst/>
              <a:gdLst/>
              <a:ahLst/>
              <a:cxnLst/>
              <a:rect l="l" t="t" r="r" b="b"/>
              <a:pathLst>
                <a:path w="3780" h="1727" extrusionOk="0">
                  <a:moveTo>
                    <a:pt x="41" y="1"/>
                  </a:moveTo>
                  <a:lnTo>
                    <a:pt x="0" y="124"/>
                  </a:lnTo>
                  <a:lnTo>
                    <a:pt x="3738" y="1726"/>
                  </a:lnTo>
                  <a:lnTo>
                    <a:pt x="3779" y="1603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52" name="Google Shape;2352;p70"/>
          <p:cNvGrpSpPr/>
          <p:nvPr/>
        </p:nvGrpSpPr>
        <p:grpSpPr>
          <a:xfrm>
            <a:off x="1399125" y="833650"/>
            <a:ext cx="3629925" cy="3319425"/>
            <a:chOff x="1399125" y="833650"/>
            <a:chExt cx="3629925" cy="3319425"/>
          </a:xfrm>
        </p:grpSpPr>
        <p:sp>
          <p:nvSpPr>
            <p:cNvPr id="2353" name="Google Shape;2353;p70"/>
            <p:cNvSpPr/>
            <p:nvPr/>
          </p:nvSpPr>
          <p:spPr>
            <a:xfrm flipH="1">
              <a:off x="2610525" y="2392075"/>
              <a:ext cx="47700" cy="47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70"/>
            <p:cNvSpPr/>
            <p:nvPr/>
          </p:nvSpPr>
          <p:spPr>
            <a:xfrm flipH="1">
              <a:off x="2909500" y="1502850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70"/>
            <p:cNvSpPr/>
            <p:nvPr/>
          </p:nvSpPr>
          <p:spPr>
            <a:xfrm flipH="1">
              <a:off x="1399125" y="3952975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70"/>
            <p:cNvSpPr/>
            <p:nvPr/>
          </p:nvSpPr>
          <p:spPr>
            <a:xfrm flipH="1">
              <a:off x="4981350" y="3117763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70"/>
            <p:cNvSpPr/>
            <p:nvPr/>
          </p:nvSpPr>
          <p:spPr>
            <a:xfrm flipH="1">
              <a:off x="4179925" y="833650"/>
              <a:ext cx="133500" cy="200100"/>
            </a:xfrm>
            <a:prstGeom prst="star4">
              <a:avLst>
                <a:gd name="adj" fmla="val 12500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70"/>
            <p:cNvSpPr/>
            <p:nvPr/>
          </p:nvSpPr>
          <p:spPr>
            <a:xfrm flipH="1">
              <a:off x="1484925" y="3017725"/>
              <a:ext cx="47700" cy="47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4CB321F-BA29-4FDC-B099-05B0C6F20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695" y="3538228"/>
            <a:ext cx="3095952" cy="1076325"/>
          </a:xfrm>
          <a:prstGeom prst="rect">
            <a:avLst/>
          </a:prstGeom>
        </p:spPr>
      </p:pic>
      <p:sp>
        <p:nvSpPr>
          <p:cNvPr id="80" name="TextBox 4">
            <a:extLst>
              <a:ext uri="{FF2B5EF4-FFF2-40B4-BE49-F238E27FC236}">
                <a16:creationId xmlns:a16="http://schemas.microsoft.com/office/drawing/2014/main" id="{82ACA4B7-5E43-4641-9E86-473945590377}"/>
              </a:ext>
            </a:extLst>
          </p:cNvPr>
          <p:cNvSpPr txBox="1"/>
          <p:nvPr/>
        </p:nvSpPr>
        <p:spPr>
          <a:xfrm>
            <a:off x="1779026" y="1614780"/>
            <a:ext cx="8017608" cy="15593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spc="195" dirty="0">
                <a:solidFill>
                  <a:schemeClr val="bg1"/>
                </a:solidFill>
                <a:latin typeface="Arial" panose="020B0604020202020204" pitchFamily="34" charset="0"/>
              </a:rPr>
              <a:t>HẸN GẶP LẠI CÁC EM </a:t>
            </a:r>
          </a:p>
          <a:p>
            <a:pPr algn="ctr">
              <a:lnSpc>
                <a:spcPct val="150000"/>
              </a:lnSpc>
            </a:pPr>
            <a:r>
              <a:rPr lang="en-US" sz="3600" b="1" spc="195" dirty="0">
                <a:solidFill>
                  <a:schemeClr val="bg1"/>
                </a:solidFill>
                <a:latin typeface="Arial" panose="020B0604020202020204" pitchFamily="34" charset="0"/>
              </a:rPr>
              <a:t>Ở TIẾT HỌC SAU!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12191"/>
            <a:ext cx="6858000" cy="689094"/>
          </a:xfrm>
        </p:spPr>
        <p:txBody>
          <a:bodyPr/>
          <a:lstStyle/>
          <a:p>
            <a:r>
              <a:rPr lang="vi-VN" b="1" smtClean="0">
                <a:latin typeface="+mj-lt"/>
              </a:rPr>
              <a:t>BÀI 16. TỪ </a:t>
            </a:r>
            <a:r>
              <a:rPr lang="vi-VN" b="1" dirty="0" smtClean="0">
                <a:latin typeface="+mj-lt"/>
              </a:rPr>
              <a:t>TRƯỜNG TRÁI ĐẤT</a:t>
            </a:r>
            <a:endParaRPr lang="en-US" b="1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996" y="1495079"/>
            <a:ext cx="8441515" cy="317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88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gf20759947b_205_0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909684"/>
            <a:ext cx="937819" cy="1233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gf20759947b_205_0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23667" y="3791150"/>
            <a:ext cx="937819" cy="1233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gf20759947b_205_0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23667" y="3850416"/>
            <a:ext cx="937819" cy="1233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gf20759947b_205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65228" y="1799928"/>
            <a:ext cx="3758439" cy="3758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gf20759947b_205_0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35034" y="3909684"/>
            <a:ext cx="937819" cy="1233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gf20759947b_205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057393" y="3386270"/>
            <a:ext cx="1793081" cy="1435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gf20759947b_205_0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84867" y="3987800"/>
            <a:ext cx="512348" cy="674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gf20759947b_205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101625" y="3961732"/>
            <a:ext cx="1390470" cy="1389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gf20759947b_205_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345873" y="3957382"/>
            <a:ext cx="699005" cy="699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gf20759947b_205_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488488" y="4115896"/>
            <a:ext cx="1049924" cy="1091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gf20759947b_205_0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436082" y="4293301"/>
            <a:ext cx="879343" cy="914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gf20759947b_205_0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83799" y="4327960"/>
            <a:ext cx="879857" cy="879857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gf20759947b_205_0">
            <a:hlinkClick r:id="rId12" action="ppaction://hlinksldjump"/>
          </p:cNvPr>
          <p:cNvSpPr/>
          <p:nvPr/>
        </p:nvSpPr>
        <p:spPr>
          <a:xfrm>
            <a:off x="3620108" y="252287"/>
            <a:ext cx="2150550" cy="57577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571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 defTabSz="685800"/>
            <a:r>
              <a:rPr lang="en-US" sz="2700" b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PLAY</a:t>
            </a:r>
            <a:endParaRPr sz="1050"/>
          </a:p>
        </p:txBody>
      </p:sp>
      <p:pic>
        <p:nvPicPr>
          <p:cNvPr id="123" name="Google Shape;123;gf20759947b_205_0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948692" y="-513559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gf20759947b_205_0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366933" y="-513559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123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20241"/>
            <a:ext cx="9144000" cy="5163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9693" y="3960179"/>
            <a:ext cx="592884" cy="592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87700" y="3556000"/>
            <a:ext cx="1333505" cy="1333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089397" y="2571748"/>
            <a:ext cx="2743205" cy="2743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27658" y="2399383"/>
            <a:ext cx="2442489" cy="2440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-197748" y="4256621"/>
            <a:ext cx="946394" cy="984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922378" y="4084109"/>
            <a:ext cx="639074" cy="664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110973" y="4384278"/>
            <a:ext cx="793751" cy="793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" descr="D:\GIAO AN\MAU POWER POINT DEP\ANH DONG PP\6-mau_slide_powerpoint_dep_ctu.vn_(46).gif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937603" y="3909684"/>
            <a:ext cx="937819" cy="1233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" descr="D:\GIAO AN\MAU POWER POINT DEP\ANH DONG PP\6-mau_slide_powerpoint_dep_ctu.vn_(46).gif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609089" y="4062095"/>
            <a:ext cx="563306" cy="741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" descr="D:\GIAO AN\MAU POWER POINT DEP\ANH DONG PP\6-mau_slide_powerpoint_dep_ctu.vn_(46).gif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04651" y="4027165"/>
            <a:ext cx="869757" cy="11442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"/>
          <p:cNvGrpSpPr/>
          <p:nvPr/>
        </p:nvGrpSpPr>
        <p:grpSpPr>
          <a:xfrm>
            <a:off x="2432694" y="21163"/>
            <a:ext cx="615950" cy="609600"/>
            <a:chOff x="177226" y="0"/>
            <a:chExt cx="1020463" cy="1009944"/>
          </a:xfrm>
        </p:grpSpPr>
        <p:pic>
          <p:nvPicPr>
            <p:cNvPr id="143" name="Google Shape;143;p2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188515" y="32456"/>
              <a:ext cx="1009174" cy="88003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4" name="Google Shape;144;p2"/>
            <p:cNvSpPr/>
            <p:nvPr/>
          </p:nvSpPr>
          <p:spPr>
            <a:xfrm>
              <a:off x="177226" y="0"/>
              <a:ext cx="1009944" cy="1009944"/>
            </a:xfrm>
            <a:prstGeom prst="ellipse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 defTabSz="685800"/>
              <a:endParaRPr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" name="Google Shape;145;p2"/>
          <p:cNvGrpSpPr/>
          <p:nvPr/>
        </p:nvGrpSpPr>
        <p:grpSpPr>
          <a:xfrm>
            <a:off x="3411914" y="21163"/>
            <a:ext cx="609600" cy="609600"/>
            <a:chOff x="1718503" y="128059"/>
            <a:chExt cx="812800" cy="812800"/>
          </a:xfrm>
        </p:grpSpPr>
        <p:sp>
          <p:nvSpPr>
            <p:cNvPr id="146" name="Google Shape;146;p2"/>
            <p:cNvSpPr/>
            <p:nvPr/>
          </p:nvSpPr>
          <p:spPr>
            <a:xfrm>
              <a:off x="1718503" y="128059"/>
              <a:ext cx="812800" cy="812800"/>
            </a:xfrm>
            <a:prstGeom prst="ellipse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 defTabSz="685800"/>
              <a:endParaRPr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47" name="Google Shape;147;p2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flipH="1">
              <a:off x="1723495" y="178698"/>
              <a:ext cx="806585" cy="7082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8" name="Google Shape;148;p2"/>
          <p:cNvGrpSpPr/>
          <p:nvPr/>
        </p:nvGrpSpPr>
        <p:grpSpPr>
          <a:xfrm>
            <a:off x="4386518" y="19935"/>
            <a:ext cx="609600" cy="609600"/>
            <a:chOff x="2895509" y="121885"/>
            <a:chExt cx="812800" cy="812800"/>
          </a:xfrm>
        </p:grpSpPr>
        <p:sp>
          <p:nvSpPr>
            <p:cNvPr id="149" name="Google Shape;149;p2"/>
            <p:cNvSpPr/>
            <p:nvPr/>
          </p:nvSpPr>
          <p:spPr>
            <a:xfrm>
              <a:off x="2895509" y="121885"/>
              <a:ext cx="812800" cy="812800"/>
            </a:xfrm>
            <a:prstGeom prst="ellipse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 defTabSz="685800"/>
              <a:endParaRPr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50" name="Google Shape;150;p2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3068064" y="190715"/>
              <a:ext cx="467690" cy="64644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1" name="Google Shape;151;p2"/>
          <p:cNvGrpSpPr/>
          <p:nvPr/>
        </p:nvGrpSpPr>
        <p:grpSpPr>
          <a:xfrm>
            <a:off x="5361121" y="-8623"/>
            <a:ext cx="647303" cy="609600"/>
            <a:chOff x="3967052" y="141288"/>
            <a:chExt cx="863071" cy="812800"/>
          </a:xfrm>
        </p:grpSpPr>
        <p:pic>
          <p:nvPicPr>
            <p:cNvPr id="152" name="Google Shape;152;p2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>
              <a:off x="3967052" y="211323"/>
              <a:ext cx="863071" cy="69114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3" name="Google Shape;153;p2"/>
            <p:cNvSpPr/>
            <p:nvPr/>
          </p:nvSpPr>
          <p:spPr>
            <a:xfrm>
              <a:off x="3992188" y="141288"/>
              <a:ext cx="812800" cy="812800"/>
            </a:xfrm>
            <a:prstGeom prst="ellipse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 defTabSz="685800"/>
              <a:endParaRPr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4" name="Google Shape;154;p2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6435005" y="68967"/>
            <a:ext cx="471145" cy="47114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"/>
          <p:cNvSpPr/>
          <p:nvPr/>
        </p:nvSpPr>
        <p:spPr>
          <a:xfrm>
            <a:off x="6354576" y="6270"/>
            <a:ext cx="609600" cy="609600"/>
          </a:xfrm>
          <a:prstGeom prst="ellipse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 defTabSz="685800"/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6" name="Google Shape;156;p2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 rot="1893863">
            <a:off x="8517003" y="3917486"/>
            <a:ext cx="615260" cy="562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6304360" y="4222752"/>
            <a:ext cx="1024098" cy="619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108547" y="4353255"/>
            <a:ext cx="767142" cy="899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 flipH="1">
            <a:off x="961662" y="4238318"/>
            <a:ext cx="909910" cy="93312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">
            <a:hlinkClick r:id="rId21" action="ppaction://hlinksldjump"/>
          </p:cNvPr>
          <p:cNvSpPr/>
          <p:nvPr/>
        </p:nvSpPr>
        <p:spPr>
          <a:xfrm>
            <a:off x="2525505" y="671426"/>
            <a:ext cx="423978" cy="212237"/>
          </a:xfrm>
          <a:prstGeom prst="roundRect">
            <a:avLst>
              <a:gd name="adj" fmla="val 16667"/>
            </a:avLst>
          </a:prstGeom>
          <a:solidFill>
            <a:srgbClr val="BF9000"/>
          </a:solidFill>
          <a:ln w="19050" cap="flat" cmpd="sng">
            <a:solidFill>
              <a:srgbClr val="D5DBE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 defTabSz="685800"/>
            <a:r>
              <a:rPr lang="en-US"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050"/>
          </a:p>
        </p:txBody>
      </p:sp>
      <p:sp>
        <p:nvSpPr>
          <p:cNvPr id="161" name="Google Shape;161;p2">
            <a:hlinkClick r:id="rId22" action="ppaction://hlinksldjump"/>
          </p:cNvPr>
          <p:cNvSpPr/>
          <p:nvPr/>
        </p:nvSpPr>
        <p:spPr>
          <a:xfrm>
            <a:off x="3526352" y="671425"/>
            <a:ext cx="423978" cy="212237"/>
          </a:xfrm>
          <a:prstGeom prst="roundRect">
            <a:avLst>
              <a:gd name="adj" fmla="val 16667"/>
            </a:avLst>
          </a:prstGeom>
          <a:solidFill>
            <a:srgbClr val="BF9000"/>
          </a:solidFill>
          <a:ln w="19050" cap="flat" cmpd="sng">
            <a:solidFill>
              <a:srgbClr val="D5DBE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 defTabSz="685800"/>
            <a:r>
              <a:rPr lang="en-US"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1050"/>
          </a:p>
        </p:txBody>
      </p:sp>
      <p:sp>
        <p:nvSpPr>
          <p:cNvPr id="162" name="Google Shape;162;p2">
            <a:hlinkClick r:id="rId23" action="ppaction://hlinksldjump"/>
          </p:cNvPr>
          <p:cNvSpPr/>
          <p:nvPr/>
        </p:nvSpPr>
        <p:spPr>
          <a:xfrm>
            <a:off x="4515934" y="665122"/>
            <a:ext cx="423978" cy="212237"/>
          </a:xfrm>
          <a:prstGeom prst="roundRect">
            <a:avLst>
              <a:gd name="adj" fmla="val 16667"/>
            </a:avLst>
          </a:prstGeom>
          <a:solidFill>
            <a:srgbClr val="BF9000"/>
          </a:solidFill>
          <a:ln w="19050" cap="flat" cmpd="sng">
            <a:solidFill>
              <a:srgbClr val="D5DBE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 defTabSz="685800"/>
            <a:r>
              <a:rPr lang="en-US"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1050"/>
          </a:p>
        </p:txBody>
      </p:sp>
      <p:sp>
        <p:nvSpPr>
          <p:cNvPr id="163" name="Google Shape;163;p2">
            <a:hlinkClick r:id="rId24" action="ppaction://hlinksldjump"/>
          </p:cNvPr>
          <p:cNvSpPr/>
          <p:nvPr/>
        </p:nvSpPr>
        <p:spPr>
          <a:xfrm>
            <a:off x="5471649" y="653504"/>
            <a:ext cx="423978" cy="212237"/>
          </a:xfrm>
          <a:prstGeom prst="roundRect">
            <a:avLst>
              <a:gd name="adj" fmla="val 16667"/>
            </a:avLst>
          </a:prstGeom>
          <a:solidFill>
            <a:srgbClr val="BF9000"/>
          </a:solidFill>
          <a:ln w="19050" cap="flat" cmpd="sng">
            <a:solidFill>
              <a:srgbClr val="D5DBE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 defTabSz="685800"/>
            <a:r>
              <a:rPr lang="en-US"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1050"/>
          </a:p>
        </p:txBody>
      </p:sp>
      <p:sp>
        <p:nvSpPr>
          <p:cNvPr id="164" name="Google Shape;164;p2">
            <a:hlinkClick r:id="rId25" action="ppaction://hlinksldjump"/>
          </p:cNvPr>
          <p:cNvSpPr/>
          <p:nvPr/>
        </p:nvSpPr>
        <p:spPr>
          <a:xfrm>
            <a:off x="6458588" y="671278"/>
            <a:ext cx="423978" cy="212237"/>
          </a:xfrm>
          <a:prstGeom prst="roundRect">
            <a:avLst>
              <a:gd name="adj" fmla="val 16667"/>
            </a:avLst>
          </a:prstGeom>
          <a:solidFill>
            <a:srgbClr val="BF9000"/>
          </a:solidFill>
          <a:ln w="19050" cap="flat" cmpd="sng">
            <a:solidFill>
              <a:srgbClr val="D5DBE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 defTabSz="685800"/>
            <a:r>
              <a:rPr lang="en-US" sz="135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sz="1050"/>
          </a:p>
        </p:txBody>
      </p:sp>
      <p:pic>
        <p:nvPicPr>
          <p:cNvPr id="165" name="Google Shape;165;p2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 rot="1683189">
            <a:off x="120793" y="4253083"/>
            <a:ext cx="1797084" cy="1347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 rot="1683189">
            <a:off x="3102124" y="4104236"/>
            <a:ext cx="1239271" cy="929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 rot="10092007">
            <a:off x="4846745" y="4107245"/>
            <a:ext cx="1797084" cy="1347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621278" y="3862413"/>
            <a:ext cx="1793081" cy="1435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7711584" y="3649133"/>
            <a:ext cx="1012335" cy="1012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2735832" y="4036278"/>
            <a:ext cx="1262029" cy="1262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6948692" y="-513559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6467517" y="-501653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5997346" y="-501653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5438427" y="-486692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4940849" y="-501653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4487152" y="-473597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123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88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88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36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8801" y="3469417"/>
            <a:ext cx="937819" cy="1233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43645" y="4478867"/>
            <a:ext cx="776483" cy="775836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/>
          <p:nvPr/>
        </p:nvSpPr>
        <p:spPr>
          <a:xfrm>
            <a:off x="1630156" y="773625"/>
            <a:ext cx="6082241" cy="1269537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1"/>
          </a:solidFill>
          <a:ln w="28575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2000" b="1" dirty="0">
                <a:latin typeface="+mn-lt"/>
                <a:ea typeface="Times New Roman"/>
                <a:cs typeface="Times New Roman"/>
                <a:sym typeface="Times New Roman"/>
              </a:rPr>
              <a:t>CÂU 1: </a:t>
            </a:r>
            <a:endParaRPr sz="2000" dirty="0">
              <a:latin typeface="+mn-lt"/>
            </a:endParaRPr>
          </a:p>
          <a:p>
            <a:pPr algn="ctr" defTabSz="685800">
              <a:lnSpc>
                <a:spcPct val="150000"/>
              </a:lnSpc>
            </a:pPr>
            <a:r>
              <a:rPr lang="en-US" sz="2000" b="1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vi-VN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La bàn là một dụng cụ dùng để xác định </a:t>
            </a:r>
            <a:endParaRPr lang="en-US" sz="20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7" name="Google Shape;187;p3"/>
          <p:cNvSpPr/>
          <p:nvPr/>
        </p:nvSpPr>
        <p:spPr>
          <a:xfrm>
            <a:off x="1999952" y="3018655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B. </a:t>
            </a:r>
            <a:r>
              <a:rPr lang="en-US" sz="2000" dirty="0">
                <a:latin typeface="+mn-lt"/>
              </a:rPr>
              <a:t>P</a:t>
            </a:r>
            <a:r>
              <a:rPr lang="vi-VN" sz="2000" dirty="0">
                <a:latin typeface="+mn-lt"/>
              </a:rPr>
              <a:t>hương hướng trên mặt đất. </a:t>
            </a:r>
            <a:endParaRPr lang="en-US" sz="2000" dirty="0">
              <a:latin typeface="+mn-lt"/>
            </a:endParaRPr>
          </a:p>
        </p:txBody>
      </p:sp>
      <p:sp>
        <p:nvSpPr>
          <p:cNvPr id="188" name="Google Shape;188;p3"/>
          <p:cNvSpPr/>
          <p:nvPr/>
        </p:nvSpPr>
        <p:spPr>
          <a:xfrm>
            <a:off x="1999952" y="3630679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C. </a:t>
            </a:r>
            <a:r>
              <a:rPr lang="en-US" sz="2000" dirty="0">
                <a:latin typeface="+mn-lt"/>
              </a:rPr>
              <a:t>T</a:t>
            </a:r>
            <a:r>
              <a:rPr lang="vi-VN" sz="2000" dirty="0">
                <a:latin typeface="+mn-lt"/>
              </a:rPr>
              <a:t>rọng lượng của vật.</a:t>
            </a:r>
            <a:endParaRPr sz="2000" dirty="0">
              <a:latin typeface="+mn-lt"/>
            </a:endParaRPr>
          </a:p>
        </p:txBody>
      </p:sp>
      <p:sp>
        <p:nvSpPr>
          <p:cNvPr id="189" name="Google Shape;189;p3"/>
          <p:cNvSpPr/>
          <p:nvPr/>
        </p:nvSpPr>
        <p:spPr>
          <a:xfrm>
            <a:off x="1974545" y="2360609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A.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Khối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lượng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của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một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vật</a:t>
            </a:r>
            <a:endParaRPr lang="en-US" sz="2000" dirty="0">
              <a:latin typeface="+mn-lt"/>
            </a:endParaRPr>
          </a:p>
        </p:txBody>
      </p:sp>
      <p:sp>
        <p:nvSpPr>
          <p:cNvPr id="190" name="Google Shape;190;p3"/>
          <p:cNvSpPr/>
          <p:nvPr/>
        </p:nvSpPr>
        <p:spPr>
          <a:xfrm>
            <a:off x="1999952" y="4216478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D. </a:t>
            </a:r>
            <a:r>
              <a:rPr lang="en-US" sz="2000" dirty="0">
                <a:latin typeface="+mn-lt"/>
              </a:rPr>
              <a:t>N</a:t>
            </a:r>
            <a:r>
              <a:rPr lang="vi-VN" sz="2000" dirty="0">
                <a:latin typeface="+mn-lt"/>
              </a:rPr>
              <a:t>hiệt độ của môi trường sống. </a:t>
            </a:r>
            <a:endParaRPr sz="2000" dirty="0">
              <a:latin typeface="+mn-lt"/>
            </a:endParaRPr>
          </a:p>
        </p:txBody>
      </p:sp>
      <p:pic>
        <p:nvPicPr>
          <p:cNvPr id="191" name="Google Shape;191;p3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96620" y="4086325"/>
            <a:ext cx="267072" cy="351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273729">
            <a:off x="2722700" y="3910641"/>
            <a:ext cx="267072" cy="351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flipH="1">
            <a:off x="8356538" y="4262008"/>
            <a:ext cx="950694" cy="8450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4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8801" y="3469417"/>
            <a:ext cx="937819" cy="1233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8368015" y="4445653"/>
            <a:ext cx="889688" cy="775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4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43250" y="4086325"/>
            <a:ext cx="267072" cy="351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flipH="1">
            <a:off x="8368016" y="4298439"/>
            <a:ext cx="950694" cy="84506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86;p3">
            <a:extLst>
              <a:ext uri="{FF2B5EF4-FFF2-40B4-BE49-F238E27FC236}">
                <a16:creationId xmlns:a16="http://schemas.microsoft.com/office/drawing/2014/main" id="{0FC48CB5-2B37-4290-8B79-70F683DD3A69}"/>
              </a:ext>
            </a:extLst>
          </p:cNvPr>
          <p:cNvSpPr/>
          <p:nvPr/>
        </p:nvSpPr>
        <p:spPr>
          <a:xfrm>
            <a:off x="1630156" y="773625"/>
            <a:ext cx="6082241" cy="1269537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1"/>
          </a:solidFill>
          <a:ln w="28575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2000" b="1" dirty="0">
                <a:latin typeface="+mn-lt"/>
                <a:ea typeface="Times New Roman"/>
                <a:cs typeface="Times New Roman"/>
                <a:sym typeface="Times New Roman"/>
              </a:rPr>
              <a:t>CÂU 2: </a:t>
            </a:r>
            <a:endParaRPr sz="2000" dirty="0">
              <a:latin typeface="+mn-lt"/>
            </a:endParaRPr>
          </a:p>
          <a:p>
            <a:pPr algn="ctr" defTabSz="685800">
              <a:lnSpc>
                <a:spcPct val="150000"/>
              </a:lnSpc>
            </a:pPr>
            <a:r>
              <a:rPr lang="en-US" sz="2000" b="1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Google Shape;187;p3">
            <a:extLst>
              <a:ext uri="{FF2B5EF4-FFF2-40B4-BE49-F238E27FC236}">
                <a16:creationId xmlns:a16="http://schemas.microsoft.com/office/drawing/2014/main" id="{D0E8ECE2-05B5-425E-85EB-2233658253BE}"/>
              </a:ext>
            </a:extLst>
          </p:cNvPr>
          <p:cNvSpPr/>
          <p:nvPr/>
        </p:nvSpPr>
        <p:spPr>
          <a:xfrm>
            <a:off x="1974545" y="3564196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C. </a:t>
            </a:r>
            <a:r>
              <a:rPr lang="en-US" sz="2000" dirty="0">
                <a:latin typeface="+mn-lt"/>
              </a:rPr>
              <a:t>Kim </a:t>
            </a:r>
            <a:r>
              <a:rPr lang="en-US" sz="2000" dirty="0" err="1">
                <a:latin typeface="+mn-lt"/>
              </a:rPr>
              <a:t>nam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châm</a:t>
            </a:r>
            <a:endParaRPr lang="en-US" sz="2000" dirty="0">
              <a:latin typeface="+mn-lt"/>
            </a:endParaRPr>
          </a:p>
        </p:txBody>
      </p:sp>
      <p:sp>
        <p:nvSpPr>
          <p:cNvPr id="16" name="Google Shape;188;p3">
            <a:extLst>
              <a:ext uri="{FF2B5EF4-FFF2-40B4-BE49-F238E27FC236}">
                <a16:creationId xmlns:a16="http://schemas.microsoft.com/office/drawing/2014/main" id="{C205B783-3C66-47A4-8D08-C0DDAE086F19}"/>
              </a:ext>
            </a:extLst>
          </p:cNvPr>
          <p:cNvSpPr/>
          <p:nvPr/>
        </p:nvSpPr>
        <p:spPr>
          <a:xfrm>
            <a:off x="1974545" y="2979012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B.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chia </a:t>
            </a:r>
            <a:r>
              <a:rPr lang="en-US" sz="2000" dirty="0" err="1">
                <a:latin typeface="+mn-lt"/>
              </a:rPr>
              <a:t>độ</a:t>
            </a:r>
            <a:endParaRPr sz="2000" dirty="0">
              <a:latin typeface="+mn-lt"/>
            </a:endParaRPr>
          </a:p>
        </p:txBody>
      </p:sp>
      <p:sp>
        <p:nvSpPr>
          <p:cNvPr id="17" name="Google Shape;189;p3">
            <a:extLst>
              <a:ext uri="{FF2B5EF4-FFF2-40B4-BE49-F238E27FC236}">
                <a16:creationId xmlns:a16="http://schemas.microsoft.com/office/drawing/2014/main" id="{5EAB570A-9072-49BF-A2C7-94CE7B9C5371}"/>
              </a:ext>
            </a:extLst>
          </p:cNvPr>
          <p:cNvSpPr/>
          <p:nvPr/>
        </p:nvSpPr>
        <p:spPr>
          <a:xfrm>
            <a:off x="1974545" y="2360609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A.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Đế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la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bàn</a:t>
            </a:r>
            <a:endParaRPr lang="en-US" sz="2000" dirty="0">
              <a:latin typeface="+mn-lt"/>
            </a:endParaRPr>
          </a:p>
        </p:txBody>
      </p:sp>
      <p:sp>
        <p:nvSpPr>
          <p:cNvPr id="18" name="Google Shape;190;p3">
            <a:extLst>
              <a:ext uri="{FF2B5EF4-FFF2-40B4-BE49-F238E27FC236}">
                <a16:creationId xmlns:a16="http://schemas.microsoft.com/office/drawing/2014/main" id="{408A96A2-F81D-46AA-83E8-A9BB1E28EB5E}"/>
              </a:ext>
            </a:extLst>
          </p:cNvPr>
          <p:cNvSpPr/>
          <p:nvPr/>
        </p:nvSpPr>
        <p:spPr>
          <a:xfrm>
            <a:off x="1949848" y="4216478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D. </a:t>
            </a:r>
            <a:r>
              <a:rPr lang="en-US" sz="2000" dirty="0" err="1">
                <a:latin typeface="+mn-lt"/>
              </a:rPr>
              <a:t>Hộp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đựng</a:t>
            </a:r>
            <a:r>
              <a:rPr lang="en-US" sz="2000" dirty="0">
                <a:latin typeface="+mn-lt"/>
              </a:rPr>
              <a:t> la </a:t>
            </a:r>
            <a:r>
              <a:rPr lang="en-US" sz="2000" dirty="0" err="1">
                <a:latin typeface="+mn-lt"/>
              </a:rPr>
              <a:t>bàn</a:t>
            </a:r>
            <a:endParaRPr sz="2000" dirty="0">
              <a:latin typeface="+mn-lt"/>
            </a:endParaRPr>
          </a:p>
        </p:txBody>
      </p:sp>
      <p:pic>
        <p:nvPicPr>
          <p:cNvPr id="19" name="Google Shape;191;p3" descr="D:\GIAO AN\MAU POWER POINT DEP\ANH DONG PP\6-mau_slide_powerpoint_dep_ctu.vn_(46).gif">
            <a:extLst>
              <a:ext uri="{FF2B5EF4-FFF2-40B4-BE49-F238E27FC236}">
                <a16:creationId xmlns:a16="http://schemas.microsoft.com/office/drawing/2014/main" id="{D9CD3256-B0F6-49B7-843D-8FD6CF2ACE2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96620" y="4086325"/>
            <a:ext cx="267072" cy="351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192;p3" descr="D:\GIAO AN\MAU POWER POINT DEP\ANH DONG PP\6-mau_slide_powerpoint_dep_ctu.vn_(46).gif">
            <a:extLst>
              <a:ext uri="{FF2B5EF4-FFF2-40B4-BE49-F238E27FC236}">
                <a16:creationId xmlns:a16="http://schemas.microsoft.com/office/drawing/2014/main" id="{6677BF51-2678-4A43-9CD3-4441E10CDC4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273729">
            <a:off x="2722700" y="3910641"/>
            <a:ext cx="267072" cy="351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5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8801" y="3469417"/>
            <a:ext cx="937819" cy="1233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34980" y="4424628"/>
            <a:ext cx="722156" cy="775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5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flipH="1">
            <a:off x="8420711" y="4262008"/>
            <a:ext cx="950694" cy="845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08;p4" descr="D:\GIAO AN\MAU POWER POINT DEP\ANH DONG PP\6-mau_slide_powerpoint_dep_ctu.vn_(46).gif">
            <a:extLst>
              <a:ext uri="{FF2B5EF4-FFF2-40B4-BE49-F238E27FC236}">
                <a16:creationId xmlns:a16="http://schemas.microsoft.com/office/drawing/2014/main" id="{F5A7B863-B3CA-47AA-9ED5-C9EC159DED3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43250" y="4086325"/>
            <a:ext cx="267072" cy="35136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86;p3">
            <a:extLst>
              <a:ext uri="{FF2B5EF4-FFF2-40B4-BE49-F238E27FC236}">
                <a16:creationId xmlns:a16="http://schemas.microsoft.com/office/drawing/2014/main" id="{9447CD43-FECD-4733-A79E-F4FF8749E4C6}"/>
              </a:ext>
            </a:extLst>
          </p:cNvPr>
          <p:cNvSpPr/>
          <p:nvPr/>
        </p:nvSpPr>
        <p:spPr>
          <a:xfrm>
            <a:off x="1630156" y="773625"/>
            <a:ext cx="6082241" cy="1269537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1"/>
          </a:solidFill>
          <a:ln w="28575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2000" b="1" dirty="0">
                <a:latin typeface="+mn-lt"/>
                <a:ea typeface="Times New Roman"/>
                <a:cs typeface="Times New Roman"/>
                <a:sym typeface="Times New Roman"/>
              </a:rPr>
              <a:t>CÂU 3: </a:t>
            </a:r>
            <a:endParaRPr sz="2000" dirty="0">
              <a:latin typeface="+mn-lt"/>
            </a:endParaRPr>
          </a:p>
          <a:p>
            <a:pPr algn="ctr" defTabSz="685800">
              <a:lnSpc>
                <a:spcPct val="150000"/>
              </a:lnSpc>
            </a:pPr>
            <a:r>
              <a:rPr lang="en-US" sz="2000" b="1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Google Shape;187;p3">
            <a:extLst>
              <a:ext uri="{FF2B5EF4-FFF2-40B4-BE49-F238E27FC236}">
                <a16:creationId xmlns:a16="http://schemas.microsoft.com/office/drawing/2014/main" id="{7B596806-4098-4C4E-BB41-5AAD82177039}"/>
              </a:ext>
            </a:extLst>
          </p:cNvPr>
          <p:cNvSpPr/>
          <p:nvPr/>
        </p:nvSpPr>
        <p:spPr>
          <a:xfrm>
            <a:off x="1974545" y="3581913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C.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Cực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Bắc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của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Trái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Đất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.</a:t>
            </a:r>
            <a:endParaRPr lang="en-US" sz="2000" dirty="0">
              <a:latin typeface="+mn-lt"/>
            </a:endParaRPr>
          </a:p>
        </p:txBody>
      </p:sp>
      <p:sp>
        <p:nvSpPr>
          <p:cNvPr id="16" name="Google Shape;188;p3">
            <a:extLst>
              <a:ext uri="{FF2B5EF4-FFF2-40B4-BE49-F238E27FC236}">
                <a16:creationId xmlns:a16="http://schemas.microsoft.com/office/drawing/2014/main" id="{26537071-BD22-46B9-8F3A-1BC0142F9DF6}"/>
              </a:ext>
            </a:extLst>
          </p:cNvPr>
          <p:cNvSpPr/>
          <p:nvPr/>
        </p:nvSpPr>
        <p:spPr>
          <a:xfrm>
            <a:off x="1974545" y="2979012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B. </a:t>
            </a:r>
            <a:r>
              <a:rPr lang="en-US" sz="2000" dirty="0" err="1">
                <a:latin typeface="+mn-lt"/>
              </a:rPr>
              <a:t>Cực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Tây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ea typeface="Times New Roman"/>
                <a:cs typeface="Times New Roman"/>
                <a:sym typeface="Times New Roman"/>
              </a:rPr>
              <a:t>của</a:t>
            </a:r>
            <a:r>
              <a:rPr lang="en-US" sz="2000" dirty="0"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ea typeface="Times New Roman"/>
                <a:cs typeface="Times New Roman"/>
                <a:sym typeface="Times New Roman"/>
              </a:rPr>
              <a:t>Trái</a:t>
            </a:r>
            <a:r>
              <a:rPr lang="en-US" sz="2000" dirty="0"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ea typeface="Times New Roman"/>
                <a:cs typeface="Times New Roman"/>
                <a:sym typeface="Times New Roman"/>
              </a:rPr>
              <a:t>Đất</a:t>
            </a:r>
            <a:r>
              <a:rPr lang="en-US" sz="2000" dirty="0">
                <a:ea typeface="Times New Roman"/>
                <a:cs typeface="Times New Roman"/>
                <a:sym typeface="Times New Roman"/>
              </a:rPr>
              <a:t>.</a:t>
            </a:r>
            <a:r>
              <a:rPr lang="en-US" sz="2000" dirty="0">
                <a:latin typeface="+mn-lt"/>
              </a:rPr>
              <a:t> </a:t>
            </a:r>
            <a:endParaRPr sz="2000" dirty="0">
              <a:latin typeface="+mn-lt"/>
            </a:endParaRPr>
          </a:p>
        </p:txBody>
      </p:sp>
      <p:sp>
        <p:nvSpPr>
          <p:cNvPr id="17" name="Google Shape;189;p3">
            <a:extLst>
              <a:ext uri="{FF2B5EF4-FFF2-40B4-BE49-F238E27FC236}">
                <a16:creationId xmlns:a16="http://schemas.microsoft.com/office/drawing/2014/main" id="{D3424F99-BE21-495B-87DB-09CF8D576F9C}"/>
              </a:ext>
            </a:extLst>
          </p:cNvPr>
          <p:cNvSpPr/>
          <p:nvPr/>
        </p:nvSpPr>
        <p:spPr>
          <a:xfrm>
            <a:off x="1974545" y="2380191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A.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Cực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Nam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của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Trái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Đất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.</a:t>
            </a:r>
            <a:endParaRPr lang="en-US" sz="2000" dirty="0">
              <a:latin typeface="+mn-lt"/>
            </a:endParaRPr>
          </a:p>
        </p:txBody>
      </p:sp>
      <p:sp>
        <p:nvSpPr>
          <p:cNvPr id="18" name="Google Shape;190;p3">
            <a:extLst>
              <a:ext uri="{FF2B5EF4-FFF2-40B4-BE49-F238E27FC236}">
                <a16:creationId xmlns:a16="http://schemas.microsoft.com/office/drawing/2014/main" id="{1191C381-8FDC-4B90-82E8-ECD1DEFA4B71}"/>
              </a:ext>
            </a:extLst>
          </p:cNvPr>
          <p:cNvSpPr/>
          <p:nvPr/>
        </p:nvSpPr>
        <p:spPr>
          <a:xfrm>
            <a:off x="1949848" y="4216478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D. </a:t>
            </a:r>
            <a:r>
              <a:rPr lang="en-US" sz="2000" dirty="0" err="1">
                <a:latin typeface="+mn-lt"/>
              </a:rPr>
              <a:t>Cực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Đông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của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Trái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Đất</a:t>
            </a:r>
            <a:endParaRPr sz="2000" dirty="0">
              <a:latin typeface="+mn-lt"/>
            </a:endParaRPr>
          </a:p>
        </p:txBody>
      </p:sp>
      <p:pic>
        <p:nvPicPr>
          <p:cNvPr id="19" name="Google Shape;191;p3" descr="D:\GIAO AN\MAU POWER POINT DEP\ANH DONG PP\6-mau_slide_powerpoint_dep_ctu.vn_(46).gif">
            <a:extLst>
              <a:ext uri="{FF2B5EF4-FFF2-40B4-BE49-F238E27FC236}">
                <a16:creationId xmlns:a16="http://schemas.microsoft.com/office/drawing/2014/main" id="{367BFCA8-3B54-4624-B065-2DA40DC4F9C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96620" y="4086325"/>
            <a:ext cx="267072" cy="351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192;p3" descr="D:\GIAO AN\MAU POWER POINT DEP\ANH DONG PP\6-mau_slide_powerpoint_dep_ctu.vn_(46).gif">
            <a:extLst>
              <a:ext uri="{FF2B5EF4-FFF2-40B4-BE49-F238E27FC236}">
                <a16:creationId xmlns:a16="http://schemas.microsoft.com/office/drawing/2014/main" id="{06C3ECB8-687F-4B9D-BF45-9BE1080926C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273729">
            <a:off x="2449323" y="3910640"/>
            <a:ext cx="267072" cy="351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p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6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8801" y="3469417"/>
            <a:ext cx="937819" cy="1233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8367224" y="4157786"/>
            <a:ext cx="775836" cy="775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6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43250" y="4086325"/>
            <a:ext cx="267072" cy="351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6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flipH="1">
            <a:off x="8307009" y="4052883"/>
            <a:ext cx="950694" cy="84506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86;p3">
            <a:extLst>
              <a:ext uri="{FF2B5EF4-FFF2-40B4-BE49-F238E27FC236}">
                <a16:creationId xmlns:a16="http://schemas.microsoft.com/office/drawing/2014/main" id="{855D3D4C-3E25-4431-9619-4F67BC1BF7AC}"/>
              </a:ext>
            </a:extLst>
          </p:cNvPr>
          <p:cNvSpPr/>
          <p:nvPr/>
        </p:nvSpPr>
        <p:spPr>
          <a:xfrm>
            <a:off x="1630156" y="773625"/>
            <a:ext cx="6082241" cy="1269537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1"/>
          </a:solidFill>
          <a:ln w="28575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2000" b="1" dirty="0">
                <a:latin typeface="+mn-lt"/>
                <a:ea typeface="Times New Roman"/>
                <a:cs typeface="Times New Roman"/>
                <a:sym typeface="Times New Roman"/>
              </a:rPr>
              <a:t>CÂU 4: </a:t>
            </a:r>
            <a:endParaRPr sz="2000" dirty="0">
              <a:latin typeface="+mn-lt"/>
            </a:endParaRPr>
          </a:p>
          <a:p>
            <a:pPr algn="ctr" defTabSz="685800">
              <a:lnSpc>
                <a:spcPct val="150000"/>
              </a:lnSpc>
            </a:pPr>
            <a:r>
              <a:rPr lang="en-US" sz="2000" b="1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Google Shape;187;p3">
            <a:extLst>
              <a:ext uri="{FF2B5EF4-FFF2-40B4-BE49-F238E27FC236}">
                <a16:creationId xmlns:a16="http://schemas.microsoft.com/office/drawing/2014/main" id="{8E8DABCC-1B88-4330-A1D7-7D11485DB39D}"/>
              </a:ext>
            </a:extLst>
          </p:cNvPr>
          <p:cNvSpPr/>
          <p:nvPr/>
        </p:nvSpPr>
        <p:spPr>
          <a:xfrm>
            <a:off x="1974545" y="2409199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A. </a:t>
            </a:r>
            <a:r>
              <a:rPr lang="en-US" sz="2000" dirty="0" err="1">
                <a:latin typeface="+mn-lt"/>
              </a:rPr>
              <a:t>Không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trùng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với</a:t>
            </a:r>
            <a:r>
              <a:rPr lang="en-US" sz="2000" dirty="0">
                <a:latin typeface="+mn-lt"/>
              </a:rPr>
              <a:t> 2 </a:t>
            </a:r>
            <a:r>
              <a:rPr lang="en-US" sz="2000" dirty="0" err="1">
                <a:latin typeface="+mn-lt"/>
              </a:rPr>
              <a:t>cực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địa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lí</a:t>
            </a:r>
            <a:endParaRPr lang="en-US" sz="2000" dirty="0">
              <a:latin typeface="+mn-lt"/>
            </a:endParaRPr>
          </a:p>
        </p:txBody>
      </p:sp>
      <p:sp>
        <p:nvSpPr>
          <p:cNvPr id="16" name="Google Shape;188;p3">
            <a:extLst>
              <a:ext uri="{FF2B5EF4-FFF2-40B4-BE49-F238E27FC236}">
                <a16:creationId xmlns:a16="http://schemas.microsoft.com/office/drawing/2014/main" id="{48621D35-2F7F-4C0E-BA0D-0417EB72EB26}"/>
              </a:ext>
            </a:extLst>
          </p:cNvPr>
          <p:cNvSpPr/>
          <p:nvPr/>
        </p:nvSpPr>
        <p:spPr>
          <a:xfrm>
            <a:off x="1974545" y="3630677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C. </a:t>
            </a:r>
            <a:r>
              <a:rPr lang="en-US" sz="2000" dirty="0" err="1">
                <a:latin typeface="+mn-lt"/>
              </a:rPr>
              <a:t>Cùng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chiều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với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vị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trí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thật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của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chúng</a:t>
            </a:r>
            <a:r>
              <a:rPr lang="en-US" sz="2000" dirty="0">
                <a:latin typeface="+mn-lt"/>
              </a:rPr>
              <a:t>.</a:t>
            </a:r>
            <a:endParaRPr sz="2000" dirty="0">
              <a:latin typeface="+mn-lt"/>
            </a:endParaRPr>
          </a:p>
        </p:txBody>
      </p:sp>
      <p:sp>
        <p:nvSpPr>
          <p:cNvPr id="17" name="Google Shape;189;p3">
            <a:extLst>
              <a:ext uri="{FF2B5EF4-FFF2-40B4-BE49-F238E27FC236}">
                <a16:creationId xmlns:a16="http://schemas.microsoft.com/office/drawing/2014/main" id="{8DAA29CB-621E-4541-BAC2-F80E86E28B6E}"/>
              </a:ext>
            </a:extLst>
          </p:cNvPr>
          <p:cNvSpPr/>
          <p:nvPr/>
        </p:nvSpPr>
        <p:spPr>
          <a:xfrm>
            <a:off x="1974545" y="3013094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B.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Trùng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với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2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cực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địa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lí</a:t>
            </a:r>
            <a:endParaRPr lang="en-US" sz="2000" dirty="0">
              <a:latin typeface="+mn-lt"/>
            </a:endParaRPr>
          </a:p>
        </p:txBody>
      </p:sp>
      <p:sp>
        <p:nvSpPr>
          <p:cNvPr id="18" name="Google Shape;190;p3">
            <a:extLst>
              <a:ext uri="{FF2B5EF4-FFF2-40B4-BE49-F238E27FC236}">
                <a16:creationId xmlns:a16="http://schemas.microsoft.com/office/drawing/2014/main" id="{5CB7DD64-0D2C-4ECF-BD0A-BAA600D8D853}"/>
              </a:ext>
            </a:extLst>
          </p:cNvPr>
          <p:cNvSpPr/>
          <p:nvPr/>
        </p:nvSpPr>
        <p:spPr>
          <a:xfrm>
            <a:off x="1974545" y="4195530"/>
            <a:ext cx="5393462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D. </a:t>
            </a:r>
            <a:r>
              <a:rPr lang="en-US" sz="2000" dirty="0" err="1">
                <a:latin typeface="+mn-lt"/>
              </a:rPr>
              <a:t>Cả</a:t>
            </a:r>
            <a:r>
              <a:rPr lang="en-US" sz="2000" dirty="0">
                <a:latin typeface="+mn-lt"/>
              </a:rPr>
              <a:t> A, B, C </a:t>
            </a:r>
            <a:r>
              <a:rPr lang="en-US" sz="2000" dirty="0" err="1">
                <a:latin typeface="+mn-lt"/>
              </a:rPr>
              <a:t>đều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sai</a:t>
            </a:r>
            <a:endParaRPr sz="2000" dirty="0">
              <a:latin typeface="+mn-lt"/>
            </a:endParaRPr>
          </a:p>
        </p:txBody>
      </p:sp>
      <p:pic>
        <p:nvPicPr>
          <p:cNvPr id="19" name="Google Shape;191;p3" descr="D:\GIAO AN\MAU POWER POINT DEP\ANH DONG PP\6-mau_slide_powerpoint_dep_ctu.vn_(46).gif">
            <a:extLst>
              <a:ext uri="{FF2B5EF4-FFF2-40B4-BE49-F238E27FC236}">
                <a16:creationId xmlns:a16="http://schemas.microsoft.com/office/drawing/2014/main" id="{C20A229B-90A6-49FF-940E-EE18CCED6BA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96620" y="4086325"/>
            <a:ext cx="267072" cy="351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192;p3" descr="D:\GIAO AN\MAU POWER POINT DEP\ANH DONG PP\6-mau_slide_powerpoint_dep_ctu.vn_(46).gif">
            <a:extLst>
              <a:ext uri="{FF2B5EF4-FFF2-40B4-BE49-F238E27FC236}">
                <a16:creationId xmlns:a16="http://schemas.microsoft.com/office/drawing/2014/main" id="{0966FB43-96A5-4461-A3E9-3A333AE7F26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273729">
            <a:off x="2722700" y="3910641"/>
            <a:ext cx="267072" cy="351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p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7" descr="D:\GIAO AN\MAU POWER POINT DEP\ANH DONG PP\6-mau_slide_powerpoint_dep_ctu.vn_(46)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8801" y="3469417"/>
            <a:ext cx="937819" cy="1233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8368015" y="4564654"/>
            <a:ext cx="889688" cy="537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7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flipH="1">
            <a:off x="8438483" y="4280703"/>
            <a:ext cx="950694" cy="84506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86;p3">
            <a:extLst>
              <a:ext uri="{FF2B5EF4-FFF2-40B4-BE49-F238E27FC236}">
                <a16:creationId xmlns:a16="http://schemas.microsoft.com/office/drawing/2014/main" id="{A1881E85-3D72-49D0-87BD-9CDAB37960A1}"/>
              </a:ext>
            </a:extLst>
          </p:cNvPr>
          <p:cNvSpPr/>
          <p:nvPr/>
        </p:nvSpPr>
        <p:spPr>
          <a:xfrm>
            <a:off x="1630156" y="773625"/>
            <a:ext cx="6082241" cy="1269537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1"/>
          </a:solidFill>
          <a:ln w="28575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2000" b="1" dirty="0">
                <a:latin typeface="+mn-lt"/>
                <a:ea typeface="Times New Roman"/>
                <a:cs typeface="Times New Roman"/>
                <a:sym typeface="Times New Roman"/>
              </a:rPr>
              <a:t>CÂU 5: </a:t>
            </a:r>
            <a:endParaRPr sz="2000" dirty="0">
              <a:latin typeface="+mn-lt"/>
            </a:endParaRPr>
          </a:p>
          <a:p>
            <a:pPr algn="ctr" defTabSz="685800">
              <a:lnSpc>
                <a:spcPct val="150000"/>
              </a:lnSpc>
            </a:pPr>
            <a:r>
              <a:rPr lang="en-US" sz="2000" b="1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Google Shape;187;p3">
            <a:extLst>
              <a:ext uri="{FF2B5EF4-FFF2-40B4-BE49-F238E27FC236}">
                <a16:creationId xmlns:a16="http://schemas.microsoft.com/office/drawing/2014/main" id="{2405C0A8-A9BF-48ED-BC88-3380CEADC961}"/>
              </a:ext>
            </a:extLst>
          </p:cNvPr>
          <p:cNvSpPr/>
          <p:nvPr/>
        </p:nvSpPr>
        <p:spPr>
          <a:xfrm>
            <a:off x="1974544" y="4259946"/>
            <a:ext cx="5553596" cy="537833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>
              <a:lnSpc>
                <a:spcPct val="130000"/>
              </a:lnSpc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D.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Cả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A, B, C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đều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đúng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.</a:t>
            </a:r>
            <a:endParaRPr lang="en-US" sz="2000" dirty="0">
              <a:latin typeface="+mn-lt"/>
            </a:endParaRPr>
          </a:p>
        </p:txBody>
      </p:sp>
      <p:sp>
        <p:nvSpPr>
          <p:cNvPr id="16" name="Google Shape;188;p3">
            <a:extLst>
              <a:ext uri="{FF2B5EF4-FFF2-40B4-BE49-F238E27FC236}">
                <a16:creationId xmlns:a16="http://schemas.microsoft.com/office/drawing/2014/main" id="{0EFAF5AD-4CD1-4EF3-8014-312EF7945F59}"/>
              </a:ext>
            </a:extLst>
          </p:cNvPr>
          <p:cNvSpPr/>
          <p:nvPr/>
        </p:nvSpPr>
        <p:spPr>
          <a:xfrm>
            <a:off x="1974543" y="3786121"/>
            <a:ext cx="5553597" cy="383117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>
              <a:lnSpc>
                <a:spcPct val="130000"/>
              </a:lnSpc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C. </a:t>
            </a:r>
            <a:r>
              <a:rPr lang="en-US" sz="2000" dirty="0" err="1">
                <a:latin typeface="+mn-lt"/>
              </a:rPr>
              <a:t>Không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để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các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vật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tính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chất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từ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gần</a:t>
            </a:r>
            <a:r>
              <a:rPr lang="en-US" sz="2000" dirty="0">
                <a:latin typeface="+mn-lt"/>
              </a:rPr>
              <a:t> la </a:t>
            </a:r>
            <a:r>
              <a:rPr lang="en-US" sz="2000" dirty="0" err="1">
                <a:latin typeface="+mn-lt"/>
              </a:rPr>
              <a:t>bàn</a:t>
            </a:r>
            <a:endParaRPr sz="2000" dirty="0">
              <a:latin typeface="+mn-lt"/>
            </a:endParaRPr>
          </a:p>
        </p:txBody>
      </p:sp>
      <p:sp>
        <p:nvSpPr>
          <p:cNvPr id="17" name="Google Shape;189;p3">
            <a:extLst>
              <a:ext uri="{FF2B5EF4-FFF2-40B4-BE49-F238E27FC236}">
                <a16:creationId xmlns:a16="http://schemas.microsoft.com/office/drawing/2014/main" id="{559BDDAD-76FA-414D-AC8B-E8AABC74A4C3}"/>
              </a:ext>
            </a:extLst>
          </p:cNvPr>
          <p:cNvSpPr/>
          <p:nvPr/>
        </p:nvSpPr>
        <p:spPr>
          <a:xfrm>
            <a:off x="1974544" y="2891849"/>
            <a:ext cx="5553596" cy="789863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>
              <a:lnSpc>
                <a:spcPct val="130000"/>
              </a:lnSpc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B.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Xoay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cơ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thể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đến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khi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đầu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phía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bắc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của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kim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từ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tính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thẳng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hàng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với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kim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định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+mn-lt"/>
                <a:ea typeface="Times New Roman"/>
                <a:cs typeface="Times New Roman"/>
                <a:sym typeface="Times New Roman"/>
              </a:rPr>
              <a:t>hướng</a:t>
            </a: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.</a:t>
            </a:r>
            <a:endParaRPr lang="en-US" sz="2000" dirty="0">
              <a:latin typeface="+mn-lt"/>
            </a:endParaRPr>
          </a:p>
        </p:txBody>
      </p:sp>
      <p:sp>
        <p:nvSpPr>
          <p:cNvPr id="18" name="Google Shape;190;p3">
            <a:extLst>
              <a:ext uri="{FF2B5EF4-FFF2-40B4-BE49-F238E27FC236}">
                <a16:creationId xmlns:a16="http://schemas.microsoft.com/office/drawing/2014/main" id="{3C4FE732-D632-49A1-BCF5-F0014D001EAB}"/>
              </a:ext>
            </a:extLst>
          </p:cNvPr>
          <p:cNvSpPr/>
          <p:nvPr/>
        </p:nvSpPr>
        <p:spPr>
          <a:xfrm>
            <a:off x="1974545" y="2121825"/>
            <a:ext cx="5393462" cy="694961"/>
          </a:xfrm>
          <a:prstGeom prst="snip1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just" defTabSz="685800"/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A. </a:t>
            </a:r>
            <a:r>
              <a:rPr lang="en-US" sz="2000" dirty="0" err="1"/>
              <a:t>Giữ</a:t>
            </a:r>
            <a:r>
              <a:rPr lang="en-US" sz="2000" dirty="0"/>
              <a:t> la </a:t>
            </a:r>
            <a:r>
              <a:rPr lang="en-US" sz="2000" dirty="0" err="1"/>
              <a:t>bàn</a:t>
            </a:r>
            <a:r>
              <a:rPr lang="en-US" sz="2000" dirty="0"/>
              <a:t> </a:t>
            </a:r>
            <a:r>
              <a:rPr lang="en-US" sz="2000" dirty="0" err="1"/>
              <a:t>nằm</a:t>
            </a:r>
            <a:r>
              <a:rPr lang="en-US" sz="2000" dirty="0"/>
              <a:t> </a:t>
            </a:r>
            <a:r>
              <a:rPr lang="en-US" sz="2000" dirty="0" err="1"/>
              <a:t>ngang</a:t>
            </a:r>
            <a:r>
              <a:rPr lang="en-US" sz="2000" dirty="0"/>
              <a:t> </a:t>
            </a:r>
            <a:r>
              <a:rPr lang="en-US" sz="2000" dirty="0" err="1"/>
              <a:t>trước</a:t>
            </a:r>
            <a:r>
              <a:rPr lang="en-US" sz="2000" dirty="0"/>
              <a:t> 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hướng</a:t>
            </a:r>
            <a:r>
              <a:rPr lang="en-US" sz="2000" dirty="0"/>
              <a:t> </a:t>
            </a:r>
            <a:r>
              <a:rPr lang="en-US" sz="2000" dirty="0" err="1"/>
              <a:t>mũi</a:t>
            </a:r>
            <a:r>
              <a:rPr lang="en-US" sz="2000" dirty="0"/>
              <a:t> </a:t>
            </a:r>
            <a:r>
              <a:rPr lang="en-US" sz="2000" dirty="0" err="1"/>
              <a:t>tên</a:t>
            </a:r>
            <a:r>
              <a:rPr lang="en-US" sz="2000" dirty="0"/>
              <a:t> di </a:t>
            </a:r>
            <a:r>
              <a:rPr lang="en-US" sz="2000" dirty="0" err="1"/>
              <a:t>chuyển</a:t>
            </a:r>
            <a:r>
              <a:rPr lang="en-US" sz="2000" dirty="0"/>
              <a:t> </a:t>
            </a:r>
            <a:r>
              <a:rPr lang="en-US" sz="2000" dirty="0" err="1"/>
              <a:t>hướng</a:t>
            </a:r>
            <a:r>
              <a:rPr lang="en-US" sz="2000" dirty="0"/>
              <a:t> ra </a:t>
            </a:r>
            <a:r>
              <a:rPr lang="en-US" sz="2000" dirty="0" err="1"/>
              <a:t>xa</a:t>
            </a:r>
            <a:r>
              <a:rPr lang="en-US" sz="2000" dirty="0"/>
              <a:t>.</a:t>
            </a:r>
            <a:endParaRPr sz="2000" dirty="0">
              <a:latin typeface="+mn-lt"/>
            </a:endParaRPr>
          </a:p>
        </p:txBody>
      </p:sp>
      <p:pic>
        <p:nvPicPr>
          <p:cNvPr id="19" name="Google Shape;192;p3" descr="D:\GIAO AN\MAU POWER POINT DEP\ANH DONG PP\6-mau_slide_powerpoint_dep_ctu.vn_(46).gif">
            <a:extLst>
              <a:ext uri="{FF2B5EF4-FFF2-40B4-BE49-F238E27FC236}">
                <a16:creationId xmlns:a16="http://schemas.microsoft.com/office/drawing/2014/main" id="{197E2A9B-0757-4EDC-A00D-944A197B835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273729">
            <a:off x="2722700" y="3910641"/>
            <a:ext cx="267072" cy="351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cience Subject for Middle School - 7th Grade: Earth's Atmosphere by Slidesgo">
  <a:themeElements>
    <a:clrScheme name="Simple Light">
      <a:dk1>
        <a:srgbClr val="000000"/>
      </a:dk1>
      <a:lt1>
        <a:srgbClr val="FFFFFF"/>
      </a:lt1>
      <a:dk2>
        <a:srgbClr val="134E8D"/>
      </a:dk2>
      <a:lt2>
        <a:srgbClr val="027BDA"/>
      </a:lt2>
      <a:accent1>
        <a:srgbClr val="9ED9F8"/>
      </a:accent1>
      <a:accent2>
        <a:srgbClr val="FF3121"/>
      </a:accent2>
      <a:accent3>
        <a:srgbClr val="FFDD5E"/>
      </a:accent3>
      <a:accent4>
        <a:srgbClr val="62A40E"/>
      </a:accent4>
      <a:accent5>
        <a:srgbClr val="FC9D03"/>
      </a:accent5>
      <a:accent6>
        <a:srgbClr val="302557"/>
      </a:accent6>
      <a:hlink>
        <a:srgbClr val="FFFFFF"/>
      </a:hlink>
      <a:folHlink>
        <a:srgbClr val="0097A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317</Words>
  <Application>Microsoft Office PowerPoint</Application>
  <PresentationFormat>On-screen Show (16:9)</PresentationFormat>
  <Paragraphs>53</Paragraphs>
  <Slides>11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Roboto</vt:lpstr>
      <vt:lpstr>Yanone Kaffeesatz</vt:lpstr>
      <vt:lpstr>Montserrat</vt:lpstr>
      <vt:lpstr>Caveat</vt:lpstr>
      <vt:lpstr>Calibri</vt:lpstr>
      <vt:lpstr>Arial</vt:lpstr>
      <vt:lpstr>Times New Roman</vt:lpstr>
      <vt:lpstr>Passion One</vt:lpstr>
      <vt:lpstr>Montserrat ExtraBold</vt:lpstr>
      <vt:lpstr>Josefin Slab</vt:lpstr>
      <vt:lpstr>Science Subject for Middle School - 7th Grade: Earth's Atmosphere by Slidesgo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Ghi nhớ kiến thức trong bài.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EM ĐẾN VỚI TIẾT HỌC HÔM NAY!</dc:title>
  <dc:creator>ADMIN</dc:creator>
  <cp:lastModifiedBy>Mai</cp:lastModifiedBy>
  <cp:revision>47</cp:revision>
  <dcterms:modified xsi:type="dcterms:W3CDTF">2025-02-09T20:38:23Z</dcterms:modified>
</cp:coreProperties>
</file>